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chart, Excel, line chart&#10;&#10;Description automatically generated">
            <a:extLst>
              <a:ext uri="{FF2B5EF4-FFF2-40B4-BE49-F238E27FC236}">
                <a16:creationId xmlns:a16="http://schemas.microsoft.com/office/drawing/2014/main" id="{2BC669DD-E4BF-8971-FEF8-B31A19BC4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575" y="851713"/>
            <a:ext cx="8350926" cy="515457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84B42B-5120-3795-E2DA-8220775608D3}"/>
              </a:ext>
            </a:extLst>
          </p:cNvPr>
          <p:cNvSpPr txBox="1"/>
          <p:nvPr/>
        </p:nvSpPr>
        <p:spPr>
          <a:xfrm>
            <a:off x="5459450" y="1690114"/>
            <a:ext cx="2467057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Use the Benefit State/Maturity drop-down field to de-select any Benefits that have been </a:t>
            </a:r>
            <a:r>
              <a:rPr lang="en-US" sz="1200" dirty="0" err="1"/>
              <a:t>categorised</a:t>
            </a:r>
            <a:r>
              <a:rPr lang="en-US" sz="1200" dirty="0"/>
              <a:t> as (a) Cancelled or (b) Delivered. 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35AAE23-CC80-3E16-96A5-C2CE83132DA6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4727053" y="2105613"/>
            <a:ext cx="732397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915217D4-7113-33F9-9F14-EF8205912BB5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54</a:t>
            </a:r>
          </a:p>
        </p:txBody>
      </p:sp>
    </p:spTree>
    <p:extLst>
      <p:ext uri="{BB962C8B-B14F-4D97-AF65-F5344CB8AC3E}">
        <p14:creationId xmlns:p14="http://schemas.microsoft.com/office/powerpoint/2010/main" val="2088324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29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38</cp:revision>
  <dcterms:created xsi:type="dcterms:W3CDTF">2018-11-18T20:12:59Z</dcterms:created>
  <dcterms:modified xsi:type="dcterms:W3CDTF">2023-12-07T20:52:29Z</dcterms:modified>
</cp:coreProperties>
</file>