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4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99F7D924-C2E3-79CF-6655-4D224C35C9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493" y="714511"/>
            <a:ext cx="7091693" cy="554727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873A763-749E-CF8A-CD5D-1F11346853AB}"/>
              </a:ext>
            </a:extLst>
          </p:cNvPr>
          <p:cNvSpPr txBox="1"/>
          <p:nvPr/>
        </p:nvSpPr>
        <p:spPr>
          <a:xfrm>
            <a:off x="3918963" y="2453012"/>
            <a:ext cx="1487528" cy="156966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The Lines of Development are explained at para 3.3.  </a:t>
            </a:r>
          </a:p>
          <a:p>
            <a:pPr algn="ctr"/>
            <a:endParaRPr lang="en-US" sz="1200" dirty="0"/>
          </a:p>
          <a:p>
            <a:pPr algn="ctr"/>
            <a:r>
              <a:rPr lang="en-US" sz="1200" dirty="0"/>
              <a:t>How to create data validations is shown in images 33 to 37. 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8899164-9E3C-FBBA-0A3B-62E9A460BB0D}"/>
              </a:ext>
            </a:extLst>
          </p:cNvPr>
          <p:cNvCxnSpPr>
            <a:cxnSpLocks/>
          </p:cNvCxnSpPr>
          <p:nvPr/>
        </p:nvCxnSpPr>
        <p:spPr>
          <a:xfrm>
            <a:off x="5406491" y="2536385"/>
            <a:ext cx="784239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AFCBD432-CCF3-FD00-019E-317287C99577}"/>
              </a:ext>
            </a:extLst>
          </p:cNvPr>
          <p:cNvSpPr txBox="1"/>
          <p:nvPr/>
        </p:nvSpPr>
        <p:spPr>
          <a:xfrm>
            <a:off x="6771436" y="3964186"/>
            <a:ext cx="2712386" cy="46166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1200" dirty="0"/>
              <a:t>Output delivery confidence score and rating can be seen at Table 10.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5B91795-ADA5-09EC-1AAC-9A25AABC5957}"/>
              </a:ext>
            </a:extLst>
          </p:cNvPr>
          <p:cNvCxnSpPr>
            <a:cxnSpLocks/>
          </p:cNvCxnSpPr>
          <p:nvPr/>
        </p:nvCxnSpPr>
        <p:spPr>
          <a:xfrm flipV="1">
            <a:off x="7125307" y="2002299"/>
            <a:ext cx="0" cy="1961887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4C1B5772-B829-811B-EF6B-F1E87FD324A7}"/>
              </a:ext>
            </a:extLst>
          </p:cNvPr>
          <p:cNvSpPr txBox="1"/>
          <p:nvPr/>
        </p:nvSpPr>
        <p:spPr>
          <a:xfrm>
            <a:off x="6619398" y="660381"/>
            <a:ext cx="2465805" cy="46166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1200" dirty="0"/>
              <a:t>How to create the rating columns is shown in </a:t>
            </a:r>
            <a:r>
              <a:rPr lang="en-US" sz="1200"/>
              <a:t>images 56–60</a:t>
            </a:r>
            <a:r>
              <a:rPr lang="en-US" sz="1200" dirty="0"/>
              <a:t>.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956538B-F9B1-0DD9-82D2-471B475E57F0}"/>
              </a:ext>
            </a:extLst>
          </p:cNvPr>
          <p:cNvCxnSpPr>
            <a:cxnSpLocks/>
          </p:cNvCxnSpPr>
          <p:nvPr/>
        </p:nvCxnSpPr>
        <p:spPr>
          <a:xfrm>
            <a:off x="7470912" y="1133716"/>
            <a:ext cx="0" cy="75889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1D8BCFF6-A589-94AF-50FD-E2B6897A0515}"/>
              </a:ext>
            </a:extLst>
          </p:cNvPr>
          <p:cNvSpPr txBox="1"/>
          <p:nvPr/>
        </p:nvSpPr>
        <p:spPr>
          <a:xfrm>
            <a:off x="907050" y="1892606"/>
            <a:ext cx="1852595" cy="46166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Examples taken from the Benefit Map at image 16.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3B272D7-A44B-C8CF-27A6-0C37D7D573A9}"/>
              </a:ext>
            </a:extLst>
          </p:cNvPr>
          <p:cNvCxnSpPr>
            <a:cxnSpLocks/>
          </p:cNvCxnSpPr>
          <p:nvPr/>
        </p:nvCxnSpPr>
        <p:spPr>
          <a:xfrm flipV="1">
            <a:off x="2759889" y="2121390"/>
            <a:ext cx="170937" cy="2049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Left Brace 30">
            <a:extLst>
              <a:ext uri="{FF2B5EF4-FFF2-40B4-BE49-F238E27FC236}">
                <a16:creationId xmlns:a16="http://schemas.microsoft.com/office/drawing/2014/main" id="{5CFA099B-9A13-0B73-EC68-08BBA9E2AFB4}"/>
              </a:ext>
            </a:extLst>
          </p:cNvPr>
          <p:cNvSpPr/>
          <p:nvPr/>
        </p:nvSpPr>
        <p:spPr>
          <a:xfrm>
            <a:off x="2961352" y="2002299"/>
            <a:ext cx="214017" cy="242224"/>
          </a:xfrm>
          <a:prstGeom prst="leftBrace">
            <a:avLst/>
          </a:prstGeom>
          <a:ln w="63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2CE5AD96-2DBD-762C-F86E-7A68CA9660BE}"/>
              </a:ext>
            </a:extLst>
          </p:cNvPr>
          <p:cNvCxnSpPr>
            <a:cxnSpLocks/>
          </p:cNvCxnSpPr>
          <p:nvPr/>
        </p:nvCxnSpPr>
        <p:spPr>
          <a:xfrm flipV="1">
            <a:off x="7470912" y="2002299"/>
            <a:ext cx="0" cy="1961887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F8F8219-56EC-773F-F0CE-4083C4998347}"/>
              </a:ext>
            </a:extLst>
          </p:cNvPr>
          <p:cNvCxnSpPr>
            <a:cxnSpLocks/>
          </p:cNvCxnSpPr>
          <p:nvPr/>
        </p:nvCxnSpPr>
        <p:spPr>
          <a:xfrm>
            <a:off x="7919828" y="1133716"/>
            <a:ext cx="0" cy="75889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2">
            <a:extLst>
              <a:ext uri="{FF2B5EF4-FFF2-40B4-BE49-F238E27FC236}">
                <a16:creationId xmlns:a16="http://schemas.microsoft.com/office/drawing/2014/main" id="{2C31692F-4B9F-0AB5-4679-C8FB2D6AFC7C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55</a:t>
            </a:r>
          </a:p>
        </p:txBody>
      </p:sp>
    </p:spTree>
    <p:extLst>
      <p:ext uri="{BB962C8B-B14F-4D97-AF65-F5344CB8AC3E}">
        <p14:creationId xmlns:p14="http://schemas.microsoft.com/office/powerpoint/2010/main" val="17418752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60</Words>
  <Application>Microsoft Macintosh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39</cp:revision>
  <dcterms:created xsi:type="dcterms:W3CDTF">2018-11-18T20:12:59Z</dcterms:created>
  <dcterms:modified xsi:type="dcterms:W3CDTF">2023-12-07T21:04:48Z</dcterms:modified>
</cp:coreProperties>
</file>