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4A98FD9-A7DA-51B8-429C-43F27B4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120" y="1581179"/>
            <a:ext cx="9219427" cy="34070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" name="Picture 2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87D2FB-6FE2-7787-137C-B9BB3A4E6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29" y="4342999"/>
            <a:ext cx="2848689" cy="167132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C1728C-BFB6-362F-0669-37D0CCDC79A8}"/>
              </a:ext>
            </a:extLst>
          </p:cNvPr>
          <p:cNvSpPr/>
          <p:nvPr/>
        </p:nvSpPr>
        <p:spPr>
          <a:xfrm>
            <a:off x="1200993" y="115090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12B3-DBA0-F4C3-8D5D-22257DC8CB1A}"/>
              </a:ext>
            </a:extLst>
          </p:cNvPr>
          <p:cNvSpPr txBox="1"/>
          <p:nvPr/>
        </p:nvSpPr>
        <p:spPr>
          <a:xfrm>
            <a:off x="1478870" y="1114279"/>
            <a:ext cx="1214985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‘Home’.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371513-A6C3-ED70-A780-EABC57F8A24F}"/>
              </a:ext>
            </a:extLst>
          </p:cNvPr>
          <p:cNvCxnSpPr>
            <a:cxnSpLocks/>
          </p:cNvCxnSpPr>
          <p:nvPr/>
        </p:nvCxnSpPr>
        <p:spPr>
          <a:xfrm>
            <a:off x="1814625" y="1422056"/>
            <a:ext cx="0" cy="3850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CAD2332-14FE-F72C-FCD1-8EFFC5904430}"/>
              </a:ext>
            </a:extLst>
          </p:cNvPr>
          <p:cNvSpPr/>
          <p:nvPr/>
        </p:nvSpPr>
        <p:spPr>
          <a:xfrm>
            <a:off x="6336055" y="393626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CDBBF-AB07-D817-C93E-DEA60F9634D4}"/>
              </a:ext>
            </a:extLst>
          </p:cNvPr>
          <p:cNvSpPr txBox="1"/>
          <p:nvPr/>
        </p:nvSpPr>
        <p:spPr>
          <a:xfrm>
            <a:off x="6613932" y="3907063"/>
            <a:ext cx="1336841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 ‘G20’.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F42740-1E52-98AD-D356-E11444233479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282353" y="4214840"/>
            <a:ext cx="0" cy="63089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7E92A87-1BDE-367A-98F9-1976B8DE9287}"/>
              </a:ext>
            </a:extLst>
          </p:cNvPr>
          <p:cNvSpPr/>
          <p:nvPr/>
        </p:nvSpPr>
        <p:spPr>
          <a:xfrm>
            <a:off x="5562736" y="118753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7AC4AA-3A47-EA5B-E640-B51223E08592}"/>
              </a:ext>
            </a:extLst>
          </p:cNvPr>
          <p:cNvSpPr txBox="1"/>
          <p:nvPr/>
        </p:nvSpPr>
        <p:spPr>
          <a:xfrm>
            <a:off x="5840613" y="1149271"/>
            <a:ext cx="2580464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‘Conditional Formatting’.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F1AEEAF-0E85-4FDD-4E7D-BCFABDAC24D8}"/>
              </a:ext>
            </a:extLst>
          </p:cNvPr>
          <p:cNvCxnSpPr>
            <a:cxnSpLocks/>
          </p:cNvCxnSpPr>
          <p:nvPr/>
        </p:nvCxnSpPr>
        <p:spPr>
          <a:xfrm>
            <a:off x="7116777" y="1457048"/>
            <a:ext cx="0" cy="5399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53F6E73-111F-E966-E4EF-3B9B48C5E0A8}"/>
              </a:ext>
            </a:extLst>
          </p:cNvPr>
          <p:cNvSpPr/>
          <p:nvPr/>
        </p:nvSpPr>
        <p:spPr>
          <a:xfrm>
            <a:off x="10444284" y="299419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F3BB1D-9805-34D3-6197-D7076E960B8D}"/>
              </a:ext>
            </a:extLst>
          </p:cNvPr>
          <p:cNvSpPr txBox="1"/>
          <p:nvPr/>
        </p:nvSpPr>
        <p:spPr>
          <a:xfrm>
            <a:off x="8959449" y="2960752"/>
            <a:ext cx="148483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‘New Rule’.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05FADA-EF1C-D65B-3A0C-19D994746B8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8179309" y="3114641"/>
            <a:ext cx="78014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85F0820-EED7-A384-7E01-85722FD3C37F}"/>
              </a:ext>
            </a:extLst>
          </p:cNvPr>
          <p:cNvSpPr txBox="1"/>
          <p:nvPr/>
        </p:nvSpPr>
        <p:spPr>
          <a:xfrm>
            <a:off x="1260891" y="3619655"/>
            <a:ext cx="440674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‘New Formatting Rule’ window opens, select ‘Classic’ from within the ‘Style’ drop-down options.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1CFBA86-5CC0-2CE6-5F4A-9230F9407BAD}"/>
              </a:ext>
            </a:extLst>
          </p:cNvPr>
          <p:cNvCxnSpPr>
            <a:cxnSpLocks/>
          </p:cNvCxnSpPr>
          <p:nvPr/>
        </p:nvCxnSpPr>
        <p:spPr>
          <a:xfrm>
            <a:off x="2842220" y="4142875"/>
            <a:ext cx="0" cy="51211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B3A9BD1-2A9D-9168-36D0-CE4D74E51C98}"/>
              </a:ext>
            </a:extLst>
          </p:cNvPr>
          <p:cNvSpPr/>
          <p:nvPr/>
        </p:nvSpPr>
        <p:spPr>
          <a:xfrm>
            <a:off x="980279" y="376400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A03D562E-5CE4-ED72-3F25-14A2B618FF0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56</a:t>
            </a:r>
          </a:p>
        </p:txBody>
      </p:sp>
    </p:spTree>
    <p:extLst>
      <p:ext uri="{BB962C8B-B14F-4D97-AF65-F5344CB8AC3E}">
        <p14:creationId xmlns:p14="http://schemas.microsoft.com/office/powerpoint/2010/main" val="296598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49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2023-12-08T08:49:14Z</dcterms:modified>
</cp:coreProperties>
</file>