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5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E38078-724C-3968-08D2-17F70EE8054E}"/>
              </a:ext>
            </a:extLst>
          </p:cNvPr>
          <p:cNvSpPr txBox="1"/>
          <p:nvPr/>
        </p:nvSpPr>
        <p:spPr>
          <a:xfrm>
            <a:off x="1583116" y="948962"/>
            <a:ext cx="2819807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400" dirty="0"/>
              <a:t>When the ‘Classic’ option is selected, this window will appear.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93D3E6-87DD-0155-B274-A5F1BB198709}"/>
              </a:ext>
            </a:extLst>
          </p:cNvPr>
          <p:cNvSpPr/>
          <p:nvPr/>
        </p:nvSpPr>
        <p:spPr>
          <a:xfrm>
            <a:off x="1305239" y="1075900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FBCB2A0-475D-91A1-21AA-C0FC19012FC0}"/>
              </a:ext>
            </a:extLst>
          </p:cNvPr>
          <p:cNvCxnSpPr>
            <a:cxnSpLocks/>
            <a:stCxn id="3" idx="2"/>
            <a:endCxn id="15" idx="0"/>
          </p:cNvCxnSpPr>
          <p:nvPr/>
        </p:nvCxnSpPr>
        <p:spPr>
          <a:xfrm flipH="1">
            <a:off x="2993019" y="1472182"/>
            <a:ext cx="1" cy="317331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17202AD-CA23-2392-0876-A568A445C47B}"/>
              </a:ext>
            </a:extLst>
          </p:cNvPr>
          <p:cNvSpPr txBox="1"/>
          <p:nvPr/>
        </p:nvSpPr>
        <p:spPr>
          <a:xfrm>
            <a:off x="71305" y="3253747"/>
            <a:ext cx="5750593" cy="160043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Populate the fields so they look like each of the 8 steps on the right.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In other words, undertake this process 8 times to create 8 new rules in the G20 field.  The 8 new rules differ slightly as seen in the images.</a:t>
            </a:r>
          </a:p>
          <a:p>
            <a:pPr algn="ctr"/>
            <a:endParaRPr lang="en-US" sz="1400" dirty="0"/>
          </a:p>
          <a:p>
            <a:pPr algn="ctr"/>
            <a:r>
              <a:rPr lang="en-US" sz="1400" b="1" dirty="0"/>
              <a:t>Note</a:t>
            </a:r>
            <a:r>
              <a:rPr lang="en-US" sz="1400" dirty="0"/>
              <a:t>:  When the 8 rules have been created, you can see them by doing this: (a) refer to image 24 step 4 and (b) select ‘Manage Rules’ not ‘New Rule’.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E35099-4B42-CB8E-A78E-40A115840258}"/>
              </a:ext>
            </a:extLst>
          </p:cNvPr>
          <p:cNvSpPr/>
          <p:nvPr/>
        </p:nvSpPr>
        <p:spPr>
          <a:xfrm>
            <a:off x="-211185" y="393187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pic>
        <p:nvPicPr>
          <p:cNvPr id="15" name="Picture 1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03C0473C-3504-251E-7D37-780E23D22F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646" y="1789513"/>
            <a:ext cx="2622746" cy="122394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96C9217-56A5-A0D8-7B9B-B2CEDB76BDD8}"/>
              </a:ext>
            </a:extLst>
          </p:cNvPr>
          <p:cNvCxnSpPr>
            <a:cxnSpLocks/>
          </p:cNvCxnSpPr>
          <p:nvPr/>
        </p:nvCxnSpPr>
        <p:spPr>
          <a:xfrm>
            <a:off x="2917374" y="3013461"/>
            <a:ext cx="0" cy="267048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6442459-F2C1-652D-2269-7AA31C558218}"/>
              </a:ext>
            </a:extLst>
          </p:cNvPr>
          <p:cNvCxnSpPr>
            <a:cxnSpLocks/>
          </p:cNvCxnSpPr>
          <p:nvPr/>
        </p:nvCxnSpPr>
        <p:spPr>
          <a:xfrm>
            <a:off x="5822369" y="3337725"/>
            <a:ext cx="301512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19C18906-C919-025E-B963-63F528438090}"/>
              </a:ext>
            </a:extLst>
          </p:cNvPr>
          <p:cNvSpPr/>
          <p:nvPr/>
        </p:nvSpPr>
        <p:spPr>
          <a:xfrm>
            <a:off x="28141" y="4378099"/>
            <a:ext cx="5950632" cy="419376"/>
          </a:xfrm>
          <a:prstGeom prst="rect">
            <a:avLst/>
          </a:prstGeom>
          <a:noFill/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Elbow Connector 32">
            <a:extLst>
              <a:ext uri="{FF2B5EF4-FFF2-40B4-BE49-F238E27FC236}">
                <a16:creationId xmlns:a16="http://schemas.microsoft.com/office/drawing/2014/main" id="{13ACF7F7-3817-472A-6B15-F3DEE243F674}"/>
              </a:ext>
            </a:extLst>
          </p:cNvPr>
          <p:cNvCxnSpPr>
            <a:cxnSpLocks/>
            <a:stCxn id="30" idx="3"/>
          </p:cNvCxnSpPr>
          <p:nvPr/>
        </p:nvCxnSpPr>
        <p:spPr>
          <a:xfrm flipH="1">
            <a:off x="4288198" y="4587787"/>
            <a:ext cx="1690575" cy="992624"/>
          </a:xfrm>
          <a:prstGeom prst="bentConnector3">
            <a:avLst>
              <a:gd name="adj1" fmla="val -4369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40400A65-D572-12FA-7F44-F98AD4480C83}"/>
              </a:ext>
            </a:extLst>
          </p:cNvPr>
          <p:cNvSpPr txBox="1"/>
          <p:nvPr/>
        </p:nvSpPr>
        <p:spPr>
          <a:xfrm>
            <a:off x="4455636" y="5386557"/>
            <a:ext cx="1447006" cy="190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They should look like this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27E414-64D2-78EA-8682-4F5810172535}"/>
              </a:ext>
            </a:extLst>
          </p:cNvPr>
          <p:cNvSpPr txBox="1"/>
          <p:nvPr/>
        </p:nvSpPr>
        <p:spPr>
          <a:xfrm>
            <a:off x="4551941" y="683576"/>
            <a:ext cx="1521029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Refer to image 26, step ‘2a’, concerning the ‘Format with’ fields, if required.</a:t>
            </a:r>
          </a:p>
        </p:txBody>
      </p:sp>
      <p:pic>
        <p:nvPicPr>
          <p:cNvPr id="20" name="Picture 19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81C7E56-0D96-8889-64E3-019E516E22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385" y="445330"/>
            <a:ext cx="2878364" cy="138924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1" name="Picture 2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1924184-91FB-2B75-A0F4-474580A4AF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"/>
          <a:stretch/>
        </p:blipFill>
        <p:spPr>
          <a:xfrm>
            <a:off x="6247385" y="1909384"/>
            <a:ext cx="2878363" cy="138653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6" name="Picture 2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DD67ED4-4DB9-28C3-59FB-AA22735B801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"/>
          <a:stretch/>
        </p:blipFill>
        <p:spPr>
          <a:xfrm>
            <a:off x="6247385" y="3370728"/>
            <a:ext cx="2878361" cy="138653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7" name="Picture 2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524945E-69B3-9D4F-3A19-EEC0D817BB2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"/>
          <a:stretch/>
        </p:blipFill>
        <p:spPr>
          <a:xfrm>
            <a:off x="6247385" y="4832071"/>
            <a:ext cx="2878361" cy="138431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1" name="Picture 3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6D97AD6-87E2-4D8F-2BD7-A916AC8F3C3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1" b="1"/>
          <a:stretch/>
        </p:blipFill>
        <p:spPr>
          <a:xfrm>
            <a:off x="9213023" y="445330"/>
            <a:ext cx="2907675" cy="137402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5" name="Picture 3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12AFDD6-97AB-34E6-E885-278EBC8E155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"/>
          <a:stretch/>
        </p:blipFill>
        <p:spPr>
          <a:xfrm>
            <a:off x="9213023" y="4842359"/>
            <a:ext cx="2907672" cy="137402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46" name="Picture 4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C5F04FE-1055-C4D8-C734-4AE5E5C1AF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023" y="1906482"/>
            <a:ext cx="2907672" cy="137402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47" name="Picture 4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67A6C90-3D4F-C580-C890-16BF4AF790A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" r="992"/>
          <a:stretch/>
        </p:blipFill>
        <p:spPr>
          <a:xfrm>
            <a:off x="9213023" y="3367634"/>
            <a:ext cx="2907672" cy="13876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E4811845-DF4B-DD76-EDC6-90036A8CFA29}"/>
              </a:ext>
            </a:extLst>
          </p:cNvPr>
          <p:cNvSpPr/>
          <p:nvPr/>
        </p:nvSpPr>
        <p:spPr>
          <a:xfrm>
            <a:off x="8826667" y="464032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52ED6D6-86A5-8724-47C2-870B86EFB584}"/>
              </a:ext>
            </a:extLst>
          </p:cNvPr>
          <p:cNvSpPr/>
          <p:nvPr/>
        </p:nvSpPr>
        <p:spPr>
          <a:xfrm>
            <a:off x="8826667" y="1927831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D1A1E83-0C3D-455F-2D60-C5FA62D9AC65}"/>
              </a:ext>
            </a:extLst>
          </p:cNvPr>
          <p:cNvSpPr/>
          <p:nvPr/>
        </p:nvSpPr>
        <p:spPr>
          <a:xfrm>
            <a:off x="8826667" y="3384596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BF4B6E5-EBC5-F5BB-BC8E-4F9F2EB60076}"/>
              </a:ext>
            </a:extLst>
          </p:cNvPr>
          <p:cNvSpPr/>
          <p:nvPr/>
        </p:nvSpPr>
        <p:spPr>
          <a:xfrm>
            <a:off x="8826667" y="4848396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E191EDC-4342-B23B-097E-75C31912E51B}"/>
              </a:ext>
            </a:extLst>
          </p:cNvPr>
          <p:cNvSpPr/>
          <p:nvPr/>
        </p:nvSpPr>
        <p:spPr>
          <a:xfrm>
            <a:off x="11820733" y="461684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9A4DFB5-90EC-A2A9-F1A2-8104AFB5DA21}"/>
              </a:ext>
            </a:extLst>
          </p:cNvPr>
          <p:cNvSpPr/>
          <p:nvPr/>
        </p:nvSpPr>
        <p:spPr>
          <a:xfrm>
            <a:off x="11820733" y="191844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425C8AC-57EA-7A33-AEF9-9C39FB1B9DE3}"/>
              </a:ext>
            </a:extLst>
          </p:cNvPr>
          <p:cNvSpPr/>
          <p:nvPr/>
        </p:nvSpPr>
        <p:spPr>
          <a:xfrm>
            <a:off x="11820733" y="3382248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FA319B5-4227-4994-EB6F-F9BEC865F4BF}"/>
              </a:ext>
            </a:extLst>
          </p:cNvPr>
          <p:cNvSpPr/>
          <p:nvPr/>
        </p:nvSpPr>
        <p:spPr>
          <a:xfrm>
            <a:off x="11690859" y="4853082"/>
            <a:ext cx="407751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10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0902C5A-8F2A-0877-26B2-B681656D9875}"/>
              </a:ext>
            </a:extLst>
          </p:cNvPr>
          <p:cNvCxnSpPr>
            <a:cxnSpLocks/>
          </p:cNvCxnSpPr>
          <p:nvPr/>
        </p:nvCxnSpPr>
        <p:spPr>
          <a:xfrm>
            <a:off x="6072970" y="1423696"/>
            <a:ext cx="235681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56" descr="Table&#10;&#10;Description automatically generated">
            <a:extLst>
              <a:ext uri="{FF2B5EF4-FFF2-40B4-BE49-F238E27FC236}">
                <a16:creationId xmlns:a16="http://schemas.microsoft.com/office/drawing/2014/main" id="{CABCA72A-92A1-8CAA-F47D-032F68A04C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679" y="4937339"/>
            <a:ext cx="2605832" cy="126921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8" name="Left Brace 27">
            <a:extLst>
              <a:ext uri="{FF2B5EF4-FFF2-40B4-BE49-F238E27FC236}">
                <a16:creationId xmlns:a16="http://schemas.microsoft.com/office/drawing/2014/main" id="{3FEFAB46-DB6B-1981-65DC-A43580A6DF92}"/>
              </a:ext>
            </a:extLst>
          </p:cNvPr>
          <p:cNvSpPr/>
          <p:nvPr/>
        </p:nvSpPr>
        <p:spPr>
          <a:xfrm>
            <a:off x="6143712" y="461684"/>
            <a:ext cx="45719" cy="5754701"/>
          </a:xfrm>
          <a:prstGeom prst="leftBrace">
            <a:avLst/>
          </a:prstGeom>
          <a:ln w="63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D4E82D4F-1E42-08F2-3191-B6AC8F8CE2B6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57</a:t>
            </a:r>
          </a:p>
        </p:txBody>
      </p:sp>
    </p:spTree>
    <p:extLst>
      <p:ext uri="{BB962C8B-B14F-4D97-AF65-F5344CB8AC3E}">
        <p14:creationId xmlns:p14="http://schemas.microsoft.com/office/powerpoint/2010/main" val="53156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139</Words>
  <Application>Microsoft Macintosh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39</cp:revision>
  <dcterms:created xsi:type="dcterms:W3CDTF">2018-11-18T20:12:59Z</dcterms:created>
  <dcterms:modified xsi:type="dcterms:W3CDTF">2023-12-08T08:49:52Z</dcterms:modified>
</cp:coreProperties>
</file>