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4685F5B1-F81E-6C6C-5F81-B72A813BE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510" y="1410789"/>
            <a:ext cx="9219427" cy="340089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C1728C-BFB6-362F-0669-37D0CCDC79A8}"/>
              </a:ext>
            </a:extLst>
          </p:cNvPr>
          <p:cNvSpPr/>
          <p:nvPr/>
        </p:nvSpPr>
        <p:spPr>
          <a:xfrm>
            <a:off x="996206" y="97226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312B3-DBA0-F4C3-8D5D-22257DC8CB1A}"/>
              </a:ext>
            </a:extLst>
          </p:cNvPr>
          <p:cNvSpPr txBox="1"/>
          <p:nvPr/>
        </p:nvSpPr>
        <p:spPr>
          <a:xfrm>
            <a:off x="1274083" y="935635"/>
            <a:ext cx="1214985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‘Home’.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A371513-A6C3-ED70-A780-EABC57F8A24F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1881576" y="1243412"/>
            <a:ext cx="0" cy="43146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CAD2332-14FE-F72C-FCD1-8EFFC5904430}"/>
              </a:ext>
            </a:extLst>
          </p:cNvPr>
          <p:cNvSpPr/>
          <p:nvPr/>
        </p:nvSpPr>
        <p:spPr>
          <a:xfrm>
            <a:off x="6642668" y="372601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CDBBF-AB07-D817-C93E-DEA60F9634D4}"/>
              </a:ext>
            </a:extLst>
          </p:cNvPr>
          <p:cNvSpPr txBox="1"/>
          <p:nvPr/>
        </p:nvSpPr>
        <p:spPr>
          <a:xfrm>
            <a:off x="6920545" y="3696810"/>
            <a:ext cx="1336841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field ‘H20’.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F42740-1E52-98AD-D356-E11444233479}"/>
              </a:ext>
            </a:extLst>
          </p:cNvPr>
          <p:cNvCxnSpPr>
            <a:cxnSpLocks/>
          </p:cNvCxnSpPr>
          <p:nvPr/>
        </p:nvCxnSpPr>
        <p:spPr>
          <a:xfrm>
            <a:off x="7882270" y="4011499"/>
            <a:ext cx="0" cy="666291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7E92A87-1BDE-367A-98F9-1976B8DE9287}"/>
              </a:ext>
            </a:extLst>
          </p:cNvPr>
          <p:cNvSpPr/>
          <p:nvPr/>
        </p:nvSpPr>
        <p:spPr>
          <a:xfrm>
            <a:off x="5591258" y="101597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7AC4AA-3A47-EA5B-E640-B51223E08592}"/>
              </a:ext>
            </a:extLst>
          </p:cNvPr>
          <p:cNvSpPr txBox="1"/>
          <p:nvPr/>
        </p:nvSpPr>
        <p:spPr>
          <a:xfrm>
            <a:off x="5869135" y="977715"/>
            <a:ext cx="2580464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‘Conditional Formatting’.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F1AEEAF-0E85-4FDD-4E7D-BCFABDAC24D8}"/>
              </a:ext>
            </a:extLst>
          </p:cNvPr>
          <p:cNvCxnSpPr>
            <a:cxnSpLocks/>
          </p:cNvCxnSpPr>
          <p:nvPr/>
        </p:nvCxnSpPr>
        <p:spPr>
          <a:xfrm>
            <a:off x="7173543" y="1285492"/>
            <a:ext cx="0" cy="57367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53F6E73-111F-E966-E4EF-3B9B48C5E0A8}"/>
              </a:ext>
            </a:extLst>
          </p:cNvPr>
          <p:cNvSpPr/>
          <p:nvPr/>
        </p:nvSpPr>
        <p:spPr>
          <a:xfrm>
            <a:off x="10298146" y="283299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F3BB1D-9805-34D3-6197-D7076E960B8D}"/>
              </a:ext>
            </a:extLst>
          </p:cNvPr>
          <p:cNvSpPr txBox="1"/>
          <p:nvPr/>
        </p:nvSpPr>
        <p:spPr>
          <a:xfrm>
            <a:off x="8813311" y="2793039"/>
            <a:ext cx="1484835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‘New Rule’.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A05FADA-EF1C-D65B-3A0C-19D994746B80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8257386" y="2946928"/>
            <a:ext cx="555925" cy="368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B2C062C-D500-E8F4-3C66-01BFDBCEE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567" y="4134659"/>
            <a:ext cx="2848689" cy="167132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BC7BB4B-6D28-B920-1C7F-2F5576829660}"/>
              </a:ext>
            </a:extLst>
          </p:cNvPr>
          <p:cNvSpPr txBox="1"/>
          <p:nvPr/>
        </p:nvSpPr>
        <p:spPr>
          <a:xfrm>
            <a:off x="1402629" y="3411315"/>
            <a:ext cx="4406745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‘New Formatting Rule’ window opens, select ‘Classic’ from within the ‘Style’ drop-down options.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E66CE78-C7D4-0DF9-8EC5-E8D1E7E7DE3A}"/>
              </a:ext>
            </a:extLst>
          </p:cNvPr>
          <p:cNvCxnSpPr>
            <a:cxnSpLocks/>
          </p:cNvCxnSpPr>
          <p:nvPr/>
        </p:nvCxnSpPr>
        <p:spPr>
          <a:xfrm>
            <a:off x="2983958" y="3934535"/>
            <a:ext cx="0" cy="51211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A5F61D0-EB37-A606-4052-19E44C6E6607}"/>
              </a:ext>
            </a:extLst>
          </p:cNvPr>
          <p:cNvSpPr/>
          <p:nvPr/>
        </p:nvSpPr>
        <p:spPr>
          <a:xfrm>
            <a:off x="1122017" y="355566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B420A2B0-07AE-EBF1-EB6D-FE2890BB5D2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58</a:t>
            </a:r>
          </a:p>
        </p:txBody>
      </p:sp>
    </p:spTree>
    <p:extLst>
      <p:ext uri="{BB962C8B-B14F-4D97-AF65-F5344CB8AC3E}">
        <p14:creationId xmlns:p14="http://schemas.microsoft.com/office/powerpoint/2010/main" val="2397240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49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39</cp:revision>
  <dcterms:created xsi:type="dcterms:W3CDTF">2018-11-18T20:12:59Z</dcterms:created>
  <dcterms:modified xsi:type="dcterms:W3CDTF">2023-12-08T08:50:36Z</dcterms:modified>
</cp:coreProperties>
</file>