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5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9001F38-EC24-B1B3-C1FC-3882B5D99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657" y="4876094"/>
            <a:ext cx="2876089" cy="138569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61" name="Picture 6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1A4D83A-276C-8BB7-87BF-6973DBC0A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385" y="1945529"/>
            <a:ext cx="2878361" cy="138569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0" name="Picture 1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B5D0253-CE9A-5727-5B7E-D72018ADB5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385" y="487210"/>
            <a:ext cx="2878364" cy="138924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3" name="Picture 2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3B73DCF-3764-A890-FB75-761F9C8521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"/>
          <a:stretch/>
        </p:blipFill>
        <p:spPr>
          <a:xfrm>
            <a:off x="6247385" y="3412608"/>
            <a:ext cx="2878361" cy="138653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1" name="Picture 3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339BC67-A846-6A01-E15F-847B855070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1" b="1"/>
          <a:stretch/>
        </p:blipFill>
        <p:spPr>
          <a:xfrm>
            <a:off x="9213023" y="487210"/>
            <a:ext cx="2907675" cy="137402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6" name="Picture 3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7B1020F-A485-4869-B00D-A786808C985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"/>
          <a:stretch/>
        </p:blipFill>
        <p:spPr>
          <a:xfrm>
            <a:off x="9213023" y="4884239"/>
            <a:ext cx="2907672" cy="13740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6" name="Picture 4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D1420EB-84AE-B3E9-598F-306244B020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023" y="1948362"/>
            <a:ext cx="2907672" cy="137402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7" name="Picture 4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BD094B4-0479-4349-8ACF-E902B34C05E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" r="992"/>
          <a:stretch/>
        </p:blipFill>
        <p:spPr>
          <a:xfrm>
            <a:off x="9213023" y="3409514"/>
            <a:ext cx="2907672" cy="13876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6A351389-64C9-7457-CDB6-E07FE94473EB}"/>
              </a:ext>
            </a:extLst>
          </p:cNvPr>
          <p:cNvSpPr/>
          <p:nvPr/>
        </p:nvSpPr>
        <p:spPr>
          <a:xfrm>
            <a:off x="8826667" y="50591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E113B13-5A7C-C364-C5C9-1396697EAEE0}"/>
              </a:ext>
            </a:extLst>
          </p:cNvPr>
          <p:cNvSpPr/>
          <p:nvPr/>
        </p:nvSpPr>
        <p:spPr>
          <a:xfrm>
            <a:off x="8826667" y="196971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88F28B7-A927-619D-E20B-C9CA59AB04A2}"/>
              </a:ext>
            </a:extLst>
          </p:cNvPr>
          <p:cNvSpPr/>
          <p:nvPr/>
        </p:nvSpPr>
        <p:spPr>
          <a:xfrm>
            <a:off x="8826667" y="342647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731AB87-F953-1E2D-5504-58B350D7BFE2}"/>
              </a:ext>
            </a:extLst>
          </p:cNvPr>
          <p:cNvSpPr/>
          <p:nvPr/>
        </p:nvSpPr>
        <p:spPr>
          <a:xfrm>
            <a:off x="8826667" y="489815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84B13C1-B8A3-DAAB-AAB9-13C6A79FF12F}"/>
              </a:ext>
            </a:extLst>
          </p:cNvPr>
          <p:cNvSpPr/>
          <p:nvPr/>
        </p:nvSpPr>
        <p:spPr>
          <a:xfrm>
            <a:off x="11820733" y="50356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ECFC872-AB0A-3BCD-9831-3881A6E7F480}"/>
              </a:ext>
            </a:extLst>
          </p:cNvPr>
          <p:cNvSpPr/>
          <p:nvPr/>
        </p:nvSpPr>
        <p:spPr>
          <a:xfrm>
            <a:off x="11820733" y="1960329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838BA58-61C1-7F32-7799-020F885EE242}"/>
              </a:ext>
            </a:extLst>
          </p:cNvPr>
          <p:cNvSpPr/>
          <p:nvPr/>
        </p:nvSpPr>
        <p:spPr>
          <a:xfrm>
            <a:off x="11820733" y="342412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AFB6A9A-7129-C648-4BD3-AAB431013485}"/>
              </a:ext>
            </a:extLst>
          </p:cNvPr>
          <p:cNvSpPr/>
          <p:nvPr/>
        </p:nvSpPr>
        <p:spPr>
          <a:xfrm>
            <a:off x="11690859" y="4894962"/>
            <a:ext cx="407751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10</a:t>
            </a:r>
          </a:p>
        </p:txBody>
      </p:sp>
      <p:pic>
        <p:nvPicPr>
          <p:cNvPr id="57" name="Picture 56" descr="Table&#10;&#10;Description automatically generated">
            <a:extLst>
              <a:ext uri="{FF2B5EF4-FFF2-40B4-BE49-F238E27FC236}">
                <a16:creationId xmlns:a16="http://schemas.microsoft.com/office/drawing/2014/main" id="{1F3A9EBA-105F-FF39-9842-9435AD6FA1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406" y="4978182"/>
            <a:ext cx="2609067" cy="128210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903F149-ED9D-768C-6FBE-C36955D014E2}"/>
              </a:ext>
            </a:extLst>
          </p:cNvPr>
          <p:cNvSpPr txBox="1"/>
          <p:nvPr/>
        </p:nvSpPr>
        <p:spPr>
          <a:xfrm>
            <a:off x="1583116" y="936416"/>
            <a:ext cx="2819807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400" dirty="0"/>
              <a:t>When the ‘Classic’ option is selected, this window will appear.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4F75DC-2B3A-EA46-1A99-997E78E1C597}"/>
              </a:ext>
            </a:extLst>
          </p:cNvPr>
          <p:cNvSpPr/>
          <p:nvPr/>
        </p:nvSpPr>
        <p:spPr>
          <a:xfrm>
            <a:off x="1305239" y="106335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28F92E-AF2D-ACAB-E481-5037DCF8804D}"/>
              </a:ext>
            </a:extLst>
          </p:cNvPr>
          <p:cNvCxnSpPr>
            <a:cxnSpLocks/>
            <a:stCxn id="21" idx="2"/>
            <a:endCxn id="32" idx="0"/>
          </p:cNvCxnSpPr>
          <p:nvPr/>
        </p:nvCxnSpPr>
        <p:spPr>
          <a:xfrm flipH="1">
            <a:off x="2993019" y="1459636"/>
            <a:ext cx="1" cy="37175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970C6E9-435E-6108-75AE-6A8BB22298C3}"/>
              </a:ext>
            </a:extLst>
          </p:cNvPr>
          <p:cNvSpPr txBox="1"/>
          <p:nvPr/>
        </p:nvSpPr>
        <p:spPr>
          <a:xfrm>
            <a:off x="164140" y="3295627"/>
            <a:ext cx="5657758" cy="160043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Populate the fields so they look like each of the 8 steps on the right.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In other words, undertake this process 8 times to create 8 new rules in the G20 field.  The 8 new rules differ slightly as seen in the images.</a:t>
            </a:r>
          </a:p>
          <a:p>
            <a:pPr algn="ctr"/>
            <a:endParaRPr lang="en-US" sz="1400" dirty="0"/>
          </a:p>
          <a:p>
            <a:pPr algn="ctr"/>
            <a:r>
              <a:rPr lang="en-US" sz="1400" b="1" dirty="0"/>
              <a:t>Note</a:t>
            </a:r>
            <a:r>
              <a:rPr lang="en-US" sz="1400" dirty="0"/>
              <a:t>:  When the 8 rules have been created, you can see them by doing this (a) refer to image 24 step 4 and (b) select ‘Manage Rules’ not ‘New Rule’.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91B77D-35C5-3F53-75C4-72A064174602}"/>
              </a:ext>
            </a:extLst>
          </p:cNvPr>
          <p:cNvSpPr/>
          <p:nvPr/>
        </p:nvSpPr>
        <p:spPr>
          <a:xfrm>
            <a:off x="-113211" y="397375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32" name="Picture 31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30F15E36-7B99-B3FD-BA53-A8EF57E8BF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46" y="1831393"/>
            <a:ext cx="2622746" cy="122394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890F26E-C1F4-CFAF-CE33-AB05E4C5FD12}"/>
              </a:ext>
            </a:extLst>
          </p:cNvPr>
          <p:cNvCxnSpPr>
            <a:cxnSpLocks/>
            <a:stCxn id="32" idx="2"/>
            <a:endCxn id="27" idx="0"/>
          </p:cNvCxnSpPr>
          <p:nvPr/>
        </p:nvCxnSpPr>
        <p:spPr>
          <a:xfrm>
            <a:off x="2993019" y="3055341"/>
            <a:ext cx="0" cy="24028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32571B3-F711-366B-64A7-47B73344A251}"/>
              </a:ext>
            </a:extLst>
          </p:cNvPr>
          <p:cNvCxnSpPr>
            <a:cxnSpLocks/>
          </p:cNvCxnSpPr>
          <p:nvPr/>
        </p:nvCxnSpPr>
        <p:spPr>
          <a:xfrm>
            <a:off x="5822369" y="3379605"/>
            <a:ext cx="30151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F3F42618-D45C-2D9F-205E-5E127E83CCC1}"/>
              </a:ext>
            </a:extLst>
          </p:cNvPr>
          <p:cNvSpPr/>
          <p:nvPr/>
        </p:nvSpPr>
        <p:spPr>
          <a:xfrm>
            <a:off x="28141" y="4419979"/>
            <a:ext cx="5950632" cy="419376"/>
          </a:xfrm>
          <a:prstGeom prst="rect">
            <a:avLst/>
          </a:prstGeom>
          <a:noFill/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88ED6973-672D-6AE8-85B0-A4AB3CD9F077}"/>
              </a:ext>
            </a:extLst>
          </p:cNvPr>
          <p:cNvCxnSpPr>
            <a:cxnSpLocks/>
            <a:stCxn id="37" idx="3"/>
          </p:cNvCxnSpPr>
          <p:nvPr/>
        </p:nvCxnSpPr>
        <p:spPr>
          <a:xfrm flipH="1">
            <a:off x="4288198" y="4629667"/>
            <a:ext cx="1690575" cy="992624"/>
          </a:xfrm>
          <a:prstGeom prst="bentConnector3">
            <a:avLst>
              <a:gd name="adj1" fmla="val -4369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16ED36B-266C-8F90-FAB4-36EA0A6DA806}"/>
              </a:ext>
            </a:extLst>
          </p:cNvPr>
          <p:cNvSpPr txBox="1"/>
          <p:nvPr/>
        </p:nvSpPr>
        <p:spPr>
          <a:xfrm>
            <a:off x="4455636" y="5428437"/>
            <a:ext cx="1447006" cy="190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They should look like this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4F6D1AB-2CED-36EB-8E3D-34BF9E1B6D8C}"/>
              </a:ext>
            </a:extLst>
          </p:cNvPr>
          <p:cNvSpPr txBox="1"/>
          <p:nvPr/>
        </p:nvSpPr>
        <p:spPr>
          <a:xfrm>
            <a:off x="4551941" y="725456"/>
            <a:ext cx="1521029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Refer to image 26, step ‘2a’, concerning the ‘Format with’ fields, if required.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86C8B66-F553-A5AB-FF35-E76CB0EF903A}"/>
              </a:ext>
            </a:extLst>
          </p:cNvPr>
          <p:cNvCxnSpPr>
            <a:cxnSpLocks/>
          </p:cNvCxnSpPr>
          <p:nvPr/>
        </p:nvCxnSpPr>
        <p:spPr>
          <a:xfrm>
            <a:off x="6072970" y="1465576"/>
            <a:ext cx="235681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Left Brace 41">
            <a:extLst>
              <a:ext uri="{FF2B5EF4-FFF2-40B4-BE49-F238E27FC236}">
                <a16:creationId xmlns:a16="http://schemas.microsoft.com/office/drawing/2014/main" id="{C26033D4-FF4A-72EA-E848-5F5297DDB30B}"/>
              </a:ext>
            </a:extLst>
          </p:cNvPr>
          <p:cNvSpPr/>
          <p:nvPr/>
        </p:nvSpPr>
        <p:spPr>
          <a:xfrm>
            <a:off x="6143712" y="503564"/>
            <a:ext cx="45719" cy="5754701"/>
          </a:xfrm>
          <a:prstGeom prst="leftBrace">
            <a:avLst/>
          </a:prstGeom>
          <a:ln w="63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2BDB1BDE-7AE4-7598-7C04-0C922933DF3F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59</a:t>
            </a:r>
          </a:p>
        </p:txBody>
      </p:sp>
    </p:spTree>
    <p:extLst>
      <p:ext uri="{BB962C8B-B14F-4D97-AF65-F5344CB8AC3E}">
        <p14:creationId xmlns:p14="http://schemas.microsoft.com/office/powerpoint/2010/main" val="3304154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138</Words>
  <Application>Microsoft Macintosh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39</cp:revision>
  <dcterms:created xsi:type="dcterms:W3CDTF">2018-11-18T20:12:59Z</dcterms:created>
  <dcterms:modified xsi:type="dcterms:W3CDTF">2023-12-08T08:51:18Z</dcterms:modified>
</cp:coreProperties>
</file>