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A8E6F5FE-E1C0-7B37-0770-163A0FE5A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36" y="1044079"/>
            <a:ext cx="9050095" cy="384514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CAD2332-14FE-F72C-FCD1-8EFFC5904430}"/>
              </a:ext>
            </a:extLst>
          </p:cNvPr>
          <p:cNvSpPr/>
          <p:nvPr/>
        </p:nvSpPr>
        <p:spPr>
          <a:xfrm>
            <a:off x="3554670" y="514291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CDBBF-AB07-D817-C93E-DEA60F9634D4}"/>
              </a:ext>
            </a:extLst>
          </p:cNvPr>
          <p:cNvSpPr txBox="1"/>
          <p:nvPr/>
        </p:nvSpPr>
        <p:spPr>
          <a:xfrm>
            <a:off x="3832547" y="5004872"/>
            <a:ext cx="4748272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400" dirty="0"/>
              <a:t>Test the rules are working by numbering column F between 1 and 8; columns G and H should look like this.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3F6E73-111F-E966-E4EF-3B9B48C5E0A8}"/>
              </a:ext>
            </a:extLst>
          </p:cNvPr>
          <p:cNvSpPr/>
          <p:nvPr/>
        </p:nvSpPr>
        <p:spPr>
          <a:xfrm>
            <a:off x="10287085" y="359695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F3BB1D-9805-34D3-6197-D7076E960B8D}"/>
              </a:ext>
            </a:extLst>
          </p:cNvPr>
          <p:cNvSpPr txBox="1"/>
          <p:nvPr/>
        </p:nvSpPr>
        <p:spPr>
          <a:xfrm>
            <a:off x="8802250" y="3498011"/>
            <a:ext cx="1484835" cy="43241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Paste them into the block in blue.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A05FADA-EF1C-D65B-3A0C-19D994746B80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8086991" y="3714217"/>
            <a:ext cx="715259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85F0820-EED7-A384-7E01-85722FD3C37F}"/>
              </a:ext>
            </a:extLst>
          </p:cNvPr>
          <p:cNvSpPr txBox="1"/>
          <p:nvPr/>
        </p:nvSpPr>
        <p:spPr>
          <a:xfrm>
            <a:off x="3328451" y="3924599"/>
            <a:ext cx="235534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Copy fields F20, G20 and H20.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B3A9BD1-2A9D-9168-36D0-CE4D74E51C98}"/>
              </a:ext>
            </a:extLst>
          </p:cNvPr>
          <p:cNvSpPr/>
          <p:nvPr/>
        </p:nvSpPr>
        <p:spPr>
          <a:xfrm>
            <a:off x="3050574" y="395887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0547FD-B653-8DD7-DC8B-DFE80A8F6F66}"/>
              </a:ext>
            </a:extLst>
          </p:cNvPr>
          <p:cNvSpPr/>
          <p:nvPr/>
        </p:nvSpPr>
        <p:spPr>
          <a:xfrm>
            <a:off x="6435203" y="4201996"/>
            <a:ext cx="1568669" cy="60760"/>
          </a:xfrm>
          <a:prstGeom prst="rect">
            <a:avLst/>
          </a:prstGeom>
          <a:noFill/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FE05E0-CA39-721A-8594-A7E0D18389FD}"/>
              </a:ext>
            </a:extLst>
          </p:cNvPr>
          <p:cNvSpPr/>
          <p:nvPr/>
        </p:nvSpPr>
        <p:spPr>
          <a:xfrm>
            <a:off x="6361455" y="2572315"/>
            <a:ext cx="1725536" cy="2359716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E7D0FC2A-85E1-DB90-20CD-0FDBD270B3A2}"/>
              </a:ext>
            </a:extLst>
          </p:cNvPr>
          <p:cNvCxnSpPr>
            <a:stCxn id="38" idx="2"/>
            <a:endCxn id="13" idx="2"/>
          </p:cNvCxnSpPr>
          <p:nvPr/>
        </p:nvCxnSpPr>
        <p:spPr>
          <a:xfrm rot="16200000" flipH="1">
            <a:off x="5847640" y="2890858"/>
            <a:ext cx="30380" cy="2713415"/>
          </a:xfrm>
          <a:prstGeom prst="bentConnector3">
            <a:avLst>
              <a:gd name="adj1" fmla="val 689141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B987AB2-52FB-E34B-210C-3E0962102AF5}"/>
              </a:ext>
            </a:extLst>
          </p:cNvPr>
          <p:cNvCxnSpPr>
            <a:cxnSpLocks/>
            <a:stCxn id="7" idx="3"/>
            <a:endCxn id="35" idx="1"/>
          </p:cNvCxnSpPr>
          <p:nvPr/>
        </p:nvCxnSpPr>
        <p:spPr>
          <a:xfrm flipV="1">
            <a:off x="8580819" y="5259787"/>
            <a:ext cx="468299" cy="669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A picture containing chart&#10;&#10;Description automatically generated">
            <a:extLst>
              <a:ext uri="{FF2B5EF4-FFF2-40B4-BE49-F238E27FC236}">
                <a16:creationId xmlns:a16="http://schemas.microsoft.com/office/drawing/2014/main" id="{460017C0-0864-421B-38C0-8E97D3911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118" y="4345737"/>
            <a:ext cx="991097" cy="18281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E859F16A-F766-E85B-FC90-E3857283E42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60</a:t>
            </a:r>
          </a:p>
        </p:txBody>
      </p:sp>
    </p:spTree>
    <p:extLst>
      <p:ext uri="{BB962C8B-B14F-4D97-AF65-F5344CB8AC3E}">
        <p14:creationId xmlns:p14="http://schemas.microsoft.com/office/powerpoint/2010/main" val="421293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44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39</cp:revision>
  <dcterms:created xsi:type="dcterms:W3CDTF">2018-11-18T20:12:59Z</dcterms:created>
  <dcterms:modified xsi:type="dcterms:W3CDTF">2023-12-08T08:51:59Z</dcterms:modified>
</cp:coreProperties>
</file>