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7A03C210-2D76-36A8-58D1-302B4CE31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918" y="1091708"/>
            <a:ext cx="9078096" cy="485606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Left Brace 15">
            <a:extLst>
              <a:ext uri="{FF2B5EF4-FFF2-40B4-BE49-F238E27FC236}">
                <a16:creationId xmlns:a16="http://schemas.microsoft.com/office/drawing/2014/main" id="{D53F0FFB-0F5D-924D-1C90-A91C6198335F}"/>
              </a:ext>
            </a:extLst>
          </p:cNvPr>
          <p:cNvSpPr/>
          <p:nvPr/>
        </p:nvSpPr>
        <p:spPr>
          <a:xfrm>
            <a:off x="7217065" y="4317018"/>
            <a:ext cx="122464" cy="1075323"/>
          </a:xfrm>
          <a:prstGeom prst="leftBrac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5FD7AA-BD8B-2EF6-4E42-98FB76C87285}"/>
              </a:ext>
            </a:extLst>
          </p:cNvPr>
          <p:cNvSpPr txBox="1"/>
          <p:nvPr/>
        </p:nvSpPr>
        <p:spPr>
          <a:xfrm>
            <a:off x="6353036" y="4746957"/>
            <a:ext cx="8559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Data validation.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05AE62D2-B0FD-4528-C471-251C4313950A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61</a:t>
            </a:r>
          </a:p>
        </p:txBody>
      </p:sp>
    </p:spTree>
    <p:extLst>
      <p:ext uri="{BB962C8B-B14F-4D97-AF65-F5344CB8AC3E}">
        <p14:creationId xmlns:p14="http://schemas.microsoft.com/office/powerpoint/2010/main" val="2413103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40</cp:revision>
  <dcterms:created xsi:type="dcterms:W3CDTF">2018-11-18T20:12:59Z</dcterms:created>
  <dcterms:modified xsi:type="dcterms:W3CDTF">2023-12-08T08:52:50Z</dcterms:modified>
</cp:coreProperties>
</file>