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0CDD34-DAEF-41CA-F83F-30208C904186}"/>
              </a:ext>
            </a:extLst>
          </p:cNvPr>
          <p:cNvSpPr/>
          <p:nvPr/>
        </p:nvSpPr>
        <p:spPr>
          <a:xfrm>
            <a:off x="400593" y="992124"/>
            <a:ext cx="11364686" cy="9156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/>
                </a:solidFill>
              </a:rPr>
              <a:t>Report/Score Benefits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F9EE89-78BA-E6F3-8F01-4329F7A54324}"/>
              </a:ext>
            </a:extLst>
          </p:cNvPr>
          <p:cNvSpPr/>
          <p:nvPr/>
        </p:nvSpPr>
        <p:spPr>
          <a:xfrm>
            <a:off x="400593" y="1907822"/>
            <a:ext cx="11364686" cy="2606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5E8C44-656C-B290-3F2D-17BAD40D1DF2}"/>
              </a:ext>
            </a:extLst>
          </p:cNvPr>
          <p:cNvSpPr/>
          <p:nvPr/>
        </p:nvSpPr>
        <p:spPr>
          <a:xfrm>
            <a:off x="400593" y="2168868"/>
            <a:ext cx="11364686" cy="13315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21981-D184-3B70-7F6E-C93AD2F754DC}"/>
              </a:ext>
            </a:extLst>
          </p:cNvPr>
          <p:cNvSpPr/>
          <p:nvPr/>
        </p:nvSpPr>
        <p:spPr>
          <a:xfrm>
            <a:off x="400593" y="3501283"/>
            <a:ext cx="11364686" cy="13315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A403EC-481D-A17C-6C9E-9807549A25B6}"/>
              </a:ext>
            </a:extLst>
          </p:cNvPr>
          <p:cNvSpPr/>
          <p:nvPr/>
        </p:nvSpPr>
        <p:spPr>
          <a:xfrm>
            <a:off x="400593" y="2168867"/>
            <a:ext cx="1145178" cy="13315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</a:rPr>
              <a:t>Owner of the Benefit Profile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9C386-0C7D-570F-39C7-3B7A554E108D}"/>
              </a:ext>
            </a:extLst>
          </p:cNvPr>
          <p:cNvSpPr/>
          <p:nvPr/>
        </p:nvSpPr>
        <p:spPr>
          <a:xfrm>
            <a:off x="400593" y="3501275"/>
            <a:ext cx="1145178" cy="13315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</a:rPr>
              <a:t>Benefit Manager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54931A-0E33-2ECC-A465-6471EA7F8FD8}"/>
              </a:ext>
            </a:extLst>
          </p:cNvPr>
          <p:cNvSpPr/>
          <p:nvPr/>
        </p:nvSpPr>
        <p:spPr>
          <a:xfrm>
            <a:off x="3555112" y="2429193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Review each Benefit Profile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152DF7-62C4-2457-9906-C29935BC8B48}"/>
              </a:ext>
            </a:extLst>
          </p:cNvPr>
          <p:cNvSpPr/>
          <p:nvPr/>
        </p:nvSpPr>
        <p:spPr>
          <a:xfrm>
            <a:off x="5218286" y="2429193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Identify whether the Benefit was achieved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6AA026-3E96-5809-391D-7D621B3EE6BF}"/>
              </a:ext>
            </a:extLst>
          </p:cNvPr>
          <p:cNvSpPr/>
          <p:nvPr/>
        </p:nvSpPr>
        <p:spPr>
          <a:xfrm>
            <a:off x="8544634" y="2429193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Provide report on each Benefit with a score</a:t>
            </a:r>
          </a:p>
        </p:txBody>
      </p:sp>
      <p:sp>
        <p:nvSpPr>
          <p:cNvPr id="17" name="Flowchart: Terminator 2">
            <a:extLst>
              <a:ext uri="{FF2B5EF4-FFF2-40B4-BE49-F238E27FC236}">
                <a16:creationId xmlns:a16="http://schemas.microsoft.com/office/drawing/2014/main" id="{D49DF6B3-E209-7CB6-0741-64EB04A310C2}"/>
              </a:ext>
            </a:extLst>
          </p:cNvPr>
          <p:cNvSpPr/>
          <p:nvPr/>
        </p:nvSpPr>
        <p:spPr>
          <a:xfrm>
            <a:off x="1829673" y="2579149"/>
            <a:ext cx="1321961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Received Reminder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56630A-A523-918E-D98C-D95045732914}"/>
              </a:ext>
            </a:extLst>
          </p:cNvPr>
          <p:cNvSpPr/>
          <p:nvPr/>
        </p:nvSpPr>
        <p:spPr>
          <a:xfrm>
            <a:off x="8544634" y="3797199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Received Benefit Report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139E8E-ECF3-C1CE-4E7A-07CEEF7BF409}"/>
              </a:ext>
            </a:extLst>
          </p:cNvPr>
          <p:cNvCxnSpPr>
            <a:stCxn id="17" idx="3"/>
            <a:endCxn id="13" idx="1"/>
          </p:cNvCxnSpPr>
          <p:nvPr/>
        </p:nvCxnSpPr>
        <p:spPr>
          <a:xfrm>
            <a:off x="3151634" y="2842584"/>
            <a:ext cx="403478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AC9D9E2-1127-5AEB-F893-27E9962856AE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>
            <a:off x="4814808" y="2842584"/>
            <a:ext cx="403478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9D1B1F9-242C-FE2E-103E-4E9FDCA848D7}"/>
              </a:ext>
            </a:extLst>
          </p:cNvPr>
          <p:cNvCxnSpPr>
            <a:stCxn id="23" idx="3"/>
            <a:endCxn id="16" idx="1"/>
          </p:cNvCxnSpPr>
          <p:nvPr/>
        </p:nvCxnSpPr>
        <p:spPr>
          <a:xfrm>
            <a:off x="8141156" y="2842584"/>
            <a:ext cx="403478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39E3AF8-3AAB-5C80-6B0C-BA5736121A47}"/>
              </a:ext>
            </a:extLst>
          </p:cNvPr>
          <p:cNvCxnSpPr>
            <a:endCxn id="18" idx="0"/>
          </p:cNvCxnSpPr>
          <p:nvPr/>
        </p:nvCxnSpPr>
        <p:spPr>
          <a:xfrm>
            <a:off x="9174482" y="3254213"/>
            <a:ext cx="0" cy="54298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D5C77DA-ABA1-2411-C443-450C86443468}"/>
              </a:ext>
            </a:extLst>
          </p:cNvPr>
          <p:cNvSpPr/>
          <p:nvPr/>
        </p:nvSpPr>
        <p:spPr>
          <a:xfrm>
            <a:off x="6881460" y="2429193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Score each Benefit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F44848-A753-D20D-1371-CF7C0FD1302C}"/>
              </a:ext>
            </a:extLst>
          </p:cNvPr>
          <p:cNvSpPr/>
          <p:nvPr/>
        </p:nvSpPr>
        <p:spPr>
          <a:xfrm>
            <a:off x="10325536" y="3792847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Update Benefit Register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CFB050E-D4C1-1497-E653-8885F249744B}"/>
              </a:ext>
            </a:extLst>
          </p:cNvPr>
          <p:cNvSpPr/>
          <p:nvPr/>
        </p:nvSpPr>
        <p:spPr>
          <a:xfrm>
            <a:off x="404945" y="4829341"/>
            <a:ext cx="11364686" cy="13315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A9A54B-B5E4-3310-19FE-FF207661410F}"/>
              </a:ext>
            </a:extLst>
          </p:cNvPr>
          <p:cNvSpPr/>
          <p:nvPr/>
        </p:nvSpPr>
        <p:spPr>
          <a:xfrm>
            <a:off x="404945" y="4829333"/>
            <a:ext cx="1145178" cy="13315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300" dirty="0">
                <a:solidFill>
                  <a:schemeClr val="tx1"/>
                </a:solidFill>
              </a:rPr>
              <a:t>Benefit Register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03B456-3962-3920-D0B9-452C26062E3B}"/>
              </a:ext>
            </a:extLst>
          </p:cNvPr>
          <p:cNvSpPr/>
          <p:nvPr/>
        </p:nvSpPr>
        <p:spPr>
          <a:xfrm>
            <a:off x="10325536" y="5106200"/>
            <a:ext cx="1259696" cy="8267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Hold Benefits information</a:t>
            </a:r>
          </a:p>
        </p:txBody>
      </p:sp>
      <p:sp>
        <p:nvSpPr>
          <p:cNvPr id="30" name="Flowchart: Terminator 35">
            <a:extLst>
              <a:ext uri="{FF2B5EF4-FFF2-40B4-BE49-F238E27FC236}">
                <a16:creationId xmlns:a16="http://schemas.microsoft.com/office/drawing/2014/main" id="{A9A30514-9471-EB41-2B62-DBABCA76333A}"/>
              </a:ext>
            </a:extLst>
          </p:cNvPr>
          <p:cNvSpPr/>
          <p:nvPr/>
        </p:nvSpPr>
        <p:spPr>
          <a:xfrm>
            <a:off x="8535752" y="5256155"/>
            <a:ext cx="1321961" cy="526869"/>
          </a:xfrm>
          <a:prstGeom prst="flowChartTermina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Information on Benefits up-to-date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2FDCC46-B995-C964-516E-0E65C785D9A2}"/>
              </a:ext>
            </a:extLst>
          </p:cNvPr>
          <p:cNvCxnSpPr>
            <a:stCxn id="15" idx="3"/>
            <a:endCxn id="23" idx="1"/>
          </p:cNvCxnSpPr>
          <p:nvPr/>
        </p:nvCxnSpPr>
        <p:spPr>
          <a:xfrm>
            <a:off x="6477982" y="2842584"/>
            <a:ext cx="403478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5A38731-106F-8F07-DE1B-FAF3A9C2F810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 flipV="1">
            <a:off x="9804330" y="4206238"/>
            <a:ext cx="521206" cy="435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BA7265F-6505-2410-E07C-E456B38AD8C9}"/>
              </a:ext>
            </a:extLst>
          </p:cNvPr>
          <p:cNvCxnSpPr>
            <a:stCxn id="24" idx="2"/>
            <a:endCxn id="28" idx="0"/>
          </p:cNvCxnSpPr>
          <p:nvPr/>
        </p:nvCxnSpPr>
        <p:spPr>
          <a:xfrm>
            <a:off x="10955384" y="4619628"/>
            <a:ext cx="0" cy="48657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2EB310A-3920-2F6E-3146-1BE6AF1D5237}"/>
              </a:ext>
            </a:extLst>
          </p:cNvPr>
          <p:cNvCxnSpPr>
            <a:stCxn id="28" idx="1"/>
            <a:endCxn id="30" idx="3"/>
          </p:cNvCxnSpPr>
          <p:nvPr/>
        </p:nvCxnSpPr>
        <p:spPr>
          <a:xfrm flipH="1" flipV="1">
            <a:off x="9857713" y="5519590"/>
            <a:ext cx="467823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2">
            <a:extLst>
              <a:ext uri="{FF2B5EF4-FFF2-40B4-BE49-F238E27FC236}">
                <a16:creationId xmlns:a16="http://schemas.microsoft.com/office/drawing/2014/main" id="{C3E4BF2D-DC4F-5EE6-3BD1-50A95309E0A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63</a:t>
            </a:r>
          </a:p>
        </p:txBody>
      </p:sp>
    </p:spTree>
    <p:extLst>
      <p:ext uri="{BB962C8B-B14F-4D97-AF65-F5344CB8AC3E}">
        <p14:creationId xmlns:p14="http://schemas.microsoft.com/office/powerpoint/2010/main" val="1180684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51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40</cp:revision>
  <dcterms:created xsi:type="dcterms:W3CDTF">2018-11-18T20:12:59Z</dcterms:created>
  <dcterms:modified xsi:type="dcterms:W3CDTF">2023-12-08T08:54:07Z</dcterms:modified>
</cp:coreProperties>
</file>