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B3D0D7-06C6-976D-B502-A25CED4DC0BD}"/>
              </a:ext>
            </a:extLst>
          </p:cNvPr>
          <p:cNvSpPr/>
          <p:nvPr/>
        </p:nvSpPr>
        <p:spPr>
          <a:xfrm>
            <a:off x="427617" y="460418"/>
            <a:ext cx="11364686" cy="66105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/>
                </a:solidFill>
              </a:rPr>
              <a:t>Report deviations from Benefit Status to Programme Board by Exception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9E844-8CFF-A64A-8F9D-FE9514072743}"/>
              </a:ext>
            </a:extLst>
          </p:cNvPr>
          <p:cNvSpPr/>
          <p:nvPr/>
        </p:nvSpPr>
        <p:spPr>
          <a:xfrm>
            <a:off x="427617" y="1124901"/>
            <a:ext cx="11364686" cy="20108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850B5B-B873-165F-40DE-5CF68480442A}"/>
              </a:ext>
            </a:extLst>
          </p:cNvPr>
          <p:cNvSpPr/>
          <p:nvPr/>
        </p:nvSpPr>
        <p:spPr>
          <a:xfrm>
            <a:off x="427617" y="1323637"/>
            <a:ext cx="11364686" cy="21510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82F32B-4321-7D07-1BEA-80BEEE9FC794}"/>
              </a:ext>
            </a:extLst>
          </p:cNvPr>
          <p:cNvSpPr/>
          <p:nvPr/>
        </p:nvSpPr>
        <p:spPr>
          <a:xfrm>
            <a:off x="427617" y="3474663"/>
            <a:ext cx="11364686" cy="9836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D57D9-39DA-AB98-9309-14F199310847}"/>
              </a:ext>
            </a:extLst>
          </p:cNvPr>
          <p:cNvSpPr/>
          <p:nvPr/>
        </p:nvSpPr>
        <p:spPr>
          <a:xfrm>
            <a:off x="427617" y="1323636"/>
            <a:ext cx="1145178" cy="21510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Benefit Manager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3FE6CB-3BC5-9687-4EB5-63BE5BAAC882}"/>
              </a:ext>
            </a:extLst>
          </p:cNvPr>
          <p:cNvSpPr/>
          <p:nvPr/>
        </p:nvSpPr>
        <p:spPr>
          <a:xfrm>
            <a:off x="427617" y="3474655"/>
            <a:ext cx="1145178" cy="98364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Benefit Register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FBEC57-7505-5265-A15D-703F3A9D4733}"/>
              </a:ext>
            </a:extLst>
          </p:cNvPr>
          <p:cNvSpPr/>
          <p:nvPr/>
        </p:nvSpPr>
        <p:spPr>
          <a:xfrm>
            <a:off x="3102643" y="1575254"/>
            <a:ext cx="1041071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Review information from the Owner of the Benefit Profile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CD1140-E898-352C-2701-02FB7286C90F}"/>
              </a:ext>
            </a:extLst>
          </p:cNvPr>
          <p:cNvSpPr/>
          <p:nvPr/>
        </p:nvSpPr>
        <p:spPr>
          <a:xfrm>
            <a:off x="4310667" y="1575254"/>
            <a:ext cx="1041071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Determine whether it has to go to Programme Board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6D9D4A-65B5-6F60-9B08-070CEB1166C1}"/>
              </a:ext>
            </a:extLst>
          </p:cNvPr>
          <p:cNvSpPr/>
          <p:nvPr/>
        </p:nvSpPr>
        <p:spPr>
          <a:xfrm>
            <a:off x="8415042" y="1575254"/>
            <a:ext cx="946428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Work with Owner of the Benefit Profile to identify root causes</a:t>
            </a:r>
          </a:p>
        </p:txBody>
      </p:sp>
      <p:sp>
        <p:nvSpPr>
          <p:cNvPr id="17" name="Flowchart: Terminator 2">
            <a:extLst>
              <a:ext uri="{FF2B5EF4-FFF2-40B4-BE49-F238E27FC236}">
                <a16:creationId xmlns:a16="http://schemas.microsoft.com/office/drawing/2014/main" id="{E9372285-AA17-638C-437A-BCCCFEE1C76A}"/>
              </a:ext>
            </a:extLst>
          </p:cNvPr>
          <p:cNvSpPr/>
          <p:nvPr/>
        </p:nvSpPr>
        <p:spPr>
          <a:xfrm>
            <a:off x="1733907" y="1725210"/>
            <a:ext cx="1201783" cy="526869"/>
          </a:xfrm>
          <a:prstGeom prst="flowChartTermina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Has information on Benefits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9A9BEF-EB0E-45A8-B489-3CA00E6D3A01}"/>
              </a:ext>
            </a:extLst>
          </p:cNvPr>
          <p:cNvSpPr/>
          <p:nvPr/>
        </p:nvSpPr>
        <p:spPr>
          <a:xfrm>
            <a:off x="9563106" y="1575245"/>
            <a:ext cx="1145178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Develop Recommendations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82B00D1-FACA-3E94-345D-D098F85A2D7B}"/>
              </a:ext>
            </a:extLst>
          </p:cNvPr>
          <p:cNvCxnSpPr>
            <a:stCxn id="17" idx="3"/>
            <a:endCxn id="13" idx="1"/>
          </p:cNvCxnSpPr>
          <p:nvPr/>
        </p:nvCxnSpPr>
        <p:spPr>
          <a:xfrm>
            <a:off x="2935690" y="1988645"/>
            <a:ext cx="166953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AD95C03-0D76-22D0-2186-31A091F068DE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>
            <a:off x="4143714" y="1988645"/>
            <a:ext cx="166953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46871B2-BB1F-C5BD-4762-1612DB088A11}"/>
              </a:ext>
            </a:extLst>
          </p:cNvPr>
          <p:cNvCxnSpPr>
            <a:stCxn id="22" idx="3"/>
            <a:endCxn id="16" idx="1"/>
          </p:cNvCxnSpPr>
          <p:nvPr/>
        </p:nvCxnSpPr>
        <p:spPr>
          <a:xfrm>
            <a:off x="8221095" y="1988645"/>
            <a:ext cx="193947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A7110BB-D9ED-C8E0-AB10-DF54E5236F89}"/>
              </a:ext>
            </a:extLst>
          </p:cNvPr>
          <p:cNvSpPr/>
          <p:nvPr/>
        </p:nvSpPr>
        <p:spPr>
          <a:xfrm>
            <a:off x="7438923" y="1575254"/>
            <a:ext cx="782172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 Benefit Register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23DC86-A143-C7C0-65EB-E3AAB7D84FE0}"/>
              </a:ext>
            </a:extLst>
          </p:cNvPr>
          <p:cNvSpPr/>
          <p:nvPr/>
        </p:nvSpPr>
        <p:spPr>
          <a:xfrm>
            <a:off x="5800645" y="2858604"/>
            <a:ext cx="1039559" cy="5647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 Benefit Register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26392F-01CD-268F-8377-9FCC75FBA5CC}"/>
              </a:ext>
            </a:extLst>
          </p:cNvPr>
          <p:cNvSpPr/>
          <p:nvPr/>
        </p:nvSpPr>
        <p:spPr>
          <a:xfrm>
            <a:off x="431969" y="4454393"/>
            <a:ext cx="11364686" cy="98797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A1AF38-7081-A0EA-2333-AF7B58C6FF41}"/>
              </a:ext>
            </a:extLst>
          </p:cNvPr>
          <p:cNvSpPr/>
          <p:nvPr/>
        </p:nvSpPr>
        <p:spPr>
          <a:xfrm>
            <a:off x="431969" y="4454372"/>
            <a:ext cx="1140826" cy="9879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 Board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FF7AAF1-0F84-C708-8EF4-23BFE2A524E8}"/>
              </a:ext>
            </a:extLst>
          </p:cNvPr>
          <p:cNvCxnSpPr>
            <a:stCxn id="15" idx="3"/>
            <a:endCxn id="28" idx="1"/>
          </p:cNvCxnSpPr>
          <p:nvPr/>
        </p:nvCxnSpPr>
        <p:spPr>
          <a:xfrm flipV="1">
            <a:off x="5351738" y="1987547"/>
            <a:ext cx="166953" cy="109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owchart: Decision 26">
            <a:extLst>
              <a:ext uri="{FF2B5EF4-FFF2-40B4-BE49-F238E27FC236}">
                <a16:creationId xmlns:a16="http://schemas.microsoft.com/office/drawing/2014/main" id="{A634588C-A793-45FB-BE48-0343EF710369}"/>
              </a:ext>
            </a:extLst>
          </p:cNvPr>
          <p:cNvSpPr/>
          <p:nvPr/>
        </p:nvSpPr>
        <p:spPr>
          <a:xfrm>
            <a:off x="5518691" y="1371737"/>
            <a:ext cx="1576532" cy="1231620"/>
          </a:xfrm>
          <a:prstGeom prst="flowChartDecision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Are there deviations from expected performance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0A27F5-AD18-32C1-57D5-0ECE5962068A}"/>
              </a:ext>
            </a:extLst>
          </p:cNvPr>
          <p:cNvSpPr/>
          <p:nvPr/>
        </p:nvSpPr>
        <p:spPr>
          <a:xfrm>
            <a:off x="10886245" y="1575244"/>
            <a:ext cx="782172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Present information on Benefits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8FF408B-19A6-31C4-141A-6DED78E96573}"/>
              </a:ext>
            </a:extLst>
          </p:cNvPr>
          <p:cNvSpPr txBox="1"/>
          <p:nvPr/>
        </p:nvSpPr>
        <p:spPr>
          <a:xfrm>
            <a:off x="6992106" y="1872131"/>
            <a:ext cx="404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7047D5-284E-5290-785B-3845BAA7D555}"/>
              </a:ext>
            </a:extLst>
          </p:cNvPr>
          <p:cNvSpPr txBox="1"/>
          <p:nvPr/>
        </p:nvSpPr>
        <p:spPr>
          <a:xfrm>
            <a:off x="6118194" y="2578009"/>
            <a:ext cx="404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FE64BEE-67EC-324F-BC16-E1667F06E8F2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 flipV="1">
            <a:off x="9361470" y="1988636"/>
            <a:ext cx="201636" cy="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726D2FE-C0EA-B1AB-069E-92FC48E9ABF9}"/>
              </a:ext>
            </a:extLst>
          </p:cNvPr>
          <p:cNvCxnSpPr>
            <a:stCxn id="18" idx="3"/>
            <a:endCxn id="30" idx="1"/>
          </p:cNvCxnSpPr>
          <p:nvPr/>
        </p:nvCxnSpPr>
        <p:spPr>
          <a:xfrm flipV="1">
            <a:off x="10708284" y="1988635"/>
            <a:ext cx="177961" cy="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9785EAB-E960-7C23-C298-3AA3B3AC951A}"/>
              </a:ext>
            </a:extLst>
          </p:cNvPr>
          <p:cNvCxnSpPr>
            <a:stCxn id="32" idx="2"/>
            <a:endCxn id="23" idx="0"/>
          </p:cNvCxnSpPr>
          <p:nvPr/>
        </p:nvCxnSpPr>
        <p:spPr>
          <a:xfrm flipH="1">
            <a:off x="6320425" y="2808841"/>
            <a:ext cx="108" cy="4976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E28A1EDE-C4C2-8B03-744F-79D626BA6B90}"/>
              </a:ext>
            </a:extLst>
          </p:cNvPr>
          <p:cNvSpPr/>
          <p:nvPr/>
        </p:nvSpPr>
        <p:spPr>
          <a:xfrm>
            <a:off x="427612" y="5442815"/>
            <a:ext cx="11364686" cy="98797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1BB9A5-BCCF-678A-6DF9-4DF804DFD5CF}"/>
              </a:ext>
            </a:extLst>
          </p:cNvPr>
          <p:cNvSpPr/>
          <p:nvPr/>
        </p:nvSpPr>
        <p:spPr>
          <a:xfrm>
            <a:off x="427612" y="5442794"/>
            <a:ext cx="1140826" cy="9879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 of the Benefit Profile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A86261C-7AAB-574E-9D92-1131EC8847AF}"/>
              </a:ext>
            </a:extLst>
          </p:cNvPr>
          <p:cNvSpPr/>
          <p:nvPr/>
        </p:nvSpPr>
        <p:spPr>
          <a:xfrm>
            <a:off x="7309474" y="3553527"/>
            <a:ext cx="1041071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Holds information on Benefits</a:t>
            </a:r>
          </a:p>
        </p:txBody>
      </p:sp>
      <p:sp>
        <p:nvSpPr>
          <p:cNvPr id="39" name="Flowchart: Terminator 50">
            <a:extLst>
              <a:ext uri="{FF2B5EF4-FFF2-40B4-BE49-F238E27FC236}">
                <a16:creationId xmlns:a16="http://schemas.microsoft.com/office/drawing/2014/main" id="{46085C83-3846-ED67-2795-748EB8EE8293}"/>
              </a:ext>
            </a:extLst>
          </p:cNvPr>
          <p:cNvSpPr/>
          <p:nvPr/>
        </p:nvSpPr>
        <p:spPr>
          <a:xfrm>
            <a:off x="8434021" y="3712681"/>
            <a:ext cx="1201783" cy="526869"/>
          </a:xfrm>
          <a:prstGeom prst="flowChartTermina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Information on Benefits up-to-date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5707A5EA-B06A-83AF-8602-82A1747F187C}"/>
              </a:ext>
            </a:extLst>
          </p:cNvPr>
          <p:cNvCxnSpPr>
            <a:stCxn id="23" idx="2"/>
            <a:endCxn id="38" idx="1"/>
          </p:cNvCxnSpPr>
          <p:nvPr/>
        </p:nvCxnSpPr>
        <p:spPr>
          <a:xfrm rot="16200000" flipH="1">
            <a:off x="6543144" y="3200587"/>
            <a:ext cx="543611" cy="989049"/>
          </a:xfrm>
          <a:prstGeom prst="bentConnector2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2CAEC12-00EC-29B5-D185-21B0CB63EB2B}"/>
              </a:ext>
            </a:extLst>
          </p:cNvPr>
          <p:cNvCxnSpPr>
            <a:stCxn id="38" idx="3"/>
            <a:endCxn id="39" idx="1"/>
          </p:cNvCxnSpPr>
          <p:nvPr/>
        </p:nvCxnSpPr>
        <p:spPr>
          <a:xfrm>
            <a:off x="8350545" y="3966918"/>
            <a:ext cx="83476" cy="919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D4373A7-8C32-338A-DF45-773CAF00AA5C}"/>
              </a:ext>
            </a:extLst>
          </p:cNvPr>
          <p:cNvCxnSpPr>
            <a:stCxn id="22" idx="2"/>
            <a:endCxn id="38" idx="0"/>
          </p:cNvCxnSpPr>
          <p:nvPr/>
        </p:nvCxnSpPr>
        <p:spPr>
          <a:xfrm>
            <a:off x="7830009" y="2402035"/>
            <a:ext cx="1" cy="115149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359AD3AF-D62E-E9CE-BCFA-BF0B5F74F8D3}"/>
              </a:ext>
            </a:extLst>
          </p:cNvPr>
          <p:cNvSpPr/>
          <p:nvPr/>
        </p:nvSpPr>
        <p:spPr>
          <a:xfrm>
            <a:off x="2901052" y="4557953"/>
            <a:ext cx="1208024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Review Recommendations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8876E11-83C6-8407-CD79-80882AE9A0A4}"/>
              </a:ext>
            </a:extLst>
          </p:cNvPr>
          <p:cNvSpPr/>
          <p:nvPr/>
        </p:nvSpPr>
        <p:spPr>
          <a:xfrm>
            <a:off x="4265833" y="4557944"/>
            <a:ext cx="1041071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Approve/Reject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4A77907-5F86-7FD2-DFD3-C4B976E8349E}"/>
              </a:ext>
            </a:extLst>
          </p:cNvPr>
          <p:cNvSpPr/>
          <p:nvPr/>
        </p:nvSpPr>
        <p:spPr>
          <a:xfrm>
            <a:off x="1693028" y="4557953"/>
            <a:ext cx="1041071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solidFill>
                  <a:srgbClr val="000000"/>
                </a:solidFill>
                <a:latin typeface="Arial"/>
              </a:rPr>
              <a:t>Review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Benefit</a:t>
            </a:r>
            <a:r>
              <a:rPr kumimoji="0" lang="en-GB" sz="9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Deviations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33627CEC-DF65-99C4-15B3-A819A8332B0D}"/>
              </a:ext>
            </a:extLst>
          </p:cNvPr>
          <p:cNvCxnSpPr>
            <a:stCxn id="30" idx="2"/>
            <a:endCxn id="45" idx="0"/>
          </p:cNvCxnSpPr>
          <p:nvPr/>
        </p:nvCxnSpPr>
        <p:spPr>
          <a:xfrm rot="5400000">
            <a:off x="5667484" y="-1051894"/>
            <a:ext cx="2155928" cy="9063767"/>
          </a:xfrm>
          <a:prstGeom prst="bentConnector3">
            <a:avLst>
              <a:gd name="adj1" fmla="val 96453"/>
            </a:avLst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0822D0F-3819-1793-24CE-C3CBBBCF2C6A}"/>
              </a:ext>
            </a:extLst>
          </p:cNvPr>
          <p:cNvCxnSpPr>
            <a:stCxn id="43" idx="3"/>
            <a:endCxn id="44" idx="1"/>
          </p:cNvCxnSpPr>
          <p:nvPr/>
        </p:nvCxnSpPr>
        <p:spPr>
          <a:xfrm flipV="1">
            <a:off x="4109076" y="4971335"/>
            <a:ext cx="156757" cy="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110871E-3B35-D512-4E6B-3E4A108FE581}"/>
              </a:ext>
            </a:extLst>
          </p:cNvPr>
          <p:cNvCxnSpPr>
            <a:stCxn id="45" idx="3"/>
            <a:endCxn id="43" idx="1"/>
          </p:cNvCxnSpPr>
          <p:nvPr/>
        </p:nvCxnSpPr>
        <p:spPr>
          <a:xfrm>
            <a:off x="2734099" y="4971344"/>
            <a:ext cx="166953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DFDEC24B-C397-409B-4F78-1E6B2627F656}"/>
              </a:ext>
            </a:extLst>
          </p:cNvPr>
          <p:cNvSpPr/>
          <p:nvPr/>
        </p:nvSpPr>
        <p:spPr>
          <a:xfrm>
            <a:off x="4270777" y="5526019"/>
            <a:ext cx="1041071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Implement changes as agreed by the board</a:t>
            </a:r>
          </a:p>
        </p:txBody>
      </p:sp>
      <p:sp>
        <p:nvSpPr>
          <p:cNvPr id="50" name="Flowchart: Terminator 75">
            <a:extLst>
              <a:ext uri="{FF2B5EF4-FFF2-40B4-BE49-F238E27FC236}">
                <a16:creationId xmlns:a16="http://schemas.microsoft.com/office/drawing/2014/main" id="{B4F0DE6B-6A31-B909-7A7D-0CD2390668EF}"/>
              </a:ext>
            </a:extLst>
          </p:cNvPr>
          <p:cNvSpPr/>
          <p:nvPr/>
        </p:nvSpPr>
        <p:spPr>
          <a:xfrm>
            <a:off x="5395324" y="5685173"/>
            <a:ext cx="1201783" cy="526869"/>
          </a:xfrm>
          <a:prstGeom prst="flowChartTermina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Corrective action taken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79D9B0-77DF-B166-4680-E14E91D77129}"/>
              </a:ext>
            </a:extLst>
          </p:cNvPr>
          <p:cNvCxnSpPr>
            <a:stCxn id="49" idx="3"/>
            <a:endCxn id="50" idx="1"/>
          </p:cNvCxnSpPr>
          <p:nvPr/>
        </p:nvCxnSpPr>
        <p:spPr>
          <a:xfrm>
            <a:off x="5311848" y="5939410"/>
            <a:ext cx="83476" cy="919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CA67D4-E7D4-0D02-E526-B28EEADFE6C4}"/>
              </a:ext>
            </a:extLst>
          </p:cNvPr>
          <p:cNvCxnSpPr>
            <a:stCxn id="44" idx="2"/>
            <a:endCxn id="49" idx="0"/>
          </p:cNvCxnSpPr>
          <p:nvPr/>
        </p:nvCxnSpPr>
        <p:spPr>
          <a:xfrm>
            <a:off x="4786369" y="5384725"/>
            <a:ext cx="4944" cy="14129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AFD14A5-08C0-69B5-309B-A85127EBCD3B}"/>
              </a:ext>
            </a:extLst>
          </p:cNvPr>
          <p:cNvCxnSpPr/>
          <p:nvPr/>
        </p:nvCxnSpPr>
        <p:spPr>
          <a:xfrm>
            <a:off x="7318802" y="1999153"/>
            <a:ext cx="103728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itle 2">
            <a:extLst>
              <a:ext uri="{FF2B5EF4-FFF2-40B4-BE49-F238E27FC236}">
                <a16:creationId xmlns:a16="http://schemas.microsoft.com/office/drawing/2014/main" id="{860ACA9D-CE0F-DE85-D679-C4779422253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64</a:t>
            </a:r>
          </a:p>
        </p:txBody>
      </p:sp>
    </p:spTree>
    <p:extLst>
      <p:ext uri="{BB962C8B-B14F-4D97-AF65-F5344CB8AC3E}">
        <p14:creationId xmlns:p14="http://schemas.microsoft.com/office/powerpoint/2010/main" val="3936329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102</Words>
  <Application>Microsoft Macintosh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2023-12-08T08:54:47Z</dcterms:modified>
</cp:coreProperties>
</file>