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83EA31-2159-86F1-5032-EFEFD0697755}"/>
              </a:ext>
            </a:extLst>
          </p:cNvPr>
          <p:cNvSpPr/>
          <p:nvPr/>
        </p:nvSpPr>
        <p:spPr>
          <a:xfrm>
            <a:off x="4312315" y="1580890"/>
            <a:ext cx="1280161" cy="6307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Leader of the Change Initiative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A2DC28-E565-8426-6122-1D8A3220F2E8}"/>
              </a:ext>
            </a:extLst>
          </p:cNvPr>
          <p:cNvSpPr/>
          <p:nvPr/>
        </p:nvSpPr>
        <p:spPr>
          <a:xfrm>
            <a:off x="4312315" y="2493906"/>
            <a:ext cx="1280161" cy="6307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BCHG Team Manager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33C38-9F40-D9F0-0520-437CFA1D8D97}"/>
              </a:ext>
            </a:extLst>
          </p:cNvPr>
          <p:cNvSpPr/>
          <p:nvPr/>
        </p:nvSpPr>
        <p:spPr>
          <a:xfrm>
            <a:off x="3500967" y="3731700"/>
            <a:ext cx="1280161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Business Change &amp; Engagement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3A4A2-569D-4AFD-2DA1-091D01368B9D}"/>
              </a:ext>
            </a:extLst>
          </p:cNvPr>
          <p:cNvSpPr/>
          <p:nvPr/>
        </p:nvSpPr>
        <p:spPr>
          <a:xfrm>
            <a:off x="9324428" y="4744708"/>
            <a:ext cx="1548995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Learning </a:t>
            </a:r>
          </a:p>
          <a:p>
            <a:pPr algn="ctr"/>
            <a:r>
              <a:rPr lang="en-GB" sz="1400">
                <a:solidFill>
                  <a:schemeClr val="bg1"/>
                </a:solidFill>
              </a:rPr>
              <a:t>Content </a:t>
            </a:r>
            <a:r>
              <a:rPr lang="en-GB" sz="1400" dirty="0">
                <a:solidFill>
                  <a:schemeClr val="bg1"/>
                </a:solidFill>
              </a:rPr>
              <a:t>Developers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979BD-C58B-35B0-F885-1BDA7B323A58}"/>
              </a:ext>
            </a:extLst>
          </p:cNvPr>
          <p:cNvSpPr/>
          <p:nvPr/>
        </p:nvSpPr>
        <p:spPr>
          <a:xfrm>
            <a:off x="1413400" y="3731700"/>
            <a:ext cx="1408177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Comms &amp; Engagement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46BBC36-8E7C-590B-C3A2-907479A77C32}"/>
              </a:ext>
            </a:extLst>
          </p:cNvPr>
          <p:cNvCxnSpPr>
            <a:stCxn id="2" idx="2"/>
            <a:endCxn id="3" idx="0"/>
          </p:cNvCxnSpPr>
          <p:nvPr/>
        </p:nvCxnSpPr>
        <p:spPr>
          <a:xfrm>
            <a:off x="4952396" y="2211683"/>
            <a:ext cx="0" cy="2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5F85AE-7F88-D058-0820-BC51A89E5006}"/>
              </a:ext>
            </a:extLst>
          </p:cNvPr>
          <p:cNvCxnSpPr>
            <a:cxnSpLocks/>
            <a:stCxn id="36" idx="2"/>
            <a:endCxn id="13" idx="0"/>
          </p:cNvCxnSpPr>
          <p:nvPr/>
        </p:nvCxnSpPr>
        <p:spPr>
          <a:xfrm>
            <a:off x="10083710" y="4362493"/>
            <a:ext cx="15216" cy="382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8DDB4692-F339-1E53-C90F-037362FE120F}"/>
              </a:ext>
            </a:extLst>
          </p:cNvPr>
          <p:cNvCxnSpPr>
            <a:stCxn id="3" idx="2"/>
            <a:endCxn id="20" idx="0"/>
          </p:cNvCxnSpPr>
          <p:nvPr/>
        </p:nvCxnSpPr>
        <p:spPr>
          <a:xfrm rot="5400000">
            <a:off x="3231443" y="2010746"/>
            <a:ext cx="607001" cy="283490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85BAB28-FED6-488A-BBFE-FF08886D3598}"/>
              </a:ext>
            </a:extLst>
          </p:cNvPr>
          <p:cNvSpPr/>
          <p:nvPr/>
        </p:nvSpPr>
        <p:spPr>
          <a:xfrm>
            <a:off x="9379621" y="3731700"/>
            <a:ext cx="1408177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Learning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033F7B-0865-6BB6-1A1D-953CF1DA3796}"/>
              </a:ext>
            </a:extLst>
          </p:cNvPr>
          <p:cNvSpPr/>
          <p:nvPr/>
        </p:nvSpPr>
        <p:spPr>
          <a:xfrm>
            <a:off x="5460518" y="3731700"/>
            <a:ext cx="1280161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Business Change Analyst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3769D5-508C-07E3-2CEE-2DDC454910E9}"/>
              </a:ext>
            </a:extLst>
          </p:cNvPr>
          <p:cNvSpPr/>
          <p:nvPr/>
        </p:nvSpPr>
        <p:spPr>
          <a:xfrm>
            <a:off x="7420069" y="3731700"/>
            <a:ext cx="1280161" cy="630793"/>
          </a:xfrm>
          <a:prstGeom prst="rect">
            <a:avLst/>
          </a:prstGeom>
          <a:solidFill>
            <a:srgbClr val="003C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Benefits Management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FA957984-251E-4005-4306-B32DF399B8A2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 rot="5400000">
            <a:off x="4243222" y="3022525"/>
            <a:ext cx="607001" cy="81134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B0CFC2A0-3A41-88C9-0101-D9A1CC4AF0EE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5222997" y="2854097"/>
            <a:ext cx="607001" cy="114820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67F843E8-C11A-E301-C061-FE8AB7CE710B}"/>
              </a:ext>
            </a:extLst>
          </p:cNvPr>
          <p:cNvCxnSpPr>
            <a:cxnSpLocks/>
            <a:stCxn id="3" idx="2"/>
            <a:endCxn id="12" idx="0"/>
          </p:cNvCxnSpPr>
          <p:nvPr/>
        </p:nvCxnSpPr>
        <p:spPr>
          <a:xfrm rot="16200000" flipH="1">
            <a:off x="6202773" y="1874322"/>
            <a:ext cx="607001" cy="310775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6B00562A-A662-FA96-FC25-209E3F1DBBF6}"/>
              </a:ext>
            </a:extLst>
          </p:cNvPr>
          <p:cNvCxnSpPr>
            <a:cxnSpLocks/>
            <a:stCxn id="3" idx="2"/>
            <a:endCxn id="36" idx="0"/>
          </p:cNvCxnSpPr>
          <p:nvPr/>
        </p:nvCxnSpPr>
        <p:spPr>
          <a:xfrm rot="16200000" flipH="1">
            <a:off x="7214553" y="862542"/>
            <a:ext cx="607001" cy="513131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09E72BAE-8BAD-6565-214E-89F4021CAD0C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66</a:t>
            </a:r>
          </a:p>
        </p:txBody>
      </p:sp>
    </p:spTree>
    <p:extLst>
      <p:ext uri="{BB962C8B-B14F-4D97-AF65-F5344CB8AC3E}">
        <p14:creationId xmlns:p14="http://schemas.microsoft.com/office/powerpoint/2010/main" val="34402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26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2023-12-08T08:56:31Z</dcterms:modified>
</cp:coreProperties>
</file>