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C91B3A55-1D70-F3BC-CD9C-36779B126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04" y="1180390"/>
            <a:ext cx="8409299" cy="473023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1318F1-E3CE-71DB-DD1A-435A2C72C29C}"/>
              </a:ext>
            </a:extLst>
          </p:cNvPr>
          <p:cNvSpPr txBox="1"/>
          <p:nvPr/>
        </p:nvSpPr>
        <p:spPr>
          <a:xfrm>
            <a:off x="3974337" y="4575683"/>
            <a:ext cx="3956636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Create a new worksheet by selecting the ‘+’ field.  Right click on the worksheet name; select ‘Rename’; name the new worksheet ‘£ Combo Chart’.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0FFEB02-73AE-46E7-9F4F-0B39FB2406F5}"/>
              </a:ext>
            </a:extLst>
          </p:cNvPr>
          <p:cNvCxnSpPr>
            <a:cxnSpLocks/>
          </p:cNvCxnSpPr>
          <p:nvPr/>
        </p:nvCxnSpPr>
        <p:spPr>
          <a:xfrm>
            <a:off x="4649583" y="5312135"/>
            <a:ext cx="0" cy="40213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26219124-314B-9FFC-29E1-4FEAC3FAB5F6}"/>
              </a:ext>
            </a:extLst>
          </p:cNvPr>
          <p:cNvSpPr/>
          <p:nvPr/>
        </p:nvSpPr>
        <p:spPr>
          <a:xfrm>
            <a:off x="7930972" y="482775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0579FF1-CD61-2D63-894E-CC2052A55273}"/>
              </a:ext>
            </a:extLst>
          </p:cNvPr>
          <p:cNvCxnSpPr>
            <a:cxnSpLocks/>
          </p:cNvCxnSpPr>
          <p:nvPr/>
        </p:nvCxnSpPr>
        <p:spPr>
          <a:xfrm>
            <a:off x="4945006" y="5312135"/>
            <a:ext cx="0" cy="40213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DBB9BB8-7CB3-969E-6D9E-6D6DA8055854}"/>
              </a:ext>
            </a:extLst>
          </p:cNvPr>
          <p:cNvSpPr txBox="1"/>
          <p:nvPr/>
        </p:nvSpPr>
        <p:spPr>
          <a:xfrm>
            <a:off x="7741991" y="2150455"/>
            <a:ext cx="2050183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Manually create this table into the worksheet.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7965150-CF10-953F-6822-E29DC906B768}"/>
              </a:ext>
            </a:extLst>
          </p:cNvPr>
          <p:cNvSpPr/>
          <p:nvPr/>
        </p:nvSpPr>
        <p:spPr>
          <a:xfrm>
            <a:off x="9792174" y="229480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73595B3-B279-C49F-1463-41CDD82852A9}"/>
              </a:ext>
            </a:extLst>
          </p:cNvPr>
          <p:cNvCxnSpPr>
            <a:cxnSpLocks/>
            <a:stCxn id="51" idx="1"/>
          </p:cNvCxnSpPr>
          <p:nvPr/>
        </p:nvCxnSpPr>
        <p:spPr>
          <a:xfrm flipH="1">
            <a:off x="7008433" y="2412065"/>
            <a:ext cx="733558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64D1FC16-091F-F74D-7A4B-564E50D683B1}"/>
              </a:ext>
            </a:extLst>
          </p:cNvPr>
          <p:cNvCxnSpPr>
            <a:cxnSpLocks/>
          </p:cNvCxnSpPr>
          <p:nvPr/>
        </p:nvCxnSpPr>
        <p:spPr>
          <a:xfrm flipV="1">
            <a:off x="3032876" y="2206243"/>
            <a:ext cx="0" cy="110122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C83D8820-EE5B-F42E-9708-9CB16B3CB0E6}"/>
              </a:ext>
            </a:extLst>
          </p:cNvPr>
          <p:cNvSpPr txBox="1"/>
          <p:nvPr/>
        </p:nvSpPr>
        <p:spPr>
          <a:xfrm>
            <a:off x="2797664" y="2941709"/>
            <a:ext cx="1851917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Edit field ‘B2’, type ‘=‘ as shown, then edit the EBP worksheet.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8849D7C-70C9-E3A1-B9D2-7B4B6EF2FCD0}"/>
              </a:ext>
            </a:extLst>
          </p:cNvPr>
          <p:cNvSpPr/>
          <p:nvPr/>
        </p:nvSpPr>
        <p:spPr>
          <a:xfrm>
            <a:off x="2519788" y="319377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CECCE93B-72DD-CE82-619C-1539A909B59F}"/>
              </a:ext>
            </a:extLst>
          </p:cNvPr>
          <p:cNvCxnSpPr>
            <a:cxnSpLocks/>
          </p:cNvCxnSpPr>
          <p:nvPr/>
        </p:nvCxnSpPr>
        <p:spPr>
          <a:xfrm>
            <a:off x="3053429" y="3680373"/>
            <a:ext cx="0" cy="203389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45543C68-29DB-9C22-EF0C-14A662EA8716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67</a:t>
            </a:r>
          </a:p>
        </p:txBody>
      </p:sp>
    </p:spTree>
    <p:extLst>
      <p:ext uri="{BB962C8B-B14F-4D97-AF65-F5344CB8AC3E}">
        <p14:creationId xmlns:p14="http://schemas.microsoft.com/office/powerpoint/2010/main" val="1213944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58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40</cp:revision>
  <dcterms:created xsi:type="dcterms:W3CDTF">2018-11-18T20:12:59Z</dcterms:created>
  <dcterms:modified xsi:type="dcterms:W3CDTF">2023-12-08T08:57:14Z</dcterms:modified>
</cp:coreProperties>
</file>