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359"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ACB9CA"/>
    <a:srgbClr val="36B1D2"/>
    <a:srgbClr val="C6E9F2"/>
    <a:srgbClr val="E0EAFA"/>
    <a:srgbClr val="7D29F5"/>
    <a:srgbClr val="FF3894"/>
    <a:srgbClr val="857800"/>
    <a:srgbClr val="D593F2"/>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434C0-F6C9-5341-B016-8AA67EE59543}" v="129" dt="2023-12-06T20:11:25.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autoAdjust="0"/>
    <p:restoredTop sz="96122"/>
  </p:normalViewPr>
  <p:slideViewPr>
    <p:cSldViewPr snapToGrid="0">
      <p:cViewPr varScale="1">
        <p:scale>
          <a:sx n="118" d="100"/>
          <a:sy n="118" d="100"/>
        </p:scale>
        <p:origin x="146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C Wilde MBE" userId="effe1fc91cccb1d5" providerId="LiveId" clId="{FC14472B-0D2B-6E4D-BFCC-7A5E84CD332C}"/>
    <pc:docChg chg="delSld modSld">
      <pc:chgData name="Stuart C Wilde MBE" userId="effe1fc91cccb1d5" providerId="LiveId" clId="{FC14472B-0D2B-6E4D-BFCC-7A5E84CD332C}" dt="2023-01-11T13:28:28.916" v="117" actId="20577"/>
      <pc:docMkLst>
        <pc:docMk/>
      </pc:docMkLst>
      <pc:sldChg chg="del">
        <pc:chgData name="Stuart C Wilde MBE" userId="effe1fc91cccb1d5" providerId="LiveId" clId="{FC14472B-0D2B-6E4D-BFCC-7A5E84CD332C}" dt="2023-01-05T19:59:42.983" v="25" actId="2696"/>
        <pc:sldMkLst>
          <pc:docMk/>
          <pc:sldMk cId="2060456373" sldId="274"/>
        </pc:sldMkLst>
      </pc:sldChg>
      <pc:sldChg chg="del">
        <pc:chgData name="Stuart C Wilde MBE" userId="effe1fc91cccb1d5" providerId="LiveId" clId="{FC14472B-0D2B-6E4D-BFCC-7A5E84CD332C}" dt="2023-01-05T19:59:42.916" v="4" actId="2696"/>
        <pc:sldMkLst>
          <pc:docMk/>
          <pc:sldMk cId="172241875" sldId="283"/>
        </pc:sldMkLst>
      </pc:sldChg>
      <pc:sldChg chg="del">
        <pc:chgData name="Stuart C Wilde MBE" userId="effe1fc91cccb1d5" providerId="LiveId" clId="{FC14472B-0D2B-6E4D-BFCC-7A5E84CD332C}" dt="2023-01-05T19:59:42.908" v="0" actId="2696"/>
        <pc:sldMkLst>
          <pc:docMk/>
          <pc:sldMk cId="3441441052" sldId="294"/>
        </pc:sldMkLst>
      </pc:sldChg>
      <pc:sldChg chg="del">
        <pc:chgData name="Stuart C Wilde MBE" userId="effe1fc91cccb1d5" providerId="LiveId" clId="{FC14472B-0D2B-6E4D-BFCC-7A5E84CD332C}" dt="2023-01-05T19:59:42.970" v="14" actId="2696"/>
        <pc:sldMkLst>
          <pc:docMk/>
          <pc:sldMk cId="1598427982" sldId="295"/>
        </pc:sldMkLst>
      </pc:sldChg>
      <pc:sldChg chg="del">
        <pc:chgData name="Stuart C Wilde MBE" userId="effe1fc91cccb1d5" providerId="LiveId" clId="{FC14472B-0D2B-6E4D-BFCC-7A5E84CD332C}" dt="2023-01-05T19:59:43.021" v="29" actId="2696"/>
        <pc:sldMkLst>
          <pc:docMk/>
          <pc:sldMk cId="2336736217" sldId="296"/>
        </pc:sldMkLst>
      </pc:sldChg>
      <pc:sldChg chg="del">
        <pc:chgData name="Stuart C Wilde MBE" userId="effe1fc91cccb1d5" providerId="LiveId" clId="{FC14472B-0D2B-6E4D-BFCC-7A5E84CD332C}" dt="2023-01-05T19:59:42.947" v="12" actId="2696"/>
        <pc:sldMkLst>
          <pc:docMk/>
          <pc:sldMk cId="915832190" sldId="297"/>
        </pc:sldMkLst>
      </pc:sldChg>
      <pc:sldChg chg="del">
        <pc:chgData name="Stuart C Wilde MBE" userId="effe1fc91cccb1d5" providerId="LiveId" clId="{FC14472B-0D2B-6E4D-BFCC-7A5E84CD332C}" dt="2023-01-05T19:59:42.982" v="24" actId="2696"/>
        <pc:sldMkLst>
          <pc:docMk/>
          <pc:sldMk cId="2413103312" sldId="298"/>
        </pc:sldMkLst>
      </pc:sldChg>
      <pc:sldChg chg="del">
        <pc:chgData name="Stuart C Wilde MBE" userId="effe1fc91cccb1d5" providerId="LiveId" clId="{FC14472B-0D2B-6E4D-BFCC-7A5E84CD332C}" dt="2023-01-05T19:59:42.915" v="3" actId="2696"/>
        <pc:sldMkLst>
          <pc:docMk/>
          <pc:sldMk cId="2987344521" sldId="299"/>
        </pc:sldMkLst>
      </pc:sldChg>
      <pc:sldChg chg="modSp mod">
        <pc:chgData name="Stuart C Wilde MBE" userId="effe1fc91cccb1d5" providerId="LiveId" clId="{FC14472B-0D2B-6E4D-BFCC-7A5E84CD332C}" dt="2023-01-11T13:28:28.916" v="117" actId="20577"/>
        <pc:sldMkLst>
          <pc:docMk/>
          <pc:sldMk cId="2822794169" sldId="300"/>
        </pc:sldMkLst>
        <pc:spChg chg="mod">
          <ac:chgData name="Stuart C Wilde MBE" userId="effe1fc91cccb1d5" providerId="LiveId" clId="{FC14472B-0D2B-6E4D-BFCC-7A5E84CD332C}" dt="2023-01-11T13:28:28.916" v="117" actId="20577"/>
          <ac:spMkLst>
            <pc:docMk/>
            <pc:sldMk cId="2822794169" sldId="300"/>
            <ac:spMk id="49" creationId="{6D2B5D11-5561-B646-FA3D-5800781F13F7}"/>
          </ac:spMkLst>
        </pc:spChg>
      </pc:sldChg>
      <pc:sldChg chg="del">
        <pc:chgData name="Stuart C Wilde MBE" userId="effe1fc91cccb1d5" providerId="LiveId" clId="{FC14472B-0D2B-6E4D-BFCC-7A5E84CD332C}" dt="2023-01-05T19:59:42.975" v="20" actId="2696"/>
        <pc:sldMkLst>
          <pc:docMk/>
          <pc:sldMk cId="2735931578" sldId="301"/>
        </pc:sldMkLst>
      </pc:sldChg>
      <pc:sldChg chg="del">
        <pc:chgData name="Stuart C Wilde MBE" userId="effe1fc91cccb1d5" providerId="LiveId" clId="{FC14472B-0D2B-6E4D-BFCC-7A5E84CD332C}" dt="2023-01-05T19:59:42.918" v="7" actId="2696"/>
        <pc:sldMkLst>
          <pc:docMk/>
          <pc:sldMk cId="1031141335" sldId="302"/>
        </pc:sldMkLst>
      </pc:sldChg>
      <pc:sldChg chg="del">
        <pc:chgData name="Stuart C Wilde MBE" userId="effe1fc91cccb1d5" providerId="LiveId" clId="{FC14472B-0D2B-6E4D-BFCC-7A5E84CD332C}" dt="2023-01-05T19:59:42.919" v="8" actId="2696"/>
        <pc:sldMkLst>
          <pc:docMk/>
          <pc:sldMk cId="1616907429" sldId="303"/>
        </pc:sldMkLst>
      </pc:sldChg>
      <pc:sldChg chg="del">
        <pc:chgData name="Stuart C Wilde MBE" userId="effe1fc91cccb1d5" providerId="LiveId" clId="{FC14472B-0D2B-6E4D-BFCC-7A5E84CD332C}" dt="2023-01-05T19:59:42.946" v="11" actId="2696"/>
        <pc:sldMkLst>
          <pc:docMk/>
          <pc:sldMk cId="1715259287" sldId="305"/>
        </pc:sldMkLst>
      </pc:sldChg>
      <pc:sldChg chg="del">
        <pc:chgData name="Stuart C Wilde MBE" userId="effe1fc91cccb1d5" providerId="LiveId" clId="{FC14472B-0D2B-6E4D-BFCC-7A5E84CD332C}" dt="2023-01-05T19:59:42.977" v="22" actId="2696"/>
        <pc:sldMkLst>
          <pc:docMk/>
          <pc:sldMk cId="1197880752" sldId="306"/>
        </pc:sldMkLst>
      </pc:sldChg>
      <pc:sldChg chg="del">
        <pc:chgData name="Stuart C Wilde MBE" userId="effe1fc91cccb1d5" providerId="LiveId" clId="{FC14472B-0D2B-6E4D-BFCC-7A5E84CD332C}" dt="2023-01-05T19:59:42.910" v="1" actId="2696"/>
        <pc:sldMkLst>
          <pc:docMk/>
          <pc:sldMk cId="4012370711" sldId="307"/>
        </pc:sldMkLst>
      </pc:sldChg>
      <pc:sldChg chg="del">
        <pc:chgData name="Stuart C Wilde MBE" userId="effe1fc91cccb1d5" providerId="LiveId" clId="{FC14472B-0D2B-6E4D-BFCC-7A5E84CD332C}" dt="2023-01-05T19:59:42.976" v="21" actId="2696"/>
        <pc:sldMkLst>
          <pc:docMk/>
          <pc:sldMk cId="2673594120" sldId="308"/>
        </pc:sldMkLst>
      </pc:sldChg>
      <pc:sldChg chg="del">
        <pc:chgData name="Stuart C Wilde MBE" userId="effe1fc91cccb1d5" providerId="LiveId" clId="{FC14472B-0D2B-6E4D-BFCC-7A5E84CD332C}" dt="2023-01-05T19:59:42.983" v="26" actId="2696"/>
        <pc:sldMkLst>
          <pc:docMk/>
          <pc:sldMk cId="284493859" sldId="309"/>
        </pc:sldMkLst>
      </pc:sldChg>
      <pc:sldChg chg="del">
        <pc:chgData name="Stuart C Wilde MBE" userId="effe1fc91cccb1d5" providerId="LiveId" clId="{FC14472B-0D2B-6E4D-BFCC-7A5E84CD332C}" dt="2023-01-05T19:59:42.916" v="5" actId="2696"/>
        <pc:sldMkLst>
          <pc:docMk/>
          <pc:sldMk cId="436998856" sldId="310"/>
        </pc:sldMkLst>
      </pc:sldChg>
      <pc:sldChg chg="del">
        <pc:chgData name="Stuart C Wilde MBE" userId="effe1fc91cccb1d5" providerId="LiveId" clId="{FC14472B-0D2B-6E4D-BFCC-7A5E84CD332C}" dt="2023-01-05T19:59:42.973" v="17" actId="2696"/>
        <pc:sldMkLst>
          <pc:docMk/>
          <pc:sldMk cId="752129212" sldId="311"/>
        </pc:sldMkLst>
      </pc:sldChg>
      <pc:sldChg chg="del">
        <pc:chgData name="Stuart C Wilde MBE" userId="effe1fc91cccb1d5" providerId="LiveId" clId="{FC14472B-0D2B-6E4D-BFCC-7A5E84CD332C}" dt="2023-01-05T19:59:43.046" v="30" actId="2696"/>
        <pc:sldMkLst>
          <pc:docMk/>
          <pc:sldMk cId="1773157961" sldId="312"/>
        </pc:sldMkLst>
      </pc:sldChg>
      <pc:sldChg chg="del">
        <pc:chgData name="Stuart C Wilde MBE" userId="effe1fc91cccb1d5" providerId="LiveId" clId="{FC14472B-0D2B-6E4D-BFCC-7A5E84CD332C}" dt="2023-01-05T19:59:42.975" v="19" actId="2696"/>
        <pc:sldMkLst>
          <pc:docMk/>
          <pc:sldMk cId="2869416868" sldId="313"/>
        </pc:sldMkLst>
      </pc:sldChg>
      <pc:sldChg chg="del">
        <pc:chgData name="Stuart C Wilde MBE" userId="effe1fc91cccb1d5" providerId="LiveId" clId="{FC14472B-0D2B-6E4D-BFCC-7A5E84CD332C}" dt="2023-01-05T19:59:42.917" v="6" actId="2696"/>
        <pc:sldMkLst>
          <pc:docMk/>
          <pc:sldMk cId="4203340563" sldId="314"/>
        </pc:sldMkLst>
      </pc:sldChg>
      <pc:sldChg chg="del">
        <pc:chgData name="Stuart C Wilde MBE" userId="effe1fc91cccb1d5" providerId="LiveId" clId="{FC14472B-0D2B-6E4D-BFCC-7A5E84CD332C}" dt="2023-01-05T19:59:42.972" v="15" actId="2696"/>
        <pc:sldMkLst>
          <pc:docMk/>
          <pc:sldMk cId="3282555369" sldId="316"/>
        </pc:sldMkLst>
      </pc:sldChg>
      <pc:sldChg chg="del">
        <pc:chgData name="Stuart C Wilde MBE" userId="effe1fc91cccb1d5" providerId="LiveId" clId="{FC14472B-0D2B-6E4D-BFCC-7A5E84CD332C}" dt="2023-01-05T19:59:42.911" v="2" actId="2696"/>
        <pc:sldMkLst>
          <pc:docMk/>
          <pc:sldMk cId="3827760274" sldId="317"/>
        </pc:sldMkLst>
      </pc:sldChg>
      <pc:sldChg chg="del">
        <pc:chgData name="Stuart C Wilde MBE" userId="effe1fc91cccb1d5" providerId="LiveId" clId="{FC14472B-0D2B-6E4D-BFCC-7A5E84CD332C}" dt="2023-01-05T19:59:42.974" v="18" actId="2696"/>
        <pc:sldMkLst>
          <pc:docMk/>
          <pc:sldMk cId="3237196407" sldId="319"/>
        </pc:sldMkLst>
      </pc:sldChg>
      <pc:sldChg chg="del">
        <pc:chgData name="Stuart C Wilde MBE" userId="effe1fc91cccb1d5" providerId="LiveId" clId="{FC14472B-0D2B-6E4D-BFCC-7A5E84CD332C}" dt="2023-01-05T19:59:43.008" v="28" actId="2696"/>
        <pc:sldMkLst>
          <pc:docMk/>
          <pc:sldMk cId="3599701029" sldId="320"/>
        </pc:sldMkLst>
      </pc:sldChg>
      <pc:sldChg chg="del">
        <pc:chgData name="Stuart C Wilde MBE" userId="effe1fc91cccb1d5" providerId="LiveId" clId="{FC14472B-0D2B-6E4D-BFCC-7A5E84CD332C}" dt="2023-01-05T19:59:42.945" v="10" actId="2696"/>
        <pc:sldMkLst>
          <pc:docMk/>
          <pc:sldMk cId="2537090292" sldId="323"/>
        </pc:sldMkLst>
      </pc:sldChg>
      <pc:sldChg chg="del">
        <pc:chgData name="Stuart C Wilde MBE" userId="effe1fc91cccb1d5" providerId="LiveId" clId="{FC14472B-0D2B-6E4D-BFCC-7A5E84CD332C}" dt="2023-01-05T19:59:42.972" v="16" actId="2696"/>
        <pc:sldMkLst>
          <pc:docMk/>
          <pc:sldMk cId="2118153139" sldId="324"/>
        </pc:sldMkLst>
      </pc:sldChg>
      <pc:sldChg chg="del">
        <pc:chgData name="Stuart C Wilde MBE" userId="effe1fc91cccb1d5" providerId="LiveId" clId="{FC14472B-0D2B-6E4D-BFCC-7A5E84CD332C}" dt="2023-01-05T19:59:42.978" v="23" actId="2696"/>
        <pc:sldMkLst>
          <pc:docMk/>
          <pc:sldMk cId="2415690415" sldId="325"/>
        </pc:sldMkLst>
      </pc:sldChg>
      <pc:sldChg chg="del">
        <pc:chgData name="Stuart C Wilde MBE" userId="effe1fc91cccb1d5" providerId="LiveId" clId="{FC14472B-0D2B-6E4D-BFCC-7A5E84CD332C}" dt="2023-01-05T19:59:42.944" v="9" actId="2696"/>
        <pc:sldMkLst>
          <pc:docMk/>
          <pc:sldMk cId="2547039009" sldId="326"/>
        </pc:sldMkLst>
      </pc:sldChg>
      <pc:sldChg chg="del">
        <pc:chgData name="Stuart C Wilde MBE" userId="effe1fc91cccb1d5" providerId="LiveId" clId="{FC14472B-0D2B-6E4D-BFCC-7A5E84CD332C}" dt="2023-01-05T19:59:43.007" v="27" actId="2696"/>
        <pc:sldMkLst>
          <pc:docMk/>
          <pc:sldMk cId="3323068216" sldId="327"/>
        </pc:sldMkLst>
      </pc:sldChg>
      <pc:sldChg chg="del">
        <pc:chgData name="Stuart C Wilde MBE" userId="effe1fc91cccb1d5" providerId="LiveId" clId="{FC14472B-0D2B-6E4D-BFCC-7A5E84CD332C}" dt="2023-01-05T19:59:42.947" v="13" actId="2696"/>
        <pc:sldMkLst>
          <pc:docMk/>
          <pc:sldMk cId="863720434" sldId="328"/>
        </pc:sldMkLst>
      </pc:sldChg>
    </pc:docChg>
  </pc:docChgLst>
  <pc:docChgLst>
    <pc:chgData name="Stuart C Wilde MBE" userId="effe1fc91cccb1d5" providerId="LiveId" clId="{709292C3-1714-7A44-9ED0-D9853C0A6C01}"/>
    <pc:docChg chg="custSel addSld delSld modSld">
      <pc:chgData name="Stuart C Wilde MBE" userId="effe1fc91cccb1d5" providerId="LiveId" clId="{709292C3-1714-7A44-9ED0-D9853C0A6C01}" dt="2023-03-24T12:24:49.006" v="1336" actId="14100"/>
      <pc:docMkLst>
        <pc:docMk/>
      </pc:docMkLst>
      <pc:sldChg chg="modSp mod">
        <pc:chgData name="Stuart C Wilde MBE" userId="effe1fc91cccb1d5" providerId="LiveId" clId="{709292C3-1714-7A44-9ED0-D9853C0A6C01}" dt="2023-03-15T16:18:25.468" v="1084" actId="1038"/>
        <pc:sldMkLst>
          <pc:docMk/>
          <pc:sldMk cId="3690740411" sldId="256"/>
        </pc:sldMkLst>
        <pc:spChg chg="mod">
          <ac:chgData name="Stuart C Wilde MBE" userId="effe1fc91cccb1d5" providerId="LiveId" clId="{709292C3-1714-7A44-9ED0-D9853C0A6C01}" dt="2023-03-15T16:18:25.468" v="1084" actId="1038"/>
          <ac:spMkLst>
            <pc:docMk/>
            <pc:sldMk cId="3690740411" sldId="256"/>
            <ac:spMk id="3" creationId="{919EF9B9-1C21-08E0-2967-DF2818C90857}"/>
          </ac:spMkLst>
        </pc:spChg>
        <pc:spChg chg="mod">
          <ac:chgData name="Stuart C Wilde MBE" userId="effe1fc91cccb1d5" providerId="LiveId" clId="{709292C3-1714-7A44-9ED0-D9853C0A6C01}" dt="2023-03-15T15:53:12.986" v="1011" actId="20577"/>
          <ac:spMkLst>
            <pc:docMk/>
            <pc:sldMk cId="3690740411" sldId="256"/>
            <ac:spMk id="16" creationId="{050115FC-1347-44A0-978B-7ACA9C318328}"/>
          </ac:spMkLst>
        </pc:spChg>
      </pc:sldChg>
      <pc:sldChg chg="modSp mod">
        <pc:chgData name="Stuart C Wilde MBE" userId="effe1fc91cccb1d5" providerId="LiveId" clId="{709292C3-1714-7A44-9ED0-D9853C0A6C01}" dt="2023-03-06T09:00:42.475" v="537" actId="20577"/>
        <pc:sldMkLst>
          <pc:docMk/>
          <pc:sldMk cId="832641308" sldId="261"/>
        </pc:sldMkLst>
        <pc:spChg chg="mod">
          <ac:chgData name="Stuart C Wilde MBE" userId="effe1fc91cccb1d5" providerId="LiveId" clId="{709292C3-1714-7A44-9ED0-D9853C0A6C01}" dt="2023-03-06T09:00:42.475" v="537" actId="20577"/>
          <ac:spMkLst>
            <pc:docMk/>
            <pc:sldMk cId="832641308" sldId="261"/>
            <ac:spMk id="2" creationId="{0F7DA49C-DD10-E0C4-9A03-C3A5B28BA9B0}"/>
          </ac:spMkLst>
        </pc:spChg>
      </pc:sldChg>
      <pc:sldChg chg="addSp delSp modSp mod">
        <pc:chgData name="Stuart C Wilde MBE" userId="effe1fc91cccb1d5" providerId="LiveId" clId="{709292C3-1714-7A44-9ED0-D9853C0A6C01}" dt="2023-03-24T12:24:49.006" v="1336" actId="14100"/>
        <pc:sldMkLst>
          <pc:docMk/>
          <pc:sldMk cId="2060847742" sldId="271"/>
        </pc:sldMkLst>
        <pc:spChg chg="mod">
          <ac:chgData name="Stuart C Wilde MBE" userId="effe1fc91cccb1d5" providerId="LiveId" clId="{709292C3-1714-7A44-9ED0-D9853C0A6C01}" dt="2023-03-06T09:00:33.462" v="533" actId="20577"/>
          <ac:spMkLst>
            <pc:docMk/>
            <pc:sldMk cId="2060847742" sldId="271"/>
            <ac:spMk id="2" creationId="{13B32F5F-1909-AD10-508D-6B1D4C02294D}"/>
          </ac:spMkLst>
        </pc:spChg>
        <pc:spChg chg="add mod">
          <ac:chgData name="Stuart C Wilde MBE" userId="effe1fc91cccb1d5" providerId="LiveId" clId="{709292C3-1714-7A44-9ED0-D9853C0A6C01}" dt="2023-03-24T12:24:49.006" v="1336" actId="14100"/>
          <ac:spMkLst>
            <pc:docMk/>
            <pc:sldMk cId="2060847742" sldId="271"/>
            <ac:spMk id="7" creationId="{25F4AB48-A0D1-DDBE-8BAD-B02DEDC284C1}"/>
          </ac:spMkLst>
        </pc:spChg>
        <pc:spChg chg="add del mod">
          <ac:chgData name="Stuart C Wilde MBE" userId="effe1fc91cccb1d5" providerId="LiveId" clId="{709292C3-1714-7A44-9ED0-D9853C0A6C01}" dt="2023-03-24T12:19:24.215" v="1145" actId="478"/>
          <ac:spMkLst>
            <pc:docMk/>
            <pc:sldMk cId="2060847742" sldId="271"/>
            <ac:spMk id="12" creationId="{916BD402-B015-A0D0-2924-20065AEC65C8}"/>
          </ac:spMkLst>
        </pc:spChg>
        <pc:spChg chg="add mod">
          <ac:chgData name="Stuart C Wilde MBE" userId="effe1fc91cccb1d5" providerId="LiveId" clId="{709292C3-1714-7A44-9ED0-D9853C0A6C01}" dt="2023-03-24T12:20:12.105" v="1170" actId="1582"/>
          <ac:spMkLst>
            <pc:docMk/>
            <pc:sldMk cId="2060847742" sldId="271"/>
            <ac:spMk id="17" creationId="{1F47861F-9A7A-FA95-833B-C47B6B92A94B}"/>
          </ac:spMkLst>
        </pc:spChg>
        <pc:picChg chg="del">
          <ac:chgData name="Stuart C Wilde MBE" userId="effe1fc91cccb1d5" providerId="LiveId" clId="{709292C3-1714-7A44-9ED0-D9853C0A6C01}" dt="2023-02-14T10:00:07.519" v="119" actId="478"/>
          <ac:picMkLst>
            <pc:docMk/>
            <pc:sldMk cId="2060847742" sldId="271"/>
            <ac:picMk id="5" creationId="{5E381476-A63D-6EF2-0C22-9EBFA7548787}"/>
          </ac:picMkLst>
        </pc:picChg>
        <pc:picChg chg="add del mod">
          <ac:chgData name="Stuart C Wilde MBE" userId="effe1fc91cccb1d5" providerId="LiveId" clId="{709292C3-1714-7A44-9ED0-D9853C0A6C01}" dt="2023-03-24T12:18:12.237" v="1139" actId="478"/>
          <ac:picMkLst>
            <pc:docMk/>
            <pc:sldMk cId="2060847742" sldId="271"/>
            <ac:picMk id="5" creationId="{6225F1B3-90E7-C73E-BAE4-962947F8467E}"/>
          </ac:picMkLst>
        </pc:picChg>
        <pc:picChg chg="add del mod">
          <ac:chgData name="Stuart C Wilde MBE" userId="effe1fc91cccb1d5" providerId="LiveId" clId="{709292C3-1714-7A44-9ED0-D9853C0A6C01}" dt="2023-03-05T21:30:48.458" v="491" actId="478"/>
          <ac:picMkLst>
            <pc:docMk/>
            <pc:sldMk cId="2060847742" sldId="271"/>
            <ac:picMk id="6" creationId="{A2988A92-1F90-A7E1-8CF2-AF4EC6C1380D}"/>
          </ac:picMkLst>
        </pc:picChg>
        <pc:picChg chg="add mod">
          <ac:chgData name="Stuart C Wilde MBE" userId="effe1fc91cccb1d5" providerId="LiveId" clId="{709292C3-1714-7A44-9ED0-D9853C0A6C01}" dt="2023-03-24T12:18:09.824" v="1138" actId="1582"/>
          <ac:picMkLst>
            <pc:docMk/>
            <pc:sldMk cId="2060847742" sldId="271"/>
            <ac:picMk id="6" creationId="{A698C0B7-D074-BBAF-1E59-E364AA59B70B}"/>
          </ac:picMkLst>
        </pc:picChg>
        <pc:cxnChg chg="add del mod">
          <ac:chgData name="Stuart C Wilde MBE" userId="effe1fc91cccb1d5" providerId="LiveId" clId="{709292C3-1714-7A44-9ED0-D9853C0A6C01}" dt="2023-03-24T12:20:16.698" v="1171" actId="478"/>
          <ac:cxnSpMkLst>
            <pc:docMk/>
            <pc:sldMk cId="2060847742" sldId="271"/>
            <ac:cxnSpMk id="13" creationId="{BD58A790-4A46-273B-FD64-184A95AC67BD}"/>
          </ac:cxnSpMkLst>
        </pc:cxnChg>
      </pc:sldChg>
      <pc:sldChg chg="modSp mod">
        <pc:chgData name="Stuart C Wilde MBE" userId="effe1fc91cccb1d5" providerId="LiveId" clId="{709292C3-1714-7A44-9ED0-D9853C0A6C01}" dt="2023-03-20T08:44:07.718" v="1114" actId="20577"/>
        <pc:sldMkLst>
          <pc:docMk/>
          <pc:sldMk cId="1923896702" sldId="275"/>
        </pc:sldMkLst>
        <pc:spChg chg="mod">
          <ac:chgData name="Stuart C Wilde MBE" userId="effe1fc91cccb1d5" providerId="LiveId" clId="{709292C3-1714-7A44-9ED0-D9853C0A6C01}" dt="2023-03-15T20:22:06.764" v="1086" actId="1582"/>
          <ac:spMkLst>
            <pc:docMk/>
            <pc:sldMk cId="1923896702" sldId="275"/>
            <ac:spMk id="2" creationId="{FAB459E6-167B-6B66-071B-9EE69C209B85}"/>
          </ac:spMkLst>
        </pc:spChg>
        <pc:spChg chg="mod">
          <ac:chgData name="Stuart C Wilde MBE" userId="effe1fc91cccb1d5" providerId="LiveId" clId="{709292C3-1714-7A44-9ED0-D9853C0A6C01}" dt="2023-03-15T20:22:06.764" v="1086" actId="1582"/>
          <ac:spMkLst>
            <pc:docMk/>
            <pc:sldMk cId="1923896702" sldId="275"/>
            <ac:spMk id="3" creationId="{4ACF69E4-3422-1B83-8F6E-C97A31C6E981}"/>
          </ac:spMkLst>
        </pc:spChg>
        <pc:spChg chg="mod">
          <ac:chgData name="Stuart C Wilde MBE" userId="effe1fc91cccb1d5" providerId="LiveId" clId="{709292C3-1714-7A44-9ED0-D9853C0A6C01}" dt="2023-03-15T20:22:06.764" v="1086" actId="1582"/>
          <ac:spMkLst>
            <pc:docMk/>
            <pc:sldMk cId="1923896702" sldId="275"/>
            <ac:spMk id="5" creationId="{32D68624-1E4C-94CE-3B7E-8F59237833EA}"/>
          </ac:spMkLst>
        </pc:spChg>
        <pc:spChg chg="mod">
          <ac:chgData name="Stuart C Wilde MBE" userId="effe1fc91cccb1d5" providerId="LiveId" clId="{709292C3-1714-7A44-9ED0-D9853C0A6C01}" dt="2023-03-15T20:22:06.764" v="1086" actId="1582"/>
          <ac:spMkLst>
            <pc:docMk/>
            <pc:sldMk cId="1923896702" sldId="275"/>
            <ac:spMk id="15" creationId="{9948A0A7-B670-9888-2DE0-BC464108C505}"/>
          </ac:spMkLst>
        </pc:spChg>
        <pc:spChg chg="mod">
          <ac:chgData name="Stuart C Wilde MBE" userId="effe1fc91cccb1d5" providerId="LiveId" clId="{709292C3-1714-7A44-9ED0-D9853C0A6C01}" dt="2023-03-15T20:22:06.764" v="1086" actId="1582"/>
          <ac:spMkLst>
            <pc:docMk/>
            <pc:sldMk cId="1923896702" sldId="275"/>
            <ac:spMk id="16" creationId="{71E6EA0F-0A9C-7217-ED8F-E92872379633}"/>
          </ac:spMkLst>
        </pc:spChg>
        <pc:spChg chg="mod">
          <ac:chgData name="Stuart C Wilde MBE" userId="effe1fc91cccb1d5" providerId="LiveId" clId="{709292C3-1714-7A44-9ED0-D9853C0A6C01}" dt="2023-03-15T20:22:06.764" v="1086" actId="1582"/>
          <ac:spMkLst>
            <pc:docMk/>
            <pc:sldMk cId="1923896702" sldId="275"/>
            <ac:spMk id="17" creationId="{437E7A14-AD7B-9569-A0DE-B69033BF3EEA}"/>
          </ac:spMkLst>
        </pc:spChg>
        <pc:spChg chg="mod">
          <ac:chgData name="Stuart C Wilde MBE" userId="effe1fc91cccb1d5" providerId="LiveId" clId="{709292C3-1714-7A44-9ED0-D9853C0A6C01}" dt="2023-03-15T20:22:06.764" v="1086" actId="1582"/>
          <ac:spMkLst>
            <pc:docMk/>
            <pc:sldMk cId="1923896702" sldId="275"/>
            <ac:spMk id="18" creationId="{BABBD544-0D48-C29E-BEDA-9C1A74869D46}"/>
          </ac:spMkLst>
        </pc:spChg>
        <pc:spChg chg="mod">
          <ac:chgData name="Stuart C Wilde MBE" userId="effe1fc91cccb1d5" providerId="LiveId" clId="{709292C3-1714-7A44-9ED0-D9853C0A6C01}" dt="2023-03-15T20:22:06.764" v="1086" actId="1582"/>
          <ac:spMkLst>
            <pc:docMk/>
            <pc:sldMk cId="1923896702" sldId="275"/>
            <ac:spMk id="19" creationId="{E6B94A31-5770-FFA6-48C1-D7682FDEA289}"/>
          </ac:spMkLst>
        </pc:spChg>
        <pc:spChg chg="mod">
          <ac:chgData name="Stuart C Wilde MBE" userId="effe1fc91cccb1d5" providerId="LiveId" clId="{709292C3-1714-7A44-9ED0-D9853C0A6C01}" dt="2023-03-15T20:22:06.764" v="1086" actId="1582"/>
          <ac:spMkLst>
            <pc:docMk/>
            <pc:sldMk cId="1923896702" sldId="275"/>
            <ac:spMk id="20" creationId="{7A57EC5B-F41D-838D-8B04-F6266EF0AD92}"/>
          </ac:spMkLst>
        </pc:spChg>
        <pc:spChg chg="mod">
          <ac:chgData name="Stuart C Wilde MBE" userId="effe1fc91cccb1d5" providerId="LiveId" clId="{709292C3-1714-7A44-9ED0-D9853C0A6C01}" dt="2023-03-15T20:22:06.764" v="1086" actId="1582"/>
          <ac:spMkLst>
            <pc:docMk/>
            <pc:sldMk cId="1923896702" sldId="275"/>
            <ac:spMk id="21" creationId="{70387C76-9514-A5B7-FE46-E3AC18DB9123}"/>
          </ac:spMkLst>
        </pc:spChg>
        <pc:spChg chg="mod">
          <ac:chgData name="Stuart C Wilde MBE" userId="effe1fc91cccb1d5" providerId="LiveId" clId="{709292C3-1714-7A44-9ED0-D9853C0A6C01}" dt="2023-03-15T20:22:06.764" v="1086" actId="1582"/>
          <ac:spMkLst>
            <pc:docMk/>
            <pc:sldMk cId="1923896702" sldId="275"/>
            <ac:spMk id="27" creationId="{25DB5E99-4D4C-A860-9D1D-CF7E450F421B}"/>
          </ac:spMkLst>
        </pc:spChg>
        <pc:spChg chg="mod">
          <ac:chgData name="Stuart C Wilde MBE" userId="effe1fc91cccb1d5" providerId="LiveId" clId="{709292C3-1714-7A44-9ED0-D9853C0A6C01}" dt="2023-03-15T20:22:06.764" v="1086" actId="1582"/>
          <ac:spMkLst>
            <pc:docMk/>
            <pc:sldMk cId="1923896702" sldId="275"/>
            <ac:spMk id="34" creationId="{7FAAEC8E-C700-035C-484D-D33B6C105B02}"/>
          </ac:spMkLst>
        </pc:spChg>
        <pc:spChg chg="mod">
          <ac:chgData name="Stuart C Wilde MBE" userId="effe1fc91cccb1d5" providerId="LiveId" clId="{709292C3-1714-7A44-9ED0-D9853C0A6C01}" dt="2023-03-20T08:44:07.718" v="1114" actId="20577"/>
          <ac:spMkLst>
            <pc:docMk/>
            <pc:sldMk cId="1923896702" sldId="275"/>
            <ac:spMk id="55" creationId="{B41554F2-AFFC-23A6-D3AF-CF41A5AC15AA}"/>
          </ac:spMkLst>
        </pc:spChg>
        <pc:cxnChg chg="mod">
          <ac:chgData name="Stuart C Wilde MBE" userId="effe1fc91cccb1d5" providerId="LiveId" clId="{709292C3-1714-7A44-9ED0-D9853C0A6C01}" dt="2023-03-13T08:19:25.700" v="820" actId="1037"/>
          <ac:cxnSpMkLst>
            <pc:docMk/>
            <pc:sldMk cId="1923896702" sldId="275"/>
            <ac:cxnSpMk id="45" creationId="{E64788FD-8AD8-23B5-E7A9-1C90E6396DA0}"/>
          </ac:cxnSpMkLst>
        </pc:cxnChg>
      </pc:sldChg>
      <pc:sldChg chg="modSp mod">
        <pc:chgData name="Stuart C Wilde MBE" userId="effe1fc91cccb1d5" providerId="LiveId" clId="{709292C3-1714-7A44-9ED0-D9853C0A6C01}" dt="2023-03-15T20:22:34.897" v="1088" actId="1582"/>
        <pc:sldMkLst>
          <pc:docMk/>
          <pc:sldMk cId="4013975366" sldId="276"/>
        </pc:sldMkLst>
        <pc:spChg chg="mod">
          <ac:chgData name="Stuart C Wilde MBE" userId="effe1fc91cccb1d5" providerId="LiveId" clId="{709292C3-1714-7A44-9ED0-D9853C0A6C01}" dt="2023-03-15T20:22:34.897" v="1088" actId="1582"/>
          <ac:spMkLst>
            <pc:docMk/>
            <pc:sldMk cId="4013975366" sldId="276"/>
            <ac:spMk id="12" creationId="{D8B46059-9CAA-4CBB-06D4-67ED037FBDE4}"/>
          </ac:spMkLst>
        </pc:spChg>
        <pc:spChg chg="mod">
          <ac:chgData name="Stuart C Wilde MBE" userId="effe1fc91cccb1d5" providerId="LiveId" clId="{709292C3-1714-7A44-9ED0-D9853C0A6C01}" dt="2023-03-15T20:22:34.897" v="1088" actId="1582"/>
          <ac:spMkLst>
            <pc:docMk/>
            <pc:sldMk cId="4013975366" sldId="276"/>
            <ac:spMk id="19" creationId="{9241177F-24B1-20FA-077B-26606FBAAB72}"/>
          </ac:spMkLst>
        </pc:spChg>
        <pc:spChg chg="mod">
          <ac:chgData name="Stuart C Wilde MBE" userId="effe1fc91cccb1d5" providerId="LiveId" clId="{709292C3-1714-7A44-9ED0-D9853C0A6C01}" dt="2023-03-15T20:22:34.897" v="1088" actId="1582"/>
          <ac:spMkLst>
            <pc:docMk/>
            <pc:sldMk cId="4013975366" sldId="276"/>
            <ac:spMk id="21" creationId="{ECF05851-2BFB-2F6F-460D-A1BFF054FC13}"/>
          </ac:spMkLst>
        </pc:spChg>
        <pc:spChg chg="mod">
          <ac:chgData name="Stuart C Wilde MBE" userId="effe1fc91cccb1d5" providerId="LiveId" clId="{709292C3-1714-7A44-9ED0-D9853C0A6C01}" dt="2023-03-13T08:21:47.965" v="826" actId="20577"/>
          <ac:spMkLst>
            <pc:docMk/>
            <pc:sldMk cId="4013975366" sldId="276"/>
            <ac:spMk id="24" creationId="{99FED954-84E8-82B0-DB3E-E685F436C76B}"/>
          </ac:spMkLst>
        </pc:spChg>
      </pc:sldChg>
      <pc:sldChg chg="addSp delSp modSp mod">
        <pc:chgData name="Stuart C Wilde MBE" userId="effe1fc91cccb1d5" providerId="LiveId" clId="{709292C3-1714-7A44-9ED0-D9853C0A6C01}" dt="2023-03-09T15:15:22.040" v="780" actId="20577"/>
        <pc:sldMkLst>
          <pc:docMk/>
          <pc:sldMk cId="3872337077" sldId="282"/>
        </pc:sldMkLst>
        <pc:spChg chg="mod">
          <ac:chgData name="Stuart C Wilde MBE" userId="effe1fc91cccb1d5" providerId="LiveId" clId="{709292C3-1714-7A44-9ED0-D9853C0A6C01}" dt="2023-03-06T09:00:38.217" v="535" actId="20577"/>
          <ac:spMkLst>
            <pc:docMk/>
            <pc:sldMk cId="3872337077" sldId="282"/>
            <ac:spMk id="2" creationId="{AD5F2398-BC58-C157-2528-0CC5C30843B7}"/>
          </ac:spMkLst>
        </pc:spChg>
        <pc:spChg chg="mod">
          <ac:chgData name="Stuart C Wilde MBE" userId="effe1fc91cccb1d5" providerId="LiveId" clId="{709292C3-1714-7A44-9ED0-D9853C0A6C01}" dt="2023-03-09T15:15:22.040" v="780" actId="20577"/>
          <ac:spMkLst>
            <pc:docMk/>
            <pc:sldMk cId="3872337077" sldId="282"/>
            <ac:spMk id="36" creationId="{B0D5B488-6AAF-E985-B144-753EA7ACA53F}"/>
          </ac:spMkLst>
        </pc:spChg>
        <pc:picChg chg="add del mod">
          <ac:chgData name="Stuart C Wilde MBE" userId="effe1fc91cccb1d5" providerId="LiveId" clId="{709292C3-1714-7A44-9ED0-D9853C0A6C01}" dt="2023-03-05T21:31:57.747" v="512" actId="478"/>
          <ac:picMkLst>
            <pc:docMk/>
            <pc:sldMk cId="3872337077" sldId="282"/>
            <ac:picMk id="17" creationId="{C52F847C-3721-10CD-6E93-ECE258889912}"/>
          </ac:picMkLst>
        </pc:picChg>
        <pc:picChg chg="add mod">
          <ac:chgData name="Stuart C Wilde MBE" userId="effe1fc91cccb1d5" providerId="LiveId" clId="{709292C3-1714-7A44-9ED0-D9853C0A6C01}" dt="2023-03-05T21:32:06.702" v="529" actId="1038"/>
          <ac:picMkLst>
            <pc:docMk/>
            <pc:sldMk cId="3872337077" sldId="282"/>
            <ac:picMk id="18" creationId="{B6DC13F9-9B7F-37CF-2CBA-9AD88BDE05C8}"/>
          </ac:picMkLst>
        </pc:picChg>
        <pc:picChg chg="del">
          <ac:chgData name="Stuart C Wilde MBE" userId="effe1fc91cccb1d5" providerId="LiveId" clId="{709292C3-1714-7A44-9ED0-D9853C0A6C01}" dt="2023-02-14T10:00:44.800" v="150" actId="478"/>
          <ac:picMkLst>
            <pc:docMk/>
            <pc:sldMk cId="3872337077" sldId="282"/>
            <ac:picMk id="18" creationId="{D372A985-C8C0-D8BA-51F5-B8C856EA44A2}"/>
          </ac:picMkLst>
        </pc:picChg>
        <pc:cxnChg chg="add mod">
          <ac:chgData name="Stuart C Wilde MBE" userId="effe1fc91cccb1d5" providerId="LiveId" clId="{709292C3-1714-7A44-9ED0-D9853C0A6C01}" dt="2023-03-06T09:44:19.930" v="757" actId="1038"/>
          <ac:cxnSpMkLst>
            <pc:docMk/>
            <pc:sldMk cId="3872337077" sldId="282"/>
            <ac:cxnSpMk id="17" creationId="{CCBB4153-55CC-D8E2-5061-0769E00AF1FD}"/>
          </ac:cxnSpMkLst>
        </pc:cxnChg>
        <pc:cxnChg chg="mod">
          <ac:chgData name="Stuart C Wilde MBE" userId="effe1fc91cccb1d5" providerId="LiveId" clId="{709292C3-1714-7A44-9ED0-D9853C0A6C01}" dt="2023-03-06T09:44:31.065" v="758" actId="208"/>
          <ac:cxnSpMkLst>
            <pc:docMk/>
            <pc:sldMk cId="3872337077" sldId="282"/>
            <ac:cxnSpMk id="29" creationId="{2CB9614B-91A9-B9DC-F50A-706BC625E0D0}"/>
          </ac:cxnSpMkLst>
        </pc:cxnChg>
      </pc:sldChg>
      <pc:sldChg chg="modSp mod">
        <pc:chgData name="Stuart C Wilde MBE" userId="effe1fc91cccb1d5" providerId="LiveId" clId="{709292C3-1714-7A44-9ED0-D9853C0A6C01}" dt="2023-03-06T09:00:48.455" v="539" actId="20577"/>
        <pc:sldMkLst>
          <pc:docMk/>
          <pc:sldMk cId="2521993555" sldId="291"/>
        </pc:sldMkLst>
        <pc:spChg chg="mod">
          <ac:chgData name="Stuart C Wilde MBE" userId="effe1fc91cccb1d5" providerId="LiveId" clId="{709292C3-1714-7A44-9ED0-D9853C0A6C01}" dt="2023-03-06T09:00:48.455" v="539" actId="20577"/>
          <ac:spMkLst>
            <pc:docMk/>
            <pc:sldMk cId="2521993555" sldId="291"/>
            <ac:spMk id="2" creationId="{0F7DA49C-DD10-E0C4-9A03-C3A5B28BA9B0}"/>
          </ac:spMkLst>
        </pc:spChg>
      </pc:sldChg>
      <pc:sldChg chg="modSp mod">
        <pc:chgData name="Stuart C Wilde MBE" userId="effe1fc91cccb1d5" providerId="LiveId" clId="{709292C3-1714-7A44-9ED0-D9853C0A6C01}" dt="2023-03-06T09:00:52.890" v="542" actId="20577"/>
        <pc:sldMkLst>
          <pc:docMk/>
          <pc:sldMk cId="3108548141" sldId="292"/>
        </pc:sldMkLst>
        <pc:spChg chg="mod">
          <ac:chgData name="Stuart C Wilde MBE" userId="effe1fc91cccb1d5" providerId="LiveId" clId="{709292C3-1714-7A44-9ED0-D9853C0A6C01}" dt="2023-03-06T09:00:52.890" v="542" actId="20577"/>
          <ac:spMkLst>
            <pc:docMk/>
            <pc:sldMk cId="3108548141" sldId="292"/>
            <ac:spMk id="2" creationId="{0F7DA49C-DD10-E0C4-9A03-C3A5B28BA9B0}"/>
          </ac:spMkLst>
        </pc:spChg>
      </pc:sldChg>
      <pc:sldChg chg="modSp del mod">
        <pc:chgData name="Stuart C Wilde MBE" userId="effe1fc91cccb1d5" providerId="LiveId" clId="{709292C3-1714-7A44-9ED0-D9853C0A6C01}" dt="2023-03-06T09:01:30.910" v="545" actId="2696"/>
        <pc:sldMkLst>
          <pc:docMk/>
          <pc:sldMk cId="3973677040" sldId="293"/>
        </pc:sldMkLst>
        <pc:spChg chg="mod">
          <ac:chgData name="Stuart C Wilde MBE" userId="effe1fc91cccb1d5" providerId="LiveId" clId="{709292C3-1714-7A44-9ED0-D9853C0A6C01}" dt="2023-03-06T09:00:58.033" v="544" actId="20577"/>
          <ac:spMkLst>
            <pc:docMk/>
            <pc:sldMk cId="3973677040" sldId="293"/>
            <ac:spMk id="2" creationId="{0F7DA49C-DD10-E0C4-9A03-C3A5B28BA9B0}"/>
          </ac:spMkLst>
        </pc:spChg>
      </pc:sldChg>
      <pc:sldChg chg="addSp delSp modSp mod">
        <pc:chgData name="Stuart C Wilde MBE" userId="effe1fc91cccb1d5" providerId="LiveId" clId="{709292C3-1714-7A44-9ED0-D9853C0A6C01}" dt="2023-03-15T08:47:32.424" v="998" actId="1038"/>
        <pc:sldMkLst>
          <pc:docMk/>
          <pc:sldMk cId="2822794169" sldId="300"/>
        </pc:sldMkLst>
        <pc:spChg chg="add del mod">
          <ac:chgData name="Stuart C Wilde MBE" userId="effe1fc91cccb1d5" providerId="LiveId" clId="{709292C3-1714-7A44-9ED0-D9853C0A6C01}" dt="2023-03-14T16:04:31.975" v="929" actId="478"/>
          <ac:spMkLst>
            <pc:docMk/>
            <pc:sldMk cId="2822794169" sldId="300"/>
            <ac:spMk id="2" creationId="{20E94728-44BB-8C39-1014-1E5A74766143}"/>
          </ac:spMkLst>
        </pc:spChg>
        <pc:spChg chg="mod">
          <ac:chgData name="Stuart C Wilde MBE" userId="effe1fc91cccb1d5" providerId="LiveId" clId="{709292C3-1714-7A44-9ED0-D9853C0A6C01}" dt="2023-03-15T08:45:55.754" v="965" actId="1037"/>
          <ac:spMkLst>
            <pc:docMk/>
            <pc:sldMk cId="2822794169" sldId="300"/>
            <ac:spMk id="5" creationId="{025CEFB1-244B-283A-01D9-211AAAC3E1E5}"/>
          </ac:spMkLst>
        </pc:spChg>
        <pc:spChg chg="mod">
          <ac:chgData name="Stuart C Wilde MBE" userId="effe1fc91cccb1d5" providerId="LiveId" clId="{709292C3-1714-7A44-9ED0-D9853C0A6C01}" dt="2023-03-15T08:45:55.754" v="965" actId="1037"/>
          <ac:spMkLst>
            <pc:docMk/>
            <pc:sldMk cId="2822794169" sldId="300"/>
            <ac:spMk id="12" creationId="{64A35672-BACC-0F15-4CE5-77D7B3B39403}"/>
          </ac:spMkLst>
        </pc:spChg>
        <pc:spChg chg="mod">
          <ac:chgData name="Stuart C Wilde MBE" userId="effe1fc91cccb1d5" providerId="LiveId" clId="{709292C3-1714-7A44-9ED0-D9853C0A6C01}" dt="2023-03-15T08:45:55.754" v="965" actId="1037"/>
          <ac:spMkLst>
            <pc:docMk/>
            <pc:sldMk cId="2822794169" sldId="300"/>
            <ac:spMk id="16" creationId="{437BB74F-626E-B0F7-D8D6-8D069B1AA38A}"/>
          </ac:spMkLst>
        </pc:spChg>
        <pc:spChg chg="mod">
          <ac:chgData name="Stuart C Wilde MBE" userId="effe1fc91cccb1d5" providerId="LiveId" clId="{709292C3-1714-7A44-9ED0-D9853C0A6C01}" dt="2023-03-15T08:45:55.754" v="965" actId="1037"/>
          <ac:spMkLst>
            <pc:docMk/>
            <pc:sldMk cId="2822794169" sldId="300"/>
            <ac:spMk id="19" creationId="{F4963259-B78A-A8A5-21A9-6B2D52712AEC}"/>
          </ac:spMkLst>
        </pc:spChg>
        <pc:spChg chg="mod">
          <ac:chgData name="Stuart C Wilde MBE" userId="effe1fc91cccb1d5" providerId="LiveId" clId="{709292C3-1714-7A44-9ED0-D9853C0A6C01}" dt="2023-03-15T08:45:55.754" v="965" actId="1037"/>
          <ac:spMkLst>
            <pc:docMk/>
            <pc:sldMk cId="2822794169" sldId="300"/>
            <ac:spMk id="21" creationId="{A6234B48-2110-E38A-5F17-6C17CBDD2605}"/>
          </ac:spMkLst>
        </pc:spChg>
        <pc:spChg chg="mod">
          <ac:chgData name="Stuart C Wilde MBE" userId="effe1fc91cccb1d5" providerId="LiveId" clId="{709292C3-1714-7A44-9ED0-D9853C0A6C01}" dt="2023-03-15T08:45:55.754" v="965" actId="1037"/>
          <ac:spMkLst>
            <pc:docMk/>
            <pc:sldMk cId="2822794169" sldId="300"/>
            <ac:spMk id="43" creationId="{025528FC-A977-FEB2-D3D8-F526D0611D4C}"/>
          </ac:spMkLst>
        </pc:spChg>
        <pc:spChg chg="mod">
          <ac:chgData name="Stuart C Wilde MBE" userId="effe1fc91cccb1d5" providerId="LiveId" clId="{709292C3-1714-7A44-9ED0-D9853C0A6C01}" dt="2023-03-15T08:45:55.754" v="965" actId="1037"/>
          <ac:spMkLst>
            <pc:docMk/>
            <pc:sldMk cId="2822794169" sldId="300"/>
            <ac:spMk id="44" creationId="{5DA310C6-D74B-70CC-291F-A4D1EE61923D}"/>
          </ac:spMkLst>
        </pc:spChg>
        <pc:spChg chg="mod">
          <ac:chgData name="Stuart C Wilde MBE" userId="effe1fc91cccb1d5" providerId="LiveId" clId="{709292C3-1714-7A44-9ED0-D9853C0A6C01}" dt="2023-03-15T08:45:55.754" v="965" actId="1037"/>
          <ac:spMkLst>
            <pc:docMk/>
            <pc:sldMk cId="2822794169" sldId="300"/>
            <ac:spMk id="45" creationId="{A130FFBD-4536-DCAA-21B2-52EAAA84E66C}"/>
          </ac:spMkLst>
        </pc:spChg>
        <pc:spChg chg="mod">
          <ac:chgData name="Stuart C Wilde MBE" userId="effe1fc91cccb1d5" providerId="LiveId" clId="{709292C3-1714-7A44-9ED0-D9853C0A6C01}" dt="2023-03-15T08:45:55.754" v="965" actId="1037"/>
          <ac:spMkLst>
            <pc:docMk/>
            <pc:sldMk cId="2822794169" sldId="300"/>
            <ac:spMk id="46" creationId="{3AD27F30-27D1-139A-0B9C-F326064EB419}"/>
          </ac:spMkLst>
        </pc:spChg>
        <pc:spChg chg="mod">
          <ac:chgData name="Stuart C Wilde MBE" userId="effe1fc91cccb1d5" providerId="LiveId" clId="{709292C3-1714-7A44-9ED0-D9853C0A6C01}" dt="2023-03-15T08:45:55.754" v="965" actId="1037"/>
          <ac:spMkLst>
            <pc:docMk/>
            <pc:sldMk cId="2822794169" sldId="300"/>
            <ac:spMk id="47" creationId="{A252CC53-49D0-5E59-7B5D-CC29DE4C3F01}"/>
          </ac:spMkLst>
        </pc:spChg>
        <pc:spChg chg="mod">
          <ac:chgData name="Stuart C Wilde MBE" userId="effe1fc91cccb1d5" providerId="LiveId" clId="{709292C3-1714-7A44-9ED0-D9853C0A6C01}" dt="2023-03-15T08:45:55.754" v="965" actId="1037"/>
          <ac:spMkLst>
            <pc:docMk/>
            <pc:sldMk cId="2822794169" sldId="300"/>
            <ac:spMk id="48" creationId="{DBAD0256-0129-F0F7-29D5-B1B0179448A0}"/>
          </ac:spMkLst>
        </pc:spChg>
        <pc:spChg chg="mod">
          <ac:chgData name="Stuart C Wilde MBE" userId="effe1fc91cccb1d5" providerId="LiveId" clId="{709292C3-1714-7A44-9ED0-D9853C0A6C01}" dt="2023-03-15T08:45:55.754" v="965" actId="1037"/>
          <ac:spMkLst>
            <pc:docMk/>
            <pc:sldMk cId="2822794169" sldId="300"/>
            <ac:spMk id="49" creationId="{6D2B5D11-5561-B646-FA3D-5800781F13F7}"/>
          </ac:spMkLst>
        </pc:spChg>
        <pc:spChg chg="mod">
          <ac:chgData name="Stuart C Wilde MBE" userId="effe1fc91cccb1d5" providerId="LiveId" clId="{709292C3-1714-7A44-9ED0-D9853C0A6C01}" dt="2023-03-15T08:47:32.424" v="998" actId="1038"/>
          <ac:spMkLst>
            <pc:docMk/>
            <pc:sldMk cId="2822794169" sldId="300"/>
            <ac:spMk id="50" creationId="{55B5E25F-8F7D-613B-2706-A0094A6937B9}"/>
          </ac:spMkLst>
        </pc:spChg>
        <pc:spChg chg="mod">
          <ac:chgData name="Stuart C Wilde MBE" userId="effe1fc91cccb1d5" providerId="LiveId" clId="{709292C3-1714-7A44-9ED0-D9853C0A6C01}" dt="2023-03-15T08:45:55.754" v="965" actId="1037"/>
          <ac:spMkLst>
            <pc:docMk/>
            <pc:sldMk cId="2822794169" sldId="300"/>
            <ac:spMk id="51" creationId="{E91734AB-D52F-6FE9-4544-BE4E3820B624}"/>
          </ac:spMkLst>
        </pc:spChg>
        <pc:spChg chg="mod">
          <ac:chgData name="Stuart C Wilde MBE" userId="effe1fc91cccb1d5" providerId="LiveId" clId="{709292C3-1714-7A44-9ED0-D9853C0A6C01}" dt="2023-03-15T08:45:55.754" v="965" actId="1037"/>
          <ac:spMkLst>
            <pc:docMk/>
            <pc:sldMk cId="2822794169" sldId="300"/>
            <ac:spMk id="52" creationId="{DA0B4692-BF97-4AB7-134E-47C6C1B8B0D7}"/>
          </ac:spMkLst>
        </pc:spChg>
        <pc:spChg chg="mod">
          <ac:chgData name="Stuart C Wilde MBE" userId="effe1fc91cccb1d5" providerId="LiveId" clId="{709292C3-1714-7A44-9ED0-D9853C0A6C01}" dt="2023-03-15T08:45:55.754" v="965" actId="1037"/>
          <ac:spMkLst>
            <pc:docMk/>
            <pc:sldMk cId="2822794169" sldId="300"/>
            <ac:spMk id="53" creationId="{3D219AD9-B150-460E-90EF-79996F3586E0}"/>
          </ac:spMkLst>
        </pc:spChg>
        <pc:spChg chg="mod">
          <ac:chgData name="Stuart C Wilde MBE" userId="effe1fc91cccb1d5" providerId="LiveId" clId="{709292C3-1714-7A44-9ED0-D9853C0A6C01}" dt="2023-03-15T08:45:55.754" v="965" actId="1037"/>
          <ac:spMkLst>
            <pc:docMk/>
            <pc:sldMk cId="2822794169" sldId="300"/>
            <ac:spMk id="54" creationId="{77503CF2-EE0A-4199-3CCB-2540CB34816E}"/>
          </ac:spMkLst>
        </pc:spChg>
        <pc:spChg chg="mod">
          <ac:chgData name="Stuart C Wilde MBE" userId="effe1fc91cccb1d5" providerId="LiveId" clId="{709292C3-1714-7A44-9ED0-D9853C0A6C01}" dt="2023-03-15T08:45:55.754" v="965" actId="1037"/>
          <ac:spMkLst>
            <pc:docMk/>
            <pc:sldMk cId="2822794169" sldId="300"/>
            <ac:spMk id="55" creationId="{18AE5426-616B-BF24-007E-038E765A969E}"/>
          </ac:spMkLst>
        </pc:spChg>
        <pc:spChg chg="mod">
          <ac:chgData name="Stuart C Wilde MBE" userId="effe1fc91cccb1d5" providerId="LiveId" clId="{709292C3-1714-7A44-9ED0-D9853C0A6C01}" dt="2023-03-15T08:45:55.754" v="965" actId="1037"/>
          <ac:spMkLst>
            <pc:docMk/>
            <pc:sldMk cId="2822794169" sldId="300"/>
            <ac:spMk id="56" creationId="{4B288270-322E-CFF2-7E85-714F86D601F6}"/>
          </ac:spMkLst>
        </pc:spChg>
        <pc:spChg chg="mod">
          <ac:chgData name="Stuart C Wilde MBE" userId="effe1fc91cccb1d5" providerId="LiveId" clId="{709292C3-1714-7A44-9ED0-D9853C0A6C01}" dt="2023-03-15T08:46:24.623" v="975" actId="14100"/>
          <ac:spMkLst>
            <pc:docMk/>
            <pc:sldMk cId="2822794169" sldId="300"/>
            <ac:spMk id="60" creationId="{A04B9660-058B-84CC-AFF5-D38C693AF096}"/>
          </ac:spMkLst>
        </pc:spChg>
        <pc:spChg chg="mod">
          <ac:chgData name="Stuart C Wilde MBE" userId="effe1fc91cccb1d5" providerId="LiveId" clId="{709292C3-1714-7A44-9ED0-D9853C0A6C01}" dt="2023-03-15T08:46:24.623" v="975" actId="14100"/>
          <ac:spMkLst>
            <pc:docMk/>
            <pc:sldMk cId="2822794169" sldId="300"/>
            <ac:spMk id="61" creationId="{901686D2-0C2C-6A5C-748B-260AF8ECCE43}"/>
          </ac:spMkLst>
        </pc:spChg>
        <pc:spChg chg="mod">
          <ac:chgData name="Stuart C Wilde MBE" userId="effe1fc91cccb1d5" providerId="LiveId" clId="{709292C3-1714-7A44-9ED0-D9853C0A6C01}" dt="2023-03-15T08:46:24.623" v="975" actId="14100"/>
          <ac:spMkLst>
            <pc:docMk/>
            <pc:sldMk cId="2822794169" sldId="300"/>
            <ac:spMk id="62" creationId="{C24CBCB0-6470-0B9C-E301-313443DB5837}"/>
          </ac:spMkLst>
        </pc:spChg>
        <pc:spChg chg="mod">
          <ac:chgData name="Stuart C Wilde MBE" userId="effe1fc91cccb1d5" providerId="LiveId" clId="{709292C3-1714-7A44-9ED0-D9853C0A6C01}" dt="2023-03-15T08:45:55.754" v="965" actId="1037"/>
          <ac:spMkLst>
            <pc:docMk/>
            <pc:sldMk cId="2822794169" sldId="300"/>
            <ac:spMk id="65" creationId="{2298FE01-05FD-8235-AEFF-0B1D81B6FCAA}"/>
          </ac:spMkLst>
        </pc:spChg>
        <pc:spChg chg="mod">
          <ac:chgData name="Stuart C Wilde MBE" userId="effe1fc91cccb1d5" providerId="LiveId" clId="{709292C3-1714-7A44-9ED0-D9853C0A6C01}" dt="2023-03-15T08:45:55.754" v="965" actId="1037"/>
          <ac:spMkLst>
            <pc:docMk/>
            <pc:sldMk cId="2822794169" sldId="300"/>
            <ac:spMk id="66" creationId="{A59ED395-25A8-0688-A6A8-3DCA3FC8531A}"/>
          </ac:spMkLst>
        </pc:spChg>
        <pc:spChg chg="mod">
          <ac:chgData name="Stuart C Wilde MBE" userId="effe1fc91cccb1d5" providerId="LiveId" clId="{709292C3-1714-7A44-9ED0-D9853C0A6C01}" dt="2023-03-15T08:45:55.754" v="965" actId="1037"/>
          <ac:spMkLst>
            <pc:docMk/>
            <pc:sldMk cId="2822794169" sldId="300"/>
            <ac:spMk id="67" creationId="{BA717EC9-D310-3A92-22DF-D0F5FE7145DD}"/>
          </ac:spMkLst>
        </pc:spChg>
        <pc:spChg chg="mod">
          <ac:chgData name="Stuart C Wilde MBE" userId="effe1fc91cccb1d5" providerId="LiveId" clId="{709292C3-1714-7A44-9ED0-D9853C0A6C01}" dt="2023-03-15T08:45:55.754" v="965" actId="1037"/>
          <ac:spMkLst>
            <pc:docMk/>
            <pc:sldMk cId="2822794169" sldId="300"/>
            <ac:spMk id="69" creationId="{DB965F0A-1495-33F9-2C2C-D36C2A06873F}"/>
          </ac:spMkLst>
        </pc:spChg>
        <pc:spChg chg="mod">
          <ac:chgData name="Stuart C Wilde MBE" userId="effe1fc91cccb1d5" providerId="LiveId" clId="{709292C3-1714-7A44-9ED0-D9853C0A6C01}" dt="2023-03-15T08:45:55.754" v="965" actId="1037"/>
          <ac:spMkLst>
            <pc:docMk/>
            <pc:sldMk cId="2822794169" sldId="300"/>
            <ac:spMk id="70" creationId="{6723EB42-8E3B-FEA0-8BAD-8395632733A1}"/>
          </ac:spMkLst>
        </pc:spChg>
        <pc:spChg chg="mod">
          <ac:chgData name="Stuart C Wilde MBE" userId="effe1fc91cccb1d5" providerId="LiveId" clId="{709292C3-1714-7A44-9ED0-D9853C0A6C01}" dt="2023-03-15T08:45:55.754" v="965" actId="1037"/>
          <ac:spMkLst>
            <pc:docMk/>
            <pc:sldMk cId="2822794169" sldId="300"/>
            <ac:spMk id="71" creationId="{C9207306-FBB9-6051-45CE-9E7D75752178}"/>
          </ac:spMkLst>
        </pc:spChg>
        <pc:spChg chg="mod">
          <ac:chgData name="Stuart C Wilde MBE" userId="effe1fc91cccb1d5" providerId="LiveId" clId="{709292C3-1714-7A44-9ED0-D9853C0A6C01}" dt="2023-03-15T08:45:55.754" v="965" actId="1037"/>
          <ac:spMkLst>
            <pc:docMk/>
            <pc:sldMk cId="2822794169" sldId="300"/>
            <ac:spMk id="72" creationId="{54B384E9-5A8F-B8F7-54E6-D3C408E1165B}"/>
          </ac:spMkLst>
        </pc:spChg>
        <pc:spChg chg="mod">
          <ac:chgData name="Stuart C Wilde MBE" userId="effe1fc91cccb1d5" providerId="LiveId" clId="{709292C3-1714-7A44-9ED0-D9853C0A6C01}" dt="2023-03-15T08:45:55.754" v="965" actId="1037"/>
          <ac:spMkLst>
            <pc:docMk/>
            <pc:sldMk cId="2822794169" sldId="300"/>
            <ac:spMk id="77" creationId="{80193964-E276-4EF7-6CDC-C50067C3AA2B}"/>
          </ac:spMkLst>
        </pc:spChg>
        <pc:cxnChg chg="mod">
          <ac:chgData name="Stuart C Wilde MBE" userId="effe1fc91cccb1d5" providerId="LiveId" clId="{709292C3-1714-7A44-9ED0-D9853C0A6C01}" dt="2023-03-15T08:45:55.754" v="965" actId="1037"/>
          <ac:cxnSpMkLst>
            <pc:docMk/>
            <pc:sldMk cId="2822794169" sldId="300"/>
            <ac:cxnSpMk id="64" creationId="{4EFC777C-5A92-D480-D002-760412356497}"/>
          </ac:cxnSpMkLst>
        </pc:cxnChg>
        <pc:cxnChg chg="mod">
          <ac:chgData name="Stuart C Wilde MBE" userId="effe1fc91cccb1d5" providerId="LiveId" clId="{709292C3-1714-7A44-9ED0-D9853C0A6C01}" dt="2023-03-15T08:45:55.754" v="965" actId="1037"/>
          <ac:cxnSpMkLst>
            <pc:docMk/>
            <pc:sldMk cId="2822794169" sldId="300"/>
            <ac:cxnSpMk id="68" creationId="{44EFAF2D-2161-89F1-6E53-3A720A10DCAE}"/>
          </ac:cxnSpMkLst>
        </pc:cxnChg>
      </pc:sldChg>
      <pc:sldChg chg="addSp delSp modSp add mod">
        <pc:chgData name="Stuart C Wilde MBE" userId="effe1fc91cccb1d5" providerId="LiveId" clId="{709292C3-1714-7A44-9ED0-D9853C0A6C01}" dt="2023-03-20T08:53:54.197" v="1132" actId="20577"/>
        <pc:sldMkLst>
          <pc:docMk/>
          <pc:sldMk cId="3734431069" sldId="301"/>
        </pc:sldMkLst>
        <pc:spChg chg="add mod">
          <ac:chgData name="Stuart C Wilde MBE" userId="effe1fc91cccb1d5" providerId="LiveId" clId="{709292C3-1714-7A44-9ED0-D9853C0A6C01}" dt="2023-03-20T08:53:44.881" v="1128" actId="20577"/>
          <ac:spMkLst>
            <pc:docMk/>
            <pc:sldMk cId="3734431069" sldId="301"/>
            <ac:spMk id="2" creationId="{A28C8398-0CB6-FAB8-F7C8-5088C806E212}"/>
          </ac:spMkLst>
        </pc:spChg>
        <pc:spChg chg="add mod">
          <ac:chgData name="Stuart C Wilde MBE" userId="effe1fc91cccb1d5" providerId="LiveId" clId="{709292C3-1714-7A44-9ED0-D9853C0A6C01}" dt="2023-03-13T08:37:08.989" v="832" actId="207"/>
          <ac:spMkLst>
            <pc:docMk/>
            <pc:sldMk cId="3734431069" sldId="301"/>
            <ac:spMk id="3" creationId="{367826DD-60E0-30E3-F07C-501AFE7BF470}"/>
          </ac:spMkLst>
        </pc:spChg>
        <pc:spChg chg="del">
          <ac:chgData name="Stuart C Wilde MBE" userId="effe1fc91cccb1d5" providerId="LiveId" clId="{709292C3-1714-7A44-9ED0-D9853C0A6C01}" dt="2023-03-02T08:28:57.039" v="184" actId="478"/>
          <ac:spMkLst>
            <pc:docMk/>
            <pc:sldMk cId="3734431069" sldId="301"/>
            <ac:spMk id="5" creationId="{025CEFB1-244B-283A-01D9-211AAAC3E1E5}"/>
          </ac:spMkLst>
        </pc:spChg>
        <pc:spChg chg="add mod">
          <ac:chgData name="Stuart C Wilde MBE" userId="effe1fc91cccb1d5" providerId="LiveId" clId="{709292C3-1714-7A44-9ED0-D9853C0A6C01}" dt="2023-03-13T08:36:57.051" v="830" actId="207"/>
          <ac:spMkLst>
            <pc:docMk/>
            <pc:sldMk cId="3734431069" sldId="301"/>
            <ac:spMk id="5" creationId="{5C13445B-EF6E-53CA-B44F-5F4D862094EA}"/>
          </ac:spMkLst>
        </pc:spChg>
        <pc:spChg chg="add mod">
          <ac:chgData name="Stuart C Wilde MBE" userId="effe1fc91cccb1d5" providerId="LiveId" clId="{709292C3-1714-7A44-9ED0-D9853C0A6C01}" dt="2023-03-20T08:53:34.399" v="1126" actId="20577"/>
          <ac:spMkLst>
            <pc:docMk/>
            <pc:sldMk cId="3734431069" sldId="301"/>
            <ac:spMk id="6" creationId="{00E0A3A0-1321-EEB9-9EA5-77718FAC03C2}"/>
          </ac:spMkLst>
        </pc:spChg>
        <pc:spChg chg="add mod">
          <ac:chgData name="Stuart C Wilde MBE" userId="effe1fc91cccb1d5" providerId="LiveId" clId="{709292C3-1714-7A44-9ED0-D9853C0A6C01}" dt="2023-03-13T08:36:39.266" v="827" actId="207"/>
          <ac:spMkLst>
            <pc:docMk/>
            <pc:sldMk cId="3734431069" sldId="301"/>
            <ac:spMk id="7" creationId="{D589773A-B709-0483-A953-9A103F76332F}"/>
          </ac:spMkLst>
        </pc:spChg>
        <pc:spChg chg="del">
          <ac:chgData name="Stuart C Wilde MBE" userId="effe1fc91cccb1d5" providerId="LiveId" clId="{709292C3-1714-7A44-9ED0-D9853C0A6C01}" dt="2023-03-02T08:28:57.039" v="184" actId="478"/>
          <ac:spMkLst>
            <pc:docMk/>
            <pc:sldMk cId="3734431069" sldId="301"/>
            <ac:spMk id="12" creationId="{64A35672-BACC-0F15-4CE5-77D7B3B39403}"/>
          </ac:spMkLst>
        </pc:spChg>
        <pc:spChg chg="add mod">
          <ac:chgData name="Stuart C Wilde MBE" userId="effe1fc91cccb1d5" providerId="LiveId" clId="{709292C3-1714-7A44-9ED0-D9853C0A6C01}" dt="2023-03-02T08:29:34.529" v="207" actId="1035"/>
          <ac:spMkLst>
            <pc:docMk/>
            <pc:sldMk cId="3734431069" sldId="301"/>
            <ac:spMk id="13" creationId="{844DBD86-5461-E932-2BE3-3986188A22F2}"/>
          </ac:spMkLst>
        </pc:spChg>
        <pc:spChg chg="add mod">
          <ac:chgData name="Stuart C Wilde MBE" userId="effe1fc91cccb1d5" providerId="LiveId" clId="{709292C3-1714-7A44-9ED0-D9853C0A6C01}" dt="2023-03-02T08:29:34.529" v="207" actId="1035"/>
          <ac:spMkLst>
            <pc:docMk/>
            <pc:sldMk cId="3734431069" sldId="301"/>
            <ac:spMk id="15" creationId="{117D2D87-EB46-C51B-D9AF-D33C1045657E}"/>
          </ac:spMkLst>
        </pc:spChg>
        <pc:spChg chg="del">
          <ac:chgData name="Stuart C Wilde MBE" userId="effe1fc91cccb1d5" providerId="LiveId" clId="{709292C3-1714-7A44-9ED0-D9853C0A6C01}" dt="2023-03-02T08:28:57.039" v="184" actId="478"/>
          <ac:spMkLst>
            <pc:docMk/>
            <pc:sldMk cId="3734431069" sldId="301"/>
            <ac:spMk id="16" creationId="{437BB74F-626E-B0F7-D8D6-8D069B1AA38A}"/>
          </ac:spMkLst>
        </pc:spChg>
        <pc:spChg chg="add mod">
          <ac:chgData name="Stuart C Wilde MBE" userId="effe1fc91cccb1d5" providerId="LiveId" clId="{709292C3-1714-7A44-9ED0-D9853C0A6C01}" dt="2023-03-02T08:29:34.529" v="207" actId="1035"/>
          <ac:spMkLst>
            <pc:docMk/>
            <pc:sldMk cId="3734431069" sldId="301"/>
            <ac:spMk id="17" creationId="{758504BB-E8C3-33CE-D105-C3DBC2F12E7D}"/>
          </ac:spMkLst>
        </pc:spChg>
        <pc:spChg chg="del">
          <ac:chgData name="Stuart C Wilde MBE" userId="effe1fc91cccb1d5" providerId="LiveId" clId="{709292C3-1714-7A44-9ED0-D9853C0A6C01}" dt="2023-03-02T08:28:57.039" v="184" actId="478"/>
          <ac:spMkLst>
            <pc:docMk/>
            <pc:sldMk cId="3734431069" sldId="301"/>
            <ac:spMk id="19" creationId="{F4963259-B78A-A8A5-21A9-6B2D52712AEC}"/>
          </ac:spMkLst>
        </pc:spChg>
        <pc:spChg chg="add mod">
          <ac:chgData name="Stuart C Wilde MBE" userId="effe1fc91cccb1d5" providerId="LiveId" clId="{709292C3-1714-7A44-9ED0-D9853C0A6C01}" dt="2023-03-02T08:29:34.529" v="207" actId="1035"/>
          <ac:spMkLst>
            <pc:docMk/>
            <pc:sldMk cId="3734431069" sldId="301"/>
            <ac:spMk id="20" creationId="{C57896C8-6877-69F1-1038-830CD847D4C6}"/>
          </ac:spMkLst>
        </pc:spChg>
        <pc:spChg chg="del">
          <ac:chgData name="Stuart C Wilde MBE" userId="effe1fc91cccb1d5" providerId="LiveId" clId="{709292C3-1714-7A44-9ED0-D9853C0A6C01}" dt="2023-03-02T08:28:57.039" v="184" actId="478"/>
          <ac:spMkLst>
            <pc:docMk/>
            <pc:sldMk cId="3734431069" sldId="301"/>
            <ac:spMk id="21" creationId="{A6234B48-2110-E38A-5F17-6C17CBDD2605}"/>
          </ac:spMkLst>
        </pc:spChg>
        <pc:spChg chg="add mod">
          <ac:chgData name="Stuart C Wilde MBE" userId="effe1fc91cccb1d5" providerId="LiveId" clId="{709292C3-1714-7A44-9ED0-D9853C0A6C01}" dt="2023-03-02T08:29:34.529" v="207" actId="1035"/>
          <ac:spMkLst>
            <pc:docMk/>
            <pc:sldMk cId="3734431069" sldId="301"/>
            <ac:spMk id="22" creationId="{477D3B01-9713-F681-9549-4F569A5BF2AA}"/>
          </ac:spMkLst>
        </pc:spChg>
        <pc:spChg chg="add mod">
          <ac:chgData name="Stuart C Wilde MBE" userId="effe1fc91cccb1d5" providerId="LiveId" clId="{709292C3-1714-7A44-9ED0-D9853C0A6C01}" dt="2023-03-02T08:29:34.529" v="207" actId="1035"/>
          <ac:spMkLst>
            <pc:docMk/>
            <pc:sldMk cId="3734431069" sldId="301"/>
            <ac:spMk id="24" creationId="{24C63CFB-2C05-0136-D23F-AFC33D128FA4}"/>
          </ac:spMkLst>
        </pc:spChg>
        <pc:spChg chg="add mod">
          <ac:chgData name="Stuart C Wilde MBE" userId="effe1fc91cccb1d5" providerId="LiveId" clId="{709292C3-1714-7A44-9ED0-D9853C0A6C01}" dt="2023-03-02T08:29:34.529" v="207" actId="1035"/>
          <ac:spMkLst>
            <pc:docMk/>
            <pc:sldMk cId="3734431069" sldId="301"/>
            <ac:spMk id="26" creationId="{EB4868B6-FE7F-403A-FAEA-FE6B1ED8F3CD}"/>
          </ac:spMkLst>
        </pc:spChg>
        <pc:spChg chg="add mod">
          <ac:chgData name="Stuart C Wilde MBE" userId="effe1fc91cccb1d5" providerId="LiveId" clId="{709292C3-1714-7A44-9ED0-D9853C0A6C01}" dt="2023-03-02T08:29:34.529" v="207" actId="1035"/>
          <ac:spMkLst>
            <pc:docMk/>
            <pc:sldMk cId="3734431069" sldId="301"/>
            <ac:spMk id="27" creationId="{E24EB613-D945-087E-5F94-E8E3C180CBFE}"/>
          </ac:spMkLst>
        </pc:spChg>
        <pc:spChg chg="add mod">
          <ac:chgData name="Stuart C Wilde MBE" userId="effe1fc91cccb1d5" providerId="LiveId" clId="{709292C3-1714-7A44-9ED0-D9853C0A6C01}" dt="2023-03-02T08:29:34.529" v="207" actId="1035"/>
          <ac:spMkLst>
            <pc:docMk/>
            <pc:sldMk cId="3734431069" sldId="301"/>
            <ac:spMk id="28" creationId="{67EFC774-15C7-D3AD-575F-1BA4686CC982}"/>
          </ac:spMkLst>
        </pc:spChg>
        <pc:spChg chg="mod">
          <ac:chgData name="Stuart C Wilde MBE" userId="effe1fc91cccb1d5" providerId="LiveId" clId="{709292C3-1714-7A44-9ED0-D9853C0A6C01}" dt="2023-03-06T09:00:28.235" v="531" actId="20577"/>
          <ac:spMkLst>
            <pc:docMk/>
            <pc:sldMk cId="3734431069" sldId="301"/>
            <ac:spMk id="29" creationId="{C5A8C257-B6E4-D850-0685-E36894744DCB}"/>
          </ac:spMkLst>
        </pc:spChg>
        <pc:spChg chg="add mod">
          <ac:chgData name="Stuart C Wilde MBE" userId="effe1fc91cccb1d5" providerId="LiveId" clId="{709292C3-1714-7A44-9ED0-D9853C0A6C01}" dt="2023-03-02T08:29:34.529" v="207" actId="1035"/>
          <ac:spMkLst>
            <pc:docMk/>
            <pc:sldMk cId="3734431069" sldId="301"/>
            <ac:spMk id="31" creationId="{153C6345-20EA-78F5-5F8B-1FEAAD6B75D0}"/>
          </ac:spMkLst>
        </pc:spChg>
        <pc:spChg chg="add mod">
          <ac:chgData name="Stuart C Wilde MBE" userId="effe1fc91cccb1d5" providerId="LiveId" clId="{709292C3-1714-7A44-9ED0-D9853C0A6C01}" dt="2023-03-02T08:29:34.529" v="207" actId="1035"/>
          <ac:spMkLst>
            <pc:docMk/>
            <pc:sldMk cId="3734431069" sldId="301"/>
            <ac:spMk id="32" creationId="{2AC24513-DA41-F834-B45E-E5758C8CC7CB}"/>
          </ac:spMkLst>
        </pc:spChg>
        <pc:spChg chg="add mod">
          <ac:chgData name="Stuart C Wilde MBE" userId="effe1fc91cccb1d5" providerId="LiveId" clId="{709292C3-1714-7A44-9ED0-D9853C0A6C01}" dt="2023-03-13T08:36:57.051" v="830" actId="207"/>
          <ac:spMkLst>
            <pc:docMk/>
            <pc:sldMk cId="3734431069" sldId="301"/>
            <ac:spMk id="33" creationId="{37D0DED9-C1DC-494B-B5AB-A1B78712CB8C}"/>
          </ac:spMkLst>
        </pc:spChg>
        <pc:spChg chg="add mod">
          <ac:chgData name="Stuart C Wilde MBE" userId="effe1fc91cccb1d5" providerId="LiveId" clId="{709292C3-1714-7A44-9ED0-D9853C0A6C01}" dt="2023-03-02T08:29:34.529" v="207" actId="1035"/>
          <ac:spMkLst>
            <pc:docMk/>
            <pc:sldMk cId="3734431069" sldId="301"/>
            <ac:spMk id="35" creationId="{3B4BC7E1-CD00-1BA2-7AD2-DC11F0F41467}"/>
          </ac:spMkLst>
        </pc:spChg>
        <pc:spChg chg="add mod">
          <ac:chgData name="Stuart C Wilde MBE" userId="effe1fc91cccb1d5" providerId="LiveId" clId="{709292C3-1714-7A44-9ED0-D9853C0A6C01}" dt="2023-03-02T08:29:34.529" v="207" actId="1035"/>
          <ac:spMkLst>
            <pc:docMk/>
            <pc:sldMk cId="3734431069" sldId="301"/>
            <ac:spMk id="36" creationId="{5EE3E499-BB5A-2FEC-13C2-D573B73E81EA}"/>
          </ac:spMkLst>
        </pc:spChg>
        <pc:spChg chg="add mod">
          <ac:chgData name="Stuart C Wilde MBE" userId="effe1fc91cccb1d5" providerId="LiveId" clId="{709292C3-1714-7A44-9ED0-D9853C0A6C01}" dt="2023-03-02T08:29:34.529" v="207" actId="1035"/>
          <ac:spMkLst>
            <pc:docMk/>
            <pc:sldMk cId="3734431069" sldId="301"/>
            <ac:spMk id="37" creationId="{3DA02CA3-1500-B28A-47D8-3BF1AA3BD776}"/>
          </ac:spMkLst>
        </pc:spChg>
        <pc:spChg chg="add mod">
          <ac:chgData name="Stuart C Wilde MBE" userId="effe1fc91cccb1d5" providerId="LiveId" clId="{709292C3-1714-7A44-9ED0-D9853C0A6C01}" dt="2023-03-02T08:29:34.529" v="207" actId="1035"/>
          <ac:spMkLst>
            <pc:docMk/>
            <pc:sldMk cId="3734431069" sldId="301"/>
            <ac:spMk id="38" creationId="{98644C06-ECCD-98DB-77B8-699B430138F1}"/>
          </ac:spMkLst>
        </pc:spChg>
        <pc:spChg chg="add mod">
          <ac:chgData name="Stuart C Wilde MBE" userId="effe1fc91cccb1d5" providerId="LiveId" clId="{709292C3-1714-7A44-9ED0-D9853C0A6C01}" dt="2023-03-02T08:50:08.255" v="387" actId="20577"/>
          <ac:spMkLst>
            <pc:docMk/>
            <pc:sldMk cId="3734431069" sldId="301"/>
            <ac:spMk id="40" creationId="{A52E12C5-AB56-B09B-F6F6-6D214D91C5AF}"/>
          </ac:spMkLst>
        </pc:spChg>
        <pc:spChg chg="add mod">
          <ac:chgData name="Stuart C Wilde MBE" userId="effe1fc91cccb1d5" providerId="LiveId" clId="{709292C3-1714-7A44-9ED0-D9853C0A6C01}" dt="2023-03-20T08:53:09.625" v="1122" actId="20577"/>
          <ac:spMkLst>
            <pc:docMk/>
            <pc:sldMk cId="3734431069" sldId="301"/>
            <ac:spMk id="41" creationId="{B5B4B149-622F-BE6A-4E61-53A72E032566}"/>
          </ac:spMkLst>
        </pc:spChg>
        <pc:spChg chg="add mod">
          <ac:chgData name="Stuart C Wilde MBE" userId="effe1fc91cccb1d5" providerId="LiveId" clId="{709292C3-1714-7A44-9ED0-D9853C0A6C01}" dt="2023-03-20T08:53:22.822" v="1124" actId="20577"/>
          <ac:spMkLst>
            <pc:docMk/>
            <pc:sldMk cId="3734431069" sldId="301"/>
            <ac:spMk id="42" creationId="{940C0258-791A-8CF1-89D6-4C070427CA1A}"/>
          </ac:spMkLst>
        </pc:spChg>
        <pc:spChg chg="del">
          <ac:chgData name="Stuart C Wilde MBE" userId="effe1fc91cccb1d5" providerId="LiveId" clId="{709292C3-1714-7A44-9ED0-D9853C0A6C01}" dt="2023-03-02T08:28:57.039" v="184" actId="478"/>
          <ac:spMkLst>
            <pc:docMk/>
            <pc:sldMk cId="3734431069" sldId="301"/>
            <ac:spMk id="43" creationId="{025528FC-A977-FEB2-D3D8-F526D0611D4C}"/>
          </ac:spMkLst>
        </pc:spChg>
        <pc:spChg chg="del">
          <ac:chgData name="Stuart C Wilde MBE" userId="effe1fc91cccb1d5" providerId="LiveId" clId="{709292C3-1714-7A44-9ED0-D9853C0A6C01}" dt="2023-03-02T08:28:57.039" v="184" actId="478"/>
          <ac:spMkLst>
            <pc:docMk/>
            <pc:sldMk cId="3734431069" sldId="301"/>
            <ac:spMk id="44" creationId="{5DA310C6-D74B-70CC-291F-A4D1EE61923D}"/>
          </ac:spMkLst>
        </pc:spChg>
        <pc:spChg chg="del">
          <ac:chgData name="Stuart C Wilde MBE" userId="effe1fc91cccb1d5" providerId="LiveId" clId="{709292C3-1714-7A44-9ED0-D9853C0A6C01}" dt="2023-03-02T08:28:57.039" v="184" actId="478"/>
          <ac:spMkLst>
            <pc:docMk/>
            <pc:sldMk cId="3734431069" sldId="301"/>
            <ac:spMk id="45" creationId="{A130FFBD-4536-DCAA-21B2-52EAAA84E66C}"/>
          </ac:spMkLst>
        </pc:spChg>
        <pc:spChg chg="del">
          <ac:chgData name="Stuart C Wilde MBE" userId="effe1fc91cccb1d5" providerId="LiveId" clId="{709292C3-1714-7A44-9ED0-D9853C0A6C01}" dt="2023-03-02T08:28:57.039" v="184" actId="478"/>
          <ac:spMkLst>
            <pc:docMk/>
            <pc:sldMk cId="3734431069" sldId="301"/>
            <ac:spMk id="46" creationId="{3AD27F30-27D1-139A-0B9C-F326064EB419}"/>
          </ac:spMkLst>
        </pc:spChg>
        <pc:spChg chg="del">
          <ac:chgData name="Stuart C Wilde MBE" userId="effe1fc91cccb1d5" providerId="LiveId" clId="{709292C3-1714-7A44-9ED0-D9853C0A6C01}" dt="2023-03-02T08:28:57.039" v="184" actId="478"/>
          <ac:spMkLst>
            <pc:docMk/>
            <pc:sldMk cId="3734431069" sldId="301"/>
            <ac:spMk id="47" creationId="{A252CC53-49D0-5E59-7B5D-CC29DE4C3F01}"/>
          </ac:spMkLst>
        </pc:spChg>
        <pc:spChg chg="del">
          <ac:chgData name="Stuart C Wilde MBE" userId="effe1fc91cccb1d5" providerId="LiveId" clId="{709292C3-1714-7A44-9ED0-D9853C0A6C01}" dt="2023-03-02T08:28:57.039" v="184" actId="478"/>
          <ac:spMkLst>
            <pc:docMk/>
            <pc:sldMk cId="3734431069" sldId="301"/>
            <ac:spMk id="48" creationId="{DBAD0256-0129-F0F7-29D5-B1B0179448A0}"/>
          </ac:spMkLst>
        </pc:spChg>
        <pc:spChg chg="del">
          <ac:chgData name="Stuart C Wilde MBE" userId="effe1fc91cccb1d5" providerId="LiveId" clId="{709292C3-1714-7A44-9ED0-D9853C0A6C01}" dt="2023-03-02T08:28:57.039" v="184" actId="478"/>
          <ac:spMkLst>
            <pc:docMk/>
            <pc:sldMk cId="3734431069" sldId="301"/>
            <ac:spMk id="49" creationId="{6D2B5D11-5561-B646-FA3D-5800781F13F7}"/>
          </ac:spMkLst>
        </pc:spChg>
        <pc:spChg chg="del">
          <ac:chgData name="Stuart C Wilde MBE" userId="effe1fc91cccb1d5" providerId="LiveId" clId="{709292C3-1714-7A44-9ED0-D9853C0A6C01}" dt="2023-03-02T08:28:57.039" v="184" actId="478"/>
          <ac:spMkLst>
            <pc:docMk/>
            <pc:sldMk cId="3734431069" sldId="301"/>
            <ac:spMk id="50" creationId="{55B5E25F-8F7D-613B-2706-A0094A6937B9}"/>
          </ac:spMkLst>
        </pc:spChg>
        <pc:spChg chg="del">
          <ac:chgData name="Stuart C Wilde MBE" userId="effe1fc91cccb1d5" providerId="LiveId" clId="{709292C3-1714-7A44-9ED0-D9853C0A6C01}" dt="2023-03-02T08:28:57.039" v="184" actId="478"/>
          <ac:spMkLst>
            <pc:docMk/>
            <pc:sldMk cId="3734431069" sldId="301"/>
            <ac:spMk id="51" creationId="{E91734AB-D52F-6FE9-4544-BE4E3820B624}"/>
          </ac:spMkLst>
        </pc:spChg>
        <pc:spChg chg="del">
          <ac:chgData name="Stuart C Wilde MBE" userId="effe1fc91cccb1d5" providerId="LiveId" clId="{709292C3-1714-7A44-9ED0-D9853C0A6C01}" dt="2023-03-02T08:28:57.039" v="184" actId="478"/>
          <ac:spMkLst>
            <pc:docMk/>
            <pc:sldMk cId="3734431069" sldId="301"/>
            <ac:spMk id="52" creationId="{DA0B4692-BF97-4AB7-134E-47C6C1B8B0D7}"/>
          </ac:spMkLst>
        </pc:spChg>
        <pc:spChg chg="del">
          <ac:chgData name="Stuart C Wilde MBE" userId="effe1fc91cccb1d5" providerId="LiveId" clId="{709292C3-1714-7A44-9ED0-D9853C0A6C01}" dt="2023-03-02T08:28:57.039" v="184" actId="478"/>
          <ac:spMkLst>
            <pc:docMk/>
            <pc:sldMk cId="3734431069" sldId="301"/>
            <ac:spMk id="53" creationId="{3D219AD9-B150-460E-90EF-79996F3586E0}"/>
          </ac:spMkLst>
        </pc:spChg>
        <pc:spChg chg="del">
          <ac:chgData name="Stuart C Wilde MBE" userId="effe1fc91cccb1d5" providerId="LiveId" clId="{709292C3-1714-7A44-9ED0-D9853C0A6C01}" dt="2023-03-02T08:28:57.039" v="184" actId="478"/>
          <ac:spMkLst>
            <pc:docMk/>
            <pc:sldMk cId="3734431069" sldId="301"/>
            <ac:spMk id="54" creationId="{77503CF2-EE0A-4199-3CCB-2540CB34816E}"/>
          </ac:spMkLst>
        </pc:spChg>
        <pc:spChg chg="del">
          <ac:chgData name="Stuart C Wilde MBE" userId="effe1fc91cccb1d5" providerId="LiveId" clId="{709292C3-1714-7A44-9ED0-D9853C0A6C01}" dt="2023-03-02T08:28:57.039" v="184" actId="478"/>
          <ac:spMkLst>
            <pc:docMk/>
            <pc:sldMk cId="3734431069" sldId="301"/>
            <ac:spMk id="55" creationId="{18AE5426-616B-BF24-007E-038E765A969E}"/>
          </ac:spMkLst>
        </pc:spChg>
        <pc:spChg chg="del">
          <ac:chgData name="Stuart C Wilde MBE" userId="effe1fc91cccb1d5" providerId="LiveId" clId="{709292C3-1714-7A44-9ED0-D9853C0A6C01}" dt="2023-03-02T08:28:57.039" v="184" actId="478"/>
          <ac:spMkLst>
            <pc:docMk/>
            <pc:sldMk cId="3734431069" sldId="301"/>
            <ac:spMk id="56" creationId="{4B288270-322E-CFF2-7E85-714F86D601F6}"/>
          </ac:spMkLst>
        </pc:spChg>
        <pc:spChg chg="add mod">
          <ac:chgData name="Stuart C Wilde MBE" userId="effe1fc91cccb1d5" providerId="LiveId" clId="{709292C3-1714-7A44-9ED0-D9853C0A6C01}" dt="2023-03-20T08:53:54.197" v="1132" actId="20577"/>
          <ac:spMkLst>
            <pc:docMk/>
            <pc:sldMk cId="3734431069" sldId="301"/>
            <ac:spMk id="57" creationId="{C9418EC1-6F7E-7914-4563-B2E6BBD98826}"/>
          </ac:spMkLst>
        </pc:spChg>
        <pc:spChg chg="add mod">
          <ac:chgData name="Stuart C Wilde MBE" userId="effe1fc91cccb1d5" providerId="LiveId" clId="{709292C3-1714-7A44-9ED0-D9853C0A6C01}" dt="2023-03-02T08:31:07.841" v="213" actId="207"/>
          <ac:spMkLst>
            <pc:docMk/>
            <pc:sldMk cId="3734431069" sldId="301"/>
            <ac:spMk id="58" creationId="{3BD07CE1-203B-3192-694E-CB3B36CF156A}"/>
          </ac:spMkLst>
        </pc:spChg>
        <pc:spChg chg="add mod">
          <ac:chgData name="Stuart C Wilde MBE" userId="effe1fc91cccb1d5" providerId="LiveId" clId="{709292C3-1714-7A44-9ED0-D9853C0A6C01}" dt="2023-03-02T08:31:07.841" v="213" actId="207"/>
          <ac:spMkLst>
            <pc:docMk/>
            <pc:sldMk cId="3734431069" sldId="301"/>
            <ac:spMk id="59" creationId="{C07923AB-F565-848F-32F3-D173ECB9C2AD}"/>
          </ac:spMkLst>
        </pc:spChg>
        <pc:spChg chg="del">
          <ac:chgData name="Stuart C Wilde MBE" userId="effe1fc91cccb1d5" providerId="LiveId" clId="{709292C3-1714-7A44-9ED0-D9853C0A6C01}" dt="2023-03-02T08:28:57.039" v="184" actId="478"/>
          <ac:spMkLst>
            <pc:docMk/>
            <pc:sldMk cId="3734431069" sldId="301"/>
            <ac:spMk id="60" creationId="{A04B9660-058B-84CC-AFF5-D38C693AF096}"/>
          </ac:spMkLst>
        </pc:spChg>
        <pc:spChg chg="del">
          <ac:chgData name="Stuart C Wilde MBE" userId="effe1fc91cccb1d5" providerId="LiveId" clId="{709292C3-1714-7A44-9ED0-D9853C0A6C01}" dt="2023-03-02T08:28:57.039" v="184" actId="478"/>
          <ac:spMkLst>
            <pc:docMk/>
            <pc:sldMk cId="3734431069" sldId="301"/>
            <ac:spMk id="61" creationId="{901686D2-0C2C-6A5C-748B-260AF8ECCE43}"/>
          </ac:spMkLst>
        </pc:spChg>
        <pc:spChg chg="del">
          <ac:chgData name="Stuart C Wilde MBE" userId="effe1fc91cccb1d5" providerId="LiveId" clId="{709292C3-1714-7A44-9ED0-D9853C0A6C01}" dt="2023-03-02T08:28:57.039" v="184" actId="478"/>
          <ac:spMkLst>
            <pc:docMk/>
            <pc:sldMk cId="3734431069" sldId="301"/>
            <ac:spMk id="62" creationId="{C24CBCB0-6470-0B9C-E301-313443DB5837}"/>
          </ac:spMkLst>
        </pc:spChg>
        <pc:spChg chg="add mod">
          <ac:chgData name="Stuart C Wilde MBE" userId="effe1fc91cccb1d5" providerId="LiveId" clId="{709292C3-1714-7A44-9ED0-D9853C0A6C01}" dt="2023-03-02T08:31:07.841" v="213" actId="207"/>
          <ac:spMkLst>
            <pc:docMk/>
            <pc:sldMk cId="3734431069" sldId="301"/>
            <ac:spMk id="63" creationId="{B40B8EB2-92B8-5162-F3BF-2384336FFF18}"/>
          </ac:spMkLst>
        </pc:spChg>
        <pc:spChg chg="del">
          <ac:chgData name="Stuart C Wilde MBE" userId="effe1fc91cccb1d5" providerId="LiveId" clId="{709292C3-1714-7A44-9ED0-D9853C0A6C01}" dt="2023-03-02T08:28:57.039" v="184" actId="478"/>
          <ac:spMkLst>
            <pc:docMk/>
            <pc:sldMk cId="3734431069" sldId="301"/>
            <ac:spMk id="65" creationId="{2298FE01-05FD-8235-AEFF-0B1D81B6FCAA}"/>
          </ac:spMkLst>
        </pc:spChg>
        <pc:spChg chg="del">
          <ac:chgData name="Stuart C Wilde MBE" userId="effe1fc91cccb1d5" providerId="LiveId" clId="{709292C3-1714-7A44-9ED0-D9853C0A6C01}" dt="2023-03-02T08:28:57.039" v="184" actId="478"/>
          <ac:spMkLst>
            <pc:docMk/>
            <pc:sldMk cId="3734431069" sldId="301"/>
            <ac:spMk id="66" creationId="{A59ED395-25A8-0688-A6A8-3DCA3FC8531A}"/>
          </ac:spMkLst>
        </pc:spChg>
        <pc:spChg chg="del">
          <ac:chgData name="Stuart C Wilde MBE" userId="effe1fc91cccb1d5" providerId="LiveId" clId="{709292C3-1714-7A44-9ED0-D9853C0A6C01}" dt="2023-03-02T08:28:57.039" v="184" actId="478"/>
          <ac:spMkLst>
            <pc:docMk/>
            <pc:sldMk cId="3734431069" sldId="301"/>
            <ac:spMk id="67" creationId="{BA717EC9-D310-3A92-22DF-D0F5FE7145DD}"/>
          </ac:spMkLst>
        </pc:spChg>
        <pc:spChg chg="del">
          <ac:chgData name="Stuart C Wilde MBE" userId="effe1fc91cccb1d5" providerId="LiveId" clId="{709292C3-1714-7A44-9ED0-D9853C0A6C01}" dt="2023-03-02T08:28:57.039" v="184" actId="478"/>
          <ac:spMkLst>
            <pc:docMk/>
            <pc:sldMk cId="3734431069" sldId="301"/>
            <ac:spMk id="69" creationId="{DB965F0A-1495-33F9-2C2C-D36C2A06873F}"/>
          </ac:spMkLst>
        </pc:spChg>
        <pc:spChg chg="del">
          <ac:chgData name="Stuart C Wilde MBE" userId="effe1fc91cccb1d5" providerId="LiveId" clId="{709292C3-1714-7A44-9ED0-D9853C0A6C01}" dt="2023-03-02T08:28:57.039" v="184" actId="478"/>
          <ac:spMkLst>
            <pc:docMk/>
            <pc:sldMk cId="3734431069" sldId="301"/>
            <ac:spMk id="70" creationId="{6723EB42-8E3B-FEA0-8BAD-8395632733A1}"/>
          </ac:spMkLst>
        </pc:spChg>
        <pc:spChg chg="del">
          <ac:chgData name="Stuart C Wilde MBE" userId="effe1fc91cccb1d5" providerId="LiveId" clId="{709292C3-1714-7A44-9ED0-D9853C0A6C01}" dt="2023-03-02T08:28:57.039" v="184" actId="478"/>
          <ac:spMkLst>
            <pc:docMk/>
            <pc:sldMk cId="3734431069" sldId="301"/>
            <ac:spMk id="71" creationId="{C9207306-FBB9-6051-45CE-9E7D75752178}"/>
          </ac:spMkLst>
        </pc:spChg>
        <pc:spChg chg="del">
          <ac:chgData name="Stuart C Wilde MBE" userId="effe1fc91cccb1d5" providerId="LiveId" clId="{709292C3-1714-7A44-9ED0-D9853C0A6C01}" dt="2023-03-02T08:28:57.039" v="184" actId="478"/>
          <ac:spMkLst>
            <pc:docMk/>
            <pc:sldMk cId="3734431069" sldId="301"/>
            <ac:spMk id="72" creationId="{54B384E9-5A8F-B8F7-54E6-D3C408E1165B}"/>
          </ac:spMkLst>
        </pc:spChg>
        <pc:spChg chg="add mod">
          <ac:chgData name="Stuart C Wilde MBE" userId="effe1fc91cccb1d5" providerId="LiveId" clId="{709292C3-1714-7A44-9ED0-D9853C0A6C01}" dt="2023-03-02T08:31:07.841" v="213" actId="207"/>
          <ac:spMkLst>
            <pc:docMk/>
            <pc:sldMk cId="3734431069" sldId="301"/>
            <ac:spMk id="73" creationId="{653B4497-C0CB-8FAC-796A-97E8F43BB9B1}"/>
          </ac:spMkLst>
        </pc:spChg>
        <pc:spChg chg="add mod">
          <ac:chgData name="Stuart C Wilde MBE" userId="effe1fc91cccb1d5" providerId="LiveId" clId="{709292C3-1714-7A44-9ED0-D9853C0A6C01}" dt="2023-03-20T08:52:37.180" v="1116" actId="20577"/>
          <ac:spMkLst>
            <pc:docMk/>
            <pc:sldMk cId="3734431069" sldId="301"/>
            <ac:spMk id="74" creationId="{B20AAA81-C911-9EC9-2416-9F5BEA8DA517}"/>
          </ac:spMkLst>
        </pc:spChg>
        <pc:spChg chg="add mod">
          <ac:chgData name="Stuart C Wilde MBE" userId="effe1fc91cccb1d5" providerId="LiveId" clId="{709292C3-1714-7A44-9ED0-D9853C0A6C01}" dt="2023-03-02T08:31:07.841" v="213" actId="207"/>
          <ac:spMkLst>
            <pc:docMk/>
            <pc:sldMk cId="3734431069" sldId="301"/>
            <ac:spMk id="75" creationId="{DD34E3FC-BC1D-21D2-DA9E-904E4BF57557}"/>
          </ac:spMkLst>
        </pc:spChg>
        <pc:spChg chg="add mod">
          <ac:chgData name="Stuart C Wilde MBE" userId="effe1fc91cccb1d5" providerId="LiveId" clId="{709292C3-1714-7A44-9ED0-D9853C0A6C01}" dt="2023-03-20T08:53:49.650" v="1130" actId="20577"/>
          <ac:spMkLst>
            <pc:docMk/>
            <pc:sldMk cId="3734431069" sldId="301"/>
            <ac:spMk id="76" creationId="{5FD8C96D-07C4-F596-6F03-8E577EBE8375}"/>
          </ac:spMkLst>
        </pc:spChg>
        <pc:spChg chg="del">
          <ac:chgData name="Stuart C Wilde MBE" userId="effe1fc91cccb1d5" providerId="LiveId" clId="{709292C3-1714-7A44-9ED0-D9853C0A6C01}" dt="2023-03-02T08:28:57.039" v="184" actId="478"/>
          <ac:spMkLst>
            <pc:docMk/>
            <pc:sldMk cId="3734431069" sldId="301"/>
            <ac:spMk id="77" creationId="{80193964-E276-4EF7-6CDC-C50067C3AA2B}"/>
          </ac:spMkLst>
        </pc:spChg>
        <pc:spChg chg="add mod">
          <ac:chgData name="Stuart C Wilde MBE" userId="effe1fc91cccb1d5" providerId="LiveId" clId="{709292C3-1714-7A44-9ED0-D9853C0A6C01}" dt="2023-03-02T08:31:07.841" v="213" actId="207"/>
          <ac:spMkLst>
            <pc:docMk/>
            <pc:sldMk cId="3734431069" sldId="301"/>
            <ac:spMk id="78" creationId="{8976CE87-DB8B-C66D-A42E-4046115323F7}"/>
          </ac:spMkLst>
        </pc:spChg>
        <pc:spChg chg="add mod">
          <ac:chgData name="Stuart C Wilde MBE" userId="effe1fc91cccb1d5" providerId="LiveId" clId="{709292C3-1714-7A44-9ED0-D9853C0A6C01}" dt="2023-03-02T08:31:07.841" v="213" actId="207"/>
          <ac:spMkLst>
            <pc:docMk/>
            <pc:sldMk cId="3734431069" sldId="301"/>
            <ac:spMk id="79" creationId="{D36B2BE8-ACE0-9E99-96CC-F023978419B0}"/>
          </ac:spMkLst>
        </pc:spChg>
        <pc:cxnChg chg="add mod">
          <ac:chgData name="Stuart C Wilde MBE" userId="effe1fc91cccb1d5" providerId="LiveId" clId="{709292C3-1714-7A44-9ED0-D9853C0A6C01}" dt="2023-03-02T08:29:34.529" v="207" actId="1035"/>
          <ac:cxnSpMkLst>
            <pc:docMk/>
            <pc:sldMk cId="3734431069" sldId="301"/>
            <ac:cxnSpMk id="18" creationId="{0184950E-0524-7EDB-067E-576E222E5A71}"/>
          </ac:cxnSpMkLst>
        </pc:cxnChg>
        <pc:cxnChg chg="add mod">
          <ac:chgData name="Stuart C Wilde MBE" userId="effe1fc91cccb1d5" providerId="LiveId" clId="{709292C3-1714-7A44-9ED0-D9853C0A6C01}" dt="2023-03-02T08:29:34.529" v="207" actId="1035"/>
          <ac:cxnSpMkLst>
            <pc:docMk/>
            <pc:sldMk cId="3734431069" sldId="301"/>
            <ac:cxnSpMk id="23" creationId="{2D2CD9B4-F20C-58F6-FE4C-697D9E76DEED}"/>
          </ac:cxnSpMkLst>
        </pc:cxnChg>
        <pc:cxnChg chg="add mod">
          <ac:chgData name="Stuart C Wilde MBE" userId="effe1fc91cccb1d5" providerId="LiveId" clId="{709292C3-1714-7A44-9ED0-D9853C0A6C01}" dt="2023-03-02T08:29:34.529" v="207" actId="1035"/>
          <ac:cxnSpMkLst>
            <pc:docMk/>
            <pc:sldMk cId="3734431069" sldId="301"/>
            <ac:cxnSpMk id="30" creationId="{68E74C55-250F-C5F7-FD61-0F840152C9ED}"/>
          </ac:cxnSpMkLst>
        </pc:cxnChg>
        <pc:cxnChg chg="add mod">
          <ac:chgData name="Stuart C Wilde MBE" userId="effe1fc91cccb1d5" providerId="LiveId" clId="{709292C3-1714-7A44-9ED0-D9853C0A6C01}" dt="2023-03-02T08:29:34.529" v="207" actId="1035"/>
          <ac:cxnSpMkLst>
            <pc:docMk/>
            <pc:sldMk cId="3734431069" sldId="301"/>
            <ac:cxnSpMk id="34" creationId="{3FFF251F-9F8E-655A-C9D5-4466677FC3E8}"/>
          </ac:cxnSpMkLst>
        </pc:cxnChg>
        <pc:cxnChg chg="add mod">
          <ac:chgData name="Stuart C Wilde MBE" userId="effe1fc91cccb1d5" providerId="LiveId" clId="{709292C3-1714-7A44-9ED0-D9853C0A6C01}" dt="2023-03-02T08:29:34.529" v="207" actId="1035"/>
          <ac:cxnSpMkLst>
            <pc:docMk/>
            <pc:sldMk cId="3734431069" sldId="301"/>
            <ac:cxnSpMk id="39" creationId="{50A82095-1940-7195-A333-AEDCAB676CA8}"/>
          </ac:cxnSpMkLst>
        </pc:cxnChg>
        <pc:cxnChg chg="del">
          <ac:chgData name="Stuart C Wilde MBE" userId="effe1fc91cccb1d5" providerId="LiveId" clId="{709292C3-1714-7A44-9ED0-D9853C0A6C01}" dt="2023-03-02T08:28:57.039" v="184" actId="478"/>
          <ac:cxnSpMkLst>
            <pc:docMk/>
            <pc:sldMk cId="3734431069" sldId="301"/>
            <ac:cxnSpMk id="64" creationId="{4EFC777C-5A92-D480-D002-760412356497}"/>
          </ac:cxnSpMkLst>
        </pc:cxnChg>
        <pc:cxnChg chg="del">
          <ac:chgData name="Stuart C Wilde MBE" userId="effe1fc91cccb1d5" providerId="LiveId" clId="{709292C3-1714-7A44-9ED0-D9853C0A6C01}" dt="2023-03-02T08:28:57.039" v="184" actId="478"/>
          <ac:cxnSpMkLst>
            <pc:docMk/>
            <pc:sldMk cId="3734431069" sldId="301"/>
            <ac:cxnSpMk id="68" creationId="{44EFAF2D-2161-89F1-6E53-3A720A10DCAE}"/>
          </ac:cxnSpMkLst>
        </pc:cxnChg>
        <pc:cxnChg chg="add mod">
          <ac:chgData name="Stuart C Wilde MBE" userId="effe1fc91cccb1d5" providerId="LiveId" clId="{709292C3-1714-7A44-9ED0-D9853C0A6C01}" dt="2023-03-02T08:29:34.529" v="207" actId="1035"/>
          <ac:cxnSpMkLst>
            <pc:docMk/>
            <pc:sldMk cId="3734431069" sldId="301"/>
            <ac:cxnSpMk id="80" creationId="{FDBEE93B-6278-D098-FB5C-2A7760FBD303}"/>
          </ac:cxnSpMkLst>
        </pc:cxnChg>
      </pc:sldChg>
    </pc:docChg>
  </pc:docChgLst>
  <pc:docChgLst>
    <pc:chgData name="Stuart C Wilde MBE" userId="effe1fc91cccb1d5" providerId="LiveId" clId="{9F1B52B4-41B3-1F47-9B1D-BED38D76C566}"/>
    <pc:docChg chg="undo custSel addSld delSld modSld sldOrd addSection delSection modSection">
      <pc:chgData name="Stuart C Wilde MBE" userId="effe1fc91cccb1d5" providerId="LiveId" clId="{9F1B52B4-41B3-1F47-9B1D-BED38D76C566}" dt="2022-10-21T20:21:39.549" v="20637" actId="20577"/>
      <pc:docMkLst>
        <pc:docMk/>
      </pc:docMkLst>
      <pc:sldChg chg="modSp mod ord">
        <pc:chgData name="Stuart C Wilde MBE" userId="effe1fc91cccb1d5" providerId="LiveId" clId="{9F1B52B4-41B3-1F47-9B1D-BED38D76C566}" dt="2022-10-11T15:35:17.449" v="6714"/>
        <pc:sldMkLst>
          <pc:docMk/>
          <pc:sldMk cId="3690740411" sldId="256"/>
        </pc:sldMkLst>
        <pc:spChg chg="mod">
          <ac:chgData name="Stuart C Wilde MBE" userId="effe1fc91cccb1d5" providerId="LiveId" clId="{9F1B52B4-41B3-1F47-9B1D-BED38D76C566}" dt="2022-10-09T18:06:50.562" v="73" actId="20577"/>
          <ac:spMkLst>
            <pc:docMk/>
            <pc:sldMk cId="3690740411" sldId="256"/>
            <ac:spMk id="16" creationId="{050115FC-1347-44A0-978B-7ACA9C318328}"/>
          </ac:spMkLst>
        </pc:spChg>
      </pc:sldChg>
      <pc:sldChg chg="addSp modSp mod">
        <pc:chgData name="Stuart C Wilde MBE" userId="effe1fc91cccb1d5" providerId="LiveId" clId="{9F1B52B4-41B3-1F47-9B1D-BED38D76C566}" dt="2022-10-21T20:20:06.041" v="20571" actId="20577"/>
        <pc:sldMkLst>
          <pc:docMk/>
          <pc:sldMk cId="620957655" sldId="258"/>
        </pc:sldMkLst>
        <pc:spChg chg="add mod">
          <ac:chgData name="Stuart C Wilde MBE" userId="effe1fc91cccb1d5" providerId="LiveId" clId="{9F1B52B4-41B3-1F47-9B1D-BED38D76C566}" dt="2022-10-18T19:52:40.757" v="18826" actId="14100"/>
          <ac:spMkLst>
            <pc:docMk/>
            <pc:sldMk cId="620957655" sldId="258"/>
            <ac:spMk id="2" creationId="{58F877E4-E027-8768-7786-CF108D797C91}"/>
          </ac:spMkLst>
        </pc:spChg>
        <pc:spChg chg="mod">
          <ac:chgData name="Stuart C Wilde MBE" userId="effe1fc91cccb1d5" providerId="LiveId" clId="{9F1B52B4-41B3-1F47-9B1D-BED38D76C566}" dt="2022-10-09T18:12:57.579" v="277" actId="20577"/>
          <ac:spMkLst>
            <pc:docMk/>
            <pc:sldMk cId="620957655" sldId="258"/>
            <ac:spMk id="3" creationId="{CAE838A7-2F0D-41D2-863A-EF65DC8A6982}"/>
          </ac:spMkLst>
        </pc:spChg>
        <pc:spChg chg="mod">
          <ac:chgData name="Stuart C Wilde MBE" userId="effe1fc91cccb1d5" providerId="LiveId" clId="{9F1B52B4-41B3-1F47-9B1D-BED38D76C566}" dt="2022-10-21T20:20:06.041" v="20571" actId="20577"/>
          <ac:spMkLst>
            <pc:docMk/>
            <pc:sldMk cId="620957655" sldId="258"/>
            <ac:spMk id="5" creationId="{9E1EA045-D621-4A4E-8445-31F43810C0E9}"/>
          </ac:spMkLst>
        </pc:spChg>
      </pc:sldChg>
      <pc:sldChg chg="modSp del mod">
        <pc:chgData name="Stuart C Wilde MBE" userId="effe1fc91cccb1d5" providerId="LiveId" clId="{9F1B52B4-41B3-1F47-9B1D-BED38D76C566}" dt="2022-10-09T18:41:18.653" v="1057" actId="2696"/>
        <pc:sldMkLst>
          <pc:docMk/>
          <pc:sldMk cId="1940289921" sldId="259"/>
        </pc:sldMkLst>
        <pc:spChg chg="mod">
          <ac:chgData name="Stuart C Wilde MBE" userId="effe1fc91cccb1d5" providerId="LiveId" clId="{9F1B52B4-41B3-1F47-9B1D-BED38D76C566}" dt="2022-10-09T18:40:53.722" v="1053" actId="27636"/>
          <ac:spMkLst>
            <pc:docMk/>
            <pc:sldMk cId="1940289921" sldId="259"/>
            <ac:spMk id="5" creationId="{9E1EA045-D621-4A4E-8445-31F43810C0E9}"/>
          </ac:spMkLst>
        </pc:spChg>
      </pc:sldChg>
      <pc:sldChg chg="addSp delSp modSp add mod">
        <pc:chgData name="Stuart C Wilde MBE" userId="effe1fc91cccb1d5" providerId="LiveId" clId="{9F1B52B4-41B3-1F47-9B1D-BED38D76C566}" dt="2022-10-18T19:49:55.734" v="18726" actId="255"/>
        <pc:sldMkLst>
          <pc:docMk/>
          <pc:sldMk cId="920255744" sldId="260"/>
        </pc:sldMkLst>
        <pc:spChg chg="mod">
          <ac:chgData name="Stuart C Wilde MBE" userId="effe1fc91cccb1d5" providerId="LiveId" clId="{9F1B52B4-41B3-1F47-9B1D-BED38D76C566}" dt="2022-10-10T19:27:30.450" v="3905" actId="1036"/>
          <ac:spMkLst>
            <pc:docMk/>
            <pc:sldMk cId="920255744" sldId="260"/>
            <ac:spMk id="3" creationId="{CAE838A7-2F0D-41D2-863A-EF65DC8A6982}"/>
          </ac:spMkLst>
        </pc:spChg>
        <pc:spChg chg="add mod">
          <ac:chgData name="Stuart C Wilde MBE" userId="effe1fc91cccb1d5" providerId="LiveId" clId="{9F1B52B4-41B3-1F47-9B1D-BED38D76C566}" dt="2022-10-18T19:46:46.944" v="18715" actId="1076"/>
          <ac:spMkLst>
            <pc:docMk/>
            <pc:sldMk cId="920255744" sldId="260"/>
            <ac:spMk id="5" creationId="{1B60AF5F-3010-A6FA-C0B3-D9F299FC2E31}"/>
          </ac:spMkLst>
        </pc:spChg>
        <pc:spChg chg="del mod">
          <ac:chgData name="Stuart C Wilde MBE" userId="effe1fc91cccb1d5" providerId="LiveId" clId="{9F1B52B4-41B3-1F47-9B1D-BED38D76C566}" dt="2022-10-09T18:31:06.304" v="736" actId="21"/>
          <ac:spMkLst>
            <pc:docMk/>
            <pc:sldMk cId="920255744" sldId="260"/>
            <ac:spMk id="5" creationId="{9E1EA045-D621-4A4E-8445-31F43810C0E9}"/>
          </ac:spMkLst>
        </pc:spChg>
        <pc:spChg chg="add del mod">
          <ac:chgData name="Stuart C Wilde MBE" userId="effe1fc91cccb1d5" providerId="LiveId" clId="{9F1B52B4-41B3-1F47-9B1D-BED38D76C566}" dt="2022-10-09T18:31:10.369" v="737" actId="21"/>
          <ac:spMkLst>
            <pc:docMk/>
            <pc:sldMk cId="920255744" sldId="260"/>
            <ac:spMk id="7" creationId="{DED23D82-B5EE-B064-E6DF-A74C25589BFB}"/>
          </ac:spMkLst>
        </pc:spChg>
        <pc:graphicFrameChg chg="add mod modGraphic">
          <ac:chgData name="Stuart C Wilde MBE" userId="effe1fc91cccb1d5" providerId="LiveId" clId="{9F1B52B4-41B3-1F47-9B1D-BED38D76C566}" dt="2022-10-18T19:49:55.734" v="18726" actId="255"/>
          <ac:graphicFrameMkLst>
            <pc:docMk/>
            <pc:sldMk cId="920255744" sldId="260"/>
            <ac:graphicFrameMk id="2" creationId="{0E0EDA3F-CF15-7242-A940-B03CF9B4D597}"/>
          </ac:graphicFrameMkLst>
        </pc:graphicFrameChg>
      </pc:sldChg>
      <pc:sldChg chg="addSp delSp modSp add mod">
        <pc:chgData name="Stuart C Wilde MBE" userId="effe1fc91cccb1d5" providerId="LiveId" clId="{9F1B52B4-41B3-1F47-9B1D-BED38D76C566}" dt="2022-10-19T20:43:01.343" v="20239" actId="20577"/>
        <pc:sldMkLst>
          <pc:docMk/>
          <pc:sldMk cId="832641308" sldId="261"/>
        </pc:sldMkLst>
        <pc:spChg chg="add del mod">
          <ac:chgData name="Stuart C Wilde MBE" userId="effe1fc91cccb1d5" providerId="LiveId" clId="{9F1B52B4-41B3-1F47-9B1D-BED38D76C566}" dt="2022-10-14T19:46:23.859" v="9362"/>
          <ac:spMkLst>
            <pc:docMk/>
            <pc:sldMk cId="832641308" sldId="261"/>
            <ac:spMk id="2" creationId="{581DF5E7-2BD4-9D6E-8FF2-BA7D6221B81E}"/>
          </ac:spMkLst>
        </pc:spChg>
        <pc:spChg chg="del mod">
          <ac:chgData name="Stuart C Wilde MBE" userId="effe1fc91cccb1d5" providerId="LiveId" clId="{9F1B52B4-41B3-1F47-9B1D-BED38D76C566}" dt="2022-10-10T19:29:11.817" v="3909" actId="478"/>
          <ac:spMkLst>
            <pc:docMk/>
            <pc:sldMk cId="832641308" sldId="261"/>
            <ac:spMk id="3" creationId="{CAE838A7-2F0D-41D2-863A-EF65DC8A6982}"/>
          </ac:spMkLst>
        </pc:spChg>
        <pc:spChg chg="add del mod">
          <ac:chgData name="Stuart C Wilde MBE" userId="effe1fc91cccb1d5" providerId="LiveId" clId="{9F1B52B4-41B3-1F47-9B1D-BED38D76C566}" dt="2022-10-11T15:13:18.747" v="6002" actId="478"/>
          <ac:spMkLst>
            <pc:docMk/>
            <pc:sldMk cId="832641308" sldId="261"/>
            <ac:spMk id="3" creationId="{FCF795AF-E5A5-46D9-0161-D94BAF013532}"/>
          </ac:spMkLst>
        </pc:spChg>
        <pc:spChg chg="mod">
          <ac:chgData name="Stuart C Wilde MBE" userId="effe1fc91cccb1d5" providerId="LiveId" clId="{9F1B52B4-41B3-1F47-9B1D-BED38D76C566}" dt="2022-10-19T20:43:01.343" v="20239" actId="20577"/>
          <ac:spMkLst>
            <pc:docMk/>
            <pc:sldMk cId="832641308" sldId="261"/>
            <ac:spMk id="5" creationId="{9E1EA045-D621-4A4E-8445-31F43810C0E9}"/>
          </ac:spMkLst>
        </pc:spChg>
        <pc:spChg chg="add mod">
          <ac:chgData name="Stuart C Wilde MBE" userId="effe1fc91cccb1d5" providerId="LiveId" clId="{9F1B52B4-41B3-1F47-9B1D-BED38D76C566}" dt="2022-10-10T19:29:20.003" v="3910"/>
          <ac:spMkLst>
            <pc:docMk/>
            <pc:sldMk cId="832641308" sldId="261"/>
            <ac:spMk id="6" creationId="{B9F73CAD-6FCB-66DF-0051-2A10CBF01A85}"/>
          </ac:spMkLst>
        </pc:spChg>
        <pc:spChg chg="add del mod">
          <ac:chgData name="Stuart C Wilde MBE" userId="effe1fc91cccb1d5" providerId="LiveId" clId="{9F1B52B4-41B3-1F47-9B1D-BED38D76C566}" dt="2022-10-10T19:32:38.951" v="3955" actId="478"/>
          <ac:spMkLst>
            <pc:docMk/>
            <pc:sldMk cId="832641308" sldId="261"/>
            <ac:spMk id="7" creationId="{BB69A956-C1B9-1B8E-89F8-CA8E2CB1119D}"/>
          </ac:spMkLst>
        </pc:spChg>
        <pc:spChg chg="add mod">
          <ac:chgData name="Stuart C Wilde MBE" userId="effe1fc91cccb1d5" providerId="LiveId" clId="{9F1B52B4-41B3-1F47-9B1D-BED38D76C566}" dt="2022-10-19T19:38:28.682" v="18889" actId="1038"/>
          <ac:spMkLst>
            <pc:docMk/>
            <pc:sldMk cId="832641308" sldId="261"/>
            <ac:spMk id="12" creationId="{A8E3466C-BCE7-0B76-9B68-E99D942D5045}"/>
          </ac:spMkLst>
        </pc:spChg>
        <pc:spChg chg="add mod">
          <ac:chgData name="Stuart C Wilde MBE" userId="effe1fc91cccb1d5" providerId="LiveId" clId="{9F1B52B4-41B3-1F47-9B1D-BED38D76C566}" dt="2022-10-19T19:38:18.697" v="18871" actId="1038"/>
          <ac:spMkLst>
            <pc:docMk/>
            <pc:sldMk cId="832641308" sldId="261"/>
            <ac:spMk id="13" creationId="{63AFC7AD-2143-E24A-5C96-6FAFF9863AF9}"/>
          </ac:spMkLst>
        </pc:spChg>
        <pc:spChg chg="add mod">
          <ac:chgData name="Stuart C Wilde MBE" userId="effe1fc91cccb1d5" providerId="LiveId" clId="{9F1B52B4-41B3-1F47-9B1D-BED38D76C566}" dt="2022-10-19T19:38:06.412" v="18854" actId="14100"/>
          <ac:spMkLst>
            <pc:docMk/>
            <pc:sldMk cId="832641308" sldId="261"/>
            <ac:spMk id="15" creationId="{1008C5BB-722B-9CBC-80C3-1744E17A8303}"/>
          </ac:spMkLst>
        </pc:spChg>
        <pc:spChg chg="add mod">
          <ac:chgData name="Stuart C Wilde MBE" userId="effe1fc91cccb1d5" providerId="LiveId" clId="{9F1B52B4-41B3-1F47-9B1D-BED38D76C566}" dt="2022-10-13T21:49:51.100" v="8266" actId="1035"/>
          <ac:spMkLst>
            <pc:docMk/>
            <pc:sldMk cId="832641308" sldId="261"/>
            <ac:spMk id="16" creationId="{66C4AEFE-7CC2-75E2-DFD5-D43F0390744A}"/>
          </ac:spMkLst>
        </pc:spChg>
        <pc:spChg chg="add mod">
          <ac:chgData name="Stuart C Wilde MBE" userId="effe1fc91cccb1d5" providerId="LiveId" clId="{9F1B52B4-41B3-1F47-9B1D-BED38D76C566}" dt="2022-10-13T21:49:51.100" v="8266" actId="1035"/>
          <ac:spMkLst>
            <pc:docMk/>
            <pc:sldMk cId="832641308" sldId="261"/>
            <ac:spMk id="17" creationId="{62F6787E-1704-8591-F4A2-4F736130DF99}"/>
          </ac:spMkLst>
        </pc:spChg>
        <pc:spChg chg="add mod">
          <ac:chgData name="Stuart C Wilde MBE" userId="effe1fc91cccb1d5" providerId="LiveId" clId="{9F1B52B4-41B3-1F47-9B1D-BED38D76C566}" dt="2022-10-18T18:59:47.122" v="17369" actId="207"/>
          <ac:spMkLst>
            <pc:docMk/>
            <pc:sldMk cId="832641308" sldId="261"/>
            <ac:spMk id="18" creationId="{7865408F-93BD-BA2D-2316-3B95A131A8DF}"/>
          </ac:spMkLst>
        </pc:spChg>
        <pc:graphicFrameChg chg="add del mod">
          <ac:chgData name="Stuart C Wilde MBE" userId="effe1fc91cccb1d5" providerId="LiveId" clId="{9F1B52B4-41B3-1F47-9B1D-BED38D76C566}" dt="2022-10-19T19:30:39.851" v="18831"/>
          <ac:graphicFrameMkLst>
            <pc:docMk/>
            <pc:sldMk cId="832641308" sldId="261"/>
            <ac:graphicFrameMk id="2" creationId="{515B77E7-4243-4C62-9669-9210DDACCF13}"/>
          </ac:graphicFrameMkLst>
        </pc:graphicFrameChg>
        <pc:graphicFrameChg chg="add del mod modGraphic">
          <ac:chgData name="Stuart C Wilde MBE" userId="effe1fc91cccb1d5" providerId="LiveId" clId="{9F1B52B4-41B3-1F47-9B1D-BED38D76C566}" dt="2022-10-13T21:31:07.627" v="7914" actId="478"/>
          <ac:graphicFrameMkLst>
            <pc:docMk/>
            <pc:sldMk cId="832641308" sldId="261"/>
            <ac:graphicFrameMk id="2" creationId="{C1902A1B-CA11-3CC5-63ED-D99D1FA3623E}"/>
          </ac:graphicFrameMkLst>
        </pc:graphicFrameChg>
        <pc:graphicFrameChg chg="add del mod">
          <ac:chgData name="Stuart C Wilde MBE" userId="effe1fc91cccb1d5" providerId="LiveId" clId="{9F1B52B4-41B3-1F47-9B1D-BED38D76C566}" dt="2022-10-13T21:27:03.721" v="7906" actId="478"/>
          <ac:graphicFrameMkLst>
            <pc:docMk/>
            <pc:sldMk cId="832641308" sldId="261"/>
            <ac:graphicFrameMk id="3" creationId="{38C2B59B-FB3C-4A51-189D-1AE50CC310DE}"/>
          </ac:graphicFrameMkLst>
        </pc:graphicFrameChg>
        <pc:graphicFrameChg chg="add del mod modGraphic">
          <ac:chgData name="Stuart C Wilde MBE" userId="effe1fc91cccb1d5" providerId="LiveId" clId="{9F1B52B4-41B3-1F47-9B1D-BED38D76C566}" dt="2022-10-19T19:31:35.120" v="18833" actId="478"/>
          <ac:graphicFrameMkLst>
            <pc:docMk/>
            <pc:sldMk cId="832641308" sldId="261"/>
            <ac:graphicFrameMk id="7" creationId="{EF103102-8AB8-AFCD-E24A-DB13448D65CC}"/>
          </ac:graphicFrameMkLst>
        </pc:graphicFrameChg>
        <pc:graphicFrameChg chg="add del mod modGraphic">
          <ac:chgData name="Stuart C Wilde MBE" userId="effe1fc91cccb1d5" providerId="LiveId" clId="{9F1B52B4-41B3-1F47-9B1D-BED38D76C566}" dt="2022-10-19T19:33:52.703" v="18845" actId="478"/>
          <ac:graphicFrameMkLst>
            <pc:docMk/>
            <pc:sldMk cId="832641308" sldId="261"/>
            <ac:graphicFrameMk id="20" creationId="{FB884123-1C07-213D-265B-598AAFD34A2B}"/>
          </ac:graphicFrameMkLst>
        </pc:graphicFrameChg>
        <pc:graphicFrameChg chg="add del mod modGraphic">
          <ac:chgData name="Stuart C Wilde MBE" userId="effe1fc91cccb1d5" providerId="LiveId" clId="{9F1B52B4-41B3-1F47-9B1D-BED38D76C566}" dt="2022-10-19T19:35:37.933" v="18850" actId="478"/>
          <ac:graphicFrameMkLst>
            <pc:docMk/>
            <pc:sldMk cId="832641308" sldId="261"/>
            <ac:graphicFrameMk id="21" creationId="{754F5004-5B43-B8A7-8AAD-A4D87856D782}"/>
          </ac:graphicFrameMkLst>
        </pc:graphicFrameChg>
        <pc:graphicFrameChg chg="add mod modGraphic">
          <ac:chgData name="Stuart C Wilde MBE" userId="effe1fc91cccb1d5" providerId="LiveId" clId="{9F1B52B4-41B3-1F47-9B1D-BED38D76C566}" dt="2022-10-19T19:40:50.880" v="18901" actId="207"/>
          <ac:graphicFrameMkLst>
            <pc:docMk/>
            <pc:sldMk cId="832641308" sldId="261"/>
            <ac:graphicFrameMk id="22" creationId="{23450F81-6332-92DD-22E5-A1BD597A3B5E}"/>
          </ac:graphicFrameMkLst>
        </pc:graphicFrameChg>
        <pc:picChg chg="add del mod">
          <ac:chgData name="Stuart C Wilde MBE" userId="effe1fc91cccb1d5" providerId="LiveId" clId="{9F1B52B4-41B3-1F47-9B1D-BED38D76C566}" dt="2022-10-19T19:31:55.093" v="18837" actId="478"/>
          <ac:picMkLst>
            <pc:docMk/>
            <pc:sldMk cId="832641308" sldId="261"/>
            <ac:picMk id="3" creationId="{29358602-5643-5EA3-A078-C37597E81335}"/>
          </ac:picMkLst>
        </pc:picChg>
        <pc:picChg chg="add del mod">
          <ac:chgData name="Stuart C Wilde MBE" userId="effe1fc91cccb1d5" providerId="LiveId" clId="{9F1B52B4-41B3-1F47-9B1D-BED38D76C566}" dt="2022-10-19T19:32:14.055" v="18840" actId="478"/>
          <ac:picMkLst>
            <pc:docMk/>
            <pc:sldMk cId="832641308" sldId="261"/>
            <ac:picMk id="19" creationId="{EBE69101-590D-790F-5DC5-DA01290471F8}"/>
          </ac:picMkLst>
        </pc:picChg>
      </pc:sldChg>
      <pc:sldChg chg="modSp add del mod">
        <pc:chgData name="Stuart C Wilde MBE" userId="effe1fc91cccb1d5" providerId="LiveId" clId="{9F1B52B4-41B3-1F47-9B1D-BED38D76C566}" dt="2022-10-14T22:12:00.679" v="12622" actId="2696"/>
        <pc:sldMkLst>
          <pc:docMk/>
          <pc:sldMk cId="1037796671" sldId="262"/>
        </pc:sldMkLst>
        <pc:spChg chg="mod">
          <ac:chgData name="Stuart C Wilde MBE" userId="effe1fc91cccb1d5" providerId="LiveId" clId="{9F1B52B4-41B3-1F47-9B1D-BED38D76C566}" dt="2022-10-09T18:26:07.724" v="676" actId="20577"/>
          <ac:spMkLst>
            <pc:docMk/>
            <pc:sldMk cId="1037796671" sldId="262"/>
            <ac:spMk id="3" creationId="{CAE838A7-2F0D-41D2-863A-EF65DC8A6982}"/>
          </ac:spMkLst>
        </pc:spChg>
      </pc:sldChg>
      <pc:sldChg chg="addSp delSp modSp add mod">
        <pc:chgData name="Stuart C Wilde MBE" userId="effe1fc91cccb1d5" providerId="LiveId" clId="{9F1B52B4-41B3-1F47-9B1D-BED38D76C566}" dt="2022-10-19T20:54:15.235" v="20452" actId="2711"/>
        <pc:sldMkLst>
          <pc:docMk/>
          <pc:sldMk cId="3712180564" sldId="263"/>
        </pc:sldMkLst>
        <pc:spChg chg="del mod">
          <ac:chgData name="Stuart C Wilde MBE" userId="effe1fc91cccb1d5" providerId="LiveId" clId="{9F1B52B4-41B3-1F47-9B1D-BED38D76C566}" dt="2022-10-19T19:45:32.115" v="18999" actId="478"/>
          <ac:spMkLst>
            <pc:docMk/>
            <pc:sldMk cId="3712180564" sldId="263"/>
            <ac:spMk id="3" creationId="{CAE838A7-2F0D-41D2-863A-EF65DC8A6982}"/>
          </ac:spMkLst>
        </pc:spChg>
        <pc:spChg chg="del">
          <ac:chgData name="Stuart C Wilde MBE" userId="effe1fc91cccb1d5" providerId="LiveId" clId="{9F1B52B4-41B3-1F47-9B1D-BED38D76C566}" dt="2022-10-19T19:44:56.839" v="18994" actId="478"/>
          <ac:spMkLst>
            <pc:docMk/>
            <pc:sldMk cId="3712180564" sldId="263"/>
            <ac:spMk id="5" creationId="{9E1EA045-D621-4A4E-8445-31F43810C0E9}"/>
          </ac:spMkLst>
        </pc:spChg>
        <pc:spChg chg="add del mod">
          <ac:chgData name="Stuart C Wilde MBE" userId="effe1fc91cccb1d5" providerId="LiveId" clId="{9F1B52B4-41B3-1F47-9B1D-BED38D76C566}" dt="2022-10-19T19:44:58.382" v="18995" actId="478"/>
          <ac:spMkLst>
            <pc:docMk/>
            <pc:sldMk cId="3712180564" sldId="263"/>
            <ac:spMk id="6" creationId="{0BB430A5-5E1E-D26E-1DFD-ACAD78D1E72E}"/>
          </ac:spMkLst>
        </pc:spChg>
        <pc:spChg chg="add mod">
          <ac:chgData name="Stuart C Wilde MBE" userId="effe1fc91cccb1d5" providerId="LiveId" clId="{9F1B52B4-41B3-1F47-9B1D-BED38D76C566}" dt="2022-10-19T19:45:27.732" v="18998"/>
          <ac:spMkLst>
            <pc:docMk/>
            <pc:sldMk cId="3712180564" sldId="263"/>
            <ac:spMk id="7" creationId="{4FA6CA5C-3BD2-36F4-8A48-43181B72B033}"/>
          </ac:spMkLst>
        </pc:spChg>
        <pc:spChg chg="add del mod">
          <ac:chgData name="Stuart C Wilde MBE" userId="effe1fc91cccb1d5" providerId="LiveId" clId="{9F1B52B4-41B3-1F47-9B1D-BED38D76C566}" dt="2022-10-19T19:45:36.275" v="19000" actId="478"/>
          <ac:spMkLst>
            <pc:docMk/>
            <pc:sldMk cId="3712180564" sldId="263"/>
            <ac:spMk id="13" creationId="{E75AD3FD-B558-AC00-979A-34BEC9DA2D74}"/>
          </ac:spMkLst>
        </pc:spChg>
        <pc:spChg chg="add mod">
          <ac:chgData name="Stuart C Wilde MBE" userId="effe1fc91cccb1d5" providerId="LiveId" clId="{9F1B52B4-41B3-1F47-9B1D-BED38D76C566}" dt="2022-10-19T19:46:20.772" v="19001"/>
          <ac:spMkLst>
            <pc:docMk/>
            <pc:sldMk cId="3712180564" sldId="263"/>
            <ac:spMk id="15" creationId="{11E1F9E8-6F6C-4981-8B9F-D1870E4C05E5}"/>
          </ac:spMkLst>
        </pc:spChg>
        <pc:spChg chg="add mod">
          <ac:chgData name="Stuart C Wilde MBE" userId="effe1fc91cccb1d5" providerId="LiveId" clId="{9F1B52B4-41B3-1F47-9B1D-BED38D76C566}" dt="2022-10-19T19:46:20.772" v="19001"/>
          <ac:spMkLst>
            <pc:docMk/>
            <pc:sldMk cId="3712180564" sldId="263"/>
            <ac:spMk id="16" creationId="{9FDFC1A8-CF97-0DC9-0711-B9C56D51888D}"/>
          </ac:spMkLst>
        </pc:spChg>
        <pc:spChg chg="add mod">
          <ac:chgData name="Stuart C Wilde MBE" userId="effe1fc91cccb1d5" providerId="LiveId" clId="{9F1B52B4-41B3-1F47-9B1D-BED38D76C566}" dt="2022-10-19T19:46:20.772" v="19001"/>
          <ac:spMkLst>
            <pc:docMk/>
            <pc:sldMk cId="3712180564" sldId="263"/>
            <ac:spMk id="17" creationId="{A00EE036-05E2-5474-56C8-F1AB89AA7046}"/>
          </ac:spMkLst>
        </pc:spChg>
        <pc:spChg chg="add mod">
          <ac:chgData name="Stuart C Wilde MBE" userId="effe1fc91cccb1d5" providerId="LiveId" clId="{9F1B52B4-41B3-1F47-9B1D-BED38D76C566}" dt="2022-10-19T19:46:36.950" v="19002"/>
          <ac:spMkLst>
            <pc:docMk/>
            <pc:sldMk cId="3712180564" sldId="263"/>
            <ac:spMk id="18" creationId="{785DC679-690D-2164-8E63-FDCCD4DBAC0D}"/>
          </ac:spMkLst>
        </pc:spChg>
        <pc:spChg chg="add mod">
          <ac:chgData name="Stuart C Wilde MBE" userId="effe1fc91cccb1d5" providerId="LiveId" clId="{9F1B52B4-41B3-1F47-9B1D-BED38D76C566}" dt="2022-10-19T19:46:36.950" v="19002"/>
          <ac:spMkLst>
            <pc:docMk/>
            <pc:sldMk cId="3712180564" sldId="263"/>
            <ac:spMk id="19" creationId="{2F484EF7-6BEB-8523-F266-96BA88218839}"/>
          </ac:spMkLst>
        </pc:spChg>
        <pc:spChg chg="add mod">
          <ac:chgData name="Stuart C Wilde MBE" userId="effe1fc91cccb1d5" providerId="LiveId" clId="{9F1B52B4-41B3-1F47-9B1D-BED38D76C566}" dt="2022-10-19T19:46:36.950" v="19002"/>
          <ac:spMkLst>
            <pc:docMk/>
            <pc:sldMk cId="3712180564" sldId="263"/>
            <ac:spMk id="20" creationId="{0C287D7A-C990-8FE8-FE18-C89261AE7811}"/>
          </ac:spMkLst>
        </pc:spChg>
        <pc:spChg chg="add del mod">
          <ac:chgData name="Stuart C Wilde MBE" userId="effe1fc91cccb1d5" providerId="LiveId" clId="{9F1B52B4-41B3-1F47-9B1D-BED38D76C566}" dt="2022-10-19T19:53:32.428" v="19181" actId="478"/>
          <ac:spMkLst>
            <pc:docMk/>
            <pc:sldMk cId="3712180564" sldId="263"/>
            <ac:spMk id="23" creationId="{875757A0-2271-26C8-005A-51C13A3816D3}"/>
          </ac:spMkLst>
        </pc:spChg>
        <pc:spChg chg="add del mod">
          <ac:chgData name="Stuart C Wilde MBE" userId="effe1fc91cccb1d5" providerId="LiveId" clId="{9F1B52B4-41B3-1F47-9B1D-BED38D76C566}" dt="2022-10-19T19:53:36.654" v="19182" actId="478"/>
          <ac:spMkLst>
            <pc:docMk/>
            <pc:sldMk cId="3712180564" sldId="263"/>
            <ac:spMk id="26" creationId="{EFAD36B6-FD87-63D9-7758-A53DCCF85AA3}"/>
          </ac:spMkLst>
        </pc:spChg>
        <pc:spChg chg="add mod">
          <ac:chgData name="Stuart C Wilde MBE" userId="effe1fc91cccb1d5" providerId="LiveId" clId="{9F1B52B4-41B3-1F47-9B1D-BED38D76C566}" dt="2022-10-19T20:54:15.235" v="20452" actId="2711"/>
          <ac:spMkLst>
            <pc:docMk/>
            <pc:sldMk cId="3712180564" sldId="263"/>
            <ac:spMk id="27" creationId="{4A22621B-726B-89B8-856F-F17563918029}"/>
          </ac:spMkLst>
        </pc:spChg>
        <pc:graphicFrameChg chg="add mod modGraphic">
          <ac:chgData name="Stuart C Wilde MBE" userId="effe1fc91cccb1d5" providerId="LiveId" clId="{9F1B52B4-41B3-1F47-9B1D-BED38D76C566}" dt="2022-10-19T20:09:13.460" v="19782" actId="20577"/>
          <ac:graphicFrameMkLst>
            <pc:docMk/>
            <pc:sldMk cId="3712180564" sldId="263"/>
            <ac:graphicFrameMk id="21" creationId="{7BC45B77-8C68-147E-F630-5142757BA25F}"/>
          </ac:graphicFrameMkLst>
        </pc:graphicFrameChg>
        <pc:graphicFrameChg chg="add del mod">
          <ac:chgData name="Stuart C Wilde MBE" userId="effe1fc91cccb1d5" providerId="LiveId" clId="{9F1B52B4-41B3-1F47-9B1D-BED38D76C566}" dt="2022-10-19T19:48:57.880" v="19096" actId="478"/>
          <ac:graphicFrameMkLst>
            <pc:docMk/>
            <pc:sldMk cId="3712180564" sldId="263"/>
            <ac:graphicFrameMk id="22" creationId="{98F08855-7576-D18B-CC37-52AB1A8E8DC6}"/>
          </ac:graphicFrameMkLst>
        </pc:graphicFrameChg>
      </pc:sldChg>
      <pc:sldChg chg="addSp delSp modSp add mod">
        <pc:chgData name="Stuart C Wilde MBE" userId="effe1fc91cccb1d5" providerId="LiveId" clId="{9F1B52B4-41B3-1F47-9B1D-BED38D76C566}" dt="2022-10-21T11:21:31.365" v="20462"/>
        <pc:sldMkLst>
          <pc:docMk/>
          <pc:sldMk cId="869674442" sldId="264"/>
        </pc:sldMkLst>
        <pc:spChg chg="del mod">
          <ac:chgData name="Stuart C Wilde MBE" userId="effe1fc91cccb1d5" providerId="LiveId" clId="{9F1B52B4-41B3-1F47-9B1D-BED38D76C566}" dt="2022-10-21T11:20:44.489" v="20458" actId="478"/>
          <ac:spMkLst>
            <pc:docMk/>
            <pc:sldMk cId="869674442" sldId="264"/>
            <ac:spMk id="3" creationId="{CAE838A7-2F0D-41D2-863A-EF65DC8A6982}"/>
          </ac:spMkLst>
        </pc:spChg>
        <pc:spChg chg="del">
          <ac:chgData name="Stuart C Wilde MBE" userId="effe1fc91cccb1d5" providerId="LiveId" clId="{9F1B52B4-41B3-1F47-9B1D-BED38D76C566}" dt="2022-10-21T11:20:15.729" v="20454" actId="478"/>
          <ac:spMkLst>
            <pc:docMk/>
            <pc:sldMk cId="869674442" sldId="264"/>
            <ac:spMk id="5" creationId="{9E1EA045-D621-4A4E-8445-31F43810C0E9}"/>
          </ac:spMkLst>
        </pc:spChg>
        <pc:spChg chg="add del mod">
          <ac:chgData name="Stuart C Wilde MBE" userId="effe1fc91cccb1d5" providerId="LiveId" clId="{9F1B52B4-41B3-1F47-9B1D-BED38D76C566}" dt="2022-10-21T11:20:17.121" v="20455" actId="478"/>
          <ac:spMkLst>
            <pc:docMk/>
            <pc:sldMk cId="869674442" sldId="264"/>
            <ac:spMk id="6" creationId="{C0D2A3DF-B03B-2EA6-EA6D-CA0D27A523E5}"/>
          </ac:spMkLst>
        </pc:spChg>
        <pc:spChg chg="add mod">
          <ac:chgData name="Stuart C Wilde MBE" userId="effe1fc91cccb1d5" providerId="LiveId" clId="{9F1B52B4-41B3-1F47-9B1D-BED38D76C566}" dt="2022-10-21T11:20:40.521" v="20457"/>
          <ac:spMkLst>
            <pc:docMk/>
            <pc:sldMk cId="869674442" sldId="264"/>
            <ac:spMk id="7" creationId="{36BC5815-AD24-B477-B26B-E86A9E4ADFB1}"/>
          </ac:spMkLst>
        </pc:spChg>
        <pc:spChg chg="add del mod">
          <ac:chgData name="Stuart C Wilde MBE" userId="effe1fc91cccb1d5" providerId="LiveId" clId="{9F1B52B4-41B3-1F47-9B1D-BED38D76C566}" dt="2022-10-21T11:20:48.190" v="20459" actId="478"/>
          <ac:spMkLst>
            <pc:docMk/>
            <pc:sldMk cId="869674442" sldId="264"/>
            <ac:spMk id="13" creationId="{2DDED71C-3210-9357-8405-919693BC8D6A}"/>
          </ac:spMkLst>
        </pc:spChg>
        <pc:spChg chg="add mod">
          <ac:chgData name="Stuart C Wilde MBE" userId="effe1fc91cccb1d5" providerId="LiveId" clId="{9F1B52B4-41B3-1F47-9B1D-BED38D76C566}" dt="2022-10-21T11:21:04.499" v="20460"/>
          <ac:spMkLst>
            <pc:docMk/>
            <pc:sldMk cId="869674442" sldId="264"/>
            <ac:spMk id="15" creationId="{E4F7E58A-9D1F-8EA9-3B07-F38C87FCF5E4}"/>
          </ac:spMkLst>
        </pc:spChg>
        <pc:spChg chg="add mod">
          <ac:chgData name="Stuart C Wilde MBE" userId="effe1fc91cccb1d5" providerId="LiveId" clId="{9F1B52B4-41B3-1F47-9B1D-BED38D76C566}" dt="2022-10-21T11:21:04.499" v="20460"/>
          <ac:spMkLst>
            <pc:docMk/>
            <pc:sldMk cId="869674442" sldId="264"/>
            <ac:spMk id="16" creationId="{8A49916F-8566-EF17-733A-B2ADADD0AD9A}"/>
          </ac:spMkLst>
        </pc:spChg>
        <pc:spChg chg="add mod">
          <ac:chgData name="Stuart C Wilde MBE" userId="effe1fc91cccb1d5" providerId="LiveId" clId="{9F1B52B4-41B3-1F47-9B1D-BED38D76C566}" dt="2022-10-21T11:21:04.499" v="20460"/>
          <ac:spMkLst>
            <pc:docMk/>
            <pc:sldMk cId="869674442" sldId="264"/>
            <ac:spMk id="17" creationId="{280D8411-4622-9510-22CF-C5C925CEA3BD}"/>
          </ac:spMkLst>
        </pc:spChg>
        <pc:spChg chg="add mod">
          <ac:chgData name="Stuart C Wilde MBE" userId="effe1fc91cccb1d5" providerId="LiveId" clId="{9F1B52B4-41B3-1F47-9B1D-BED38D76C566}" dt="2022-10-21T11:21:18.900" v="20461"/>
          <ac:spMkLst>
            <pc:docMk/>
            <pc:sldMk cId="869674442" sldId="264"/>
            <ac:spMk id="18" creationId="{F3E91C81-D8E1-9F4C-3322-16334669C10B}"/>
          </ac:spMkLst>
        </pc:spChg>
        <pc:spChg chg="add mod">
          <ac:chgData name="Stuart C Wilde MBE" userId="effe1fc91cccb1d5" providerId="LiveId" clId="{9F1B52B4-41B3-1F47-9B1D-BED38D76C566}" dt="2022-10-21T11:21:18.900" v="20461"/>
          <ac:spMkLst>
            <pc:docMk/>
            <pc:sldMk cId="869674442" sldId="264"/>
            <ac:spMk id="19" creationId="{3D42B941-A4D7-DDF5-D9AC-0B69E5361401}"/>
          </ac:spMkLst>
        </pc:spChg>
        <pc:spChg chg="add mod">
          <ac:chgData name="Stuart C Wilde MBE" userId="effe1fc91cccb1d5" providerId="LiveId" clId="{9F1B52B4-41B3-1F47-9B1D-BED38D76C566}" dt="2022-10-21T11:21:18.900" v="20461"/>
          <ac:spMkLst>
            <pc:docMk/>
            <pc:sldMk cId="869674442" sldId="264"/>
            <ac:spMk id="20" creationId="{ACC8D160-A2C8-F697-CABE-7DE9F606367E}"/>
          </ac:spMkLst>
        </pc:spChg>
        <pc:spChg chg="add mod">
          <ac:chgData name="Stuart C Wilde MBE" userId="effe1fc91cccb1d5" providerId="LiveId" clId="{9F1B52B4-41B3-1F47-9B1D-BED38D76C566}" dt="2022-10-21T11:21:31.365" v="20462"/>
          <ac:spMkLst>
            <pc:docMk/>
            <pc:sldMk cId="869674442" sldId="264"/>
            <ac:spMk id="21" creationId="{37229740-A04C-1C36-65D2-4DA5DDD79FE8}"/>
          </ac:spMkLst>
        </pc:spChg>
      </pc:sldChg>
      <pc:sldChg chg="modSp add mod">
        <pc:chgData name="Stuart C Wilde MBE" userId="effe1fc91cccb1d5" providerId="LiveId" clId="{9F1B52B4-41B3-1F47-9B1D-BED38D76C566}" dt="2022-10-09T18:26:50.561" v="692"/>
        <pc:sldMkLst>
          <pc:docMk/>
          <pc:sldMk cId="815404607" sldId="265"/>
        </pc:sldMkLst>
        <pc:spChg chg="mod">
          <ac:chgData name="Stuart C Wilde MBE" userId="effe1fc91cccb1d5" providerId="LiveId" clId="{9F1B52B4-41B3-1F47-9B1D-BED38D76C566}" dt="2022-10-09T18:26:50.561" v="692"/>
          <ac:spMkLst>
            <pc:docMk/>
            <pc:sldMk cId="815404607" sldId="265"/>
            <ac:spMk id="3" creationId="{CAE838A7-2F0D-41D2-863A-EF65DC8A6982}"/>
          </ac:spMkLst>
        </pc:spChg>
      </pc:sldChg>
      <pc:sldChg chg="modSp add mod">
        <pc:chgData name="Stuart C Wilde MBE" userId="effe1fc91cccb1d5" providerId="LiveId" clId="{9F1B52B4-41B3-1F47-9B1D-BED38D76C566}" dt="2022-10-09T18:26:57.884" v="696" actId="20577"/>
        <pc:sldMkLst>
          <pc:docMk/>
          <pc:sldMk cId="2920683557" sldId="266"/>
        </pc:sldMkLst>
        <pc:spChg chg="mod">
          <ac:chgData name="Stuart C Wilde MBE" userId="effe1fc91cccb1d5" providerId="LiveId" clId="{9F1B52B4-41B3-1F47-9B1D-BED38D76C566}" dt="2022-10-09T18:26:57.884" v="696" actId="20577"/>
          <ac:spMkLst>
            <pc:docMk/>
            <pc:sldMk cId="2920683557" sldId="266"/>
            <ac:spMk id="3" creationId="{CAE838A7-2F0D-41D2-863A-EF65DC8A6982}"/>
          </ac:spMkLst>
        </pc:spChg>
      </pc:sldChg>
      <pc:sldChg chg="addSp modSp add mod">
        <pc:chgData name="Stuart C Wilde MBE" userId="effe1fc91cccb1d5" providerId="LiveId" clId="{9F1B52B4-41B3-1F47-9B1D-BED38D76C566}" dt="2022-10-21T20:21:39.549" v="20637" actId="20577"/>
        <pc:sldMkLst>
          <pc:docMk/>
          <pc:sldMk cId="1600026008" sldId="267"/>
        </pc:sldMkLst>
        <pc:spChg chg="add mod">
          <ac:chgData name="Stuart C Wilde MBE" userId="effe1fc91cccb1d5" providerId="LiveId" clId="{9F1B52B4-41B3-1F47-9B1D-BED38D76C566}" dt="2022-10-21T20:21:39.549" v="20637" actId="20577"/>
          <ac:spMkLst>
            <pc:docMk/>
            <pc:sldMk cId="1600026008" sldId="267"/>
            <ac:spMk id="2" creationId="{8143CF78-CC65-E631-AD5D-6F3494195CBA}"/>
          </ac:spMkLst>
        </pc:spChg>
        <pc:spChg chg="mod">
          <ac:chgData name="Stuart C Wilde MBE" userId="effe1fc91cccb1d5" providerId="LiveId" clId="{9F1B52B4-41B3-1F47-9B1D-BED38D76C566}" dt="2022-10-09T18:24:37.185" v="630" actId="20577"/>
          <ac:spMkLst>
            <pc:docMk/>
            <pc:sldMk cId="1600026008" sldId="267"/>
            <ac:spMk id="3" creationId="{CAE838A7-2F0D-41D2-863A-EF65DC8A6982}"/>
          </ac:spMkLst>
        </pc:spChg>
      </pc:sldChg>
      <pc:sldChg chg="addSp delSp modSp add mod">
        <pc:chgData name="Stuart C Wilde MBE" userId="effe1fc91cccb1d5" providerId="LiveId" clId="{9F1B52B4-41B3-1F47-9B1D-BED38D76C566}" dt="2022-10-09T18:45:54.579" v="1090" actId="12385"/>
        <pc:sldMkLst>
          <pc:docMk/>
          <pc:sldMk cId="1274789738" sldId="268"/>
        </pc:sldMkLst>
        <pc:spChg chg="mod">
          <ac:chgData name="Stuart C Wilde MBE" userId="effe1fc91cccb1d5" providerId="LiveId" clId="{9F1B52B4-41B3-1F47-9B1D-BED38D76C566}" dt="2022-10-09T18:27:42.395" v="705" actId="20577"/>
          <ac:spMkLst>
            <pc:docMk/>
            <pc:sldMk cId="1274789738" sldId="268"/>
            <ac:spMk id="3" creationId="{CAE838A7-2F0D-41D2-863A-EF65DC8A6982}"/>
          </ac:spMkLst>
        </pc:spChg>
        <pc:spChg chg="del">
          <ac:chgData name="Stuart C Wilde MBE" userId="effe1fc91cccb1d5" providerId="LiveId" clId="{9F1B52B4-41B3-1F47-9B1D-BED38D76C566}" dt="2022-10-09T18:27:52.973" v="706" actId="21"/>
          <ac:spMkLst>
            <pc:docMk/>
            <pc:sldMk cId="1274789738" sldId="268"/>
            <ac:spMk id="5" creationId="{9E1EA045-D621-4A4E-8445-31F43810C0E9}"/>
          </ac:spMkLst>
        </pc:spChg>
        <pc:spChg chg="add del mod">
          <ac:chgData name="Stuart C Wilde MBE" userId="effe1fc91cccb1d5" providerId="LiveId" clId="{9F1B52B4-41B3-1F47-9B1D-BED38D76C566}" dt="2022-10-09T18:27:58.298" v="707" actId="21"/>
          <ac:spMkLst>
            <pc:docMk/>
            <pc:sldMk cId="1274789738" sldId="268"/>
            <ac:spMk id="6" creationId="{6A406124-9A94-4FA9-4F6B-412470353264}"/>
          </ac:spMkLst>
        </pc:spChg>
        <pc:graphicFrameChg chg="add mod modGraphic">
          <ac:chgData name="Stuart C Wilde MBE" userId="effe1fc91cccb1d5" providerId="LiveId" clId="{9F1B52B4-41B3-1F47-9B1D-BED38D76C566}" dt="2022-10-09T18:45:54.579" v="1090" actId="12385"/>
          <ac:graphicFrameMkLst>
            <pc:docMk/>
            <pc:sldMk cId="1274789738" sldId="268"/>
            <ac:graphicFrameMk id="7" creationId="{B84215DF-EB6A-5CBE-204A-12DCD2E55DEF}"/>
          </ac:graphicFrameMkLst>
        </pc:graphicFrameChg>
      </pc:sldChg>
      <pc:sldChg chg="modSp add del mod">
        <pc:chgData name="Stuart C Wilde MBE" userId="effe1fc91cccb1d5" providerId="LiveId" clId="{9F1B52B4-41B3-1F47-9B1D-BED38D76C566}" dt="2022-10-18T19:50:38.403" v="18727" actId="2696"/>
        <pc:sldMkLst>
          <pc:docMk/>
          <pc:sldMk cId="1970282977" sldId="269"/>
        </pc:sldMkLst>
        <pc:spChg chg="mod">
          <ac:chgData name="Stuart C Wilde MBE" userId="effe1fc91cccb1d5" providerId="LiveId" clId="{9F1B52B4-41B3-1F47-9B1D-BED38D76C566}" dt="2022-10-09T18:38:00.079" v="963" actId="20577"/>
          <ac:spMkLst>
            <pc:docMk/>
            <pc:sldMk cId="1970282977" sldId="269"/>
            <ac:spMk id="3" creationId="{CAE838A7-2F0D-41D2-863A-EF65DC8A6982}"/>
          </ac:spMkLst>
        </pc:spChg>
        <pc:graphicFrameChg chg="mod modGraphic">
          <ac:chgData name="Stuart C Wilde MBE" userId="effe1fc91cccb1d5" providerId="LiveId" clId="{9F1B52B4-41B3-1F47-9B1D-BED38D76C566}" dt="2022-10-14T20:48:25.449" v="10273" actId="20577"/>
          <ac:graphicFrameMkLst>
            <pc:docMk/>
            <pc:sldMk cId="1970282977" sldId="269"/>
            <ac:graphicFrameMk id="2" creationId="{0E0EDA3F-CF15-7242-A940-B03CF9B4D597}"/>
          </ac:graphicFrameMkLst>
        </pc:graphicFrameChg>
      </pc:sldChg>
      <pc:sldChg chg="modSp add mod">
        <pc:chgData name="Stuart C Wilde MBE" userId="effe1fc91cccb1d5" providerId="LiveId" clId="{9F1B52B4-41B3-1F47-9B1D-BED38D76C566}" dt="2022-10-09T18:46:00.953" v="1091" actId="12385"/>
        <pc:sldMkLst>
          <pc:docMk/>
          <pc:sldMk cId="3921894617" sldId="270"/>
        </pc:sldMkLst>
        <pc:spChg chg="mod">
          <ac:chgData name="Stuart C Wilde MBE" userId="effe1fc91cccb1d5" providerId="LiveId" clId="{9F1B52B4-41B3-1F47-9B1D-BED38D76C566}" dt="2022-10-09T18:44:52.233" v="1084" actId="20577"/>
          <ac:spMkLst>
            <pc:docMk/>
            <pc:sldMk cId="3921894617" sldId="270"/>
            <ac:spMk id="3" creationId="{CAE838A7-2F0D-41D2-863A-EF65DC8A6982}"/>
          </ac:spMkLst>
        </pc:spChg>
        <pc:graphicFrameChg chg="modGraphic">
          <ac:chgData name="Stuart C Wilde MBE" userId="effe1fc91cccb1d5" providerId="LiveId" clId="{9F1B52B4-41B3-1F47-9B1D-BED38D76C566}" dt="2022-10-09T18:46:00.953" v="1091" actId="12385"/>
          <ac:graphicFrameMkLst>
            <pc:docMk/>
            <pc:sldMk cId="3921894617" sldId="270"/>
            <ac:graphicFrameMk id="7" creationId="{B84215DF-EB6A-5CBE-204A-12DCD2E55DEF}"/>
          </ac:graphicFrameMkLst>
        </pc:graphicFrameChg>
      </pc:sldChg>
      <pc:sldChg chg="addSp delSp modSp add mod ord">
        <pc:chgData name="Stuart C Wilde MBE" userId="effe1fc91cccb1d5" providerId="LiveId" clId="{9F1B52B4-41B3-1F47-9B1D-BED38D76C566}" dt="2022-10-18T19:47:13.011" v="18718" actId="1076"/>
        <pc:sldMkLst>
          <pc:docMk/>
          <pc:sldMk cId="2060847742" sldId="271"/>
        </pc:sldMkLst>
        <pc:spChg chg="add del mod">
          <ac:chgData name="Stuart C Wilde MBE" userId="effe1fc91cccb1d5" providerId="LiveId" clId="{9F1B52B4-41B3-1F47-9B1D-BED38D76C566}" dt="2022-10-17T19:07:51.881" v="16054" actId="478"/>
          <ac:spMkLst>
            <pc:docMk/>
            <pc:sldMk cId="2060847742" sldId="271"/>
            <ac:spMk id="2" creationId="{944108C4-791C-7ABC-846B-850E3EF65086}"/>
          </ac:spMkLst>
        </pc:spChg>
        <pc:spChg chg="add mod">
          <ac:chgData name="Stuart C Wilde MBE" userId="effe1fc91cccb1d5" providerId="LiveId" clId="{9F1B52B4-41B3-1F47-9B1D-BED38D76C566}" dt="2022-10-18T19:19:09.391" v="17801" actId="14100"/>
          <ac:spMkLst>
            <pc:docMk/>
            <pc:sldMk cId="2060847742" sldId="271"/>
            <ac:spMk id="3" creationId="{7FBB9C2C-761A-FFB4-1F48-465B7266754B}"/>
          </ac:spMkLst>
        </pc:spChg>
        <pc:spChg chg="del mod">
          <ac:chgData name="Stuart C Wilde MBE" userId="effe1fc91cccb1d5" providerId="LiveId" clId="{9F1B52B4-41B3-1F47-9B1D-BED38D76C566}" dt="2022-10-17T19:13:02.085" v="16152" actId="478"/>
          <ac:spMkLst>
            <pc:docMk/>
            <pc:sldMk cId="2060847742" sldId="271"/>
            <ac:spMk id="3" creationId="{CAE838A7-2F0D-41D2-863A-EF65DC8A6982}"/>
          </ac:spMkLst>
        </pc:spChg>
        <pc:spChg chg="add mod">
          <ac:chgData name="Stuart C Wilde MBE" userId="effe1fc91cccb1d5" providerId="LiveId" clId="{9F1B52B4-41B3-1F47-9B1D-BED38D76C566}" dt="2022-10-18T19:04:06.860" v="17426" actId="408"/>
          <ac:spMkLst>
            <pc:docMk/>
            <pc:sldMk cId="2060847742" sldId="271"/>
            <ac:spMk id="5" creationId="{6A6E3C88-B00E-A023-EDEC-591E8220E28A}"/>
          </ac:spMkLst>
        </pc:spChg>
        <pc:spChg chg="del mod">
          <ac:chgData name="Stuart C Wilde MBE" userId="effe1fc91cccb1d5" providerId="LiveId" clId="{9F1B52B4-41B3-1F47-9B1D-BED38D76C566}" dt="2022-10-14T22:05:23.833" v="12503" actId="478"/>
          <ac:spMkLst>
            <pc:docMk/>
            <pc:sldMk cId="2060847742" sldId="271"/>
            <ac:spMk id="5" creationId="{9E1EA045-D621-4A4E-8445-31F43810C0E9}"/>
          </ac:spMkLst>
        </pc:spChg>
        <pc:spChg chg="add mod">
          <ac:chgData name="Stuart C Wilde MBE" userId="effe1fc91cccb1d5" providerId="LiveId" clId="{9F1B52B4-41B3-1F47-9B1D-BED38D76C566}" dt="2022-10-18T19:04:06.860" v="17426" actId="408"/>
          <ac:spMkLst>
            <pc:docMk/>
            <pc:sldMk cId="2060847742" sldId="271"/>
            <ac:spMk id="6" creationId="{DFE46224-4FDC-3896-8990-DD54E5EC50D0}"/>
          </ac:spMkLst>
        </pc:spChg>
        <pc:spChg chg="add del mod">
          <ac:chgData name="Stuart C Wilde MBE" userId="effe1fc91cccb1d5" providerId="LiveId" clId="{9F1B52B4-41B3-1F47-9B1D-BED38D76C566}" dt="2022-10-17T19:07:51.881" v="16054" actId="478"/>
          <ac:spMkLst>
            <pc:docMk/>
            <pc:sldMk cId="2060847742" sldId="271"/>
            <ac:spMk id="6" creationId="{E7203D45-5FA9-9CB9-A286-224C45F1C247}"/>
          </ac:spMkLst>
        </pc:spChg>
        <pc:spChg chg="add del mod">
          <ac:chgData name="Stuart C Wilde MBE" userId="effe1fc91cccb1d5" providerId="LiveId" clId="{9F1B52B4-41B3-1F47-9B1D-BED38D76C566}" dt="2022-10-17T19:07:51.881" v="16054" actId="478"/>
          <ac:spMkLst>
            <pc:docMk/>
            <pc:sldMk cId="2060847742" sldId="271"/>
            <ac:spMk id="7" creationId="{6556937C-0823-42B5-2BBE-8DBE36431DDA}"/>
          </ac:spMkLst>
        </pc:spChg>
        <pc:spChg chg="add mod">
          <ac:chgData name="Stuart C Wilde MBE" userId="effe1fc91cccb1d5" providerId="LiveId" clId="{9F1B52B4-41B3-1F47-9B1D-BED38D76C566}" dt="2022-10-18T19:04:06.860" v="17426" actId="408"/>
          <ac:spMkLst>
            <pc:docMk/>
            <pc:sldMk cId="2060847742" sldId="271"/>
            <ac:spMk id="7" creationId="{AFA6FAC6-9CA3-50F4-65C9-9FC333668CC5}"/>
          </ac:spMkLst>
        </pc:spChg>
        <pc:spChg chg="add mod">
          <ac:chgData name="Stuart C Wilde MBE" userId="effe1fc91cccb1d5" providerId="LiveId" clId="{9F1B52B4-41B3-1F47-9B1D-BED38D76C566}" dt="2022-10-18T19:04:06.860" v="17426" actId="408"/>
          <ac:spMkLst>
            <pc:docMk/>
            <pc:sldMk cId="2060847742" sldId="271"/>
            <ac:spMk id="12" creationId="{430CDB40-D409-0F23-09D8-D7CA1C94D920}"/>
          </ac:spMkLst>
        </pc:spChg>
        <pc:spChg chg="add del mod">
          <ac:chgData name="Stuart C Wilde MBE" userId="effe1fc91cccb1d5" providerId="LiveId" clId="{9F1B52B4-41B3-1F47-9B1D-BED38D76C566}" dt="2022-10-17T19:07:51.881" v="16054" actId="478"/>
          <ac:spMkLst>
            <pc:docMk/>
            <pc:sldMk cId="2060847742" sldId="271"/>
            <ac:spMk id="12" creationId="{4C0DB8A2-72F0-B9B9-F747-46880E0D0B42}"/>
          </ac:spMkLst>
        </pc:spChg>
        <pc:spChg chg="add del mod">
          <ac:chgData name="Stuart C Wilde MBE" userId="effe1fc91cccb1d5" providerId="LiveId" clId="{9F1B52B4-41B3-1F47-9B1D-BED38D76C566}" dt="2022-10-17T19:07:51.881" v="16054" actId="478"/>
          <ac:spMkLst>
            <pc:docMk/>
            <pc:sldMk cId="2060847742" sldId="271"/>
            <ac:spMk id="13" creationId="{14057341-519D-23C8-4A61-A767472FA94E}"/>
          </ac:spMkLst>
        </pc:spChg>
        <pc:spChg chg="add mod">
          <ac:chgData name="Stuart C Wilde MBE" userId="effe1fc91cccb1d5" providerId="LiveId" clId="{9F1B52B4-41B3-1F47-9B1D-BED38D76C566}" dt="2022-10-18T19:31:09.159" v="18016" actId="207"/>
          <ac:spMkLst>
            <pc:docMk/>
            <pc:sldMk cId="2060847742" sldId="271"/>
            <ac:spMk id="13" creationId="{FEBE8A54-CF8E-AB40-BAEE-54DB05894C3D}"/>
          </ac:spMkLst>
        </pc:spChg>
        <pc:spChg chg="add mod">
          <ac:chgData name="Stuart C Wilde MBE" userId="effe1fc91cccb1d5" providerId="LiveId" clId="{9F1B52B4-41B3-1F47-9B1D-BED38D76C566}" dt="2022-10-18T19:19:09.391" v="17801" actId="14100"/>
          <ac:spMkLst>
            <pc:docMk/>
            <pc:sldMk cId="2060847742" sldId="271"/>
            <ac:spMk id="15" creationId="{596BB8DF-8D67-42A3-E481-68DC86EF026C}"/>
          </ac:spMkLst>
        </pc:spChg>
        <pc:spChg chg="add del mod">
          <ac:chgData name="Stuart C Wilde MBE" userId="effe1fc91cccb1d5" providerId="LiveId" clId="{9F1B52B4-41B3-1F47-9B1D-BED38D76C566}" dt="2022-10-17T19:07:51.881" v="16054" actId="478"/>
          <ac:spMkLst>
            <pc:docMk/>
            <pc:sldMk cId="2060847742" sldId="271"/>
            <ac:spMk id="15" creationId="{B97E2108-28B3-9FD1-0721-DA337A195D1C}"/>
          </ac:spMkLst>
        </pc:spChg>
        <pc:spChg chg="add mod">
          <ac:chgData name="Stuart C Wilde MBE" userId="effe1fc91cccb1d5" providerId="LiveId" clId="{9F1B52B4-41B3-1F47-9B1D-BED38D76C566}" dt="2022-10-18T19:19:09.391" v="17801" actId="14100"/>
          <ac:spMkLst>
            <pc:docMk/>
            <pc:sldMk cId="2060847742" sldId="271"/>
            <ac:spMk id="16" creationId="{0A6ECBED-692B-C554-64F3-FD9DEE4CAC6C}"/>
          </ac:spMkLst>
        </pc:spChg>
        <pc:spChg chg="add del mod">
          <ac:chgData name="Stuart C Wilde MBE" userId="effe1fc91cccb1d5" providerId="LiveId" clId="{9F1B52B4-41B3-1F47-9B1D-BED38D76C566}" dt="2022-10-17T19:07:51.881" v="16054" actId="478"/>
          <ac:spMkLst>
            <pc:docMk/>
            <pc:sldMk cId="2060847742" sldId="271"/>
            <ac:spMk id="16" creationId="{E651A32C-61D1-5C2F-AC5A-95F9C95C7DE3}"/>
          </ac:spMkLst>
        </pc:spChg>
        <pc:spChg chg="add del mod">
          <ac:chgData name="Stuart C Wilde MBE" userId="effe1fc91cccb1d5" providerId="LiveId" clId="{9F1B52B4-41B3-1F47-9B1D-BED38D76C566}" dt="2022-10-17T19:07:51.881" v="16054" actId="478"/>
          <ac:spMkLst>
            <pc:docMk/>
            <pc:sldMk cId="2060847742" sldId="271"/>
            <ac:spMk id="17" creationId="{248122A6-CE30-5E4D-345E-2575E309A899}"/>
          </ac:spMkLst>
        </pc:spChg>
        <pc:spChg chg="add mod">
          <ac:chgData name="Stuart C Wilde MBE" userId="effe1fc91cccb1d5" providerId="LiveId" clId="{9F1B52B4-41B3-1F47-9B1D-BED38D76C566}" dt="2022-10-18T19:35:01.803" v="18114" actId="1038"/>
          <ac:spMkLst>
            <pc:docMk/>
            <pc:sldMk cId="2060847742" sldId="271"/>
            <ac:spMk id="17" creationId="{B5E394CB-7FAA-D846-6A28-7718F07D9BB9}"/>
          </ac:spMkLst>
        </pc:spChg>
        <pc:spChg chg="add mod">
          <ac:chgData name="Stuart C Wilde MBE" userId="effe1fc91cccb1d5" providerId="LiveId" clId="{9F1B52B4-41B3-1F47-9B1D-BED38D76C566}" dt="2022-10-18T19:34:27.922" v="18093" actId="14100"/>
          <ac:spMkLst>
            <pc:docMk/>
            <pc:sldMk cId="2060847742" sldId="271"/>
            <ac:spMk id="18" creationId="{A8904A3B-8518-F55F-93B6-D8D07D033C33}"/>
          </ac:spMkLst>
        </pc:spChg>
        <pc:spChg chg="add del mod">
          <ac:chgData name="Stuart C Wilde MBE" userId="effe1fc91cccb1d5" providerId="LiveId" clId="{9F1B52B4-41B3-1F47-9B1D-BED38D76C566}" dt="2022-10-14T22:05:27.376" v="12504" actId="478"/>
          <ac:spMkLst>
            <pc:docMk/>
            <pc:sldMk cId="2060847742" sldId="271"/>
            <ac:spMk id="19" creationId="{B81DF901-656E-8040-8F1F-2142209E3920}"/>
          </ac:spMkLst>
        </pc:spChg>
        <pc:spChg chg="add del mod">
          <ac:chgData name="Stuart C Wilde MBE" userId="effe1fc91cccb1d5" providerId="LiveId" clId="{9F1B52B4-41B3-1F47-9B1D-BED38D76C566}" dt="2022-10-16T20:09:00.908" v="14461" actId="478"/>
          <ac:spMkLst>
            <pc:docMk/>
            <pc:sldMk cId="2060847742" sldId="271"/>
            <ac:spMk id="19" creationId="{CCBCC28A-2336-9B7A-0A89-E95D09C1A305}"/>
          </ac:spMkLst>
        </pc:spChg>
        <pc:spChg chg="add del mod">
          <ac:chgData name="Stuart C Wilde MBE" userId="effe1fc91cccb1d5" providerId="LiveId" clId="{9F1B52B4-41B3-1F47-9B1D-BED38D76C566}" dt="2022-10-17T19:11:56.123" v="16143" actId="478"/>
          <ac:spMkLst>
            <pc:docMk/>
            <pc:sldMk cId="2060847742" sldId="271"/>
            <ac:spMk id="20" creationId="{201138C4-D36B-4F11-81F5-4114010CF396}"/>
          </ac:spMkLst>
        </pc:spChg>
        <pc:spChg chg="add del mod">
          <ac:chgData name="Stuart C Wilde MBE" userId="effe1fc91cccb1d5" providerId="LiveId" clId="{9F1B52B4-41B3-1F47-9B1D-BED38D76C566}" dt="2022-10-16T20:09:00.908" v="14461" actId="478"/>
          <ac:spMkLst>
            <pc:docMk/>
            <pc:sldMk cId="2060847742" sldId="271"/>
            <ac:spMk id="21" creationId="{4CD2DF94-BC71-735F-7965-417B29304538}"/>
          </ac:spMkLst>
        </pc:spChg>
        <pc:spChg chg="add mod">
          <ac:chgData name="Stuart C Wilde MBE" userId="effe1fc91cccb1d5" providerId="LiveId" clId="{9F1B52B4-41B3-1F47-9B1D-BED38D76C566}" dt="2022-10-18T19:35:01.803" v="18114" actId="1038"/>
          <ac:spMkLst>
            <pc:docMk/>
            <pc:sldMk cId="2060847742" sldId="271"/>
            <ac:spMk id="21" creationId="{55162FF2-D9DB-6881-E93E-F8F17EBC3648}"/>
          </ac:spMkLst>
        </pc:spChg>
        <pc:spChg chg="add del mod">
          <ac:chgData name="Stuart C Wilde MBE" userId="effe1fc91cccb1d5" providerId="LiveId" clId="{9F1B52B4-41B3-1F47-9B1D-BED38D76C566}" dt="2022-10-16T20:09:00.908" v="14461" actId="478"/>
          <ac:spMkLst>
            <pc:docMk/>
            <pc:sldMk cId="2060847742" sldId="271"/>
            <ac:spMk id="22" creationId="{0BB25B4B-F27E-8ADB-6A8C-E449AF123D89}"/>
          </ac:spMkLst>
        </pc:spChg>
        <pc:spChg chg="add del mod">
          <ac:chgData name="Stuart C Wilde MBE" userId="effe1fc91cccb1d5" providerId="LiveId" clId="{9F1B52B4-41B3-1F47-9B1D-BED38D76C566}" dt="2022-10-16T20:09:00.908" v="14461" actId="478"/>
          <ac:spMkLst>
            <pc:docMk/>
            <pc:sldMk cId="2060847742" sldId="271"/>
            <ac:spMk id="23" creationId="{39206391-9BE9-2798-9342-2346DDC91CF1}"/>
          </ac:spMkLst>
        </pc:spChg>
        <pc:spChg chg="add del mod">
          <ac:chgData name="Stuart C Wilde MBE" userId="effe1fc91cccb1d5" providerId="LiveId" clId="{9F1B52B4-41B3-1F47-9B1D-BED38D76C566}" dt="2022-10-17T19:12:01.226" v="16144" actId="478"/>
          <ac:spMkLst>
            <pc:docMk/>
            <pc:sldMk cId="2060847742" sldId="271"/>
            <ac:spMk id="23" creationId="{5E7491F2-CD47-0340-FE35-0A7E0B4A707C}"/>
          </ac:spMkLst>
        </pc:spChg>
        <pc:spChg chg="add mod">
          <ac:chgData name="Stuart C Wilde MBE" userId="effe1fc91cccb1d5" providerId="LiveId" clId="{9F1B52B4-41B3-1F47-9B1D-BED38D76C566}" dt="2022-10-18T19:35:01.803" v="18114" actId="1038"/>
          <ac:spMkLst>
            <pc:docMk/>
            <pc:sldMk cId="2060847742" sldId="271"/>
            <ac:spMk id="23" creationId="{A90C5843-709E-4EFF-763E-3E9053452786}"/>
          </ac:spMkLst>
        </pc:spChg>
        <pc:spChg chg="add del mod">
          <ac:chgData name="Stuart C Wilde MBE" userId="effe1fc91cccb1d5" providerId="LiveId" clId="{9F1B52B4-41B3-1F47-9B1D-BED38D76C566}" dt="2022-10-16T20:08:50.909" v="14456"/>
          <ac:spMkLst>
            <pc:docMk/>
            <pc:sldMk cId="2060847742" sldId="271"/>
            <ac:spMk id="24" creationId="{4F865841-FDB1-C49D-F316-0305B438C234}"/>
          </ac:spMkLst>
        </pc:spChg>
        <pc:spChg chg="add mod">
          <ac:chgData name="Stuart C Wilde MBE" userId="effe1fc91cccb1d5" providerId="LiveId" clId="{9F1B52B4-41B3-1F47-9B1D-BED38D76C566}" dt="2022-10-17T19:12:58.048" v="16151"/>
          <ac:spMkLst>
            <pc:docMk/>
            <pc:sldMk cId="2060847742" sldId="271"/>
            <ac:spMk id="24" creationId="{B6CE6736-3911-A05C-AEE6-CE5A7DA3D075}"/>
          </ac:spMkLst>
        </pc:spChg>
        <pc:spChg chg="add mod">
          <ac:chgData name="Stuart C Wilde MBE" userId="effe1fc91cccb1d5" providerId="LiveId" clId="{9F1B52B4-41B3-1F47-9B1D-BED38D76C566}" dt="2022-10-18T19:30:58.062" v="18015" actId="207"/>
          <ac:spMkLst>
            <pc:docMk/>
            <pc:sldMk cId="2060847742" sldId="271"/>
            <ac:spMk id="26" creationId="{CE4602FE-D23E-A880-AD20-3B0BFF2E02D4}"/>
          </ac:spMkLst>
        </pc:spChg>
        <pc:spChg chg="add mod">
          <ac:chgData name="Stuart C Wilde MBE" userId="effe1fc91cccb1d5" providerId="LiveId" clId="{9F1B52B4-41B3-1F47-9B1D-BED38D76C566}" dt="2022-10-18T19:30:39.829" v="18014" actId="207"/>
          <ac:spMkLst>
            <pc:docMk/>
            <pc:sldMk cId="2060847742" sldId="271"/>
            <ac:spMk id="27" creationId="{B78A56DE-C509-F25E-C4FC-14C001C5CEB0}"/>
          </ac:spMkLst>
        </pc:spChg>
        <pc:spChg chg="add mod">
          <ac:chgData name="Stuart C Wilde MBE" userId="effe1fc91cccb1d5" providerId="LiveId" clId="{9F1B52B4-41B3-1F47-9B1D-BED38D76C566}" dt="2022-10-18T19:31:15.217" v="18017" actId="207"/>
          <ac:spMkLst>
            <pc:docMk/>
            <pc:sldMk cId="2060847742" sldId="271"/>
            <ac:spMk id="28" creationId="{5E7BA415-584A-0F99-1E4D-4FA0587AD4D2}"/>
          </ac:spMkLst>
        </pc:spChg>
        <pc:spChg chg="add del mod">
          <ac:chgData name="Stuart C Wilde MBE" userId="effe1fc91cccb1d5" providerId="LiveId" clId="{9F1B52B4-41B3-1F47-9B1D-BED38D76C566}" dt="2022-10-17T19:13:06.272" v="16153" actId="478"/>
          <ac:spMkLst>
            <pc:docMk/>
            <pc:sldMk cId="2060847742" sldId="271"/>
            <ac:spMk id="30" creationId="{6B74EDE1-ADE9-CD6B-220B-6E968E524C07}"/>
          </ac:spMkLst>
        </pc:spChg>
        <pc:spChg chg="add mod">
          <ac:chgData name="Stuart C Wilde MBE" userId="effe1fc91cccb1d5" providerId="LiveId" clId="{9F1B52B4-41B3-1F47-9B1D-BED38D76C566}" dt="2022-10-18T19:47:13.011" v="18718" actId="1076"/>
          <ac:spMkLst>
            <pc:docMk/>
            <pc:sldMk cId="2060847742" sldId="271"/>
            <ac:spMk id="37" creationId="{464D0E40-86CA-4EF9-1597-51E24390CCB3}"/>
          </ac:spMkLst>
        </pc:spChg>
        <pc:spChg chg="add del mod">
          <ac:chgData name="Stuart C Wilde MBE" userId="effe1fc91cccb1d5" providerId="LiveId" clId="{9F1B52B4-41B3-1F47-9B1D-BED38D76C566}" dt="2022-10-17T19:07:55.503" v="16056" actId="478"/>
          <ac:spMkLst>
            <pc:docMk/>
            <pc:sldMk cId="2060847742" sldId="271"/>
            <ac:spMk id="38" creationId="{62806559-90F5-5039-9C91-2B343A23FAAC}"/>
          </ac:spMkLst>
        </pc:spChg>
        <pc:graphicFrameChg chg="add del mod modGraphic">
          <ac:chgData name="Stuart C Wilde MBE" userId="effe1fc91cccb1d5" providerId="LiveId" clId="{9F1B52B4-41B3-1F47-9B1D-BED38D76C566}" dt="2022-10-17T19:08:17.462" v="16060" actId="478"/>
          <ac:graphicFrameMkLst>
            <pc:docMk/>
            <pc:sldMk cId="2060847742" sldId="271"/>
            <ac:graphicFrameMk id="5" creationId="{C25E7711-815D-86C1-9E97-EF100F562444}"/>
          </ac:graphicFrameMkLst>
        </pc:graphicFrameChg>
        <pc:graphicFrameChg chg="add del mod">
          <ac:chgData name="Stuart C Wilde MBE" userId="effe1fc91cccb1d5" providerId="LiveId" clId="{9F1B52B4-41B3-1F47-9B1D-BED38D76C566}" dt="2022-10-17T19:08:34.904" v="16062" actId="478"/>
          <ac:graphicFrameMkLst>
            <pc:docMk/>
            <pc:sldMk cId="2060847742" sldId="271"/>
            <ac:graphicFrameMk id="19" creationId="{838DEB02-9AE3-E6DB-8BA4-7DF9A070C669}"/>
          </ac:graphicFrameMkLst>
        </pc:graphicFrameChg>
        <pc:picChg chg="add del mod">
          <ac:chgData name="Stuart C Wilde MBE" userId="effe1fc91cccb1d5" providerId="LiveId" clId="{9F1B52B4-41B3-1F47-9B1D-BED38D76C566}" dt="2022-10-18T19:15:46.719" v="17712" actId="478"/>
          <ac:picMkLst>
            <pc:docMk/>
            <pc:sldMk cId="2060847742" sldId="271"/>
            <ac:picMk id="2" creationId="{2CD886B1-449A-D72C-E058-0C384C713159}"/>
          </ac:picMkLst>
        </pc:picChg>
        <pc:picChg chg="add del mod">
          <ac:chgData name="Stuart C Wilde MBE" userId="effe1fc91cccb1d5" providerId="LiveId" clId="{9F1B52B4-41B3-1F47-9B1D-BED38D76C566}" dt="2022-10-17T19:58:06.876" v="17052" actId="478"/>
          <ac:picMkLst>
            <pc:docMk/>
            <pc:sldMk cId="2060847742" sldId="271"/>
            <ac:picMk id="21" creationId="{CE3752D9-FDD8-A07A-9C5A-845F77AD9E1C}"/>
          </ac:picMkLst>
        </pc:picChg>
        <pc:picChg chg="add mod">
          <ac:chgData name="Stuart C Wilde MBE" userId="effe1fc91cccb1d5" providerId="LiveId" clId="{9F1B52B4-41B3-1F47-9B1D-BED38D76C566}" dt="2022-10-18T19:35:01.803" v="18114" actId="1038"/>
          <ac:picMkLst>
            <pc:docMk/>
            <pc:sldMk cId="2060847742" sldId="271"/>
            <ac:picMk id="22" creationId="{CC1C317E-EDD1-EE98-D869-DB4D3FB2F60F}"/>
          </ac:picMkLst>
        </pc:picChg>
        <pc:cxnChg chg="add mod">
          <ac:chgData name="Stuart C Wilde MBE" userId="effe1fc91cccb1d5" providerId="LiveId" clId="{9F1B52B4-41B3-1F47-9B1D-BED38D76C566}" dt="2022-10-18T19:35:01.803" v="18114" actId="1038"/>
          <ac:cxnSpMkLst>
            <pc:docMk/>
            <pc:sldMk cId="2060847742" sldId="271"/>
            <ac:cxnSpMk id="20" creationId="{24783506-4BAB-D41D-FACA-034FE45F5810}"/>
          </ac:cxnSpMkLst>
        </pc:cxnChg>
        <pc:cxnChg chg="add del mod">
          <ac:chgData name="Stuart C Wilde MBE" userId="effe1fc91cccb1d5" providerId="LiveId" clId="{9F1B52B4-41B3-1F47-9B1D-BED38D76C566}" dt="2022-10-17T19:07:51.881" v="16054" actId="478"/>
          <ac:cxnSpMkLst>
            <pc:docMk/>
            <pc:sldMk cId="2060847742" sldId="271"/>
            <ac:cxnSpMk id="27" creationId="{EE0623CE-DB50-86B1-3D70-B4061C53F90B}"/>
          </ac:cxnSpMkLst>
        </pc:cxnChg>
        <pc:cxnChg chg="add del mod">
          <ac:chgData name="Stuart C Wilde MBE" userId="effe1fc91cccb1d5" providerId="LiveId" clId="{9F1B52B4-41B3-1F47-9B1D-BED38D76C566}" dt="2022-10-17T19:07:51.881" v="16054" actId="478"/>
          <ac:cxnSpMkLst>
            <pc:docMk/>
            <pc:sldMk cId="2060847742" sldId="271"/>
            <ac:cxnSpMk id="28" creationId="{15DF648F-EF37-6FD5-4494-24660713F730}"/>
          </ac:cxnSpMkLst>
        </pc:cxnChg>
        <pc:cxnChg chg="add del mod">
          <ac:chgData name="Stuart C Wilde MBE" userId="effe1fc91cccb1d5" providerId="LiveId" clId="{9F1B52B4-41B3-1F47-9B1D-BED38D76C566}" dt="2022-10-17T19:07:51.881" v="16054" actId="478"/>
          <ac:cxnSpMkLst>
            <pc:docMk/>
            <pc:sldMk cId="2060847742" sldId="271"/>
            <ac:cxnSpMk id="29" creationId="{863CD5CC-31AA-5055-EFF3-E20E66080A85}"/>
          </ac:cxnSpMkLst>
        </pc:cxnChg>
        <pc:cxnChg chg="add">
          <ac:chgData name="Stuart C Wilde MBE" userId="effe1fc91cccb1d5" providerId="LiveId" clId="{9F1B52B4-41B3-1F47-9B1D-BED38D76C566}" dt="2022-10-18T19:21:01.217" v="17863" actId="11529"/>
          <ac:cxnSpMkLst>
            <pc:docMk/>
            <pc:sldMk cId="2060847742" sldId="271"/>
            <ac:cxnSpMk id="30" creationId="{2244C755-9197-E829-B0CC-E1D246AEEBA0}"/>
          </ac:cxnSpMkLst>
        </pc:cxnChg>
        <pc:cxnChg chg="add mod">
          <ac:chgData name="Stuart C Wilde MBE" userId="effe1fc91cccb1d5" providerId="LiveId" clId="{9F1B52B4-41B3-1F47-9B1D-BED38D76C566}" dt="2022-10-18T19:21:16.930" v="17866" actId="14100"/>
          <ac:cxnSpMkLst>
            <pc:docMk/>
            <pc:sldMk cId="2060847742" sldId="271"/>
            <ac:cxnSpMk id="31" creationId="{207608F8-B291-739A-896F-F742FCF1A149}"/>
          </ac:cxnSpMkLst>
        </pc:cxnChg>
        <pc:cxnChg chg="add mod">
          <ac:chgData name="Stuart C Wilde MBE" userId="effe1fc91cccb1d5" providerId="LiveId" clId="{9F1B52B4-41B3-1F47-9B1D-BED38D76C566}" dt="2022-10-18T19:21:30.581" v="17869" actId="14100"/>
          <ac:cxnSpMkLst>
            <pc:docMk/>
            <pc:sldMk cId="2060847742" sldId="271"/>
            <ac:cxnSpMk id="34" creationId="{4904F901-B433-CB46-E56F-30F1CFB97C1F}"/>
          </ac:cxnSpMkLst>
        </pc:cxnChg>
        <pc:cxnChg chg="add del mod">
          <ac:chgData name="Stuart C Wilde MBE" userId="effe1fc91cccb1d5" providerId="LiveId" clId="{9F1B52B4-41B3-1F47-9B1D-BED38D76C566}" dt="2022-10-17T19:07:54.173" v="16055" actId="478"/>
          <ac:cxnSpMkLst>
            <pc:docMk/>
            <pc:sldMk cId="2060847742" sldId="271"/>
            <ac:cxnSpMk id="34" creationId="{A20E3876-8342-0972-D521-BE068D795298}"/>
          </ac:cxnSpMkLst>
        </pc:cxnChg>
      </pc:sldChg>
      <pc:sldChg chg="modSp add mod">
        <pc:chgData name="Stuart C Wilde MBE" userId="effe1fc91cccb1d5" providerId="LiveId" clId="{9F1B52B4-41B3-1F47-9B1D-BED38D76C566}" dt="2022-10-09T18:51:03.198" v="1159" actId="20577"/>
        <pc:sldMkLst>
          <pc:docMk/>
          <pc:sldMk cId="4112460443" sldId="272"/>
        </pc:sldMkLst>
        <pc:spChg chg="mod">
          <ac:chgData name="Stuart C Wilde MBE" userId="effe1fc91cccb1d5" providerId="LiveId" clId="{9F1B52B4-41B3-1F47-9B1D-BED38D76C566}" dt="2022-10-09T18:49:49.110" v="1121" actId="20577"/>
          <ac:spMkLst>
            <pc:docMk/>
            <pc:sldMk cId="4112460443" sldId="272"/>
            <ac:spMk id="3" creationId="{CAE838A7-2F0D-41D2-863A-EF65DC8A6982}"/>
          </ac:spMkLst>
        </pc:spChg>
        <pc:spChg chg="mod">
          <ac:chgData name="Stuart C Wilde MBE" userId="effe1fc91cccb1d5" providerId="LiveId" clId="{9F1B52B4-41B3-1F47-9B1D-BED38D76C566}" dt="2022-10-09T18:51:03.198" v="1159" actId="20577"/>
          <ac:spMkLst>
            <pc:docMk/>
            <pc:sldMk cId="4112460443" sldId="272"/>
            <ac:spMk id="5" creationId="{9E1EA045-D621-4A4E-8445-31F43810C0E9}"/>
          </ac:spMkLst>
        </pc:spChg>
      </pc:sldChg>
      <pc:sldChg chg="modSp add mod">
        <pc:chgData name="Stuart C Wilde MBE" userId="effe1fc91cccb1d5" providerId="LiveId" clId="{9F1B52B4-41B3-1F47-9B1D-BED38D76C566}" dt="2022-10-09T19:07:23.092" v="1813" actId="20577"/>
        <pc:sldMkLst>
          <pc:docMk/>
          <pc:sldMk cId="102949157" sldId="273"/>
        </pc:sldMkLst>
        <pc:spChg chg="mod">
          <ac:chgData name="Stuart C Wilde MBE" userId="effe1fc91cccb1d5" providerId="LiveId" clId="{9F1B52B4-41B3-1F47-9B1D-BED38D76C566}" dt="2022-10-09T19:06:41.392" v="1795" actId="20577"/>
          <ac:spMkLst>
            <pc:docMk/>
            <pc:sldMk cId="102949157" sldId="273"/>
            <ac:spMk id="3" creationId="{CAE838A7-2F0D-41D2-863A-EF65DC8A6982}"/>
          </ac:spMkLst>
        </pc:spChg>
        <pc:spChg chg="mod">
          <ac:chgData name="Stuart C Wilde MBE" userId="effe1fc91cccb1d5" providerId="LiveId" clId="{9F1B52B4-41B3-1F47-9B1D-BED38D76C566}" dt="2022-10-09T19:07:23.092" v="1813" actId="20577"/>
          <ac:spMkLst>
            <pc:docMk/>
            <pc:sldMk cId="102949157" sldId="273"/>
            <ac:spMk id="5" creationId="{9E1EA045-D621-4A4E-8445-31F43810C0E9}"/>
          </ac:spMkLst>
        </pc:spChg>
      </pc:sldChg>
      <pc:sldChg chg="modSp add mod">
        <pc:chgData name="Stuart C Wilde MBE" userId="effe1fc91cccb1d5" providerId="LiveId" clId="{9F1B52B4-41B3-1F47-9B1D-BED38D76C566}" dt="2022-10-09T19:21:30.964" v="2139" actId="20577"/>
        <pc:sldMkLst>
          <pc:docMk/>
          <pc:sldMk cId="2060456373" sldId="274"/>
        </pc:sldMkLst>
        <pc:spChg chg="mod">
          <ac:chgData name="Stuart C Wilde MBE" userId="effe1fc91cccb1d5" providerId="LiveId" clId="{9F1B52B4-41B3-1F47-9B1D-BED38D76C566}" dt="2022-10-09T19:21:21.705" v="2132" actId="20577"/>
          <ac:spMkLst>
            <pc:docMk/>
            <pc:sldMk cId="2060456373" sldId="274"/>
            <ac:spMk id="3" creationId="{CAE838A7-2F0D-41D2-863A-EF65DC8A6982}"/>
          </ac:spMkLst>
        </pc:spChg>
        <pc:spChg chg="mod">
          <ac:chgData name="Stuart C Wilde MBE" userId="effe1fc91cccb1d5" providerId="LiveId" clId="{9F1B52B4-41B3-1F47-9B1D-BED38D76C566}" dt="2022-10-09T19:21:30.964" v="2139" actId="20577"/>
          <ac:spMkLst>
            <pc:docMk/>
            <pc:sldMk cId="2060456373" sldId="274"/>
            <ac:spMk id="5" creationId="{9E1EA045-D621-4A4E-8445-31F43810C0E9}"/>
          </ac:spMkLst>
        </pc:spChg>
      </pc:sldChg>
      <pc:sldChg chg="addSp modSp add mod">
        <pc:chgData name="Stuart C Wilde MBE" userId="effe1fc91cccb1d5" providerId="LiveId" clId="{9F1B52B4-41B3-1F47-9B1D-BED38D76C566}" dt="2022-10-11T15:13:13.667" v="6001" actId="1076"/>
        <pc:sldMkLst>
          <pc:docMk/>
          <pc:sldMk cId="1881481417" sldId="275"/>
        </pc:sldMkLst>
        <pc:spChg chg="add mod">
          <ac:chgData name="Stuart C Wilde MBE" userId="effe1fc91cccb1d5" providerId="LiveId" clId="{9F1B52B4-41B3-1F47-9B1D-BED38D76C566}" dt="2022-10-11T15:13:13.667" v="6001" actId="1076"/>
          <ac:spMkLst>
            <pc:docMk/>
            <pc:sldMk cId="1881481417" sldId="275"/>
            <ac:spMk id="2" creationId="{C49BE38D-DD85-9FC9-FF8E-FAF272C1411A}"/>
          </ac:spMkLst>
        </pc:spChg>
        <pc:spChg chg="mod">
          <ac:chgData name="Stuart C Wilde MBE" userId="effe1fc91cccb1d5" providerId="LiveId" clId="{9F1B52B4-41B3-1F47-9B1D-BED38D76C566}" dt="2022-10-11T15:12:28.714" v="5963" actId="20577"/>
          <ac:spMkLst>
            <pc:docMk/>
            <pc:sldMk cId="1881481417" sldId="275"/>
            <ac:spMk id="3" creationId="{CAE838A7-2F0D-41D2-863A-EF65DC8A6982}"/>
          </ac:spMkLst>
        </pc:spChg>
        <pc:spChg chg="mod">
          <ac:chgData name="Stuart C Wilde MBE" userId="effe1fc91cccb1d5" providerId="LiveId" clId="{9F1B52B4-41B3-1F47-9B1D-BED38D76C566}" dt="2022-10-11T15:12:50.036" v="5999" actId="20577"/>
          <ac:spMkLst>
            <pc:docMk/>
            <pc:sldMk cId="1881481417" sldId="275"/>
            <ac:spMk id="5" creationId="{9E1EA045-D621-4A4E-8445-31F43810C0E9}"/>
          </ac:spMkLst>
        </pc:spChg>
      </pc:sldChg>
      <pc:sldChg chg="addSp delSp modSp add mod">
        <pc:chgData name="Stuart C Wilde MBE" userId="effe1fc91cccb1d5" providerId="LiveId" clId="{9F1B52B4-41B3-1F47-9B1D-BED38D76C566}" dt="2022-10-19T20:26:23.220" v="20063" actId="20577"/>
        <pc:sldMkLst>
          <pc:docMk/>
          <pc:sldMk cId="1222786181" sldId="276"/>
        </pc:sldMkLst>
        <pc:spChg chg="add mod">
          <ac:chgData name="Stuart C Wilde MBE" userId="effe1fc91cccb1d5" providerId="LiveId" clId="{9F1B52B4-41B3-1F47-9B1D-BED38D76C566}" dt="2022-10-14T19:45:11.234" v="9338" actId="1037"/>
          <ac:spMkLst>
            <pc:docMk/>
            <pc:sldMk cId="1222786181" sldId="276"/>
            <ac:spMk id="2" creationId="{6B557050-72B8-5F4C-3CD9-40025CFAC9B8}"/>
          </ac:spMkLst>
        </pc:spChg>
        <pc:spChg chg="mod">
          <ac:chgData name="Stuart C Wilde MBE" userId="effe1fc91cccb1d5" providerId="LiveId" clId="{9F1B52B4-41B3-1F47-9B1D-BED38D76C566}" dt="2022-10-19T20:26:23.220" v="20063" actId="20577"/>
          <ac:spMkLst>
            <pc:docMk/>
            <pc:sldMk cId="1222786181" sldId="276"/>
            <ac:spMk id="5" creationId="{9E1EA045-D621-4A4E-8445-31F43810C0E9}"/>
          </ac:spMkLst>
        </pc:spChg>
        <pc:spChg chg="del">
          <ac:chgData name="Stuart C Wilde MBE" userId="effe1fc91cccb1d5" providerId="LiveId" clId="{9F1B52B4-41B3-1F47-9B1D-BED38D76C566}" dt="2022-10-14T19:45:04.417" v="9321" actId="478"/>
          <ac:spMkLst>
            <pc:docMk/>
            <pc:sldMk cId="1222786181" sldId="276"/>
            <ac:spMk id="6" creationId="{B9F73CAD-6FCB-66DF-0051-2A10CBF01A85}"/>
          </ac:spMkLst>
        </pc:spChg>
        <pc:spChg chg="mod">
          <ac:chgData name="Stuart C Wilde MBE" userId="effe1fc91cccb1d5" providerId="LiveId" clId="{9F1B52B4-41B3-1F47-9B1D-BED38D76C566}" dt="2022-10-19T19:44:30.161" v="18993" actId="1037"/>
          <ac:spMkLst>
            <pc:docMk/>
            <pc:sldMk cId="1222786181" sldId="276"/>
            <ac:spMk id="12" creationId="{A8E3466C-BCE7-0B76-9B68-E99D942D5045}"/>
          </ac:spMkLst>
        </pc:spChg>
        <pc:spChg chg="mod">
          <ac:chgData name="Stuart C Wilde MBE" userId="effe1fc91cccb1d5" providerId="LiveId" clId="{9F1B52B4-41B3-1F47-9B1D-BED38D76C566}" dt="2022-10-19T19:44:20.583" v="18972" actId="1037"/>
          <ac:spMkLst>
            <pc:docMk/>
            <pc:sldMk cId="1222786181" sldId="276"/>
            <ac:spMk id="13" creationId="{63AFC7AD-2143-E24A-5C96-6FAFF9863AF9}"/>
          </ac:spMkLst>
        </pc:spChg>
        <pc:spChg chg="mod">
          <ac:chgData name="Stuart C Wilde MBE" userId="effe1fc91cccb1d5" providerId="LiveId" clId="{9F1B52B4-41B3-1F47-9B1D-BED38D76C566}" dt="2022-10-19T19:44:09.716" v="18954" actId="14100"/>
          <ac:spMkLst>
            <pc:docMk/>
            <pc:sldMk cId="1222786181" sldId="276"/>
            <ac:spMk id="15" creationId="{1008C5BB-722B-9CBC-80C3-1744E17A8303}"/>
          </ac:spMkLst>
        </pc:spChg>
        <pc:graphicFrameChg chg="add del mod">
          <ac:chgData name="Stuart C Wilde MBE" userId="effe1fc91cccb1d5" providerId="LiveId" clId="{9F1B52B4-41B3-1F47-9B1D-BED38D76C566}" dt="2022-10-14T20:13:10.141" v="9430" actId="478"/>
          <ac:graphicFrameMkLst>
            <pc:docMk/>
            <pc:sldMk cId="1222786181" sldId="276"/>
            <ac:graphicFrameMk id="3" creationId="{C6F6F234-8048-5819-2583-2D896E503B1F}"/>
          </ac:graphicFrameMkLst>
        </pc:graphicFrameChg>
        <pc:graphicFrameChg chg="del mod modGraphic">
          <ac:chgData name="Stuart C Wilde MBE" userId="effe1fc91cccb1d5" providerId="LiveId" clId="{9F1B52B4-41B3-1F47-9B1D-BED38D76C566}" dt="2022-10-19T19:41:09.397" v="18902" actId="478"/>
          <ac:graphicFrameMkLst>
            <pc:docMk/>
            <pc:sldMk cId="1222786181" sldId="276"/>
            <ac:graphicFrameMk id="7" creationId="{EF103102-8AB8-AFCD-E24A-DB13448D65CC}"/>
          </ac:graphicFrameMkLst>
        </pc:graphicFrameChg>
        <pc:graphicFrameChg chg="add mod modGraphic">
          <ac:chgData name="Stuart C Wilde MBE" userId="effe1fc91cccb1d5" providerId="LiveId" clId="{9F1B52B4-41B3-1F47-9B1D-BED38D76C566}" dt="2022-10-19T19:43:49.820" v="18953" actId="122"/>
          <ac:graphicFrameMkLst>
            <pc:docMk/>
            <pc:sldMk cId="1222786181" sldId="276"/>
            <ac:graphicFrameMk id="16" creationId="{00C37C4D-B167-0EE9-3639-CFFB8D7468FA}"/>
          </ac:graphicFrameMkLst>
        </pc:graphicFrameChg>
        <pc:graphicFrameChg chg="add del mod">
          <ac:chgData name="Stuart C Wilde MBE" userId="effe1fc91cccb1d5" providerId="LiveId" clId="{9F1B52B4-41B3-1F47-9B1D-BED38D76C566}" dt="2022-10-19T19:42:54.884" v="18948" actId="478"/>
          <ac:graphicFrameMkLst>
            <pc:docMk/>
            <pc:sldMk cId="1222786181" sldId="276"/>
            <ac:graphicFrameMk id="17" creationId="{5C8FFF42-054C-97C4-00A2-7455DB817B51}"/>
          </ac:graphicFrameMkLst>
        </pc:graphicFrameChg>
        <pc:graphicFrameChg chg="add del mod modGraphic">
          <ac:chgData name="Stuart C Wilde MBE" userId="effe1fc91cccb1d5" providerId="LiveId" clId="{9F1B52B4-41B3-1F47-9B1D-BED38D76C566}" dt="2022-10-14T20:13:57.743" v="9435" actId="478"/>
          <ac:graphicFrameMkLst>
            <pc:docMk/>
            <pc:sldMk cId="1222786181" sldId="276"/>
            <ac:graphicFrameMk id="19" creationId="{AE0D1EBD-2942-600B-10FB-997005BC4B1C}"/>
          </ac:graphicFrameMkLst>
        </pc:graphicFrameChg>
        <pc:graphicFrameChg chg="add del mod">
          <ac:chgData name="Stuart C Wilde MBE" userId="effe1fc91cccb1d5" providerId="LiveId" clId="{9F1B52B4-41B3-1F47-9B1D-BED38D76C566}" dt="2022-10-14T20:14:05.665" v="9437" actId="478"/>
          <ac:graphicFrameMkLst>
            <pc:docMk/>
            <pc:sldMk cId="1222786181" sldId="276"/>
            <ac:graphicFrameMk id="20" creationId="{E3600D22-17BA-BE3A-65D5-CBE9D600C1D8}"/>
          </ac:graphicFrameMkLst>
        </pc:graphicFrameChg>
        <pc:graphicFrameChg chg="add del mod">
          <ac:chgData name="Stuart C Wilde MBE" userId="effe1fc91cccb1d5" providerId="LiveId" clId="{9F1B52B4-41B3-1F47-9B1D-BED38D76C566}" dt="2022-10-14T20:14:21.265" v="9439" actId="478"/>
          <ac:graphicFrameMkLst>
            <pc:docMk/>
            <pc:sldMk cId="1222786181" sldId="276"/>
            <ac:graphicFrameMk id="21" creationId="{09AAF6DA-A67A-36CA-EA86-DB49A653FDF7}"/>
          </ac:graphicFrameMkLst>
        </pc:graphicFrameChg>
        <pc:graphicFrameChg chg="add del mod">
          <ac:chgData name="Stuart C Wilde MBE" userId="effe1fc91cccb1d5" providerId="LiveId" clId="{9F1B52B4-41B3-1F47-9B1D-BED38D76C566}" dt="2022-10-14T20:14:32.905" v="9441" actId="478"/>
          <ac:graphicFrameMkLst>
            <pc:docMk/>
            <pc:sldMk cId="1222786181" sldId="276"/>
            <ac:graphicFrameMk id="22" creationId="{D33ED3AA-A918-D8C1-0B85-B535EF2B6519}"/>
          </ac:graphicFrameMkLst>
        </pc:graphicFrameChg>
        <pc:graphicFrameChg chg="add del mod modGraphic">
          <ac:chgData name="Stuart C Wilde MBE" userId="effe1fc91cccb1d5" providerId="LiveId" clId="{9F1B52B4-41B3-1F47-9B1D-BED38D76C566}" dt="2022-10-14T20:16:49.917" v="9452" actId="478"/>
          <ac:graphicFrameMkLst>
            <pc:docMk/>
            <pc:sldMk cId="1222786181" sldId="276"/>
            <ac:graphicFrameMk id="23" creationId="{A70F5AA3-466A-6841-2790-4449FB5A2E41}"/>
          </ac:graphicFrameMkLst>
        </pc:graphicFrameChg>
        <pc:graphicFrameChg chg="add del mod">
          <ac:chgData name="Stuart C Wilde MBE" userId="effe1fc91cccb1d5" providerId="LiveId" clId="{9F1B52B4-41B3-1F47-9B1D-BED38D76C566}" dt="2022-10-14T20:15:38.142" v="9445"/>
          <ac:graphicFrameMkLst>
            <pc:docMk/>
            <pc:sldMk cId="1222786181" sldId="276"/>
            <ac:graphicFrameMk id="24" creationId="{66D9FBB0-38EA-FA30-CFCD-D2C2BC0249FD}"/>
          </ac:graphicFrameMkLst>
        </pc:graphicFrameChg>
      </pc:sldChg>
      <pc:sldChg chg="modSp mod">
        <pc:chgData name="Stuart C Wilde MBE" userId="effe1fc91cccb1d5" providerId="LiveId" clId="{9F1B52B4-41B3-1F47-9B1D-BED38D76C566}" dt="2022-10-17T19:10:38.331" v="16101" actId="20577"/>
        <pc:sldMkLst>
          <pc:docMk/>
          <pc:sldMk cId="2161428637" sldId="277"/>
        </pc:sldMkLst>
        <pc:spChg chg="mod">
          <ac:chgData name="Stuart C Wilde MBE" userId="effe1fc91cccb1d5" providerId="LiveId" clId="{9F1B52B4-41B3-1F47-9B1D-BED38D76C566}" dt="2022-10-17T19:10:38.331" v="16101" actId="20577"/>
          <ac:spMkLst>
            <pc:docMk/>
            <pc:sldMk cId="2161428637" sldId="277"/>
            <ac:spMk id="16" creationId="{050115FC-1347-44A0-978B-7ACA9C318328}"/>
          </ac:spMkLst>
        </pc:spChg>
      </pc:sldChg>
      <pc:sldChg chg="add">
        <pc:chgData name="Stuart C Wilde MBE" userId="effe1fc91cccb1d5" providerId="LiveId" clId="{9F1B52B4-41B3-1F47-9B1D-BED38D76C566}" dt="2022-10-16T21:12:17.852" v="15860"/>
        <pc:sldMkLst>
          <pc:docMk/>
          <pc:sldMk cId="4234383999" sldId="278"/>
        </pc:sldMkLst>
      </pc:sldChg>
    </pc:docChg>
  </pc:docChgLst>
  <pc:docChgLst>
    <pc:chgData name="Stuart C Wilde MBE" userId="effe1fc91cccb1d5" providerId="LiveId" clId="{8ABEFA38-92CC-5145-8E42-8A047B7E19B4}"/>
    <pc:docChg chg="undo custSel addSld modSld">
      <pc:chgData name="Stuart C Wilde MBE" userId="effe1fc91cccb1d5" providerId="LiveId" clId="{8ABEFA38-92CC-5145-8E42-8A047B7E19B4}" dt="2023-05-16T18:54:54.983" v="3114"/>
      <pc:docMkLst>
        <pc:docMk/>
      </pc:docMkLst>
      <pc:sldChg chg="modSp mod">
        <pc:chgData name="Stuart C Wilde MBE" userId="effe1fc91cccb1d5" providerId="LiveId" clId="{8ABEFA38-92CC-5145-8E42-8A047B7E19B4}" dt="2023-05-16T13:53:47.482" v="3073" actId="20577"/>
        <pc:sldMkLst>
          <pc:docMk/>
          <pc:sldMk cId="3690740411" sldId="256"/>
        </pc:sldMkLst>
        <pc:spChg chg="mod">
          <ac:chgData name="Stuart C Wilde MBE" userId="effe1fc91cccb1d5" providerId="LiveId" clId="{8ABEFA38-92CC-5145-8E42-8A047B7E19B4}" dt="2023-05-16T13:53:47.482" v="3073" actId="20577"/>
          <ac:spMkLst>
            <pc:docMk/>
            <pc:sldMk cId="3690740411" sldId="256"/>
            <ac:spMk id="16" creationId="{050115FC-1347-44A0-978B-7ACA9C318328}"/>
          </ac:spMkLst>
        </pc:spChg>
      </pc:sldChg>
      <pc:sldChg chg="addSp delSp modSp mod">
        <pc:chgData name="Stuart C Wilde MBE" userId="effe1fc91cccb1d5" providerId="LiveId" clId="{8ABEFA38-92CC-5145-8E42-8A047B7E19B4}" dt="2023-05-16T14:00:37.293" v="3074" actId="5736"/>
        <pc:sldMkLst>
          <pc:docMk/>
          <pc:sldMk cId="832641308" sldId="261"/>
        </pc:sldMkLst>
        <pc:spChg chg="mod">
          <ac:chgData name="Stuart C Wilde MBE" userId="effe1fc91cccb1d5" providerId="LiveId" clId="{8ABEFA38-92CC-5145-8E42-8A047B7E19B4}" dt="2023-05-16T14:00:37.293" v="3074" actId="5736"/>
          <ac:spMkLst>
            <pc:docMk/>
            <pc:sldMk cId="832641308" sldId="261"/>
            <ac:spMk id="5" creationId="{4C48B27C-BB60-C069-69E2-D74DA0FCEA05}"/>
          </ac:spMkLst>
        </pc:spChg>
        <pc:spChg chg="mod">
          <ac:chgData name="Stuart C Wilde MBE" userId="effe1fc91cccb1d5" providerId="LiveId" clId="{8ABEFA38-92CC-5145-8E42-8A047B7E19B4}" dt="2023-05-16T14:00:37.293" v="3074" actId="5736"/>
          <ac:spMkLst>
            <pc:docMk/>
            <pc:sldMk cId="832641308" sldId="261"/>
            <ac:spMk id="6" creationId="{F61C0742-9BF7-F384-F861-42A29325F6A7}"/>
          </ac:spMkLst>
        </pc:spChg>
        <pc:spChg chg="mod">
          <ac:chgData name="Stuart C Wilde MBE" userId="effe1fc91cccb1d5" providerId="LiveId" clId="{8ABEFA38-92CC-5145-8E42-8A047B7E19B4}" dt="2023-05-16T14:00:37.293" v="3074" actId="5736"/>
          <ac:spMkLst>
            <pc:docMk/>
            <pc:sldMk cId="832641308" sldId="261"/>
            <ac:spMk id="7" creationId="{19A14D7A-6FD0-C59F-FACC-1E2091E0A981}"/>
          </ac:spMkLst>
        </pc:spChg>
        <pc:spChg chg="mod">
          <ac:chgData name="Stuart C Wilde MBE" userId="effe1fc91cccb1d5" providerId="LiveId" clId="{8ABEFA38-92CC-5145-8E42-8A047B7E19B4}" dt="2023-05-16T14:00:37.293" v="3074" actId="5736"/>
          <ac:spMkLst>
            <pc:docMk/>
            <pc:sldMk cId="832641308" sldId="261"/>
            <ac:spMk id="19" creationId="{44EEFD8E-3433-84A8-EDD2-9380F38B536F}"/>
          </ac:spMkLst>
        </pc:spChg>
        <pc:spChg chg="mod">
          <ac:chgData name="Stuart C Wilde MBE" userId="effe1fc91cccb1d5" providerId="LiveId" clId="{8ABEFA38-92CC-5145-8E42-8A047B7E19B4}" dt="2023-05-16T14:00:37.293" v="3074" actId="5736"/>
          <ac:spMkLst>
            <pc:docMk/>
            <pc:sldMk cId="832641308" sldId="261"/>
            <ac:spMk id="20" creationId="{523E384D-B60D-642D-466A-F3676C95B071}"/>
          </ac:spMkLst>
        </pc:spChg>
        <pc:spChg chg="mod">
          <ac:chgData name="Stuart C Wilde MBE" userId="effe1fc91cccb1d5" providerId="LiveId" clId="{8ABEFA38-92CC-5145-8E42-8A047B7E19B4}" dt="2023-05-16T14:00:37.293" v="3074" actId="5736"/>
          <ac:spMkLst>
            <pc:docMk/>
            <pc:sldMk cId="832641308" sldId="261"/>
            <ac:spMk id="21" creationId="{F5FED702-6B64-6332-B3CF-6B61F97267E9}"/>
          </ac:spMkLst>
        </pc:spChg>
        <pc:graphicFrameChg chg="add mod modGraphic">
          <ac:chgData name="Stuart C Wilde MBE" userId="effe1fc91cccb1d5" providerId="LiveId" clId="{8ABEFA38-92CC-5145-8E42-8A047B7E19B4}" dt="2023-05-16T14:00:37.293" v="3074" actId="5736"/>
          <ac:graphicFrameMkLst>
            <pc:docMk/>
            <pc:sldMk cId="832641308" sldId="261"/>
            <ac:graphicFrameMk id="3" creationId="{FE9A2EF0-09CC-B316-6611-29E3DE04029E}"/>
          </ac:graphicFrameMkLst>
        </pc:graphicFrameChg>
        <pc:graphicFrameChg chg="del">
          <ac:chgData name="Stuart C Wilde MBE" userId="effe1fc91cccb1d5" providerId="LiveId" clId="{8ABEFA38-92CC-5145-8E42-8A047B7E19B4}" dt="2023-04-24T20:11:21.073" v="146" actId="478"/>
          <ac:graphicFrameMkLst>
            <pc:docMk/>
            <pc:sldMk cId="832641308" sldId="261"/>
            <ac:graphicFrameMk id="12" creationId="{2D82962A-BA63-E834-7F54-30398B05023A}"/>
          </ac:graphicFrameMkLst>
        </pc:graphicFrameChg>
      </pc:sldChg>
      <pc:sldChg chg="addSp delSp modSp mod">
        <pc:chgData name="Stuart C Wilde MBE" userId="effe1fc91cccb1d5" providerId="LiveId" clId="{8ABEFA38-92CC-5145-8E42-8A047B7E19B4}" dt="2023-05-08T21:20:38.596" v="1947" actId="167"/>
        <pc:sldMkLst>
          <pc:docMk/>
          <pc:sldMk cId="2060847742" sldId="271"/>
        </pc:sldMkLst>
        <pc:spChg chg="mod">
          <ac:chgData name="Stuart C Wilde MBE" userId="effe1fc91cccb1d5" providerId="LiveId" clId="{8ABEFA38-92CC-5145-8E42-8A047B7E19B4}" dt="2023-04-24T20:24:57.086" v="541" actId="1582"/>
          <ac:spMkLst>
            <pc:docMk/>
            <pc:sldMk cId="2060847742" sldId="271"/>
            <ac:spMk id="17" creationId="{1F47861F-9A7A-FA95-833B-C47B6B92A94B}"/>
          </ac:spMkLst>
        </pc:spChg>
        <pc:picChg chg="add del mod">
          <ac:chgData name="Stuart C Wilde MBE" userId="effe1fc91cccb1d5" providerId="LiveId" clId="{8ABEFA38-92CC-5145-8E42-8A047B7E19B4}" dt="2023-05-08T19:31:24.908" v="1525" actId="478"/>
          <ac:picMkLst>
            <pc:docMk/>
            <pc:sldMk cId="2060847742" sldId="271"/>
            <ac:picMk id="5" creationId="{12193567-7F81-35CC-C690-96E8E9740456}"/>
          </ac:picMkLst>
        </pc:picChg>
        <pc:picChg chg="add mod">
          <ac:chgData name="Stuart C Wilde MBE" userId="effe1fc91cccb1d5" providerId="LiveId" clId="{8ABEFA38-92CC-5145-8E42-8A047B7E19B4}" dt="2023-05-08T21:20:38.596" v="1947" actId="167"/>
          <ac:picMkLst>
            <pc:docMk/>
            <pc:sldMk cId="2060847742" sldId="271"/>
            <ac:picMk id="5" creationId="{BD697733-39F0-5F7A-B603-01F78D28A714}"/>
          </ac:picMkLst>
        </pc:picChg>
        <pc:picChg chg="add del mod">
          <ac:chgData name="Stuart C Wilde MBE" userId="effe1fc91cccb1d5" providerId="LiveId" clId="{8ABEFA38-92CC-5145-8E42-8A047B7E19B4}" dt="2023-05-08T21:20:27.390" v="1936" actId="478"/>
          <ac:picMkLst>
            <pc:docMk/>
            <pc:sldMk cId="2060847742" sldId="271"/>
            <ac:picMk id="6" creationId="{3D840972-4CF5-DC46-3ADF-B1D0170BD064}"/>
          </ac:picMkLst>
        </pc:picChg>
        <pc:picChg chg="del">
          <ac:chgData name="Stuart C Wilde MBE" userId="effe1fc91cccb1d5" providerId="LiveId" clId="{8ABEFA38-92CC-5145-8E42-8A047B7E19B4}" dt="2023-04-24T20:03:52.922" v="32" actId="478"/>
          <ac:picMkLst>
            <pc:docMk/>
            <pc:sldMk cId="2060847742" sldId="271"/>
            <ac:picMk id="6" creationId="{A698C0B7-D074-BBAF-1E59-E364AA59B70B}"/>
          </ac:picMkLst>
        </pc:picChg>
      </pc:sldChg>
      <pc:sldChg chg="modSp mod">
        <pc:chgData name="Stuart C Wilde MBE" userId="effe1fc91cccb1d5" providerId="LiveId" clId="{8ABEFA38-92CC-5145-8E42-8A047B7E19B4}" dt="2023-04-26T11:09:09.811" v="1040" actId="20577"/>
        <pc:sldMkLst>
          <pc:docMk/>
          <pc:sldMk cId="1923896702" sldId="275"/>
        </pc:sldMkLst>
        <pc:spChg chg="mod">
          <ac:chgData name="Stuart C Wilde MBE" userId="effe1fc91cccb1d5" providerId="LiveId" clId="{8ABEFA38-92CC-5145-8E42-8A047B7E19B4}" dt="2023-04-26T11:09:09.811" v="1040" actId="20577"/>
          <ac:spMkLst>
            <pc:docMk/>
            <pc:sldMk cId="1923896702" sldId="275"/>
            <ac:spMk id="16" creationId="{71E6EA0F-0A9C-7217-ED8F-E92872379633}"/>
          </ac:spMkLst>
        </pc:spChg>
      </pc:sldChg>
      <pc:sldChg chg="modSp mod">
        <pc:chgData name="Stuart C Wilde MBE" userId="effe1fc91cccb1d5" providerId="LiveId" clId="{8ABEFA38-92CC-5145-8E42-8A047B7E19B4}" dt="2023-04-27T12:29:02.828" v="1441" actId="20577"/>
        <pc:sldMkLst>
          <pc:docMk/>
          <pc:sldMk cId="4013975366" sldId="276"/>
        </pc:sldMkLst>
        <pc:spChg chg="mod">
          <ac:chgData name="Stuart C Wilde MBE" userId="effe1fc91cccb1d5" providerId="LiveId" clId="{8ABEFA38-92CC-5145-8E42-8A047B7E19B4}" dt="2023-04-27T12:29:02.828" v="1441" actId="20577"/>
          <ac:spMkLst>
            <pc:docMk/>
            <pc:sldMk cId="4013975366" sldId="276"/>
            <ac:spMk id="24" creationId="{99FED954-84E8-82B0-DB3E-E685F436C76B}"/>
          </ac:spMkLst>
        </pc:spChg>
        <pc:spChg chg="mod">
          <ac:chgData name="Stuart C Wilde MBE" userId="effe1fc91cccb1d5" providerId="LiveId" clId="{8ABEFA38-92CC-5145-8E42-8A047B7E19B4}" dt="2023-04-26T11:15:39.761" v="1041" actId="20577"/>
          <ac:spMkLst>
            <pc:docMk/>
            <pc:sldMk cId="4013975366" sldId="276"/>
            <ac:spMk id="28" creationId="{C0BDB1FA-9E9C-4439-646B-4E13D9EE523C}"/>
          </ac:spMkLst>
        </pc:spChg>
      </pc:sldChg>
      <pc:sldChg chg="addSp delSp modSp mod">
        <pc:chgData name="Stuart C Wilde MBE" userId="effe1fc91cccb1d5" providerId="LiveId" clId="{8ABEFA38-92CC-5145-8E42-8A047B7E19B4}" dt="2023-05-08T21:21:25.557" v="1971" actId="1037"/>
        <pc:sldMkLst>
          <pc:docMk/>
          <pc:sldMk cId="3872337077" sldId="282"/>
        </pc:sldMkLst>
        <pc:spChg chg="mod">
          <ac:chgData name="Stuart C Wilde MBE" userId="effe1fc91cccb1d5" providerId="LiveId" clId="{8ABEFA38-92CC-5145-8E42-8A047B7E19B4}" dt="2023-04-24T20:05:30.019" v="70" actId="20577"/>
          <ac:spMkLst>
            <pc:docMk/>
            <pc:sldMk cId="3872337077" sldId="282"/>
            <ac:spMk id="3" creationId="{7FBB9C2C-761A-FFB4-1F48-465B7266754B}"/>
          </ac:spMkLst>
        </pc:spChg>
        <pc:spChg chg="mod">
          <ac:chgData name="Stuart C Wilde MBE" userId="effe1fc91cccb1d5" providerId="LiveId" clId="{8ABEFA38-92CC-5145-8E42-8A047B7E19B4}" dt="2023-04-26T15:24:53.670" v="1055" actId="1035"/>
          <ac:spMkLst>
            <pc:docMk/>
            <pc:sldMk cId="3872337077" sldId="282"/>
            <ac:spMk id="36" creationId="{B0D5B488-6AAF-E985-B144-753EA7ACA53F}"/>
          </ac:spMkLst>
        </pc:spChg>
        <pc:picChg chg="add del mod">
          <ac:chgData name="Stuart C Wilde MBE" userId="effe1fc91cccb1d5" providerId="LiveId" clId="{8ABEFA38-92CC-5145-8E42-8A047B7E19B4}" dt="2023-05-08T21:21:22.696" v="1963" actId="478"/>
          <ac:picMkLst>
            <pc:docMk/>
            <pc:sldMk cId="3872337077" sldId="282"/>
            <ac:picMk id="18" creationId="{A5188207-ABEB-71D9-54A5-5C5422874C02}"/>
          </ac:picMkLst>
        </pc:picChg>
        <pc:picChg chg="del">
          <ac:chgData name="Stuart C Wilde MBE" userId="effe1fc91cccb1d5" providerId="LiveId" clId="{8ABEFA38-92CC-5145-8E42-8A047B7E19B4}" dt="2023-04-24T20:06:13.174" v="94" actId="478"/>
          <ac:picMkLst>
            <pc:docMk/>
            <pc:sldMk cId="3872337077" sldId="282"/>
            <ac:picMk id="18" creationId="{B6DC13F9-9B7F-37CF-2CBA-9AD88BDE05C8}"/>
          </ac:picMkLst>
        </pc:picChg>
        <pc:picChg chg="add mod">
          <ac:chgData name="Stuart C Wilde MBE" userId="effe1fc91cccb1d5" providerId="LiveId" clId="{8ABEFA38-92CC-5145-8E42-8A047B7E19B4}" dt="2023-05-08T21:21:25.557" v="1971" actId="1037"/>
          <ac:picMkLst>
            <pc:docMk/>
            <pc:sldMk cId="3872337077" sldId="282"/>
            <ac:picMk id="19" creationId="{65593C3C-C9BF-5E61-00E2-8B1CD0998A9D}"/>
          </ac:picMkLst>
        </pc:picChg>
        <pc:picChg chg="add del mod">
          <ac:chgData name="Stuart C Wilde MBE" userId="effe1fc91cccb1d5" providerId="LiveId" clId="{8ABEFA38-92CC-5145-8E42-8A047B7E19B4}" dt="2023-05-08T19:37:58.455" v="1629" actId="478"/>
          <ac:picMkLst>
            <pc:docMk/>
            <pc:sldMk cId="3872337077" sldId="282"/>
            <ac:picMk id="19" creationId="{DD3FCEEF-3E4F-121A-30EE-9A8DF2E32676}"/>
          </ac:picMkLst>
        </pc:picChg>
        <pc:cxnChg chg="mod">
          <ac:chgData name="Stuart C Wilde MBE" userId="effe1fc91cccb1d5" providerId="LiveId" clId="{8ABEFA38-92CC-5145-8E42-8A047B7E19B4}" dt="2023-05-08T19:37:58.455" v="1629" actId="478"/>
          <ac:cxnSpMkLst>
            <pc:docMk/>
            <pc:sldMk cId="3872337077" sldId="282"/>
            <ac:cxnSpMk id="17" creationId="{CCBB4153-55CC-D8E2-5061-0769E00AF1FD}"/>
          </ac:cxnSpMkLst>
        </pc:cxnChg>
      </pc:sldChg>
      <pc:sldChg chg="modSp add mod">
        <pc:chgData name="Stuart C Wilde MBE" userId="effe1fc91cccb1d5" providerId="LiveId" clId="{8ABEFA38-92CC-5145-8E42-8A047B7E19B4}" dt="2023-04-26T21:16:16.622" v="1408" actId="20577"/>
        <pc:sldMkLst>
          <pc:docMk/>
          <pc:sldMk cId="172241875" sldId="283"/>
        </pc:sldMkLst>
        <pc:spChg chg="mod">
          <ac:chgData name="Stuart C Wilde MBE" userId="effe1fc91cccb1d5" providerId="LiveId" clId="{8ABEFA38-92CC-5145-8E42-8A047B7E19B4}" dt="2023-04-26T21:16:16.622" v="1408" actId="20577"/>
          <ac:spMkLst>
            <pc:docMk/>
            <pc:sldMk cId="172241875" sldId="283"/>
            <ac:spMk id="35" creationId="{08DF8CEA-3158-42A7-37C2-10890CC0794E}"/>
          </ac:spMkLst>
        </pc:spChg>
      </pc:sldChg>
      <pc:sldChg chg="add">
        <pc:chgData name="Stuart C Wilde MBE" userId="effe1fc91cccb1d5" providerId="LiveId" clId="{8ABEFA38-92CC-5145-8E42-8A047B7E19B4}" dt="2023-04-12T16:34:21.835" v="10"/>
        <pc:sldMkLst>
          <pc:docMk/>
          <pc:sldMk cId="3475477439" sldId="284"/>
        </pc:sldMkLst>
      </pc:sldChg>
      <pc:sldChg chg="addSp delSp modSp mod">
        <pc:chgData name="Stuart C Wilde MBE" userId="effe1fc91cccb1d5" providerId="LiveId" clId="{8ABEFA38-92CC-5145-8E42-8A047B7E19B4}" dt="2023-05-16T14:00:59.748" v="3075" actId="5736"/>
        <pc:sldMkLst>
          <pc:docMk/>
          <pc:sldMk cId="2521993555" sldId="291"/>
        </pc:sldMkLst>
        <pc:spChg chg="mod">
          <ac:chgData name="Stuart C Wilde MBE" userId="effe1fc91cccb1d5" providerId="LiveId" clId="{8ABEFA38-92CC-5145-8E42-8A047B7E19B4}" dt="2023-05-16T14:00:59.748" v="3075" actId="5736"/>
          <ac:spMkLst>
            <pc:docMk/>
            <pc:sldMk cId="2521993555" sldId="291"/>
            <ac:spMk id="5" creationId="{4C48B27C-BB60-C069-69E2-D74DA0FCEA05}"/>
          </ac:spMkLst>
        </pc:spChg>
        <pc:spChg chg="mod">
          <ac:chgData name="Stuart C Wilde MBE" userId="effe1fc91cccb1d5" providerId="LiveId" clId="{8ABEFA38-92CC-5145-8E42-8A047B7E19B4}" dt="2023-05-16T14:00:59.748" v="3075" actId="5736"/>
          <ac:spMkLst>
            <pc:docMk/>
            <pc:sldMk cId="2521993555" sldId="291"/>
            <ac:spMk id="6" creationId="{F61C0742-9BF7-F384-F861-42A29325F6A7}"/>
          </ac:spMkLst>
        </pc:spChg>
        <pc:spChg chg="mod">
          <ac:chgData name="Stuart C Wilde MBE" userId="effe1fc91cccb1d5" providerId="LiveId" clId="{8ABEFA38-92CC-5145-8E42-8A047B7E19B4}" dt="2023-05-16T14:00:59.748" v="3075" actId="5736"/>
          <ac:spMkLst>
            <pc:docMk/>
            <pc:sldMk cId="2521993555" sldId="291"/>
            <ac:spMk id="7" creationId="{19A14D7A-6FD0-C59F-FACC-1E2091E0A981}"/>
          </ac:spMkLst>
        </pc:spChg>
        <pc:spChg chg="mod">
          <ac:chgData name="Stuart C Wilde MBE" userId="effe1fc91cccb1d5" providerId="LiveId" clId="{8ABEFA38-92CC-5145-8E42-8A047B7E19B4}" dt="2023-05-16T14:00:59.748" v="3075" actId="5736"/>
          <ac:spMkLst>
            <pc:docMk/>
            <pc:sldMk cId="2521993555" sldId="291"/>
            <ac:spMk id="19" creationId="{44EEFD8E-3433-84A8-EDD2-9380F38B536F}"/>
          </ac:spMkLst>
        </pc:spChg>
        <pc:spChg chg="mod">
          <ac:chgData name="Stuart C Wilde MBE" userId="effe1fc91cccb1d5" providerId="LiveId" clId="{8ABEFA38-92CC-5145-8E42-8A047B7E19B4}" dt="2023-05-16T14:00:59.748" v="3075" actId="5736"/>
          <ac:spMkLst>
            <pc:docMk/>
            <pc:sldMk cId="2521993555" sldId="291"/>
            <ac:spMk id="20" creationId="{523E384D-B60D-642D-466A-F3676C95B071}"/>
          </ac:spMkLst>
        </pc:spChg>
        <pc:spChg chg="mod">
          <ac:chgData name="Stuart C Wilde MBE" userId="effe1fc91cccb1d5" providerId="LiveId" clId="{8ABEFA38-92CC-5145-8E42-8A047B7E19B4}" dt="2023-05-16T14:00:59.748" v="3075" actId="5736"/>
          <ac:spMkLst>
            <pc:docMk/>
            <pc:sldMk cId="2521993555" sldId="291"/>
            <ac:spMk id="21" creationId="{F5FED702-6B64-6332-B3CF-6B61F97267E9}"/>
          </ac:spMkLst>
        </pc:spChg>
        <pc:graphicFrameChg chg="add mod modGraphic">
          <ac:chgData name="Stuart C Wilde MBE" userId="effe1fc91cccb1d5" providerId="LiveId" clId="{8ABEFA38-92CC-5145-8E42-8A047B7E19B4}" dt="2023-05-16T14:00:59.748" v="3075" actId="5736"/>
          <ac:graphicFrameMkLst>
            <pc:docMk/>
            <pc:sldMk cId="2521993555" sldId="291"/>
            <ac:graphicFrameMk id="3" creationId="{68EC8053-BD26-530D-228A-90F96086A4A6}"/>
          </ac:graphicFrameMkLst>
        </pc:graphicFrameChg>
        <pc:graphicFrameChg chg="del modGraphic">
          <ac:chgData name="Stuart C Wilde MBE" userId="effe1fc91cccb1d5" providerId="LiveId" clId="{8ABEFA38-92CC-5145-8E42-8A047B7E19B4}" dt="2023-04-24T20:14:59.948" v="224" actId="478"/>
          <ac:graphicFrameMkLst>
            <pc:docMk/>
            <pc:sldMk cId="2521993555" sldId="291"/>
            <ac:graphicFrameMk id="13" creationId="{D57CDBC7-6AF0-DA75-0677-DCAD5A5BEDF7}"/>
          </ac:graphicFrameMkLst>
        </pc:graphicFrameChg>
      </pc:sldChg>
      <pc:sldChg chg="addSp delSp modSp mod">
        <pc:chgData name="Stuart C Wilde MBE" userId="effe1fc91cccb1d5" providerId="LiveId" clId="{8ABEFA38-92CC-5145-8E42-8A047B7E19B4}" dt="2023-05-16T14:01:24.365" v="3076" actId="5736"/>
        <pc:sldMkLst>
          <pc:docMk/>
          <pc:sldMk cId="3108548141" sldId="292"/>
        </pc:sldMkLst>
        <pc:spChg chg="mod">
          <ac:chgData name="Stuart C Wilde MBE" userId="effe1fc91cccb1d5" providerId="LiveId" clId="{8ABEFA38-92CC-5145-8E42-8A047B7E19B4}" dt="2023-05-16T14:01:24.365" v="3076" actId="5736"/>
          <ac:spMkLst>
            <pc:docMk/>
            <pc:sldMk cId="3108548141" sldId="292"/>
            <ac:spMk id="5" creationId="{4C48B27C-BB60-C069-69E2-D74DA0FCEA05}"/>
          </ac:spMkLst>
        </pc:spChg>
        <pc:spChg chg="mod">
          <ac:chgData name="Stuart C Wilde MBE" userId="effe1fc91cccb1d5" providerId="LiveId" clId="{8ABEFA38-92CC-5145-8E42-8A047B7E19B4}" dt="2023-05-16T14:01:24.365" v="3076" actId="5736"/>
          <ac:spMkLst>
            <pc:docMk/>
            <pc:sldMk cId="3108548141" sldId="292"/>
            <ac:spMk id="6" creationId="{F61C0742-9BF7-F384-F861-42A29325F6A7}"/>
          </ac:spMkLst>
        </pc:spChg>
        <pc:spChg chg="mod">
          <ac:chgData name="Stuart C Wilde MBE" userId="effe1fc91cccb1d5" providerId="LiveId" clId="{8ABEFA38-92CC-5145-8E42-8A047B7E19B4}" dt="2023-05-16T14:01:24.365" v="3076" actId="5736"/>
          <ac:spMkLst>
            <pc:docMk/>
            <pc:sldMk cId="3108548141" sldId="292"/>
            <ac:spMk id="7" creationId="{19A14D7A-6FD0-C59F-FACC-1E2091E0A981}"/>
          </ac:spMkLst>
        </pc:spChg>
        <pc:spChg chg="mod">
          <ac:chgData name="Stuart C Wilde MBE" userId="effe1fc91cccb1d5" providerId="LiveId" clId="{8ABEFA38-92CC-5145-8E42-8A047B7E19B4}" dt="2023-05-16T14:01:24.365" v="3076" actId="5736"/>
          <ac:spMkLst>
            <pc:docMk/>
            <pc:sldMk cId="3108548141" sldId="292"/>
            <ac:spMk id="19" creationId="{44EEFD8E-3433-84A8-EDD2-9380F38B536F}"/>
          </ac:spMkLst>
        </pc:spChg>
        <pc:spChg chg="mod">
          <ac:chgData name="Stuart C Wilde MBE" userId="effe1fc91cccb1d5" providerId="LiveId" clId="{8ABEFA38-92CC-5145-8E42-8A047B7E19B4}" dt="2023-05-16T14:01:24.365" v="3076" actId="5736"/>
          <ac:spMkLst>
            <pc:docMk/>
            <pc:sldMk cId="3108548141" sldId="292"/>
            <ac:spMk id="20" creationId="{523E384D-B60D-642D-466A-F3676C95B071}"/>
          </ac:spMkLst>
        </pc:spChg>
        <pc:spChg chg="mod">
          <ac:chgData name="Stuart C Wilde MBE" userId="effe1fc91cccb1d5" providerId="LiveId" clId="{8ABEFA38-92CC-5145-8E42-8A047B7E19B4}" dt="2023-05-16T14:01:24.365" v="3076" actId="5736"/>
          <ac:spMkLst>
            <pc:docMk/>
            <pc:sldMk cId="3108548141" sldId="292"/>
            <ac:spMk id="21" creationId="{F5FED702-6B64-6332-B3CF-6B61F97267E9}"/>
          </ac:spMkLst>
        </pc:spChg>
        <pc:graphicFrameChg chg="del">
          <ac:chgData name="Stuart C Wilde MBE" userId="effe1fc91cccb1d5" providerId="LiveId" clId="{8ABEFA38-92CC-5145-8E42-8A047B7E19B4}" dt="2023-04-24T20:17:54.996" v="338" actId="478"/>
          <ac:graphicFrameMkLst>
            <pc:docMk/>
            <pc:sldMk cId="3108548141" sldId="292"/>
            <ac:graphicFrameMk id="3" creationId="{10087B22-4599-924C-B880-C16333C9387B}"/>
          </ac:graphicFrameMkLst>
        </pc:graphicFrameChg>
        <pc:graphicFrameChg chg="add mod modGraphic">
          <ac:chgData name="Stuart C Wilde MBE" userId="effe1fc91cccb1d5" providerId="LiveId" clId="{8ABEFA38-92CC-5145-8E42-8A047B7E19B4}" dt="2023-05-16T14:01:24.365" v="3076" actId="5736"/>
          <ac:graphicFrameMkLst>
            <pc:docMk/>
            <pc:sldMk cId="3108548141" sldId="292"/>
            <ac:graphicFrameMk id="12" creationId="{77D34C11-88B9-C6B1-CC94-229619693116}"/>
          </ac:graphicFrameMkLst>
        </pc:graphicFrameChg>
      </pc:sldChg>
      <pc:sldChg chg="modSp add mod">
        <pc:chgData name="Stuart C Wilde MBE" userId="effe1fc91cccb1d5" providerId="LiveId" clId="{8ABEFA38-92CC-5145-8E42-8A047B7E19B4}" dt="2023-05-16T14:05:07.433" v="3077" actId="5736"/>
        <pc:sldMkLst>
          <pc:docMk/>
          <pc:sldMk cId="3973677040" sldId="293"/>
        </pc:sldMkLst>
        <pc:spChg chg="mod">
          <ac:chgData name="Stuart C Wilde MBE" userId="effe1fc91cccb1d5" providerId="LiveId" clId="{8ABEFA38-92CC-5145-8E42-8A047B7E19B4}" dt="2023-05-16T14:05:07.433" v="3077" actId="5736"/>
          <ac:spMkLst>
            <pc:docMk/>
            <pc:sldMk cId="3973677040" sldId="293"/>
            <ac:spMk id="5" creationId="{4C48B27C-BB60-C069-69E2-D74DA0FCEA05}"/>
          </ac:spMkLst>
        </pc:spChg>
        <pc:spChg chg="mod">
          <ac:chgData name="Stuart C Wilde MBE" userId="effe1fc91cccb1d5" providerId="LiveId" clId="{8ABEFA38-92CC-5145-8E42-8A047B7E19B4}" dt="2023-05-16T14:05:07.433" v="3077" actId="5736"/>
          <ac:spMkLst>
            <pc:docMk/>
            <pc:sldMk cId="3973677040" sldId="293"/>
            <ac:spMk id="6" creationId="{F61C0742-9BF7-F384-F861-42A29325F6A7}"/>
          </ac:spMkLst>
        </pc:spChg>
        <pc:spChg chg="mod">
          <ac:chgData name="Stuart C Wilde MBE" userId="effe1fc91cccb1d5" providerId="LiveId" clId="{8ABEFA38-92CC-5145-8E42-8A047B7E19B4}" dt="2023-05-16T14:05:07.433" v="3077" actId="5736"/>
          <ac:spMkLst>
            <pc:docMk/>
            <pc:sldMk cId="3973677040" sldId="293"/>
            <ac:spMk id="7" creationId="{19A14D7A-6FD0-C59F-FACC-1E2091E0A981}"/>
          </ac:spMkLst>
        </pc:spChg>
        <pc:spChg chg="mod">
          <ac:chgData name="Stuart C Wilde MBE" userId="effe1fc91cccb1d5" providerId="LiveId" clId="{8ABEFA38-92CC-5145-8E42-8A047B7E19B4}" dt="2023-05-16T14:05:07.433" v="3077" actId="5736"/>
          <ac:spMkLst>
            <pc:docMk/>
            <pc:sldMk cId="3973677040" sldId="293"/>
            <ac:spMk id="19" creationId="{44EEFD8E-3433-84A8-EDD2-9380F38B536F}"/>
          </ac:spMkLst>
        </pc:spChg>
        <pc:spChg chg="mod">
          <ac:chgData name="Stuart C Wilde MBE" userId="effe1fc91cccb1d5" providerId="LiveId" clId="{8ABEFA38-92CC-5145-8E42-8A047B7E19B4}" dt="2023-05-16T14:05:07.433" v="3077" actId="5736"/>
          <ac:spMkLst>
            <pc:docMk/>
            <pc:sldMk cId="3973677040" sldId="293"/>
            <ac:spMk id="20" creationId="{523E384D-B60D-642D-466A-F3676C95B071}"/>
          </ac:spMkLst>
        </pc:spChg>
        <pc:spChg chg="mod">
          <ac:chgData name="Stuart C Wilde MBE" userId="effe1fc91cccb1d5" providerId="LiveId" clId="{8ABEFA38-92CC-5145-8E42-8A047B7E19B4}" dt="2023-05-16T14:05:07.433" v="3077" actId="5736"/>
          <ac:spMkLst>
            <pc:docMk/>
            <pc:sldMk cId="3973677040" sldId="293"/>
            <ac:spMk id="21" creationId="{F5FED702-6B64-6332-B3CF-6B61F97267E9}"/>
          </ac:spMkLst>
        </pc:spChg>
        <pc:graphicFrameChg chg="mod modGraphic">
          <ac:chgData name="Stuart C Wilde MBE" userId="effe1fc91cccb1d5" providerId="LiveId" clId="{8ABEFA38-92CC-5145-8E42-8A047B7E19B4}" dt="2023-05-16T14:05:07.433" v="3077" actId="5736"/>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8ABEFA38-92CC-5145-8E42-8A047B7E19B4}" dt="2023-05-16T14:05:28.599" v="3078" actId="5736"/>
        <pc:sldMkLst>
          <pc:docMk/>
          <pc:sldMk cId="3441441052" sldId="294"/>
        </pc:sldMkLst>
        <pc:spChg chg="mod">
          <ac:chgData name="Stuart C Wilde MBE" userId="effe1fc91cccb1d5" providerId="LiveId" clId="{8ABEFA38-92CC-5145-8E42-8A047B7E19B4}" dt="2023-05-16T14:05:28.599" v="3078" actId="5736"/>
          <ac:spMkLst>
            <pc:docMk/>
            <pc:sldMk cId="3441441052" sldId="294"/>
            <ac:spMk id="5" creationId="{4C48B27C-BB60-C069-69E2-D74DA0FCEA05}"/>
          </ac:spMkLst>
        </pc:spChg>
        <pc:spChg chg="mod">
          <ac:chgData name="Stuart C Wilde MBE" userId="effe1fc91cccb1d5" providerId="LiveId" clId="{8ABEFA38-92CC-5145-8E42-8A047B7E19B4}" dt="2023-05-16T14:05:28.599" v="3078" actId="5736"/>
          <ac:spMkLst>
            <pc:docMk/>
            <pc:sldMk cId="3441441052" sldId="294"/>
            <ac:spMk id="6" creationId="{F61C0742-9BF7-F384-F861-42A29325F6A7}"/>
          </ac:spMkLst>
        </pc:spChg>
        <pc:spChg chg="mod">
          <ac:chgData name="Stuart C Wilde MBE" userId="effe1fc91cccb1d5" providerId="LiveId" clId="{8ABEFA38-92CC-5145-8E42-8A047B7E19B4}" dt="2023-05-16T14:05:28.599" v="3078" actId="5736"/>
          <ac:spMkLst>
            <pc:docMk/>
            <pc:sldMk cId="3441441052" sldId="294"/>
            <ac:spMk id="7" creationId="{19A14D7A-6FD0-C59F-FACC-1E2091E0A981}"/>
          </ac:spMkLst>
        </pc:spChg>
        <pc:spChg chg="mod">
          <ac:chgData name="Stuart C Wilde MBE" userId="effe1fc91cccb1d5" providerId="LiveId" clId="{8ABEFA38-92CC-5145-8E42-8A047B7E19B4}" dt="2023-05-16T14:05:28.599" v="3078" actId="5736"/>
          <ac:spMkLst>
            <pc:docMk/>
            <pc:sldMk cId="3441441052" sldId="294"/>
            <ac:spMk id="19" creationId="{44EEFD8E-3433-84A8-EDD2-9380F38B536F}"/>
          </ac:spMkLst>
        </pc:spChg>
        <pc:spChg chg="mod">
          <ac:chgData name="Stuart C Wilde MBE" userId="effe1fc91cccb1d5" providerId="LiveId" clId="{8ABEFA38-92CC-5145-8E42-8A047B7E19B4}" dt="2023-05-16T14:05:28.599" v="3078" actId="5736"/>
          <ac:spMkLst>
            <pc:docMk/>
            <pc:sldMk cId="3441441052" sldId="294"/>
            <ac:spMk id="20" creationId="{523E384D-B60D-642D-466A-F3676C95B071}"/>
          </ac:spMkLst>
        </pc:spChg>
        <pc:spChg chg="mod">
          <ac:chgData name="Stuart C Wilde MBE" userId="effe1fc91cccb1d5" providerId="LiveId" clId="{8ABEFA38-92CC-5145-8E42-8A047B7E19B4}" dt="2023-05-16T14:05:28.599" v="3078" actId="5736"/>
          <ac:spMkLst>
            <pc:docMk/>
            <pc:sldMk cId="3441441052" sldId="294"/>
            <ac:spMk id="21" creationId="{F5FED702-6B64-6332-B3CF-6B61F97267E9}"/>
          </ac:spMkLst>
        </pc:spChg>
        <pc:graphicFrameChg chg="add mod modGraphic">
          <ac:chgData name="Stuart C Wilde MBE" userId="effe1fc91cccb1d5" providerId="LiveId" clId="{8ABEFA38-92CC-5145-8E42-8A047B7E19B4}" dt="2023-05-16T14:05:28.599" v="3078" actId="5736"/>
          <ac:graphicFrameMkLst>
            <pc:docMk/>
            <pc:sldMk cId="3441441052" sldId="294"/>
            <ac:graphicFrameMk id="3" creationId="{7A986970-328D-434F-C493-5C35C45B51B0}"/>
          </ac:graphicFrameMkLst>
        </pc:graphicFrameChg>
        <pc:graphicFrameChg chg="del">
          <ac:chgData name="Stuart C Wilde MBE" userId="effe1fc91cccb1d5" providerId="LiveId" clId="{8ABEFA38-92CC-5145-8E42-8A047B7E19B4}" dt="2023-04-24T20:22:00.075" v="475" actId="478"/>
          <ac:graphicFrameMkLst>
            <pc:docMk/>
            <pc:sldMk cId="3441441052" sldId="294"/>
            <ac:graphicFrameMk id="13" creationId="{A36DE9D8-CFB1-0AED-FCA3-7E1E7C79267C}"/>
          </ac:graphicFrameMkLst>
        </pc:graphicFrameChg>
      </pc:sldChg>
      <pc:sldChg chg="modSp add mod">
        <pc:chgData name="Stuart C Wilde MBE" userId="effe1fc91cccb1d5" providerId="LiveId" clId="{8ABEFA38-92CC-5145-8E42-8A047B7E19B4}" dt="2023-05-16T14:05:49.149" v="3079" actId="5736"/>
        <pc:sldMkLst>
          <pc:docMk/>
          <pc:sldMk cId="1598427982" sldId="295"/>
        </pc:sldMkLst>
        <pc:spChg chg="mod">
          <ac:chgData name="Stuart C Wilde MBE" userId="effe1fc91cccb1d5" providerId="LiveId" clId="{8ABEFA38-92CC-5145-8E42-8A047B7E19B4}" dt="2023-05-16T14:05:49.149" v="3079" actId="5736"/>
          <ac:spMkLst>
            <pc:docMk/>
            <pc:sldMk cId="1598427982" sldId="295"/>
            <ac:spMk id="5" creationId="{4C48B27C-BB60-C069-69E2-D74DA0FCEA05}"/>
          </ac:spMkLst>
        </pc:spChg>
        <pc:spChg chg="mod">
          <ac:chgData name="Stuart C Wilde MBE" userId="effe1fc91cccb1d5" providerId="LiveId" clId="{8ABEFA38-92CC-5145-8E42-8A047B7E19B4}" dt="2023-05-16T14:05:49.149" v="3079" actId="5736"/>
          <ac:spMkLst>
            <pc:docMk/>
            <pc:sldMk cId="1598427982" sldId="295"/>
            <ac:spMk id="6" creationId="{F61C0742-9BF7-F384-F861-42A29325F6A7}"/>
          </ac:spMkLst>
        </pc:spChg>
        <pc:spChg chg="mod">
          <ac:chgData name="Stuart C Wilde MBE" userId="effe1fc91cccb1d5" providerId="LiveId" clId="{8ABEFA38-92CC-5145-8E42-8A047B7E19B4}" dt="2023-05-16T14:05:49.149" v="3079" actId="5736"/>
          <ac:spMkLst>
            <pc:docMk/>
            <pc:sldMk cId="1598427982" sldId="295"/>
            <ac:spMk id="7" creationId="{19A14D7A-6FD0-C59F-FACC-1E2091E0A981}"/>
          </ac:spMkLst>
        </pc:spChg>
        <pc:spChg chg="mod">
          <ac:chgData name="Stuart C Wilde MBE" userId="effe1fc91cccb1d5" providerId="LiveId" clId="{8ABEFA38-92CC-5145-8E42-8A047B7E19B4}" dt="2023-05-16T14:05:49.149" v="3079" actId="5736"/>
          <ac:spMkLst>
            <pc:docMk/>
            <pc:sldMk cId="1598427982" sldId="295"/>
            <ac:spMk id="19" creationId="{44EEFD8E-3433-84A8-EDD2-9380F38B536F}"/>
          </ac:spMkLst>
        </pc:spChg>
        <pc:spChg chg="mod">
          <ac:chgData name="Stuart C Wilde MBE" userId="effe1fc91cccb1d5" providerId="LiveId" clId="{8ABEFA38-92CC-5145-8E42-8A047B7E19B4}" dt="2023-05-16T14:05:49.149" v="3079" actId="5736"/>
          <ac:spMkLst>
            <pc:docMk/>
            <pc:sldMk cId="1598427982" sldId="295"/>
            <ac:spMk id="20" creationId="{523E384D-B60D-642D-466A-F3676C95B071}"/>
          </ac:spMkLst>
        </pc:spChg>
        <pc:spChg chg="mod">
          <ac:chgData name="Stuart C Wilde MBE" userId="effe1fc91cccb1d5" providerId="LiveId" clId="{8ABEFA38-92CC-5145-8E42-8A047B7E19B4}" dt="2023-05-16T14:05:49.149" v="3079" actId="5736"/>
          <ac:spMkLst>
            <pc:docMk/>
            <pc:sldMk cId="1598427982" sldId="295"/>
            <ac:spMk id="21" creationId="{F5FED702-6B64-6332-B3CF-6B61F97267E9}"/>
          </ac:spMkLst>
        </pc:spChg>
        <pc:graphicFrameChg chg="mod modGraphic">
          <ac:chgData name="Stuart C Wilde MBE" userId="effe1fc91cccb1d5" providerId="LiveId" clId="{8ABEFA38-92CC-5145-8E42-8A047B7E19B4}" dt="2023-05-16T14:05:49.149" v="3079" actId="5736"/>
          <ac:graphicFrameMkLst>
            <pc:docMk/>
            <pc:sldMk cId="1598427982" sldId="295"/>
            <ac:graphicFrameMk id="3" creationId="{EF49BE79-618B-7E8A-7E50-DF6CFAD747FB}"/>
          </ac:graphicFrameMkLst>
        </pc:graphicFrameChg>
      </pc:sldChg>
      <pc:sldChg chg="modSp add mod">
        <pc:chgData name="Stuart C Wilde MBE" userId="effe1fc91cccb1d5" providerId="LiveId" clId="{8ABEFA38-92CC-5145-8E42-8A047B7E19B4}" dt="2023-05-16T14:06:09.793" v="3080" actId="5736"/>
        <pc:sldMkLst>
          <pc:docMk/>
          <pc:sldMk cId="2336736217" sldId="296"/>
        </pc:sldMkLst>
        <pc:spChg chg="mod">
          <ac:chgData name="Stuart C Wilde MBE" userId="effe1fc91cccb1d5" providerId="LiveId" clId="{8ABEFA38-92CC-5145-8E42-8A047B7E19B4}" dt="2023-05-16T14:06:09.793" v="3080" actId="5736"/>
          <ac:spMkLst>
            <pc:docMk/>
            <pc:sldMk cId="2336736217" sldId="296"/>
            <ac:spMk id="18" creationId="{F50D9353-FE39-5AF0-DBB8-81D36A88A714}"/>
          </ac:spMkLst>
        </pc:spChg>
        <pc:spChg chg="mod">
          <ac:chgData name="Stuart C Wilde MBE" userId="effe1fc91cccb1d5" providerId="LiveId" clId="{8ABEFA38-92CC-5145-8E42-8A047B7E19B4}" dt="2023-05-16T14:06:09.793" v="3080" actId="5736"/>
          <ac:spMkLst>
            <pc:docMk/>
            <pc:sldMk cId="2336736217" sldId="296"/>
            <ac:spMk id="19" creationId="{44EEFD8E-3433-84A8-EDD2-9380F38B536F}"/>
          </ac:spMkLst>
        </pc:spChg>
        <pc:spChg chg="mod">
          <ac:chgData name="Stuart C Wilde MBE" userId="effe1fc91cccb1d5" providerId="LiveId" clId="{8ABEFA38-92CC-5145-8E42-8A047B7E19B4}" dt="2023-05-16T14:06:09.793" v="3080" actId="5736"/>
          <ac:spMkLst>
            <pc:docMk/>
            <pc:sldMk cId="2336736217" sldId="296"/>
            <ac:spMk id="20" creationId="{523E384D-B60D-642D-466A-F3676C95B071}"/>
          </ac:spMkLst>
        </pc:spChg>
        <pc:spChg chg="mod">
          <ac:chgData name="Stuart C Wilde MBE" userId="effe1fc91cccb1d5" providerId="LiveId" clId="{8ABEFA38-92CC-5145-8E42-8A047B7E19B4}" dt="2023-05-16T14:06:09.793" v="3080" actId="5736"/>
          <ac:spMkLst>
            <pc:docMk/>
            <pc:sldMk cId="2336736217" sldId="296"/>
            <ac:spMk id="21" creationId="{F5FED702-6B64-6332-B3CF-6B61F97267E9}"/>
          </ac:spMkLst>
        </pc:spChg>
        <pc:spChg chg="mod">
          <ac:chgData name="Stuart C Wilde MBE" userId="effe1fc91cccb1d5" providerId="LiveId" clId="{8ABEFA38-92CC-5145-8E42-8A047B7E19B4}" dt="2023-05-16T14:06:09.793" v="3080" actId="5736"/>
          <ac:spMkLst>
            <pc:docMk/>
            <pc:sldMk cId="2336736217" sldId="296"/>
            <ac:spMk id="22" creationId="{8A66C8B8-B293-799D-CC43-520304772945}"/>
          </ac:spMkLst>
        </pc:spChg>
        <pc:spChg chg="mod">
          <ac:chgData name="Stuart C Wilde MBE" userId="effe1fc91cccb1d5" providerId="LiveId" clId="{8ABEFA38-92CC-5145-8E42-8A047B7E19B4}" dt="2023-05-16T14:06:09.793" v="3080" actId="5736"/>
          <ac:spMkLst>
            <pc:docMk/>
            <pc:sldMk cId="2336736217" sldId="296"/>
            <ac:spMk id="23" creationId="{E7A1A373-51D5-EF2E-78AA-1AC3F1BDC716}"/>
          </ac:spMkLst>
        </pc:spChg>
        <pc:graphicFrameChg chg="mod modGraphic">
          <ac:chgData name="Stuart C Wilde MBE" userId="effe1fc91cccb1d5" providerId="LiveId" clId="{8ABEFA38-92CC-5145-8E42-8A047B7E19B4}" dt="2023-05-16T14:06:09.793" v="3080" actId="5736"/>
          <ac:graphicFrameMkLst>
            <pc:docMk/>
            <pc:sldMk cId="2336736217" sldId="296"/>
            <ac:graphicFrameMk id="3" creationId="{8A3D6F93-C070-91A0-4F29-6542044E7996}"/>
          </ac:graphicFrameMkLst>
        </pc:graphicFrameChg>
      </pc:sldChg>
      <pc:sldChg chg="add">
        <pc:chgData name="Stuart C Wilde MBE" userId="effe1fc91cccb1d5" providerId="LiveId" clId="{8ABEFA38-92CC-5145-8E42-8A047B7E19B4}" dt="2023-04-12T16:30:11.176" v="0"/>
        <pc:sldMkLst>
          <pc:docMk/>
          <pc:sldMk cId="915832190" sldId="297"/>
        </pc:sldMkLst>
      </pc:sldChg>
      <pc:sldChg chg="add">
        <pc:chgData name="Stuart C Wilde MBE" userId="effe1fc91cccb1d5" providerId="LiveId" clId="{8ABEFA38-92CC-5145-8E42-8A047B7E19B4}" dt="2023-04-12T16:32:27.076" v="5"/>
        <pc:sldMkLst>
          <pc:docMk/>
          <pc:sldMk cId="2413103312" sldId="298"/>
        </pc:sldMkLst>
      </pc:sldChg>
      <pc:sldChg chg="add">
        <pc:chgData name="Stuart C Wilde MBE" userId="effe1fc91cccb1d5" providerId="LiveId" clId="{8ABEFA38-92CC-5145-8E42-8A047B7E19B4}" dt="2023-04-12T16:32:27.076" v="5"/>
        <pc:sldMkLst>
          <pc:docMk/>
          <pc:sldMk cId="2987344521" sldId="299"/>
        </pc:sldMkLst>
      </pc:sldChg>
      <pc:sldChg chg="modSp mod">
        <pc:chgData name="Stuart C Wilde MBE" userId="effe1fc91cccb1d5" providerId="LiveId" clId="{8ABEFA38-92CC-5145-8E42-8A047B7E19B4}" dt="2023-04-27T12:32:54.966" v="1464" actId="20577"/>
        <pc:sldMkLst>
          <pc:docMk/>
          <pc:sldMk cId="3734431069" sldId="301"/>
        </pc:sldMkLst>
        <pc:spChg chg="mod">
          <ac:chgData name="Stuart C Wilde MBE" userId="effe1fc91cccb1d5" providerId="LiveId" clId="{8ABEFA38-92CC-5145-8E42-8A047B7E19B4}" dt="2023-04-26T13:09:42.615" v="1044" actId="313"/>
          <ac:spMkLst>
            <pc:docMk/>
            <pc:sldMk cId="3734431069" sldId="301"/>
            <ac:spMk id="2" creationId="{A28C8398-0CB6-FAB8-F7C8-5088C806E212}"/>
          </ac:spMkLst>
        </pc:spChg>
        <pc:spChg chg="mod">
          <ac:chgData name="Stuart C Wilde MBE" userId="effe1fc91cccb1d5" providerId="LiveId" clId="{8ABEFA38-92CC-5145-8E42-8A047B7E19B4}" dt="2023-04-27T12:25:22.920" v="1417" actId="20577"/>
          <ac:spMkLst>
            <pc:docMk/>
            <pc:sldMk cId="3734431069" sldId="301"/>
            <ac:spMk id="33" creationId="{37D0DED9-C1DC-494B-B5AB-A1B78712CB8C}"/>
          </ac:spMkLst>
        </pc:spChg>
        <pc:spChg chg="mod">
          <ac:chgData name="Stuart C Wilde MBE" userId="effe1fc91cccb1d5" providerId="LiveId" clId="{8ABEFA38-92CC-5145-8E42-8A047B7E19B4}" dt="2023-04-27T12:32:54.966" v="1464" actId="20577"/>
          <ac:spMkLst>
            <pc:docMk/>
            <pc:sldMk cId="3734431069" sldId="301"/>
            <ac:spMk id="40" creationId="{A52E12C5-AB56-B09B-F6F6-6D214D91C5AF}"/>
          </ac:spMkLst>
        </pc:spChg>
      </pc:sldChg>
      <pc:sldChg chg="add">
        <pc:chgData name="Stuart C Wilde MBE" userId="effe1fc91cccb1d5" providerId="LiveId" clId="{8ABEFA38-92CC-5145-8E42-8A047B7E19B4}" dt="2023-04-12T16:30:11.176" v="0"/>
        <pc:sldMkLst>
          <pc:docMk/>
          <pc:sldMk cId="1031141335" sldId="302"/>
        </pc:sldMkLst>
      </pc:sldChg>
      <pc:sldChg chg="add">
        <pc:chgData name="Stuart C Wilde MBE" userId="effe1fc91cccb1d5" providerId="LiveId" clId="{8ABEFA38-92CC-5145-8E42-8A047B7E19B4}" dt="2023-04-12T16:30:11.176" v="0"/>
        <pc:sldMkLst>
          <pc:docMk/>
          <pc:sldMk cId="1616907429" sldId="303"/>
        </pc:sldMkLst>
      </pc:sldChg>
      <pc:sldChg chg="add">
        <pc:chgData name="Stuart C Wilde MBE" userId="effe1fc91cccb1d5" providerId="LiveId" clId="{8ABEFA38-92CC-5145-8E42-8A047B7E19B4}" dt="2023-04-12T16:32:27.076" v="5"/>
        <pc:sldMkLst>
          <pc:docMk/>
          <pc:sldMk cId="1213944555" sldId="304"/>
        </pc:sldMkLst>
      </pc:sldChg>
      <pc:sldChg chg="add">
        <pc:chgData name="Stuart C Wilde MBE" userId="effe1fc91cccb1d5" providerId="LiveId" clId="{8ABEFA38-92CC-5145-8E42-8A047B7E19B4}" dt="2023-04-12T16:30:41.678" v="1"/>
        <pc:sldMkLst>
          <pc:docMk/>
          <pc:sldMk cId="1715259287" sldId="305"/>
        </pc:sldMkLst>
      </pc:sldChg>
      <pc:sldChg chg="add">
        <pc:chgData name="Stuart C Wilde MBE" userId="effe1fc91cccb1d5" providerId="LiveId" clId="{8ABEFA38-92CC-5145-8E42-8A047B7E19B4}" dt="2023-04-12T16:31:12.277" v="2"/>
        <pc:sldMkLst>
          <pc:docMk/>
          <pc:sldMk cId="1197880752" sldId="306"/>
        </pc:sldMkLst>
      </pc:sldChg>
      <pc:sldChg chg="add">
        <pc:chgData name="Stuart C Wilde MBE" userId="effe1fc91cccb1d5" providerId="LiveId" clId="{8ABEFA38-92CC-5145-8E42-8A047B7E19B4}" dt="2023-04-12T16:31:12.277" v="2"/>
        <pc:sldMkLst>
          <pc:docMk/>
          <pc:sldMk cId="4012370711" sldId="307"/>
        </pc:sldMkLst>
      </pc:sldChg>
      <pc:sldChg chg="add">
        <pc:chgData name="Stuart C Wilde MBE" userId="effe1fc91cccb1d5" providerId="LiveId" clId="{8ABEFA38-92CC-5145-8E42-8A047B7E19B4}" dt="2023-04-12T16:31:12.277" v="2"/>
        <pc:sldMkLst>
          <pc:docMk/>
          <pc:sldMk cId="2673594120" sldId="308"/>
        </pc:sldMkLst>
      </pc:sldChg>
      <pc:sldChg chg="add">
        <pc:chgData name="Stuart C Wilde MBE" userId="effe1fc91cccb1d5" providerId="LiveId" clId="{8ABEFA38-92CC-5145-8E42-8A047B7E19B4}" dt="2023-04-12T16:31:12.277" v="2"/>
        <pc:sldMkLst>
          <pc:docMk/>
          <pc:sldMk cId="284493859" sldId="309"/>
        </pc:sldMkLst>
      </pc:sldChg>
      <pc:sldChg chg="add">
        <pc:chgData name="Stuart C Wilde MBE" userId="effe1fc91cccb1d5" providerId="LiveId" clId="{8ABEFA38-92CC-5145-8E42-8A047B7E19B4}" dt="2023-04-12T16:31:12.277" v="2"/>
        <pc:sldMkLst>
          <pc:docMk/>
          <pc:sldMk cId="436998856" sldId="310"/>
        </pc:sldMkLst>
      </pc:sldChg>
      <pc:sldChg chg="modSp add mod">
        <pc:chgData name="Stuart C Wilde MBE" userId="effe1fc91cccb1d5" providerId="LiveId" clId="{8ABEFA38-92CC-5145-8E42-8A047B7E19B4}" dt="2023-04-26T19:11:07.122" v="1086" actId="20577"/>
        <pc:sldMkLst>
          <pc:docMk/>
          <pc:sldMk cId="752129212" sldId="311"/>
        </pc:sldMkLst>
        <pc:spChg chg="mod">
          <ac:chgData name="Stuart C Wilde MBE" userId="effe1fc91cccb1d5" providerId="LiveId" clId="{8ABEFA38-92CC-5145-8E42-8A047B7E19B4}" dt="2023-04-26T19:11:07.122" v="1086" actId="20577"/>
          <ac:spMkLst>
            <pc:docMk/>
            <pc:sldMk cId="752129212" sldId="311"/>
            <ac:spMk id="6" creationId="{067641E6-0FF8-1142-553C-19C235E7274A}"/>
          </ac:spMkLst>
        </pc:spChg>
      </pc:sldChg>
      <pc:sldChg chg="add">
        <pc:chgData name="Stuart C Wilde MBE" userId="effe1fc91cccb1d5" providerId="LiveId" clId="{8ABEFA38-92CC-5145-8E42-8A047B7E19B4}" dt="2023-04-12T16:30:41.678" v="1"/>
        <pc:sldMkLst>
          <pc:docMk/>
          <pc:sldMk cId="1773157961" sldId="312"/>
        </pc:sldMkLst>
      </pc:sldChg>
      <pc:sldChg chg="modSp add mod">
        <pc:chgData name="Stuart C Wilde MBE" userId="effe1fc91cccb1d5" providerId="LiveId" clId="{8ABEFA38-92CC-5145-8E42-8A047B7E19B4}" dt="2023-04-26T19:06:23.011" v="1069" actId="20577"/>
        <pc:sldMkLst>
          <pc:docMk/>
          <pc:sldMk cId="2869416868" sldId="313"/>
        </pc:sldMkLst>
        <pc:spChg chg="mod">
          <ac:chgData name="Stuart C Wilde MBE" userId="effe1fc91cccb1d5" providerId="LiveId" clId="{8ABEFA38-92CC-5145-8E42-8A047B7E19B4}" dt="2023-04-26T19:06:23.011" v="1069" actId="20577"/>
          <ac:spMkLst>
            <pc:docMk/>
            <pc:sldMk cId="2869416868" sldId="313"/>
            <ac:spMk id="5" creationId="{B87297E9-27EB-6AF0-8C97-F4E8A6D16968}"/>
          </ac:spMkLst>
        </pc:spChg>
      </pc:sldChg>
      <pc:sldChg chg="add">
        <pc:chgData name="Stuart C Wilde MBE" userId="effe1fc91cccb1d5" providerId="LiveId" clId="{8ABEFA38-92CC-5145-8E42-8A047B7E19B4}" dt="2023-04-12T16:30:41.678" v="1"/>
        <pc:sldMkLst>
          <pc:docMk/>
          <pc:sldMk cId="4203340563" sldId="314"/>
        </pc:sldMkLst>
      </pc:sldChg>
      <pc:sldChg chg="add">
        <pc:chgData name="Stuart C Wilde MBE" userId="effe1fc91cccb1d5" providerId="LiveId" clId="{8ABEFA38-92CC-5145-8E42-8A047B7E19B4}" dt="2023-04-12T16:30:41.678" v="1"/>
        <pc:sldMkLst>
          <pc:docMk/>
          <pc:sldMk cId="3282555369" sldId="316"/>
        </pc:sldMkLst>
      </pc:sldChg>
      <pc:sldChg chg="add">
        <pc:chgData name="Stuart C Wilde MBE" userId="effe1fc91cccb1d5" providerId="LiveId" clId="{8ABEFA38-92CC-5145-8E42-8A047B7E19B4}" dt="2023-04-12T16:30:41.678" v="1"/>
        <pc:sldMkLst>
          <pc:docMk/>
          <pc:sldMk cId="3827760274" sldId="317"/>
        </pc:sldMkLst>
      </pc:sldChg>
      <pc:sldChg chg="modSp add mod">
        <pc:chgData name="Stuart C Wilde MBE" userId="effe1fc91cccb1d5" providerId="LiveId" clId="{8ABEFA38-92CC-5145-8E42-8A047B7E19B4}" dt="2023-04-26T19:08:33.854" v="1084" actId="20577"/>
        <pc:sldMkLst>
          <pc:docMk/>
          <pc:sldMk cId="3237196407" sldId="319"/>
        </pc:sldMkLst>
        <pc:spChg chg="mod">
          <ac:chgData name="Stuart C Wilde MBE" userId="effe1fc91cccb1d5" providerId="LiveId" clId="{8ABEFA38-92CC-5145-8E42-8A047B7E19B4}" dt="2023-04-26T19:08:33.854" v="1084" actId="20577"/>
          <ac:spMkLst>
            <pc:docMk/>
            <pc:sldMk cId="3237196407" sldId="319"/>
            <ac:spMk id="16" creationId="{12FEFB77-A0A1-4484-1DD9-AE70CB94239B}"/>
          </ac:spMkLst>
        </pc:spChg>
      </pc:sldChg>
      <pc:sldChg chg="modSp add mod">
        <pc:chgData name="Stuart C Wilde MBE" userId="effe1fc91cccb1d5" providerId="LiveId" clId="{8ABEFA38-92CC-5145-8E42-8A047B7E19B4}" dt="2023-04-26T19:07:13.524" v="1071" actId="20577"/>
        <pc:sldMkLst>
          <pc:docMk/>
          <pc:sldMk cId="3599701029" sldId="320"/>
        </pc:sldMkLst>
        <pc:spChg chg="mod">
          <ac:chgData name="Stuart C Wilde MBE" userId="effe1fc91cccb1d5" providerId="LiveId" clId="{8ABEFA38-92CC-5145-8E42-8A047B7E19B4}" dt="2023-04-26T19:07:13.524" v="1071" actId="20577"/>
          <ac:spMkLst>
            <pc:docMk/>
            <pc:sldMk cId="3599701029" sldId="320"/>
            <ac:spMk id="19" creationId="{13C4B059-49ED-9C5D-1586-13D378C0DA92}"/>
          </ac:spMkLst>
        </pc:spChg>
      </pc:sldChg>
      <pc:sldChg chg="add">
        <pc:chgData name="Stuart C Wilde MBE" userId="effe1fc91cccb1d5" providerId="LiveId" clId="{8ABEFA38-92CC-5145-8E42-8A047B7E19B4}" dt="2023-04-12T16:30:41.678" v="1"/>
        <pc:sldMkLst>
          <pc:docMk/>
          <pc:sldMk cId="2537090292" sldId="323"/>
        </pc:sldMkLst>
      </pc:sldChg>
      <pc:sldChg chg="add">
        <pc:chgData name="Stuart C Wilde MBE" userId="effe1fc91cccb1d5" providerId="LiveId" clId="{8ABEFA38-92CC-5145-8E42-8A047B7E19B4}" dt="2023-04-12T16:30:41.678" v="1"/>
        <pc:sldMkLst>
          <pc:docMk/>
          <pc:sldMk cId="2118153139" sldId="324"/>
        </pc:sldMkLst>
      </pc:sldChg>
      <pc:sldChg chg="add">
        <pc:chgData name="Stuart C Wilde MBE" userId="effe1fc91cccb1d5" providerId="LiveId" clId="{8ABEFA38-92CC-5145-8E42-8A047B7E19B4}" dt="2023-04-12T16:30:41.678" v="1"/>
        <pc:sldMkLst>
          <pc:docMk/>
          <pc:sldMk cId="2415690415" sldId="325"/>
        </pc:sldMkLst>
      </pc:sldChg>
      <pc:sldChg chg="add">
        <pc:chgData name="Stuart C Wilde MBE" userId="effe1fc91cccb1d5" providerId="LiveId" clId="{8ABEFA38-92CC-5145-8E42-8A047B7E19B4}" dt="2023-04-12T16:30:11.176" v="0"/>
        <pc:sldMkLst>
          <pc:docMk/>
          <pc:sldMk cId="2547039009" sldId="326"/>
        </pc:sldMkLst>
      </pc:sldChg>
      <pc:sldChg chg="add">
        <pc:chgData name="Stuart C Wilde MBE" userId="effe1fc91cccb1d5" providerId="LiveId" clId="{8ABEFA38-92CC-5145-8E42-8A047B7E19B4}" dt="2023-04-12T16:30:11.176" v="0"/>
        <pc:sldMkLst>
          <pc:docMk/>
          <pc:sldMk cId="3323068216" sldId="327"/>
        </pc:sldMkLst>
      </pc:sldChg>
      <pc:sldChg chg="add">
        <pc:chgData name="Stuart C Wilde MBE" userId="effe1fc91cccb1d5" providerId="LiveId" clId="{8ABEFA38-92CC-5145-8E42-8A047B7E19B4}" dt="2023-04-12T16:30:11.176" v="0"/>
        <pc:sldMkLst>
          <pc:docMk/>
          <pc:sldMk cId="2735931578" sldId="328"/>
        </pc:sldMkLst>
      </pc:sldChg>
      <pc:sldChg chg="modSp add mod">
        <pc:chgData name="Stuart C Wilde MBE" userId="effe1fc91cccb1d5" providerId="LiveId" clId="{8ABEFA38-92CC-5145-8E42-8A047B7E19B4}" dt="2023-04-26T19:15:02.818" v="1089" actId="20577"/>
        <pc:sldMkLst>
          <pc:docMk/>
          <pc:sldMk cId="863720434" sldId="329"/>
        </pc:sldMkLst>
        <pc:spChg chg="mod">
          <ac:chgData name="Stuart C Wilde MBE" userId="effe1fc91cccb1d5" providerId="LiveId" clId="{8ABEFA38-92CC-5145-8E42-8A047B7E19B4}" dt="2023-04-26T19:15:02.818" v="1089" actId="20577"/>
          <ac:spMkLst>
            <pc:docMk/>
            <pc:sldMk cId="863720434" sldId="329"/>
            <ac:spMk id="6" creationId="{B2FA5F37-CAAE-76D3-31F9-619D440EBA23}"/>
          </ac:spMkLst>
        </pc:spChg>
        <pc:spChg chg="mod">
          <ac:chgData name="Stuart C Wilde MBE" userId="effe1fc91cccb1d5" providerId="LiveId" clId="{8ABEFA38-92CC-5145-8E42-8A047B7E19B4}" dt="2023-04-26T19:14:30.324" v="1087" actId="20577"/>
          <ac:spMkLst>
            <pc:docMk/>
            <pc:sldMk cId="863720434" sldId="329"/>
            <ac:spMk id="13" creationId="{0A6D0636-EB36-6363-90CB-D1659CB7D91B}"/>
          </ac:spMkLst>
        </pc:spChg>
        <pc:spChg chg="mod">
          <ac:chgData name="Stuart C Wilde MBE" userId="effe1fc91cccb1d5" providerId="LiveId" clId="{8ABEFA38-92CC-5145-8E42-8A047B7E19B4}" dt="2023-04-26T19:14:35.604" v="1088" actId="20577"/>
          <ac:spMkLst>
            <pc:docMk/>
            <pc:sldMk cId="863720434" sldId="329"/>
            <ac:spMk id="50" creationId="{052A0839-D806-9E34-3318-34CD4FEBA5C8}"/>
          </ac:spMkLst>
        </pc:spChg>
      </pc:sldChg>
      <pc:sldChg chg="modSp add mod">
        <pc:chgData name="Stuart C Wilde MBE" userId="effe1fc91cccb1d5" providerId="LiveId" clId="{8ABEFA38-92CC-5145-8E42-8A047B7E19B4}" dt="2023-04-26T19:16:26.608" v="1091" actId="313"/>
        <pc:sldMkLst>
          <pc:docMk/>
          <pc:sldMk cId="2123329180" sldId="330"/>
        </pc:sldMkLst>
        <pc:spChg chg="mod">
          <ac:chgData name="Stuart C Wilde MBE" userId="effe1fc91cccb1d5" providerId="LiveId" clId="{8ABEFA38-92CC-5145-8E42-8A047B7E19B4}" dt="2023-04-26T19:16:26.608" v="1091" actId="313"/>
          <ac:spMkLst>
            <pc:docMk/>
            <pc:sldMk cId="2123329180" sldId="330"/>
            <ac:spMk id="5" creationId="{02811BC6-780C-F126-CD06-5A7F3CA4EE43}"/>
          </ac:spMkLst>
        </pc:spChg>
      </pc:sldChg>
      <pc:sldChg chg="modSp add mod">
        <pc:chgData name="Stuart C Wilde MBE" userId="effe1fc91cccb1d5" providerId="LiveId" clId="{8ABEFA38-92CC-5145-8E42-8A047B7E19B4}" dt="2023-05-16T14:25:11.759" v="3081" actId="20577"/>
        <pc:sldMkLst>
          <pc:docMk/>
          <pc:sldMk cId="2510602064" sldId="331"/>
        </pc:sldMkLst>
        <pc:spChg chg="mod">
          <ac:chgData name="Stuart C Wilde MBE" userId="effe1fc91cccb1d5" providerId="LiveId" clId="{8ABEFA38-92CC-5145-8E42-8A047B7E19B4}" dt="2023-05-16T14:25:11.759" v="3081" actId="20577"/>
          <ac:spMkLst>
            <pc:docMk/>
            <pc:sldMk cId="2510602064" sldId="331"/>
            <ac:spMk id="3" creationId="{CCE02C79-CFB3-E903-9758-110181F11A96}"/>
          </ac:spMkLst>
        </pc:spChg>
      </pc:sldChg>
      <pc:sldChg chg="add">
        <pc:chgData name="Stuart C Wilde MBE" userId="effe1fc91cccb1d5" providerId="LiveId" clId="{8ABEFA38-92CC-5145-8E42-8A047B7E19B4}" dt="2023-04-12T16:31:36.708" v="3"/>
        <pc:sldMkLst>
          <pc:docMk/>
          <pc:sldMk cId="637807412" sldId="332"/>
        </pc:sldMkLst>
      </pc:sldChg>
      <pc:sldChg chg="modSp add mod">
        <pc:chgData name="Stuart C Wilde MBE" userId="effe1fc91cccb1d5" providerId="LiveId" clId="{8ABEFA38-92CC-5145-8E42-8A047B7E19B4}" dt="2023-05-16T14:28:19.161" v="3082" actId="5736"/>
        <pc:sldMkLst>
          <pc:docMk/>
          <pc:sldMk cId="55477108" sldId="333"/>
        </pc:sldMkLst>
        <pc:spChg chg="mod">
          <ac:chgData name="Stuart C Wilde MBE" userId="effe1fc91cccb1d5" providerId="LiveId" clId="{8ABEFA38-92CC-5145-8E42-8A047B7E19B4}" dt="2023-05-16T14:28:19.161" v="3082" actId="5736"/>
          <ac:spMkLst>
            <pc:docMk/>
            <pc:sldMk cId="55477108" sldId="333"/>
            <ac:spMk id="5" creationId="{680F1CD0-5FF8-59DF-9F32-C0CFC7B3ECFA}"/>
          </ac:spMkLst>
        </pc:spChg>
        <pc:spChg chg="mod">
          <ac:chgData name="Stuart C Wilde MBE" userId="effe1fc91cccb1d5" providerId="LiveId" clId="{8ABEFA38-92CC-5145-8E42-8A047B7E19B4}" dt="2023-05-16T14:28:19.161" v="3082" actId="5736"/>
          <ac:spMkLst>
            <pc:docMk/>
            <pc:sldMk cId="55477108" sldId="333"/>
            <ac:spMk id="21" creationId="{754C76E0-A34A-F85A-A6A0-81BBCB245CBC}"/>
          </ac:spMkLst>
        </pc:spChg>
        <pc:spChg chg="mod">
          <ac:chgData name="Stuart C Wilde MBE" userId="effe1fc91cccb1d5" providerId="LiveId" clId="{8ABEFA38-92CC-5145-8E42-8A047B7E19B4}" dt="2023-05-16T14:28:19.161" v="3082" actId="5736"/>
          <ac:spMkLst>
            <pc:docMk/>
            <pc:sldMk cId="55477108" sldId="333"/>
            <ac:spMk id="22" creationId="{85412B78-1B20-2266-E355-74CFE6B0F445}"/>
          </ac:spMkLst>
        </pc:spChg>
        <pc:spChg chg="mod">
          <ac:chgData name="Stuart C Wilde MBE" userId="effe1fc91cccb1d5" providerId="LiveId" clId="{8ABEFA38-92CC-5145-8E42-8A047B7E19B4}" dt="2023-05-16T14:28:19.161" v="3082" actId="5736"/>
          <ac:spMkLst>
            <pc:docMk/>
            <pc:sldMk cId="55477108" sldId="333"/>
            <ac:spMk id="23" creationId="{22005485-18F4-D9BB-8520-1538CC3DC788}"/>
          </ac:spMkLst>
        </pc:spChg>
        <pc:spChg chg="mod">
          <ac:chgData name="Stuart C Wilde MBE" userId="effe1fc91cccb1d5" providerId="LiveId" clId="{8ABEFA38-92CC-5145-8E42-8A047B7E19B4}" dt="2023-05-16T14:28:19.161" v="3082" actId="5736"/>
          <ac:spMkLst>
            <pc:docMk/>
            <pc:sldMk cId="55477108" sldId="333"/>
            <ac:spMk id="26" creationId="{F7D0A26B-9FB4-7117-CDC7-D924721CC0A3}"/>
          </ac:spMkLst>
        </pc:spChg>
        <pc:spChg chg="mod">
          <ac:chgData name="Stuart C Wilde MBE" userId="effe1fc91cccb1d5" providerId="LiveId" clId="{8ABEFA38-92CC-5145-8E42-8A047B7E19B4}" dt="2023-05-16T14:28:19.161" v="3082" actId="5736"/>
          <ac:spMkLst>
            <pc:docMk/>
            <pc:sldMk cId="55477108" sldId="333"/>
            <ac:spMk id="31" creationId="{C284E3BC-36D5-1298-B6CA-AADD54758761}"/>
          </ac:spMkLst>
        </pc:spChg>
        <pc:spChg chg="mod">
          <ac:chgData name="Stuart C Wilde MBE" userId="effe1fc91cccb1d5" providerId="LiveId" clId="{8ABEFA38-92CC-5145-8E42-8A047B7E19B4}" dt="2023-05-16T14:28:19.161" v="3082" actId="5736"/>
          <ac:spMkLst>
            <pc:docMk/>
            <pc:sldMk cId="55477108" sldId="333"/>
            <ac:spMk id="33" creationId="{99D8C2D1-AA33-72FF-FC4B-387CE5A6E4DE}"/>
          </ac:spMkLst>
        </pc:spChg>
        <pc:spChg chg="mod">
          <ac:chgData name="Stuart C Wilde MBE" userId="effe1fc91cccb1d5" providerId="LiveId" clId="{8ABEFA38-92CC-5145-8E42-8A047B7E19B4}" dt="2023-05-16T14:28:19.161" v="3082" actId="5736"/>
          <ac:spMkLst>
            <pc:docMk/>
            <pc:sldMk cId="55477108" sldId="333"/>
            <ac:spMk id="34" creationId="{DEB88A6F-DF91-0C6E-7E63-C80323A98DEB}"/>
          </ac:spMkLst>
        </pc:spChg>
        <pc:spChg chg="mod">
          <ac:chgData name="Stuart C Wilde MBE" userId="effe1fc91cccb1d5" providerId="LiveId" clId="{8ABEFA38-92CC-5145-8E42-8A047B7E19B4}" dt="2023-05-16T14:28:19.161" v="3082" actId="5736"/>
          <ac:spMkLst>
            <pc:docMk/>
            <pc:sldMk cId="55477108" sldId="333"/>
            <ac:spMk id="37" creationId="{EB9BAA96-38EC-DDF0-6923-CFCACCA7ABE2}"/>
          </ac:spMkLst>
        </pc:spChg>
        <pc:spChg chg="mod">
          <ac:chgData name="Stuart C Wilde MBE" userId="effe1fc91cccb1d5" providerId="LiveId" clId="{8ABEFA38-92CC-5145-8E42-8A047B7E19B4}" dt="2023-05-16T14:28:19.161" v="3082" actId="5736"/>
          <ac:spMkLst>
            <pc:docMk/>
            <pc:sldMk cId="55477108" sldId="333"/>
            <ac:spMk id="44" creationId="{21DC6997-D9B8-FDCB-E85D-C48FB124A4B1}"/>
          </ac:spMkLst>
        </pc:spChg>
        <pc:spChg chg="mod">
          <ac:chgData name="Stuart C Wilde MBE" userId="effe1fc91cccb1d5" providerId="LiveId" clId="{8ABEFA38-92CC-5145-8E42-8A047B7E19B4}" dt="2023-05-16T14:28:19.161" v="3082" actId="5736"/>
          <ac:spMkLst>
            <pc:docMk/>
            <pc:sldMk cId="55477108" sldId="333"/>
            <ac:spMk id="45" creationId="{1B0E27F1-369D-C421-11F3-B406395FCC83}"/>
          </ac:spMkLst>
        </pc:spChg>
        <pc:spChg chg="mod">
          <ac:chgData name="Stuart C Wilde MBE" userId="effe1fc91cccb1d5" providerId="LiveId" clId="{8ABEFA38-92CC-5145-8E42-8A047B7E19B4}" dt="2023-05-16T14:28:19.161" v="3082" actId="5736"/>
          <ac:spMkLst>
            <pc:docMk/>
            <pc:sldMk cId="55477108" sldId="333"/>
            <ac:spMk id="46" creationId="{4B940CC9-4E84-B8C0-59F5-9D83B96D1B0A}"/>
          </ac:spMkLst>
        </pc:spChg>
        <pc:spChg chg="mod">
          <ac:chgData name="Stuart C Wilde MBE" userId="effe1fc91cccb1d5" providerId="LiveId" clId="{8ABEFA38-92CC-5145-8E42-8A047B7E19B4}" dt="2023-05-16T14:28:19.161" v="3082" actId="5736"/>
          <ac:spMkLst>
            <pc:docMk/>
            <pc:sldMk cId="55477108" sldId="333"/>
            <ac:spMk id="50" creationId="{859E60E5-E288-EA00-40A1-2CEFD7C8FDF5}"/>
          </ac:spMkLst>
        </pc:spChg>
        <pc:spChg chg="mod">
          <ac:chgData name="Stuart C Wilde MBE" userId="effe1fc91cccb1d5" providerId="LiveId" clId="{8ABEFA38-92CC-5145-8E42-8A047B7E19B4}" dt="2023-05-16T14:28:19.161" v="3082" actId="5736"/>
          <ac:spMkLst>
            <pc:docMk/>
            <pc:sldMk cId="55477108" sldId="333"/>
            <ac:spMk id="51" creationId="{3E299C70-EF5D-D397-B790-8DD65596DAFB}"/>
          </ac:spMkLst>
        </pc:spChg>
        <pc:spChg chg="mod">
          <ac:chgData name="Stuart C Wilde MBE" userId="effe1fc91cccb1d5" providerId="LiveId" clId="{8ABEFA38-92CC-5145-8E42-8A047B7E19B4}" dt="2023-05-16T14:28:19.161" v="3082" actId="5736"/>
          <ac:spMkLst>
            <pc:docMk/>
            <pc:sldMk cId="55477108" sldId="333"/>
            <ac:spMk id="52" creationId="{1E2804F0-C7B8-7EFC-FD1F-4DC55F182DD8}"/>
          </ac:spMkLst>
        </pc:spChg>
        <pc:spChg chg="mod">
          <ac:chgData name="Stuart C Wilde MBE" userId="effe1fc91cccb1d5" providerId="LiveId" clId="{8ABEFA38-92CC-5145-8E42-8A047B7E19B4}" dt="2023-05-16T14:28:19.161" v="3082" actId="5736"/>
          <ac:spMkLst>
            <pc:docMk/>
            <pc:sldMk cId="55477108" sldId="333"/>
            <ac:spMk id="53" creationId="{C0E320A4-D5BB-C785-BF03-57813799C370}"/>
          </ac:spMkLst>
        </pc:spChg>
        <pc:spChg chg="mod">
          <ac:chgData name="Stuart C Wilde MBE" userId="effe1fc91cccb1d5" providerId="LiveId" clId="{8ABEFA38-92CC-5145-8E42-8A047B7E19B4}" dt="2023-05-16T14:28:19.161" v="3082" actId="5736"/>
          <ac:spMkLst>
            <pc:docMk/>
            <pc:sldMk cId="55477108" sldId="333"/>
            <ac:spMk id="66" creationId="{67E0EFB4-13BA-5334-E9FA-3CB8486B7E8A}"/>
          </ac:spMkLst>
        </pc:spChg>
        <pc:spChg chg="mod">
          <ac:chgData name="Stuart C Wilde MBE" userId="effe1fc91cccb1d5" providerId="LiveId" clId="{8ABEFA38-92CC-5145-8E42-8A047B7E19B4}" dt="2023-05-16T14:28:19.161" v="3082" actId="5736"/>
          <ac:spMkLst>
            <pc:docMk/>
            <pc:sldMk cId="55477108" sldId="333"/>
            <ac:spMk id="67" creationId="{845F0A20-E238-05F4-FA3F-0998BF16F459}"/>
          </ac:spMkLst>
        </pc:spChg>
        <pc:spChg chg="mod">
          <ac:chgData name="Stuart C Wilde MBE" userId="effe1fc91cccb1d5" providerId="LiveId" clId="{8ABEFA38-92CC-5145-8E42-8A047B7E19B4}" dt="2023-05-16T14:28:19.161" v="3082" actId="5736"/>
          <ac:spMkLst>
            <pc:docMk/>
            <pc:sldMk cId="55477108" sldId="333"/>
            <ac:spMk id="68" creationId="{2407196E-EE83-324E-1C32-D6F25808A89D}"/>
          </ac:spMkLst>
        </pc:spChg>
        <pc:spChg chg="mod">
          <ac:chgData name="Stuart C Wilde MBE" userId="effe1fc91cccb1d5" providerId="LiveId" clId="{8ABEFA38-92CC-5145-8E42-8A047B7E19B4}" dt="2023-05-16T14:28:19.161" v="3082" actId="5736"/>
          <ac:spMkLst>
            <pc:docMk/>
            <pc:sldMk cId="55477108" sldId="333"/>
            <ac:spMk id="72" creationId="{20F1CD84-FEB6-BD72-30A3-AD48B8978D84}"/>
          </ac:spMkLst>
        </pc:spChg>
        <pc:spChg chg="mod">
          <ac:chgData name="Stuart C Wilde MBE" userId="effe1fc91cccb1d5" providerId="LiveId" clId="{8ABEFA38-92CC-5145-8E42-8A047B7E19B4}" dt="2023-05-16T14:28:19.161" v="3082" actId="5736"/>
          <ac:spMkLst>
            <pc:docMk/>
            <pc:sldMk cId="55477108" sldId="333"/>
            <ac:spMk id="73" creationId="{4CA0D571-6B7A-5512-A24C-2C7F98A985AB}"/>
          </ac:spMkLst>
        </pc:spChg>
        <pc:spChg chg="mod">
          <ac:chgData name="Stuart C Wilde MBE" userId="effe1fc91cccb1d5" providerId="LiveId" clId="{8ABEFA38-92CC-5145-8E42-8A047B7E19B4}" dt="2023-05-16T14:28:19.161" v="3082" actId="5736"/>
          <ac:spMkLst>
            <pc:docMk/>
            <pc:sldMk cId="55477108" sldId="333"/>
            <ac:spMk id="74" creationId="{30D0E607-AB78-8E87-DF23-712269FCC90A}"/>
          </ac:spMkLst>
        </pc:spChg>
        <pc:spChg chg="mod">
          <ac:chgData name="Stuart C Wilde MBE" userId="effe1fc91cccb1d5" providerId="LiveId" clId="{8ABEFA38-92CC-5145-8E42-8A047B7E19B4}" dt="2023-05-16T14:28:19.161" v="3082" actId="5736"/>
          <ac:spMkLst>
            <pc:docMk/>
            <pc:sldMk cId="55477108" sldId="333"/>
            <ac:spMk id="75" creationId="{87B80848-14D5-A694-00FB-8B66ACB59356}"/>
          </ac:spMkLst>
        </pc:spChg>
        <pc:spChg chg="mod">
          <ac:chgData name="Stuart C Wilde MBE" userId="effe1fc91cccb1d5" providerId="LiveId" clId="{8ABEFA38-92CC-5145-8E42-8A047B7E19B4}" dt="2023-05-16T14:28:19.161" v="3082" actId="5736"/>
          <ac:spMkLst>
            <pc:docMk/>
            <pc:sldMk cId="55477108" sldId="333"/>
            <ac:spMk id="76" creationId="{0C41E62F-3CC1-F8F1-D513-8F82E4B90972}"/>
          </ac:spMkLst>
        </pc:spChg>
        <pc:spChg chg="mod">
          <ac:chgData name="Stuart C Wilde MBE" userId="effe1fc91cccb1d5" providerId="LiveId" clId="{8ABEFA38-92CC-5145-8E42-8A047B7E19B4}" dt="2023-05-16T14:28:19.161" v="3082" actId="5736"/>
          <ac:spMkLst>
            <pc:docMk/>
            <pc:sldMk cId="55477108" sldId="333"/>
            <ac:spMk id="97" creationId="{0A826F87-AADE-9AF8-092E-6FC65C7AFE2D}"/>
          </ac:spMkLst>
        </pc:spChg>
        <pc:graphicFrameChg chg="mod">
          <ac:chgData name="Stuart C Wilde MBE" userId="effe1fc91cccb1d5" providerId="LiveId" clId="{8ABEFA38-92CC-5145-8E42-8A047B7E19B4}" dt="2023-05-16T14:28:19.161" v="3082" actId="5736"/>
          <ac:graphicFrameMkLst>
            <pc:docMk/>
            <pc:sldMk cId="55477108" sldId="333"/>
            <ac:graphicFrameMk id="16" creationId="{208D034F-1439-6F71-EBB0-BDD2406C813B}"/>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6" creationId="{D5BFC7FE-C7B2-9CCA-2133-595C1EF998DE}"/>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7" creationId="{9089105D-C044-EBF8-36A4-2D6586294C63}"/>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8" creationId="{EAE07588-A171-AAD1-EAFC-E1CC92A889E9}"/>
          </ac:graphicFrameMkLst>
        </pc:graphicFrameChg>
        <pc:picChg chg="mod">
          <ac:chgData name="Stuart C Wilde MBE" userId="effe1fc91cccb1d5" providerId="LiveId" clId="{8ABEFA38-92CC-5145-8E42-8A047B7E19B4}" dt="2023-05-16T14:28:19.161" v="3082" actId="5736"/>
          <ac:picMkLst>
            <pc:docMk/>
            <pc:sldMk cId="55477108" sldId="333"/>
            <ac:picMk id="6" creationId="{DE45ABDD-610F-68E4-BD8D-186355541634}"/>
          </ac:picMkLst>
        </pc:picChg>
        <pc:cxnChg chg="mod">
          <ac:chgData name="Stuart C Wilde MBE" userId="effe1fc91cccb1d5" providerId="LiveId" clId="{8ABEFA38-92CC-5145-8E42-8A047B7E19B4}" dt="2023-05-16T14:28:19.161" v="3082" actId="5736"/>
          <ac:cxnSpMkLst>
            <pc:docMk/>
            <pc:sldMk cId="55477108" sldId="333"/>
            <ac:cxnSpMk id="3" creationId="{E485BB7F-0931-D1AC-380E-814F0FA370F8}"/>
          </ac:cxnSpMkLst>
        </pc:cxnChg>
        <pc:cxnChg chg="mod">
          <ac:chgData name="Stuart C Wilde MBE" userId="effe1fc91cccb1d5" providerId="LiveId" clId="{8ABEFA38-92CC-5145-8E42-8A047B7E19B4}" dt="2023-05-16T14:28:19.161" v="3082" actId="5736"/>
          <ac:cxnSpMkLst>
            <pc:docMk/>
            <pc:sldMk cId="55477108" sldId="333"/>
            <ac:cxnSpMk id="12" creationId="{8BEEFF7B-E42B-C872-AA16-1AE04E45B20E}"/>
          </ac:cxnSpMkLst>
        </pc:cxnChg>
        <pc:cxnChg chg="mod">
          <ac:chgData name="Stuart C Wilde MBE" userId="effe1fc91cccb1d5" providerId="LiveId" clId="{8ABEFA38-92CC-5145-8E42-8A047B7E19B4}" dt="2023-05-16T14:28:19.161" v="3082" actId="5736"/>
          <ac:cxnSpMkLst>
            <pc:docMk/>
            <pc:sldMk cId="55477108" sldId="333"/>
            <ac:cxnSpMk id="15" creationId="{5FC16FFE-7129-3BF6-78F0-51F1754BE6D4}"/>
          </ac:cxnSpMkLst>
        </pc:cxnChg>
        <pc:cxnChg chg="mod">
          <ac:chgData name="Stuart C Wilde MBE" userId="effe1fc91cccb1d5" providerId="LiveId" clId="{8ABEFA38-92CC-5145-8E42-8A047B7E19B4}" dt="2023-05-16T14:28:19.161" v="3082" actId="5736"/>
          <ac:cxnSpMkLst>
            <pc:docMk/>
            <pc:sldMk cId="55477108" sldId="333"/>
            <ac:cxnSpMk id="32" creationId="{8D0C8960-0B1E-F87A-2115-231749E0D785}"/>
          </ac:cxnSpMkLst>
        </pc:cxnChg>
        <pc:cxnChg chg="mod">
          <ac:chgData name="Stuart C Wilde MBE" userId="effe1fc91cccb1d5" providerId="LiveId" clId="{8ABEFA38-92CC-5145-8E42-8A047B7E19B4}" dt="2023-05-16T14:28:19.161" v="3082" actId="5736"/>
          <ac:cxnSpMkLst>
            <pc:docMk/>
            <pc:sldMk cId="55477108" sldId="333"/>
            <ac:cxnSpMk id="35" creationId="{053B6DB5-6EDE-23BD-072B-2950247E36C0}"/>
          </ac:cxnSpMkLst>
        </pc:cxnChg>
        <pc:cxnChg chg="mod">
          <ac:chgData name="Stuart C Wilde MBE" userId="effe1fc91cccb1d5" providerId="LiveId" clId="{8ABEFA38-92CC-5145-8E42-8A047B7E19B4}" dt="2023-05-16T14:28:19.161" v="3082" actId="5736"/>
          <ac:cxnSpMkLst>
            <pc:docMk/>
            <pc:sldMk cId="55477108" sldId="333"/>
            <ac:cxnSpMk id="36" creationId="{644A97CB-CCA5-8043-9149-773297F7D9BB}"/>
          </ac:cxnSpMkLst>
        </pc:cxnChg>
        <pc:cxnChg chg="mod">
          <ac:chgData name="Stuart C Wilde MBE" userId="effe1fc91cccb1d5" providerId="LiveId" clId="{8ABEFA38-92CC-5145-8E42-8A047B7E19B4}" dt="2023-05-16T14:28:19.161" v="3082" actId="5736"/>
          <ac:cxnSpMkLst>
            <pc:docMk/>
            <pc:sldMk cId="55477108" sldId="333"/>
            <ac:cxnSpMk id="38" creationId="{6F027B0D-40D2-AAA2-3D04-639588F966CF}"/>
          </ac:cxnSpMkLst>
        </pc:cxnChg>
        <pc:cxnChg chg="mod">
          <ac:chgData name="Stuart C Wilde MBE" userId="effe1fc91cccb1d5" providerId="LiveId" clId="{8ABEFA38-92CC-5145-8E42-8A047B7E19B4}" dt="2023-05-16T14:28:19.161" v="3082" actId="5736"/>
          <ac:cxnSpMkLst>
            <pc:docMk/>
            <pc:sldMk cId="55477108" sldId="333"/>
            <ac:cxnSpMk id="39" creationId="{5E324968-DE8D-2E1F-2A30-0349211E0F05}"/>
          </ac:cxnSpMkLst>
        </pc:cxnChg>
        <pc:cxnChg chg="mod">
          <ac:chgData name="Stuart C Wilde MBE" userId="effe1fc91cccb1d5" providerId="LiveId" clId="{8ABEFA38-92CC-5145-8E42-8A047B7E19B4}" dt="2023-05-16T14:28:19.161" v="3082" actId="5736"/>
          <ac:cxnSpMkLst>
            <pc:docMk/>
            <pc:sldMk cId="55477108" sldId="333"/>
            <ac:cxnSpMk id="40" creationId="{05927498-4E17-D934-E41A-1CC279509114}"/>
          </ac:cxnSpMkLst>
        </pc:cxnChg>
        <pc:cxnChg chg="mod">
          <ac:chgData name="Stuart C Wilde MBE" userId="effe1fc91cccb1d5" providerId="LiveId" clId="{8ABEFA38-92CC-5145-8E42-8A047B7E19B4}" dt="2023-05-16T14:28:19.161" v="3082" actId="5736"/>
          <ac:cxnSpMkLst>
            <pc:docMk/>
            <pc:sldMk cId="55477108" sldId="333"/>
            <ac:cxnSpMk id="41" creationId="{601E99F6-668D-31AC-59FB-0140E75C7EE8}"/>
          </ac:cxnSpMkLst>
        </pc:cxnChg>
        <pc:cxnChg chg="mod">
          <ac:chgData name="Stuart C Wilde MBE" userId="effe1fc91cccb1d5" providerId="LiveId" clId="{8ABEFA38-92CC-5145-8E42-8A047B7E19B4}" dt="2023-05-16T14:28:19.161" v="3082" actId="5736"/>
          <ac:cxnSpMkLst>
            <pc:docMk/>
            <pc:sldMk cId="55477108" sldId="333"/>
            <ac:cxnSpMk id="47" creationId="{4CA4D97A-DC2D-DE43-99EC-89160834F7C9}"/>
          </ac:cxnSpMkLst>
        </pc:cxnChg>
        <pc:cxnChg chg="mod">
          <ac:chgData name="Stuart C Wilde MBE" userId="effe1fc91cccb1d5" providerId="LiveId" clId="{8ABEFA38-92CC-5145-8E42-8A047B7E19B4}" dt="2023-05-16T14:28:19.161" v="3082" actId="5736"/>
          <ac:cxnSpMkLst>
            <pc:docMk/>
            <pc:sldMk cId="55477108" sldId="333"/>
            <ac:cxnSpMk id="48" creationId="{DC7700BD-DC3D-B5D0-F05A-6B2028EC4BFB}"/>
          </ac:cxnSpMkLst>
        </pc:cxnChg>
        <pc:cxnChg chg="mod">
          <ac:chgData name="Stuart C Wilde MBE" userId="effe1fc91cccb1d5" providerId="LiveId" clId="{8ABEFA38-92CC-5145-8E42-8A047B7E19B4}" dt="2023-05-16T14:28:19.161" v="3082" actId="5736"/>
          <ac:cxnSpMkLst>
            <pc:docMk/>
            <pc:sldMk cId="55477108" sldId="333"/>
            <ac:cxnSpMk id="54" creationId="{075CA9DF-0042-59B3-551C-6B863B1AF23A}"/>
          </ac:cxnSpMkLst>
        </pc:cxnChg>
        <pc:cxnChg chg="mod">
          <ac:chgData name="Stuart C Wilde MBE" userId="effe1fc91cccb1d5" providerId="LiveId" clId="{8ABEFA38-92CC-5145-8E42-8A047B7E19B4}" dt="2023-05-16T14:28:19.161" v="3082" actId="5736"/>
          <ac:cxnSpMkLst>
            <pc:docMk/>
            <pc:sldMk cId="55477108" sldId="333"/>
            <ac:cxnSpMk id="55" creationId="{C89DB47C-B769-3270-9490-0915A0BD0312}"/>
          </ac:cxnSpMkLst>
        </pc:cxnChg>
        <pc:cxnChg chg="mod">
          <ac:chgData name="Stuart C Wilde MBE" userId="effe1fc91cccb1d5" providerId="LiveId" clId="{8ABEFA38-92CC-5145-8E42-8A047B7E19B4}" dt="2023-05-16T14:28:19.161" v="3082" actId="5736"/>
          <ac:cxnSpMkLst>
            <pc:docMk/>
            <pc:sldMk cId="55477108" sldId="333"/>
            <ac:cxnSpMk id="77" creationId="{B9723965-9E38-71D8-2283-BBC27827041E}"/>
          </ac:cxnSpMkLst>
        </pc:cxnChg>
        <pc:cxnChg chg="mod">
          <ac:chgData name="Stuart C Wilde MBE" userId="effe1fc91cccb1d5" providerId="LiveId" clId="{8ABEFA38-92CC-5145-8E42-8A047B7E19B4}" dt="2023-05-16T14:28:19.161" v="3082" actId="5736"/>
          <ac:cxnSpMkLst>
            <pc:docMk/>
            <pc:sldMk cId="55477108" sldId="333"/>
            <ac:cxnSpMk id="79" creationId="{F1CFAA5A-F701-6ABC-DC0A-1C6AC8ABDCD1}"/>
          </ac:cxnSpMkLst>
        </pc:cxnChg>
        <pc:cxnChg chg="mod">
          <ac:chgData name="Stuart C Wilde MBE" userId="effe1fc91cccb1d5" providerId="LiveId" clId="{8ABEFA38-92CC-5145-8E42-8A047B7E19B4}" dt="2023-05-16T14:28:19.161" v="3082" actId="5736"/>
          <ac:cxnSpMkLst>
            <pc:docMk/>
            <pc:sldMk cId="55477108" sldId="333"/>
            <ac:cxnSpMk id="87" creationId="{6F28F626-4C8E-CA2A-2FF3-688F8C825B0F}"/>
          </ac:cxnSpMkLst>
        </pc:cxnChg>
        <pc:cxnChg chg="mod">
          <ac:chgData name="Stuart C Wilde MBE" userId="effe1fc91cccb1d5" providerId="LiveId" clId="{8ABEFA38-92CC-5145-8E42-8A047B7E19B4}" dt="2023-05-16T14:28:19.161" v="3082" actId="5736"/>
          <ac:cxnSpMkLst>
            <pc:docMk/>
            <pc:sldMk cId="55477108" sldId="333"/>
            <ac:cxnSpMk id="89" creationId="{98C71F0D-BDDF-E4E8-B594-B03B7E4E25AE}"/>
          </ac:cxnSpMkLst>
        </pc:cxnChg>
        <pc:cxnChg chg="mod">
          <ac:chgData name="Stuart C Wilde MBE" userId="effe1fc91cccb1d5" providerId="LiveId" clId="{8ABEFA38-92CC-5145-8E42-8A047B7E19B4}" dt="2023-05-16T14:28:19.161" v="3082" actId="5736"/>
          <ac:cxnSpMkLst>
            <pc:docMk/>
            <pc:sldMk cId="55477108" sldId="333"/>
            <ac:cxnSpMk id="90" creationId="{32109859-7906-591E-F3C0-0EE568E550EB}"/>
          </ac:cxnSpMkLst>
        </pc:cxnChg>
      </pc:sldChg>
      <pc:sldChg chg="addSp delSp modSp add mod">
        <pc:chgData name="Stuart C Wilde MBE" userId="effe1fc91cccb1d5" providerId="LiveId" clId="{8ABEFA38-92CC-5145-8E42-8A047B7E19B4}" dt="2023-05-16T14:28:51.057" v="3083" actId="5736"/>
        <pc:sldMkLst>
          <pc:docMk/>
          <pc:sldMk cId="2292214926" sldId="334"/>
        </pc:sldMkLst>
        <pc:spChg chg="mod">
          <ac:chgData name="Stuart C Wilde MBE" userId="effe1fc91cccb1d5" providerId="LiveId" clId="{8ABEFA38-92CC-5145-8E42-8A047B7E19B4}" dt="2023-05-16T14:28:51.057" v="3083" actId="5736"/>
          <ac:spMkLst>
            <pc:docMk/>
            <pc:sldMk cId="2292214926" sldId="334"/>
            <ac:spMk id="3" creationId="{C620A102-1977-91CB-9704-E981E3BA57F6}"/>
          </ac:spMkLst>
        </pc:spChg>
        <pc:spChg chg="mod">
          <ac:chgData name="Stuart C Wilde MBE" userId="effe1fc91cccb1d5" providerId="LiveId" clId="{8ABEFA38-92CC-5145-8E42-8A047B7E19B4}" dt="2023-05-16T14:28:51.057" v="3083" actId="5736"/>
          <ac:spMkLst>
            <pc:docMk/>
            <pc:sldMk cId="2292214926" sldId="334"/>
            <ac:spMk id="5" creationId="{91328EAC-3E2C-F56E-269B-A31F58F22637}"/>
          </ac:spMkLst>
        </pc:spChg>
        <pc:spChg chg="mod">
          <ac:chgData name="Stuart C Wilde MBE" userId="effe1fc91cccb1d5" providerId="LiveId" clId="{8ABEFA38-92CC-5145-8E42-8A047B7E19B4}" dt="2023-05-16T14:28:51.057" v="3083" actId="5736"/>
          <ac:spMkLst>
            <pc:docMk/>
            <pc:sldMk cId="2292214926" sldId="334"/>
            <ac:spMk id="7" creationId="{B5907B59-2554-33DC-33FE-7C3E39A1FFDC}"/>
          </ac:spMkLst>
        </pc:spChg>
        <pc:spChg chg="mod">
          <ac:chgData name="Stuart C Wilde MBE" userId="effe1fc91cccb1d5" providerId="LiveId" clId="{8ABEFA38-92CC-5145-8E42-8A047B7E19B4}" dt="2023-05-16T14:28:51.057" v="3083" actId="5736"/>
          <ac:spMkLst>
            <pc:docMk/>
            <pc:sldMk cId="2292214926" sldId="334"/>
            <ac:spMk id="33" creationId="{65B0A067-6D04-DBEC-3114-ADA080D5369B}"/>
          </ac:spMkLst>
        </pc:spChg>
        <pc:spChg chg="mod">
          <ac:chgData name="Stuart C Wilde MBE" userId="effe1fc91cccb1d5" providerId="LiveId" clId="{8ABEFA38-92CC-5145-8E42-8A047B7E19B4}" dt="2023-05-16T14:28:51.057" v="3083" actId="5736"/>
          <ac:spMkLst>
            <pc:docMk/>
            <pc:sldMk cId="2292214926" sldId="334"/>
            <ac:spMk id="41" creationId="{886298F9-2F8A-4EE8-20CF-857AE2C2D9AB}"/>
          </ac:spMkLst>
        </pc:spChg>
        <pc:spChg chg="mod">
          <ac:chgData name="Stuart C Wilde MBE" userId="effe1fc91cccb1d5" providerId="LiveId" clId="{8ABEFA38-92CC-5145-8E42-8A047B7E19B4}" dt="2023-05-16T14:28:51.057" v="3083" actId="5736"/>
          <ac:spMkLst>
            <pc:docMk/>
            <pc:sldMk cId="2292214926" sldId="334"/>
            <ac:spMk id="42" creationId="{12FB7222-77D4-2851-0BF4-61A90A8B6394}"/>
          </ac:spMkLst>
        </pc:spChg>
        <pc:spChg chg="mod">
          <ac:chgData name="Stuart C Wilde MBE" userId="effe1fc91cccb1d5" providerId="LiveId" clId="{8ABEFA38-92CC-5145-8E42-8A047B7E19B4}" dt="2023-05-16T14:28:51.057" v="3083" actId="5736"/>
          <ac:spMkLst>
            <pc:docMk/>
            <pc:sldMk cId="2292214926" sldId="334"/>
            <ac:spMk id="43" creationId="{F50D8464-B50E-00D5-77AA-DA5109FF5236}"/>
          </ac:spMkLst>
        </pc:spChg>
        <pc:spChg chg="mod">
          <ac:chgData name="Stuart C Wilde MBE" userId="effe1fc91cccb1d5" providerId="LiveId" clId="{8ABEFA38-92CC-5145-8E42-8A047B7E19B4}" dt="2023-05-16T14:28:51.057" v="3083" actId="5736"/>
          <ac:spMkLst>
            <pc:docMk/>
            <pc:sldMk cId="2292214926" sldId="334"/>
            <ac:spMk id="44" creationId="{3BA65E90-E2CF-2675-F572-9EEA7C67E5F5}"/>
          </ac:spMkLst>
        </pc:spChg>
        <pc:spChg chg="mod">
          <ac:chgData name="Stuart C Wilde MBE" userId="effe1fc91cccb1d5" providerId="LiveId" clId="{8ABEFA38-92CC-5145-8E42-8A047B7E19B4}" dt="2023-05-16T14:28:51.057" v="3083" actId="5736"/>
          <ac:spMkLst>
            <pc:docMk/>
            <pc:sldMk cId="2292214926" sldId="334"/>
            <ac:spMk id="45" creationId="{AA21996B-9BCA-DA98-7ADA-C5256024D5BA}"/>
          </ac:spMkLst>
        </pc:spChg>
        <pc:spChg chg="mod">
          <ac:chgData name="Stuart C Wilde MBE" userId="effe1fc91cccb1d5" providerId="LiveId" clId="{8ABEFA38-92CC-5145-8E42-8A047B7E19B4}" dt="2023-05-16T14:28:51.057" v="3083" actId="5736"/>
          <ac:spMkLst>
            <pc:docMk/>
            <pc:sldMk cId="2292214926" sldId="334"/>
            <ac:spMk id="46" creationId="{F6A07DE3-01A2-EB35-8384-F62409240827}"/>
          </ac:spMkLst>
        </pc:spChg>
        <pc:graphicFrameChg chg="add mod modGraphic">
          <ac:chgData name="Stuart C Wilde MBE" userId="effe1fc91cccb1d5" providerId="LiveId" clId="{8ABEFA38-92CC-5145-8E42-8A047B7E19B4}" dt="2023-05-16T14:28:51.057" v="3083" actId="5736"/>
          <ac:graphicFrameMkLst>
            <pc:docMk/>
            <pc:sldMk cId="2292214926" sldId="334"/>
            <ac:graphicFrameMk id="2" creationId="{E25D891D-BF38-B847-E244-A7CAC6B4A00C}"/>
          </ac:graphicFrameMkLst>
        </pc:graphicFrameChg>
        <pc:picChg chg="del">
          <ac:chgData name="Stuart C Wilde MBE" userId="effe1fc91cccb1d5" providerId="LiveId" clId="{8ABEFA38-92CC-5145-8E42-8A047B7E19B4}" dt="2023-04-24T20:29:08.036" v="557" actId="478"/>
          <ac:picMkLst>
            <pc:docMk/>
            <pc:sldMk cId="2292214926" sldId="334"/>
            <ac:picMk id="40" creationId="{0A8C647B-7C59-9F28-50C5-5BFF046261D7}"/>
          </ac:picMkLst>
        </pc:picChg>
        <pc:cxnChg chg="mod">
          <ac:chgData name="Stuart C Wilde MBE" userId="effe1fc91cccb1d5" providerId="LiveId" clId="{8ABEFA38-92CC-5145-8E42-8A047B7E19B4}" dt="2023-05-16T14:28:51.057" v="3083" actId="5736"/>
          <ac:cxnSpMkLst>
            <pc:docMk/>
            <pc:sldMk cId="2292214926" sldId="334"/>
            <ac:cxnSpMk id="13" creationId="{AE738140-E0BE-5D6E-C2AA-CFD8CF6B6EB1}"/>
          </ac:cxnSpMkLst>
        </pc:cxnChg>
        <pc:cxnChg chg="mod">
          <ac:chgData name="Stuart C Wilde MBE" userId="effe1fc91cccb1d5" providerId="LiveId" clId="{8ABEFA38-92CC-5145-8E42-8A047B7E19B4}" dt="2023-05-16T14:28:51.057" v="3083" actId="5736"/>
          <ac:cxnSpMkLst>
            <pc:docMk/>
            <pc:sldMk cId="2292214926" sldId="334"/>
            <ac:cxnSpMk id="34" creationId="{7F4A6BBF-F41E-5267-4578-F906B2ECF519}"/>
          </ac:cxnSpMkLst>
        </pc:cxnChg>
      </pc:sldChg>
      <pc:sldChg chg="add">
        <pc:chgData name="Stuart C Wilde MBE" userId="effe1fc91cccb1d5" providerId="LiveId" clId="{8ABEFA38-92CC-5145-8E42-8A047B7E19B4}" dt="2023-04-12T16:31:36.708" v="3"/>
        <pc:sldMkLst>
          <pc:docMk/>
          <pc:sldMk cId="2262965413" sldId="335"/>
        </pc:sldMkLst>
      </pc:sldChg>
      <pc:sldChg chg="add">
        <pc:chgData name="Stuart C Wilde MBE" userId="effe1fc91cccb1d5" providerId="LiveId" clId="{8ABEFA38-92CC-5145-8E42-8A047B7E19B4}" dt="2023-04-12T16:31:36.708" v="3"/>
        <pc:sldMkLst>
          <pc:docMk/>
          <pc:sldMk cId="3721853586" sldId="336"/>
        </pc:sldMkLst>
      </pc:sldChg>
      <pc:sldChg chg="modSp add mod">
        <pc:chgData name="Stuart C Wilde MBE" userId="effe1fc91cccb1d5" providerId="LiveId" clId="{8ABEFA38-92CC-5145-8E42-8A047B7E19B4}" dt="2023-04-26T19:34:18.370" v="1128" actId="20577"/>
        <pc:sldMkLst>
          <pc:docMk/>
          <pc:sldMk cId="10229772" sldId="337"/>
        </pc:sldMkLst>
        <pc:spChg chg="mod">
          <ac:chgData name="Stuart C Wilde MBE" userId="effe1fc91cccb1d5" providerId="LiveId" clId="{8ABEFA38-92CC-5145-8E42-8A047B7E19B4}" dt="2023-04-26T19:34:18.370" v="1128" actId="20577"/>
          <ac:spMkLst>
            <pc:docMk/>
            <pc:sldMk cId="10229772" sldId="337"/>
            <ac:spMk id="13" creationId="{B773A3A9-133B-B7E4-912A-002CFD960D3A}"/>
          </ac:spMkLst>
        </pc:spChg>
        <pc:cxnChg chg="mod">
          <ac:chgData name="Stuart C Wilde MBE" userId="effe1fc91cccb1d5" providerId="LiveId" clId="{8ABEFA38-92CC-5145-8E42-8A047B7E19B4}" dt="2023-04-26T19:33:45.257" v="1125" actId="20577"/>
          <ac:cxnSpMkLst>
            <pc:docMk/>
            <pc:sldMk cId="10229772" sldId="337"/>
            <ac:cxnSpMk id="34" creationId="{50C1E9AE-2A48-7BDD-90FD-4A2C3C9C9554}"/>
          </ac:cxnSpMkLst>
        </pc:cxnChg>
        <pc:cxnChg chg="mod">
          <ac:chgData name="Stuart C Wilde MBE" userId="effe1fc91cccb1d5" providerId="LiveId" clId="{8ABEFA38-92CC-5145-8E42-8A047B7E19B4}" dt="2023-04-26T19:33:45.257" v="1125" actId="20577"/>
          <ac:cxnSpMkLst>
            <pc:docMk/>
            <pc:sldMk cId="10229772" sldId="337"/>
            <ac:cxnSpMk id="36" creationId="{B59EDD6F-E852-6B1B-1912-9F59DA3C82D1}"/>
          </ac:cxnSpMkLst>
        </pc:cxnChg>
        <pc:cxnChg chg="mod">
          <ac:chgData name="Stuart C Wilde MBE" userId="effe1fc91cccb1d5" providerId="LiveId" clId="{8ABEFA38-92CC-5145-8E42-8A047B7E19B4}" dt="2023-04-26T19:33:45.257" v="1125" actId="20577"/>
          <ac:cxnSpMkLst>
            <pc:docMk/>
            <pc:sldMk cId="10229772" sldId="337"/>
            <ac:cxnSpMk id="41" creationId="{1725F384-3DC0-DAC0-B3F3-CE8F3F782B4A}"/>
          </ac:cxnSpMkLst>
        </pc:cxnChg>
      </pc:sldChg>
      <pc:sldChg chg="addSp delSp modSp add mod">
        <pc:chgData name="Stuart C Wilde MBE" userId="effe1fc91cccb1d5" providerId="LiveId" clId="{8ABEFA38-92CC-5145-8E42-8A047B7E19B4}" dt="2023-04-24T20:57:01.229" v="986" actId="1036"/>
        <pc:sldMkLst>
          <pc:docMk/>
          <pc:sldMk cId="3877529283" sldId="338"/>
        </pc:sldMkLst>
        <pc:spChg chg="mod">
          <ac:chgData name="Stuart C Wilde MBE" userId="effe1fc91cccb1d5" providerId="LiveId" clId="{8ABEFA38-92CC-5145-8E42-8A047B7E19B4}" dt="2023-04-24T20:57:01.229" v="986" actId="1036"/>
          <ac:spMkLst>
            <pc:docMk/>
            <pc:sldMk cId="3877529283" sldId="338"/>
            <ac:spMk id="21" creationId="{75A5E468-510F-80EC-47E4-1B58F5F85F74}"/>
          </ac:spMkLst>
        </pc:spChg>
        <pc:spChg chg="mod">
          <ac:chgData name="Stuart C Wilde MBE" userId="effe1fc91cccb1d5" providerId="LiveId" clId="{8ABEFA38-92CC-5145-8E42-8A047B7E19B4}" dt="2023-04-24T20:57:01.229" v="986" actId="1036"/>
          <ac:spMkLst>
            <pc:docMk/>
            <pc:sldMk cId="3877529283" sldId="338"/>
            <ac:spMk id="23" creationId="{7A9BEF2F-42EB-7067-EFC5-C30A5E96658B}"/>
          </ac:spMkLst>
        </pc:spChg>
        <pc:picChg chg="add del mod">
          <ac:chgData name="Stuart C Wilde MBE" userId="effe1fc91cccb1d5" providerId="LiveId" clId="{8ABEFA38-92CC-5145-8E42-8A047B7E19B4}" dt="2023-04-24T20:55:10.472" v="934" actId="478"/>
          <ac:picMkLst>
            <pc:docMk/>
            <pc:sldMk cId="3877529283" sldId="338"/>
            <ac:picMk id="5" creationId="{8F1CF1C4-B4C6-406F-9ECF-80A59C24CB27}"/>
          </ac:picMkLst>
        </pc:picChg>
        <pc:picChg chg="add mod">
          <ac:chgData name="Stuart C Wilde MBE" userId="effe1fc91cccb1d5" providerId="LiveId" clId="{8ABEFA38-92CC-5145-8E42-8A047B7E19B4}" dt="2023-04-24T20:56:46.632" v="982" actId="1037"/>
          <ac:picMkLst>
            <pc:docMk/>
            <pc:sldMk cId="3877529283" sldId="338"/>
            <ac:picMk id="24" creationId="{0954B782-F549-1E31-6D2E-42CE61CF0D1D}"/>
          </ac:picMkLst>
        </pc:picChg>
        <pc:picChg chg="add del mod">
          <ac:chgData name="Stuart C Wilde MBE" userId="effe1fc91cccb1d5" providerId="LiveId" clId="{8ABEFA38-92CC-5145-8E42-8A047B7E19B4}" dt="2023-04-24T20:56:36.551" v="961" actId="478"/>
          <ac:picMkLst>
            <pc:docMk/>
            <pc:sldMk cId="3877529283" sldId="338"/>
            <ac:picMk id="26" creationId="{CBFA966A-7A27-2297-345A-B7AA2AA09C70}"/>
          </ac:picMkLst>
        </pc:picChg>
        <pc:cxnChg chg="mod">
          <ac:chgData name="Stuart C Wilde MBE" userId="effe1fc91cccb1d5" providerId="LiveId" clId="{8ABEFA38-92CC-5145-8E42-8A047B7E19B4}" dt="2023-04-24T20:57:01.229" v="986" actId="1036"/>
          <ac:cxnSpMkLst>
            <pc:docMk/>
            <pc:sldMk cId="3877529283" sldId="338"/>
            <ac:cxnSpMk id="22" creationId="{A4912836-9D59-99D1-6D14-8E6B948DDE38}"/>
          </ac:cxnSpMkLst>
        </pc:cxnChg>
      </pc:sldChg>
      <pc:sldChg chg="add">
        <pc:chgData name="Stuart C Wilde MBE" userId="effe1fc91cccb1d5" providerId="LiveId" clId="{8ABEFA38-92CC-5145-8E42-8A047B7E19B4}" dt="2023-04-12T16:31:36.708" v="3"/>
        <pc:sldMkLst>
          <pc:docMk/>
          <pc:sldMk cId="1193707421" sldId="339"/>
        </pc:sldMkLst>
      </pc:sldChg>
      <pc:sldChg chg="modSp add mod">
        <pc:chgData name="Stuart C Wilde MBE" userId="effe1fc91cccb1d5" providerId="LiveId" clId="{8ABEFA38-92CC-5145-8E42-8A047B7E19B4}" dt="2023-04-27T12:59:03.466" v="1496" actId="1036"/>
        <pc:sldMkLst>
          <pc:docMk/>
          <pc:sldMk cId="3992639367" sldId="340"/>
        </pc:sldMkLst>
        <pc:spChg chg="mod">
          <ac:chgData name="Stuart C Wilde MBE" userId="effe1fc91cccb1d5" providerId="LiveId" clId="{8ABEFA38-92CC-5145-8E42-8A047B7E19B4}" dt="2023-04-27T12:58:47.808" v="1485" actId="14100"/>
          <ac:spMkLst>
            <pc:docMk/>
            <pc:sldMk cId="3992639367" sldId="340"/>
            <ac:spMk id="20" creationId="{35A6E6A0-213D-253A-44F0-027DB1AD9010}"/>
          </ac:spMkLst>
        </pc:spChg>
        <pc:spChg chg="mod">
          <ac:chgData name="Stuart C Wilde MBE" userId="effe1fc91cccb1d5" providerId="LiveId" clId="{8ABEFA38-92CC-5145-8E42-8A047B7E19B4}" dt="2023-04-27T12:59:03.466" v="1496" actId="1036"/>
          <ac:spMkLst>
            <pc:docMk/>
            <pc:sldMk cId="3992639367" sldId="340"/>
            <ac:spMk id="21" creationId="{34AB676A-EFD9-1685-D68C-0B5C1089EB14}"/>
          </ac:spMkLst>
        </pc:spChg>
        <pc:cxnChg chg="mod">
          <ac:chgData name="Stuart C Wilde MBE" userId="effe1fc91cccb1d5" providerId="LiveId" clId="{8ABEFA38-92CC-5145-8E42-8A047B7E19B4}" dt="2023-04-27T12:58:53.838" v="1486" actId="14100"/>
          <ac:cxnSpMkLst>
            <pc:docMk/>
            <pc:sldMk cId="3992639367" sldId="340"/>
            <ac:cxnSpMk id="34" creationId="{F44EDE04-17E9-7F0E-7F0A-2E01B4DEC134}"/>
          </ac:cxnSpMkLst>
        </pc:cxnChg>
      </pc:sldChg>
      <pc:sldChg chg="modSp add mod">
        <pc:chgData name="Stuart C Wilde MBE" userId="effe1fc91cccb1d5" providerId="LiveId" clId="{8ABEFA38-92CC-5145-8E42-8A047B7E19B4}" dt="2023-04-26T19:34:53.309" v="1129" actId="20577"/>
        <pc:sldMkLst>
          <pc:docMk/>
          <pc:sldMk cId="4113847502" sldId="341"/>
        </pc:sldMkLst>
        <pc:spChg chg="mod">
          <ac:chgData name="Stuart C Wilde MBE" userId="effe1fc91cccb1d5" providerId="LiveId" clId="{8ABEFA38-92CC-5145-8E42-8A047B7E19B4}" dt="2023-04-26T19:34:53.309" v="1129" actId="20577"/>
          <ac:spMkLst>
            <pc:docMk/>
            <pc:sldMk cId="4113847502" sldId="341"/>
            <ac:spMk id="22" creationId="{1B4C6626-CEB9-D296-199C-58873E295BEC}"/>
          </ac:spMkLst>
        </pc:spChg>
      </pc:sldChg>
      <pc:sldChg chg="add">
        <pc:chgData name="Stuart C Wilde MBE" userId="effe1fc91cccb1d5" providerId="LiveId" clId="{8ABEFA38-92CC-5145-8E42-8A047B7E19B4}" dt="2023-04-12T16:32:00.860" v="4"/>
        <pc:sldMkLst>
          <pc:docMk/>
          <pc:sldMk cId="650714688" sldId="342"/>
        </pc:sldMkLst>
      </pc:sldChg>
      <pc:sldChg chg="modSp add mod">
        <pc:chgData name="Stuart C Wilde MBE" userId="effe1fc91cccb1d5" providerId="LiveId" clId="{8ABEFA38-92CC-5145-8E42-8A047B7E19B4}" dt="2023-04-26T19:36:16.992" v="1142" actId="20577"/>
        <pc:sldMkLst>
          <pc:docMk/>
          <pc:sldMk cId="1270165933" sldId="343"/>
        </pc:sldMkLst>
        <pc:spChg chg="mod">
          <ac:chgData name="Stuart C Wilde MBE" userId="effe1fc91cccb1d5" providerId="LiveId" clId="{8ABEFA38-92CC-5145-8E42-8A047B7E19B4}" dt="2023-04-26T19:36:16.992" v="1142" actId="20577"/>
          <ac:spMkLst>
            <pc:docMk/>
            <pc:sldMk cId="1270165933" sldId="343"/>
            <ac:spMk id="18" creationId="{8C0F7BED-E454-4C2D-33A7-F651A9C4C88D}"/>
          </ac:spMkLst>
        </pc:spChg>
        <pc:cxnChg chg="mod">
          <ac:chgData name="Stuart C Wilde MBE" userId="effe1fc91cccb1d5" providerId="LiveId" clId="{8ABEFA38-92CC-5145-8E42-8A047B7E19B4}" dt="2023-04-26T19:36:15.464" v="1140" actId="20577"/>
          <ac:cxnSpMkLst>
            <pc:docMk/>
            <pc:sldMk cId="1270165933" sldId="343"/>
            <ac:cxnSpMk id="19" creationId="{3D937A5E-9857-AA63-B933-9ACC0765C88A}"/>
          </ac:cxnSpMkLst>
        </pc:cxnChg>
      </pc:sldChg>
      <pc:sldChg chg="addSp modSp add mod">
        <pc:chgData name="Stuart C Wilde MBE" userId="effe1fc91cccb1d5" providerId="LiveId" clId="{8ABEFA38-92CC-5145-8E42-8A047B7E19B4}" dt="2023-05-09T16:02:27.417" v="2467" actId="166"/>
        <pc:sldMkLst>
          <pc:docMk/>
          <pc:sldMk cId="1503810612" sldId="344"/>
        </pc:sldMkLst>
        <pc:spChg chg="mod">
          <ac:chgData name="Stuart C Wilde MBE" userId="effe1fc91cccb1d5" providerId="LiveId" clId="{8ABEFA38-92CC-5145-8E42-8A047B7E19B4}" dt="2023-05-09T16:02:27.417" v="2467" actId="166"/>
          <ac:spMkLst>
            <pc:docMk/>
            <pc:sldMk cId="1503810612" sldId="344"/>
            <ac:spMk id="31" creationId="{7142640A-9B0B-7C8F-677E-DC87358F31E9}"/>
          </ac:spMkLst>
        </pc:spChg>
        <pc:cxnChg chg="add mod">
          <ac:chgData name="Stuart C Wilde MBE" userId="effe1fc91cccb1d5" providerId="LiveId" clId="{8ABEFA38-92CC-5145-8E42-8A047B7E19B4}" dt="2023-05-09T16:02:13.684" v="2466" actId="1038"/>
          <ac:cxnSpMkLst>
            <pc:docMk/>
            <pc:sldMk cId="1503810612" sldId="344"/>
            <ac:cxnSpMk id="2" creationId="{F380012C-4BB4-0DA7-2552-08E62CA3587B}"/>
          </ac:cxnSpMkLst>
        </pc:cxnChg>
      </pc:sldChg>
      <pc:sldChg chg="add">
        <pc:chgData name="Stuart C Wilde MBE" userId="effe1fc91cccb1d5" providerId="LiveId" clId="{8ABEFA38-92CC-5145-8E42-8A047B7E19B4}" dt="2023-04-12T16:32:00.860" v="4"/>
        <pc:sldMkLst>
          <pc:docMk/>
          <pc:sldMk cId="3859707570" sldId="345"/>
        </pc:sldMkLst>
      </pc:sldChg>
      <pc:sldChg chg="modSp add mod">
        <pc:chgData name="Stuart C Wilde MBE" userId="effe1fc91cccb1d5" providerId="LiveId" clId="{8ABEFA38-92CC-5145-8E42-8A047B7E19B4}" dt="2023-05-09T15:52:37.347" v="2390" actId="20577"/>
        <pc:sldMkLst>
          <pc:docMk/>
          <pc:sldMk cId="3630515382" sldId="346"/>
        </pc:sldMkLst>
        <pc:spChg chg="mod">
          <ac:chgData name="Stuart C Wilde MBE" userId="effe1fc91cccb1d5" providerId="LiveId" clId="{8ABEFA38-92CC-5145-8E42-8A047B7E19B4}" dt="2023-05-09T15:52:37.347" v="2390" actId="20577"/>
          <ac:spMkLst>
            <pc:docMk/>
            <pc:sldMk cId="3630515382" sldId="346"/>
            <ac:spMk id="28" creationId="{962E7D5D-8D86-A948-9467-CB6D5C2BE84E}"/>
          </ac:spMkLst>
        </pc:spChg>
        <pc:spChg chg="mod">
          <ac:chgData name="Stuart C Wilde MBE" userId="effe1fc91cccb1d5" providerId="LiveId" clId="{8ABEFA38-92CC-5145-8E42-8A047B7E19B4}" dt="2023-05-09T15:51:12.822" v="2365" actId="1036"/>
          <ac:spMkLst>
            <pc:docMk/>
            <pc:sldMk cId="3630515382" sldId="346"/>
            <ac:spMk id="30" creationId="{E94B8427-86F2-36C1-89F1-300993DAACE2}"/>
          </ac:spMkLst>
        </pc:spChg>
        <pc:cxnChg chg="mod">
          <ac:chgData name="Stuart C Wilde MBE" userId="effe1fc91cccb1d5" providerId="LiveId" clId="{8ABEFA38-92CC-5145-8E42-8A047B7E19B4}" dt="2023-05-09T15:49:39.344" v="2326" actId="14100"/>
          <ac:cxnSpMkLst>
            <pc:docMk/>
            <pc:sldMk cId="3630515382" sldId="346"/>
            <ac:cxnSpMk id="31" creationId="{FBC0C5C6-3457-3EC6-FD98-5B1F568F626D}"/>
          </ac:cxnSpMkLst>
        </pc:cxnChg>
        <pc:cxnChg chg="mod">
          <ac:chgData name="Stuart C Wilde MBE" userId="effe1fc91cccb1d5" providerId="LiveId" clId="{8ABEFA38-92CC-5145-8E42-8A047B7E19B4}" dt="2023-05-09T15:49:39.344" v="2326" actId="14100"/>
          <ac:cxnSpMkLst>
            <pc:docMk/>
            <pc:sldMk cId="3630515382" sldId="346"/>
            <ac:cxnSpMk id="34" creationId="{3122FE9A-2F52-00B7-38C5-DF18BF574E7E}"/>
          </ac:cxnSpMkLst>
        </pc:cxnChg>
      </pc:sldChg>
      <pc:sldChg chg="modSp add mod">
        <pc:chgData name="Stuart C Wilde MBE" userId="effe1fc91cccb1d5" providerId="LiveId" clId="{8ABEFA38-92CC-5145-8E42-8A047B7E19B4}" dt="2023-04-26T19:43:02.599" v="1147" actId="20577"/>
        <pc:sldMkLst>
          <pc:docMk/>
          <pc:sldMk cId="2088324005" sldId="347"/>
        </pc:sldMkLst>
        <pc:spChg chg="mod">
          <ac:chgData name="Stuart C Wilde MBE" userId="effe1fc91cccb1d5" providerId="LiveId" clId="{8ABEFA38-92CC-5145-8E42-8A047B7E19B4}" dt="2023-04-26T19:43:02.599" v="1147" actId="20577"/>
          <ac:spMkLst>
            <pc:docMk/>
            <pc:sldMk cId="2088324005" sldId="347"/>
            <ac:spMk id="6" creationId="{0484B42B-5120-3795-E2DA-8220775608D3}"/>
          </ac:spMkLst>
        </pc:spChg>
      </pc:sldChg>
      <pc:sldChg chg="modSp add mod">
        <pc:chgData name="Stuart C Wilde MBE" userId="effe1fc91cccb1d5" providerId="LiveId" clId="{8ABEFA38-92CC-5145-8E42-8A047B7E19B4}" dt="2023-04-26T19:46:14.642" v="1158" actId="20577"/>
        <pc:sldMkLst>
          <pc:docMk/>
          <pc:sldMk cId="1741875263" sldId="348"/>
        </pc:sldMkLst>
        <pc:spChg chg="mod">
          <ac:chgData name="Stuart C Wilde MBE" userId="effe1fc91cccb1d5" providerId="LiveId" clId="{8ABEFA38-92CC-5145-8E42-8A047B7E19B4}" dt="2023-04-26T19:46:14.642" v="1158" actId="20577"/>
          <ac:spMkLst>
            <pc:docMk/>
            <pc:sldMk cId="1741875263" sldId="348"/>
            <ac:spMk id="3" creationId="{4C1B5772-B829-811B-EF6B-F1E87FD324A7}"/>
          </ac:spMkLst>
        </pc:spChg>
      </pc:sldChg>
      <pc:sldChg chg="add">
        <pc:chgData name="Stuart C Wilde MBE" userId="effe1fc91cccb1d5" providerId="LiveId" clId="{8ABEFA38-92CC-5145-8E42-8A047B7E19B4}" dt="2023-04-12T16:32:00.860" v="4"/>
        <pc:sldMkLst>
          <pc:docMk/>
          <pc:sldMk cId="2965981764" sldId="349"/>
        </pc:sldMkLst>
      </pc:sldChg>
      <pc:sldChg chg="add">
        <pc:chgData name="Stuart C Wilde MBE" userId="effe1fc91cccb1d5" providerId="LiveId" clId="{8ABEFA38-92CC-5145-8E42-8A047B7E19B4}" dt="2023-04-12T16:32:00.860" v="4"/>
        <pc:sldMkLst>
          <pc:docMk/>
          <pc:sldMk cId="53156424" sldId="350"/>
        </pc:sldMkLst>
      </pc:sldChg>
      <pc:sldChg chg="add">
        <pc:chgData name="Stuart C Wilde MBE" userId="effe1fc91cccb1d5" providerId="LiveId" clId="{8ABEFA38-92CC-5145-8E42-8A047B7E19B4}" dt="2023-04-12T16:32:00.860" v="4"/>
        <pc:sldMkLst>
          <pc:docMk/>
          <pc:sldMk cId="2397240454" sldId="351"/>
        </pc:sldMkLst>
      </pc:sldChg>
      <pc:sldChg chg="add">
        <pc:chgData name="Stuart C Wilde MBE" userId="effe1fc91cccb1d5" providerId="LiveId" clId="{8ABEFA38-92CC-5145-8E42-8A047B7E19B4}" dt="2023-04-12T16:32:00.860" v="4"/>
        <pc:sldMkLst>
          <pc:docMk/>
          <pc:sldMk cId="3304154367" sldId="352"/>
        </pc:sldMkLst>
      </pc:sldChg>
      <pc:sldChg chg="add">
        <pc:chgData name="Stuart C Wilde MBE" userId="effe1fc91cccb1d5" providerId="LiveId" clId="{8ABEFA38-92CC-5145-8E42-8A047B7E19B4}" dt="2023-04-12T16:32:00.860" v="4"/>
        <pc:sldMkLst>
          <pc:docMk/>
          <pc:sldMk cId="4212935840" sldId="353"/>
        </pc:sldMkLst>
      </pc:sldChg>
      <pc:sldChg chg="addSp modSp add mod">
        <pc:chgData name="Stuart C Wilde MBE" userId="effe1fc91cccb1d5" providerId="LiveId" clId="{8ABEFA38-92CC-5145-8E42-8A047B7E19B4}" dt="2023-05-13T21:38:03.292" v="3053" actId="255"/>
        <pc:sldMkLst>
          <pc:docMk/>
          <pc:sldMk cId="444393813" sldId="354"/>
        </pc:sldMkLst>
        <pc:spChg chg="add mod">
          <ac:chgData name="Stuart C Wilde MBE" userId="effe1fc91cccb1d5" providerId="LiveId" clId="{8ABEFA38-92CC-5145-8E42-8A047B7E19B4}" dt="2023-05-13T21:34:03.742" v="2923" actId="1036"/>
          <ac:spMkLst>
            <pc:docMk/>
            <pc:sldMk cId="444393813" sldId="354"/>
            <ac:spMk id="2" creationId="{9C062D43-6561-817F-6E35-81201B760CCE}"/>
          </ac:spMkLst>
        </pc:spChg>
        <pc:spChg chg="add mod">
          <ac:chgData name="Stuart C Wilde MBE" userId="effe1fc91cccb1d5" providerId="LiveId" clId="{8ABEFA38-92CC-5145-8E42-8A047B7E19B4}" dt="2023-05-13T21:35:22.879" v="3047" actId="20577"/>
          <ac:spMkLst>
            <pc:docMk/>
            <pc:sldMk cId="444393813" sldId="354"/>
            <ac:spMk id="3" creationId="{D3B5A362-C8BA-E4CA-70F9-5BA2D6DCF02E}"/>
          </ac:spMkLst>
        </pc:spChg>
        <pc:spChg chg="add mod">
          <ac:chgData name="Stuart C Wilde MBE" userId="effe1fc91cccb1d5" providerId="LiveId" clId="{8ABEFA38-92CC-5145-8E42-8A047B7E19B4}" dt="2023-05-13T21:34:20.904" v="2938" actId="1036"/>
          <ac:spMkLst>
            <pc:docMk/>
            <pc:sldMk cId="444393813" sldId="354"/>
            <ac:spMk id="5" creationId="{1F5C475F-684D-0B37-7CFA-D665EE6A842B}"/>
          </ac:spMkLst>
        </pc:spChg>
        <pc:spChg chg="mod">
          <ac:chgData name="Stuart C Wilde MBE" userId="effe1fc91cccb1d5" providerId="LiveId" clId="{8ABEFA38-92CC-5145-8E42-8A047B7E19B4}" dt="2023-05-13T21:33:04.128" v="2872" actId="1035"/>
          <ac:spMkLst>
            <pc:docMk/>
            <pc:sldMk cId="444393813" sldId="354"/>
            <ac:spMk id="6" creationId="{E370655E-0A9F-6BFE-916A-198E64F5C649}"/>
          </ac:spMkLst>
        </pc:spChg>
        <pc:spChg chg="mod">
          <ac:chgData name="Stuart C Wilde MBE" userId="effe1fc91cccb1d5" providerId="LiveId" clId="{8ABEFA38-92CC-5145-8E42-8A047B7E19B4}" dt="2023-05-13T21:33:11.778" v="2893" actId="1035"/>
          <ac:spMkLst>
            <pc:docMk/>
            <pc:sldMk cId="444393813" sldId="354"/>
            <ac:spMk id="15" creationId="{930A8236-5B95-BC0A-8524-D0E302671FCF}"/>
          </ac:spMkLst>
        </pc:spChg>
        <pc:spChg chg="mod">
          <ac:chgData name="Stuart C Wilde MBE" userId="effe1fc91cccb1d5" providerId="LiveId" clId="{8ABEFA38-92CC-5145-8E42-8A047B7E19B4}" dt="2023-05-13T21:33:22.098" v="2894" actId="14100"/>
          <ac:spMkLst>
            <pc:docMk/>
            <pc:sldMk cId="444393813" sldId="354"/>
            <ac:spMk id="17" creationId="{60D645E3-3ACE-0682-C745-234500145A42}"/>
          </ac:spMkLst>
        </pc:spChg>
        <pc:spChg chg="mod">
          <ac:chgData name="Stuart C Wilde MBE" userId="effe1fc91cccb1d5" providerId="LiveId" clId="{8ABEFA38-92CC-5145-8E42-8A047B7E19B4}" dt="2023-05-13T21:30:23.611" v="2741" actId="1035"/>
          <ac:spMkLst>
            <pc:docMk/>
            <pc:sldMk cId="444393813" sldId="354"/>
            <ac:spMk id="18" creationId="{0A486BDB-5D59-388F-031E-B574B99ABDC5}"/>
          </ac:spMkLst>
        </pc:spChg>
        <pc:spChg chg="mod">
          <ac:chgData name="Stuart C Wilde MBE" userId="effe1fc91cccb1d5" providerId="LiveId" clId="{8ABEFA38-92CC-5145-8E42-8A047B7E19B4}" dt="2023-05-13T21:31:20.173" v="2768" actId="1035"/>
          <ac:spMkLst>
            <pc:docMk/>
            <pc:sldMk cId="444393813" sldId="354"/>
            <ac:spMk id="21" creationId="{D1390101-585D-D06D-75D3-00674BBDB4DA}"/>
          </ac:spMkLst>
        </pc:spChg>
        <pc:spChg chg="mod">
          <ac:chgData name="Stuart C Wilde MBE" userId="effe1fc91cccb1d5" providerId="LiveId" clId="{8ABEFA38-92CC-5145-8E42-8A047B7E19B4}" dt="2023-05-13T21:38:03.292" v="3053" actId="255"/>
          <ac:spMkLst>
            <pc:docMk/>
            <pc:sldMk cId="444393813" sldId="354"/>
            <ac:spMk id="22" creationId="{ACA64EC9-653E-A6FE-7721-AB4C0186BFC6}"/>
          </ac:spMkLst>
        </pc:spChg>
        <pc:spChg chg="mod">
          <ac:chgData name="Stuart C Wilde MBE" userId="effe1fc91cccb1d5" providerId="LiveId" clId="{8ABEFA38-92CC-5145-8E42-8A047B7E19B4}" dt="2023-05-13T21:38:03.292" v="3053" actId="255"/>
          <ac:spMkLst>
            <pc:docMk/>
            <pc:sldMk cId="444393813" sldId="354"/>
            <ac:spMk id="24" creationId="{312942E5-6B5C-343C-0909-67C8092164B2}"/>
          </ac:spMkLst>
        </pc:spChg>
        <pc:spChg chg="mod">
          <ac:chgData name="Stuart C Wilde MBE" userId="effe1fc91cccb1d5" providerId="LiveId" clId="{8ABEFA38-92CC-5145-8E42-8A047B7E19B4}" dt="2023-05-13T21:38:03.292" v="3053" actId="255"/>
          <ac:spMkLst>
            <pc:docMk/>
            <pc:sldMk cId="444393813" sldId="354"/>
            <ac:spMk id="28" creationId="{8F247258-8987-0D50-D978-B3421B0753FC}"/>
          </ac:spMkLst>
        </pc:spChg>
        <pc:spChg chg="mod">
          <ac:chgData name="Stuart C Wilde MBE" userId="effe1fc91cccb1d5" providerId="LiveId" clId="{8ABEFA38-92CC-5145-8E42-8A047B7E19B4}" dt="2023-05-13T21:34:03.742" v="2923" actId="1036"/>
          <ac:spMkLst>
            <pc:docMk/>
            <pc:sldMk cId="444393813" sldId="354"/>
            <ac:spMk id="30" creationId="{53240C09-CCF0-A9FD-45C2-D2667CBB2ACE}"/>
          </ac:spMkLst>
        </pc:spChg>
        <pc:spChg chg="mod">
          <ac:chgData name="Stuart C Wilde MBE" userId="effe1fc91cccb1d5" providerId="LiveId" clId="{8ABEFA38-92CC-5145-8E42-8A047B7E19B4}" dt="2023-05-13T21:34:03.742" v="2923" actId="1036"/>
          <ac:spMkLst>
            <pc:docMk/>
            <pc:sldMk cId="444393813" sldId="354"/>
            <ac:spMk id="33" creationId="{B4DF950C-54B4-2089-A822-A2A875852311}"/>
          </ac:spMkLst>
        </pc:spChg>
        <pc:spChg chg="mod">
          <ac:chgData name="Stuart C Wilde MBE" userId="effe1fc91cccb1d5" providerId="LiveId" clId="{8ABEFA38-92CC-5145-8E42-8A047B7E19B4}" dt="2023-05-13T21:34:03.742" v="2923" actId="1036"/>
          <ac:spMkLst>
            <pc:docMk/>
            <pc:sldMk cId="444393813" sldId="354"/>
            <ac:spMk id="34" creationId="{CF048FA3-C538-AD75-2C4D-4A7A266997A0}"/>
          </ac:spMkLst>
        </pc:spChg>
        <pc:spChg chg="mod">
          <ac:chgData name="Stuart C Wilde MBE" userId="effe1fc91cccb1d5" providerId="LiveId" clId="{8ABEFA38-92CC-5145-8E42-8A047B7E19B4}" dt="2023-05-13T21:34:03.742" v="2923" actId="1036"/>
          <ac:spMkLst>
            <pc:docMk/>
            <pc:sldMk cId="444393813" sldId="354"/>
            <ac:spMk id="35" creationId="{D05CD8CD-258D-F045-55CC-1AA691F03F27}"/>
          </ac:spMkLst>
        </pc:spChg>
        <pc:spChg chg="mod">
          <ac:chgData name="Stuart C Wilde MBE" userId="effe1fc91cccb1d5" providerId="LiveId" clId="{8ABEFA38-92CC-5145-8E42-8A047B7E19B4}" dt="2023-05-13T21:35:41.006" v="3049" actId="255"/>
          <ac:spMkLst>
            <pc:docMk/>
            <pc:sldMk cId="444393813" sldId="354"/>
            <ac:spMk id="37" creationId="{C16E4BEE-89E7-3CAA-5CA3-6BC916246157}"/>
          </ac:spMkLst>
        </pc:spChg>
        <pc:spChg chg="mod">
          <ac:chgData name="Stuart C Wilde MBE" userId="effe1fc91cccb1d5" providerId="LiveId" clId="{8ABEFA38-92CC-5145-8E42-8A047B7E19B4}" dt="2023-05-13T21:31:32.979" v="2792" actId="1035"/>
          <ac:spMkLst>
            <pc:docMk/>
            <pc:sldMk cId="444393813" sldId="354"/>
            <ac:spMk id="38" creationId="{3F81CD3B-D84A-7918-7B24-D8FB1E8683BA}"/>
          </ac:spMkLst>
        </pc:spChg>
        <pc:spChg chg="mod">
          <ac:chgData name="Stuart C Wilde MBE" userId="effe1fc91cccb1d5" providerId="LiveId" clId="{8ABEFA38-92CC-5145-8E42-8A047B7E19B4}" dt="2023-05-13T21:30:37.518" v="2763" actId="1036"/>
          <ac:spMkLst>
            <pc:docMk/>
            <pc:sldMk cId="444393813" sldId="354"/>
            <ac:spMk id="39" creationId="{364C869A-8835-AB10-9372-48E57514129F}"/>
          </ac:spMkLst>
        </pc:spChg>
        <pc:spChg chg="mod">
          <ac:chgData name="Stuart C Wilde MBE" userId="effe1fc91cccb1d5" providerId="LiveId" clId="{8ABEFA38-92CC-5145-8E42-8A047B7E19B4}" dt="2023-05-13T21:30:37.518" v="2763" actId="1036"/>
          <ac:spMkLst>
            <pc:docMk/>
            <pc:sldMk cId="444393813" sldId="354"/>
            <ac:spMk id="40" creationId="{2793F231-3357-4373-773F-FC6D6346EDBE}"/>
          </ac:spMkLst>
        </pc:spChg>
        <pc:cxnChg chg="add mod">
          <ac:chgData name="Stuart C Wilde MBE" userId="effe1fc91cccb1d5" providerId="LiveId" clId="{8ABEFA38-92CC-5145-8E42-8A047B7E19B4}" dt="2023-05-13T21:35:02.621" v="3030" actId="1035"/>
          <ac:cxnSpMkLst>
            <pc:docMk/>
            <pc:sldMk cId="444393813" sldId="354"/>
            <ac:cxnSpMk id="7" creationId="{E9359732-450D-087D-A022-3E18A85717B0}"/>
          </ac:cxnSpMkLst>
        </pc:cxnChg>
        <pc:cxnChg chg="mod">
          <ac:chgData name="Stuart C Wilde MBE" userId="effe1fc91cccb1d5" providerId="LiveId" clId="{8ABEFA38-92CC-5145-8E42-8A047B7E19B4}" dt="2023-05-13T21:34:03.742" v="2923" actId="1036"/>
          <ac:cxnSpMkLst>
            <pc:docMk/>
            <pc:sldMk cId="444393813" sldId="354"/>
            <ac:cxnSpMk id="41" creationId="{85CAC21B-79F4-29FB-33E9-31684085117E}"/>
          </ac:cxnSpMkLst>
        </pc:cxnChg>
        <pc:cxnChg chg="mod">
          <ac:chgData name="Stuart C Wilde MBE" userId="effe1fc91cccb1d5" providerId="LiveId" clId="{8ABEFA38-92CC-5145-8E42-8A047B7E19B4}" dt="2023-05-13T21:34:03.742" v="2923" actId="1036"/>
          <ac:cxnSpMkLst>
            <pc:docMk/>
            <pc:sldMk cId="444393813" sldId="354"/>
            <ac:cxnSpMk id="42" creationId="{9B716D9B-F4B2-0270-3A73-7C182DBEC9E1}"/>
          </ac:cxnSpMkLst>
        </pc:cxnChg>
        <pc:cxnChg chg="mod">
          <ac:chgData name="Stuart C Wilde MBE" userId="effe1fc91cccb1d5" providerId="LiveId" clId="{8ABEFA38-92CC-5145-8E42-8A047B7E19B4}" dt="2023-05-13T21:34:03.742" v="2923" actId="1036"/>
          <ac:cxnSpMkLst>
            <pc:docMk/>
            <pc:sldMk cId="444393813" sldId="354"/>
            <ac:cxnSpMk id="43" creationId="{E2BE6C4F-E33C-7C53-94C7-BAAA774B5C26}"/>
          </ac:cxnSpMkLst>
        </pc:cxnChg>
        <pc:cxnChg chg="mod">
          <ac:chgData name="Stuart C Wilde MBE" userId="effe1fc91cccb1d5" providerId="LiveId" clId="{8ABEFA38-92CC-5145-8E42-8A047B7E19B4}" dt="2023-05-13T21:34:03.742" v="2923" actId="1036"/>
          <ac:cxnSpMkLst>
            <pc:docMk/>
            <pc:sldMk cId="444393813" sldId="354"/>
            <ac:cxnSpMk id="44" creationId="{120CB9EA-7501-AEF8-D917-D7BF419C2A41}"/>
          </ac:cxnSpMkLst>
        </pc:cxnChg>
        <pc:cxnChg chg="mod">
          <ac:chgData name="Stuart C Wilde MBE" userId="effe1fc91cccb1d5" providerId="LiveId" clId="{8ABEFA38-92CC-5145-8E42-8A047B7E19B4}" dt="2023-05-13T21:34:03.742" v="2923" actId="1036"/>
          <ac:cxnSpMkLst>
            <pc:docMk/>
            <pc:sldMk cId="444393813" sldId="354"/>
            <ac:cxnSpMk id="45" creationId="{68A487EB-7F2A-5A5C-6C9F-DC26A543D22A}"/>
          </ac:cxnSpMkLst>
        </pc:cxnChg>
        <pc:cxnChg chg="mod">
          <ac:chgData name="Stuart C Wilde MBE" userId="effe1fc91cccb1d5" providerId="LiveId" clId="{8ABEFA38-92CC-5145-8E42-8A047B7E19B4}" dt="2023-05-13T21:34:03.742" v="2923" actId="1036"/>
          <ac:cxnSpMkLst>
            <pc:docMk/>
            <pc:sldMk cId="444393813" sldId="354"/>
            <ac:cxnSpMk id="46" creationId="{5BE10841-B5EF-6D9D-9BDD-828C59E694D4}"/>
          </ac:cxnSpMkLst>
        </pc:cxnChg>
        <pc:cxnChg chg="mod">
          <ac:chgData name="Stuart C Wilde MBE" userId="effe1fc91cccb1d5" providerId="LiveId" clId="{8ABEFA38-92CC-5145-8E42-8A047B7E19B4}" dt="2023-05-13T21:34:03.742" v="2923" actId="1036"/>
          <ac:cxnSpMkLst>
            <pc:docMk/>
            <pc:sldMk cId="444393813" sldId="354"/>
            <ac:cxnSpMk id="47" creationId="{77553BCF-A11A-C45F-540E-D56B3DDC7133}"/>
          </ac:cxnSpMkLst>
        </pc:cxnChg>
        <pc:cxnChg chg="mod">
          <ac:chgData name="Stuart C Wilde MBE" userId="effe1fc91cccb1d5" providerId="LiveId" clId="{8ABEFA38-92CC-5145-8E42-8A047B7E19B4}" dt="2023-05-13T21:30:37.518" v="2763" actId="1036"/>
          <ac:cxnSpMkLst>
            <pc:docMk/>
            <pc:sldMk cId="444393813" sldId="354"/>
            <ac:cxnSpMk id="48" creationId="{86A7CB7E-7A0C-07FA-979A-C652B9BB5E41}"/>
          </ac:cxnSpMkLst>
        </pc:cxnChg>
      </pc:sldChg>
      <pc:sldChg chg="modSp add mod">
        <pc:chgData name="Stuart C Wilde MBE" userId="effe1fc91cccb1d5" providerId="LiveId" clId="{8ABEFA38-92CC-5145-8E42-8A047B7E19B4}" dt="2023-05-13T21:37:48.827" v="3052" actId="255"/>
        <pc:sldMkLst>
          <pc:docMk/>
          <pc:sldMk cId="1180684865" sldId="355"/>
        </pc:sldMkLst>
        <pc:spChg chg="mod">
          <ac:chgData name="Stuart C Wilde MBE" userId="effe1fc91cccb1d5" providerId="LiveId" clId="{8ABEFA38-92CC-5145-8E42-8A047B7E19B4}" dt="2023-05-13T21:37:48.827" v="3052" actId="255"/>
          <ac:spMkLst>
            <pc:docMk/>
            <pc:sldMk cId="1180684865" sldId="355"/>
            <ac:spMk id="7" creationId="{E9A403EC-481D-A17C-6C9E-9807549A25B6}"/>
          </ac:spMkLst>
        </pc:spChg>
        <pc:spChg chg="mod">
          <ac:chgData name="Stuart C Wilde MBE" userId="effe1fc91cccb1d5" providerId="LiveId" clId="{8ABEFA38-92CC-5145-8E42-8A047B7E19B4}" dt="2023-05-13T21:37:48.827" v="3052" actId="255"/>
          <ac:spMkLst>
            <pc:docMk/>
            <pc:sldMk cId="1180684865" sldId="355"/>
            <ac:spMk id="12" creationId="{E899C386-0C7D-570F-39C7-3B7A554E108D}"/>
          </ac:spMkLst>
        </pc:spChg>
        <pc:spChg chg="mod">
          <ac:chgData name="Stuart C Wilde MBE" userId="effe1fc91cccb1d5" providerId="LiveId" clId="{8ABEFA38-92CC-5145-8E42-8A047B7E19B4}" dt="2023-05-13T21:37:48.827" v="3052" actId="255"/>
          <ac:spMkLst>
            <pc:docMk/>
            <pc:sldMk cId="1180684865" sldId="355"/>
            <ac:spMk id="27" creationId="{03A9A54B-B5E4-3310-19FE-FF207661410F}"/>
          </ac:spMkLst>
        </pc:spChg>
      </pc:sldChg>
      <pc:sldChg chg="addSp modSp add mod">
        <pc:chgData name="Stuart C Wilde MBE" userId="effe1fc91cccb1d5" providerId="LiveId" clId="{8ABEFA38-92CC-5145-8E42-8A047B7E19B4}" dt="2023-05-13T21:37:35.202" v="3051" actId="255"/>
        <pc:sldMkLst>
          <pc:docMk/>
          <pc:sldMk cId="3936329068" sldId="356"/>
        </pc:sldMkLst>
        <pc:spChg chg="mod">
          <ac:chgData name="Stuart C Wilde MBE" userId="effe1fc91cccb1d5" providerId="LiveId" clId="{8ABEFA38-92CC-5145-8E42-8A047B7E19B4}" dt="2023-05-13T21:37:35.202" v="3051" actId="255"/>
          <ac:spMkLst>
            <pc:docMk/>
            <pc:sldMk cId="3936329068" sldId="356"/>
            <ac:spMk id="7" creationId="{393D57D9-39DA-AB98-9309-14F199310847}"/>
          </ac:spMkLst>
        </pc:spChg>
        <pc:spChg chg="mod">
          <ac:chgData name="Stuart C Wilde MBE" userId="effe1fc91cccb1d5" providerId="LiveId" clId="{8ABEFA38-92CC-5145-8E42-8A047B7E19B4}" dt="2023-05-13T21:37:35.202" v="3051" actId="255"/>
          <ac:spMkLst>
            <pc:docMk/>
            <pc:sldMk cId="3936329068" sldId="356"/>
            <ac:spMk id="12" creationId="{503FE6CB-3BC5-9687-4EB5-63BE5BAAC882}"/>
          </ac:spMkLst>
        </pc:spChg>
        <pc:spChg chg="mod">
          <ac:chgData name="Stuart C Wilde MBE" userId="effe1fc91cccb1d5" providerId="LiveId" clId="{8ABEFA38-92CC-5145-8E42-8A047B7E19B4}" dt="2023-05-13T21:23:09.067" v="2571" actId="1038"/>
          <ac:spMkLst>
            <pc:docMk/>
            <pc:sldMk cId="3936329068" sldId="356"/>
            <ac:spMk id="16" creationId="{756D9D4A-65B5-6F60-9B08-070CEB1166C1}"/>
          </ac:spMkLst>
        </pc:spChg>
        <pc:spChg chg="mod">
          <ac:chgData name="Stuart C Wilde MBE" userId="effe1fc91cccb1d5" providerId="LiveId" clId="{8ABEFA38-92CC-5145-8E42-8A047B7E19B4}" dt="2023-05-13T21:23:05.888" v="2569" actId="1038"/>
          <ac:spMkLst>
            <pc:docMk/>
            <pc:sldMk cId="3936329068" sldId="356"/>
            <ac:spMk id="18" creationId="{F39A9BEF-EB0E-45A8-B489-3CA00E6D3A01}"/>
          </ac:spMkLst>
        </pc:spChg>
        <pc:spChg chg="mod">
          <ac:chgData name="Stuart C Wilde MBE" userId="effe1fc91cccb1d5" providerId="LiveId" clId="{8ABEFA38-92CC-5145-8E42-8A047B7E19B4}" dt="2023-05-13T21:24:46.354" v="2648" actId="1038"/>
          <ac:spMkLst>
            <pc:docMk/>
            <pc:sldMk cId="3936329068" sldId="356"/>
            <ac:spMk id="22" creationId="{4A7110BB-D9ED-C8E0-AB10-DF54E5236F89}"/>
          </ac:spMkLst>
        </pc:spChg>
        <pc:spChg chg="mod">
          <ac:chgData name="Stuart C Wilde MBE" userId="effe1fc91cccb1d5" providerId="LiveId" clId="{8ABEFA38-92CC-5145-8E42-8A047B7E19B4}" dt="2023-05-13T21:37:35.202" v="3051" actId="255"/>
          <ac:spMkLst>
            <pc:docMk/>
            <pc:sldMk cId="3936329068" sldId="356"/>
            <ac:spMk id="26" creationId="{C7A1AF38-7081-A0EA-2333-AF7B58C6FF41}"/>
          </ac:spMkLst>
        </pc:spChg>
        <pc:spChg chg="mod">
          <ac:chgData name="Stuart C Wilde MBE" userId="effe1fc91cccb1d5" providerId="LiveId" clId="{8ABEFA38-92CC-5145-8E42-8A047B7E19B4}" dt="2023-05-13T21:21:47.188" v="2536" actId="255"/>
          <ac:spMkLst>
            <pc:docMk/>
            <pc:sldMk cId="3936329068" sldId="356"/>
            <ac:spMk id="28" creationId="{A634588C-A793-45FB-BE48-0343EF710369}"/>
          </ac:spMkLst>
        </pc:spChg>
        <pc:spChg chg="mod">
          <ac:chgData name="Stuart C Wilde MBE" userId="effe1fc91cccb1d5" providerId="LiveId" clId="{8ABEFA38-92CC-5145-8E42-8A047B7E19B4}" dt="2023-05-13T21:23:34.991" v="2575" actId="1037"/>
          <ac:spMkLst>
            <pc:docMk/>
            <pc:sldMk cId="3936329068" sldId="356"/>
            <ac:spMk id="32" creationId="{9B7047D5-284E-5290-785B-3845BAA7D555}"/>
          </ac:spMkLst>
        </pc:spChg>
        <pc:spChg chg="mod">
          <ac:chgData name="Stuart C Wilde MBE" userId="effe1fc91cccb1d5" providerId="LiveId" clId="{8ABEFA38-92CC-5145-8E42-8A047B7E19B4}" dt="2023-05-13T21:37:35.202" v="3051" actId="255"/>
          <ac:spMkLst>
            <pc:docMk/>
            <pc:sldMk cId="3936329068" sldId="356"/>
            <ac:spMk id="37" creationId="{2B1BB9A5-BCCF-678A-6DF9-4DF804DFD5CF}"/>
          </ac:spMkLst>
        </pc:spChg>
        <pc:spChg chg="mod">
          <ac:chgData name="Stuart C Wilde MBE" userId="effe1fc91cccb1d5" providerId="LiveId" clId="{8ABEFA38-92CC-5145-8E42-8A047B7E19B4}" dt="2023-05-13T21:25:05.156" v="2656" actId="1037"/>
          <ac:spMkLst>
            <pc:docMk/>
            <pc:sldMk cId="3936329068" sldId="356"/>
            <ac:spMk id="38" creationId="{2A86261C-7AAB-574E-9D92-1131EC8847AF}"/>
          </ac:spMkLst>
        </pc:spChg>
        <pc:spChg chg="mod">
          <ac:chgData name="Stuart C Wilde MBE" userId="effe1fc91cccb1d5" providerId="LiveId" clId="{8ABEFA38-92CC-5145-8E42-8A047B7E19B4}" dt="2023-05-13T21:25:05.156" v="2656" actId="1037"/>
          <ac:spMkLst>
            <pc:docMk/>
            <pc:sldMk cId="3936329068" sldId="356"/>
            <ac:spMk id="39" creationId="{46085C83-3846-ED67-2795-748EB8EE8293}"/>
          </ac:spMkLst>
        </pc:spChg>
        <pc:cxnChg chg="mod">
          <ac:chgData name="Stuart C Wilde MBE" userId="effe1fc91cccb1d5" providerId="LiveId" clId="{8ABEFA38-92CC-5145-8E42-8A047B7E19B4}" dt="2023-05-13T21:24:46.354" v="2648" actId="1038"/>
          <ac:cxnSpMkLst>
            <pc:docMk/>
            <pc:sldMk cId="3936329068" sldId="356"/>
            <ac:cxnSpMk id="21" creationId="{B46871B2-BB1F-C5BD-4762-1612DB088A11}"/>
          </ac:cxnSpMkLst>
        </pc:cxnChg>
        <pc:cxnChg chg="mod">
          <ac:chgData name="Stuart C Wilde MBE" userId="effe1fc91cccb1d5" providerId="LiveId" clId="{8ABEFA38-92CC-5145-8E42-8A047B7E19B4}" dt="2023-05-13T21:23:09.067" v="2571" actId="1038"/>
          <ac:cxnSpMkLst>
            <pc:docMk/>
            <pc:sldMk cId="3936329068" sldId="356"/>
            <ac:cxnSpMk id="33" creationId="{9FE64BEE-67EC-324F-BC16-E1667F06E8F2}"/>
          </ac:cxnSpMkLst>
        </pc:cxnChg>
        <pc:cxnChg chg="mod">
          <ac:chgData name="Stuart C Wilde MBE" userId="effe1fc91cccb1d5" providerId="LiveId" clId="{8ABEFA38-92CC-5145-8E42-8A047B7E19B4}" dt="2023-05-13T21:23:05.888" v="2569" actId="1038"/>
          <ac:cxnSpMkLst>
            <pc:docMk/>
            <pc:sldMk cId="3936329068" sldId="356"/>
            <ac:cxnSpMk id="34" creationId="{3726D2FE-C0EA-B1AB-069E-92FC48E9ABF9}"/>
          </ac:cxnSpMkLst>
        </pc:cxnChg>
        <pc:cxnChg chg="mod">
          <ac:chgData name="Stuart C Wilde MBE" userId="effe1fc91cccb1d5" providerId="LiveId" clId="{8ABEFA38-92CC-5145-8E42-8A047B7E19B4}" dt="2023-05-13T21:23:34.991" v="2575" actId="1037"/>
          <ac:cxnSpMkLst>
            <pc:docMk/>
            <pc:sldMk cId="3936329068" sldId="356"/>
            <ac:cxnSpMk id="35" creationId="{19785EAB-E960-7C23-C298-3AA3B3AC951A}"/>
          </ac:cxnSpMkLst>
        </pc:cxnChg>
        <pc:cxnChg chg="mod">
          <ac:chgData name="Stuart C Wilde MBE" userId="effe1fc91cccb1d5" providerId="LiveId" clId="{8ABEFA38-92CC-5145-8E42-8A047B7E19B4}" dt="2023-05-13T21:25:05.156" v="2656" actId="1037"/>
          <ac:cxnSpMkLst>
            <pc:docMk/>
            <pc:sldMk cId="3936329068" sldId="356"/>
            <ac:cxnSpMk id="40" creationId="{5707A5EA-B06A-83AF-8602-82A1747F187C}"/>
          </ac:cxnSpMkLst>
        </pc:cxnChg>
        <pc:cxnChg chg="mod">
          <ac:chgData name="Stuart C Wilde MBE" userId="effe1fc91cccb1d5" providerId="LiveId" clId="{8ABEFA38-92CC-5145-8E42-8A047B7E19B4}" dt="2023-05-13T21:25:05.156" v="2656" actId="1037"/>
          <ac:cxnSpMkLst>
            <pc:docMk/>
            <pc:sldMk cId="3936329068" sldId="356"/>
            <ac:cxnSpMk id="41" creationId="{D2CAEC12-00EC-29B5-D185-21B0CB63EB2B}"/>
          </ac:cxnSpMkLst>
        </pc:cxnChg>
        <pc:cxnChg chg="mod">
          <ac:chgData name="Stuart C Wilde MBE" userId="effe1fc91cccb1d5" providerId="LiveId" clId="{8ABEFA38-92CC-5145-8E42-8A047B7E19B4}" dt="2023-05-13T21:25:05.156" v="2656" actId="1037"/>
          <ac:cxnSpMkLst>
            <pc:docMk/>
            <pc:sldMk cId="3936329068" sldId="356"/>
            <ac:cxnSpMk id="42" creationId="{4D4373A7-8C32-338A-DF45-773CAF00AA5C}"/>
          </ac:cxnSpMkLst>
        </pc:cxnChg>
        <pc:cxnChg chg="add mod">
          <ac:chgData name="Stuart C Wilde MBE" userId="effe1fc91cccb1d5" providerId="LiveId" clId="{8ABEFA38-92CC-5145-8E42-8A047B7E19B4}" dt="2023-05-13T21:25:11.694" v="2659" actId="1038"/>
          <ac:cxnSpMkLst>
            <pc:docMk/>
            <pc:sldMk cId="3936329068" sldId="356"/>
            <ac:cxnSpMk id="53" creationId="{DAFD14A5-08C0-69B5-309B-A85127EBCD3B}"/>
          </ac:cxnSpMkLst>
        </pc:cxnChg>
      </pc:sldChg>
      <pc:sldChg chg="modSp add mod">
        <pc:chgData name="Stuart C Wilde MBE" userId="effe1fc91cccb1d5" providerId="LiveId" clId="{8ABEFA38-92CC-5145-8E42-8A047B7E19B4}" dt="2023-05-13T21:48:53.130" v="3071" actId="20577"/>
        <pc:sldMkLst>
          <pc:docMk/>
          <pc:sldMk cId="344023547" sldId="357"/>
        </pc:sldMkLst>
        <pc:spChg chg="mod">
          <ac:chgData name="Stuart C Wilde MBE" userId="effe1fc91cccb1d5" providerId="LiveId" clId="{8ABEFA38-92CC-5145-8E42-8A047B7E19B4}" dt="2023-05-13T21:48:53.130" v="3071" actId="20577"/>
          <ac:spMkLst>
            <pc:docMk/>
            <pc:sldMk cId="344023547" sldId="357"/>
            <ac:spMk id="2" creationId="{3A83EA31-2159-86F1-5032-EFEFD0697755}"/>
          </ac:spMkLst>
        </pc:spChg>
        <pc:spChg chg="mod">
          <ac:chgData name="Stuart C Wilde MBE" userId="effe1fc91cccb1d5" providerId="LiveId" clId="{8ABEFA38-92CC-5145-8E42-8A047B7E19B4}" dt="2023-05-13T21:47:49.177" v="3065" actId="20577"/>
          <ac:spMkLst>
            <pc:docMk/>
            <pc:sldMk cId="344023547" sldId="357"/>
            <ac:spMk id="3" creationId="{31A2DC28-E565-8426-6122-1D8A3220F2E8}"/>
          </ac:spMkLst>
        </pc:spChg>
      </pc:sldChg>
      <pc:sldChg chg="addSp delSp modSp add mod">
        <pc:chgData name="Stuart C Wilde MBE" userId="effe1fc91cccb1d5" providerId="LiveId" clId="{8ABEFA38-92CC-5145-8E42-8A047B7E19B4}" dt="2023-05-08T20:58:21.371" v="1884" actId="167"/>
        <pc:sldMkLst>
          <pc:docMk/>
          <pc:sldMk cId="1355694048" sldId="358"/>
        </pc:sldMkLst>
        <pc:spChg chg="mod">
          <ac:chgData name="Stuart C Wilde MBE" userId="effe1fc91cccb1d5" providerId="LiveId" clId="{8ABEFA38-92CC-5145-8E42-8A047B7E19B4}" dt="2023-04-26T20:22:42.057" v="1167" actId="20577"/>
          <ac:spMkLst>
            <pc:docMk/>
            <pc:sldMk cId="1355694048" sldId="358"/>
            <ac:spMk id="32" creationId="{E0D676AB-4D5D-4F03-DFAA-BF251A373ECB}"/>
          </ac:spMkLst>
        </pc:spChg>
        <pc:picChg chg="add del mod">
          <ac:chgData name="Stuart C Wilde MBE" userId="effe1fc91cccb1d5" providerId="LiveId" clId="{8ABEFA38-92CC-5145-8E42-8A047B7E19B4}" dt="2023-04-24T20:50:56.157" v="859" actId="478"/>
          <ac:picMkLst>
            <pc:docMk/>
            <pc:sldMk cId="1355694048" sldId="358"/>
            <ac:picMk id="2" creationId="{1917951D-CBC5-0AB2-893D-7767F38BE88B}"/>
          </ac:picMkLst>
        </pc:picChg>
        <pc:picChg chg="add del mod modCrop">
          <ac:chgData name="Stuart C Wilde MBE" userId="effe1fc91cccb1d5" providerId="LiveId" clId="{8ABEFA38-92CC-5145-8E42-8A047B7E19B4}" dt="2023-04-24T20:38:00.349" v="687" actId="1076"/>
          <ac:picMkLst>
            <pc:docMk/>
            <pc:sldMk cId="1355694048" sldId="358"/>
            <ac:picMk id="3" creationId="{8BA849ED-19CC-3B0B-07FF-20A214F6BD09}"/>
          </ac:picMkLst>
        </pc:picChg>
        <pc:picChg chg="add del mod">
          <ac:chgData name="Stuart C Wilde MBE" userId="effe1fc91cccb1d5" providerId="LiveId" clId="{8ABEFA38-92CC-5145-8E42-8A047B7E19B4}" dt="2023-05-08T20:58:08.577" v="1873" actId="478"/>
          <ac:picMkLst>
            <pc:docMk/>
            <pc:sldMk cId="1355694048" sldId="358"/>
            <ac:picMk id="5" creationId="{647C29AD-E4D9-BE24-8431-324E0886738D}"/>
          </ac:picMkLst>
        </pc:picChg>
        <pc:picChg chg="add del mod">
          <ac:chgData name="Stuart C Wilde MBE" userId="effe1fc91cccb1d5" providerId="LiveId" clId="{8ABEFA38-92CC-5145-8E42-8A047B7E19B4}" dt="2023-05-08T19:58:51.393" v="1699" actId="478"/>
          <ac:picMkLst>
            <pc:docMk/>
            <pc:sldMk cId="1355694048" sldId="358"/>
            <ac:picMk id="6" creationId="{5360521C-9E81-FA87-050E-D2919FBA5F92}"/>
          </ac:picMkLst>
        </pc:picChg>
        <pc:picChg chg="add mod">
          <ac:chgData name="Stuart C Wilde MBE" userId="effe1fc91cccb1d5" providerId="LiveId" clId="{8ABEFA38-92CC-5145-8E42-8A047B7E19B4}" dt="2023-05-08T20:58:21.371" v="1884" actId="167"/>
          <ac:picMkLst>
            <pc:docMk/>
            <pc:sldMk cId="1355694048" sldId="358"/>
            <ac:picMk id="6" creationId="{61A92DFD-44C0-D0B3-F37E-06EF7631789A}"/>
          </ac:picMkLst>
        </pc:picChg>
        <pc:picChg chg="add del mod">
          <ac:chgData name="Stuart C Wilde MBE" userId="effe1fc91cccb1d5" providerId="LiveId" clId="{8ABEFA38-92CC-5145-8E42-8A047B7E19B4}" dt="2023-05-08T20:35:38.348" v="1795" actId="478"/>
          <ac:picMkLst>
            <pc:docMk/>
            <pc:sldMk cId="1355694048" sldId="358"/>
            <ac:picMk id="12" creationId="{E2180F2F-3833-5E0F-A8DE-F41D9328C5F6}"/>
          </ac:picMkLst>
        </pc:picChg>
        <pc:picChg chg="add del mod">
          <ac:chgData name="Stuart C Wilde MBE" userId="effe1fc91cccb1d5" providerId="LiveId" clId="{8ABEFA38-92CC-5145-8E42-8A047B7E19B4}" dt="2023-05-08T20:57:37.451" v="1856" actId="478"/>
          <ac:picMkLst>
            <pc:docMk/>
            <pc:sldMk cId="1355694048" sldId="358"/>
            <ac:picMk id="18" creationId="{7D25B0B1-6722-89E9-1DE6-019ABEA56353}"/>
          </ac:picMkLst>
        </pc:picChg>
      </pc:sldChg>
      <pc:sldChg chg="addSp delSp modSp add mod">
        <pc:chgData name="Stuart C Wilde MBE" userId="effe1fc91cccb1d5" providerId="LiveId" clId="{8ABEFA38-92CC-5145-8E42-8A047B7E19B4}" dt="2023-05-09T18:40:40.960" v="2533" actId="1038"/>
        <pc:sldMkLst>
          <pc:docMk/>
          <pc:sldMk cId="2483989090" sldId="359"/>
        </pc:sldMkLst>
        <pc:spChg chg="add mod">
          <ac:chgData name="Stuart C Wilde MBE" userId="effe1fc91cccb1d5" providerId="LiveId" clId="{8ABEFA38-92CC-5145-8E42-8A047B7E19B4}" dt="2023-04-26T20:24:35.221" v="1174" actId="1036"/>
          <ac:spMkLst>
            <pc:docMk/>
            <pc:sldMk cId="2483989090" sldId="359"/>
            <ac:spMk id="3" creationId="{4ABA098A-1381-C123-4D09-E39A3F796024}"/>
          </ac:spMkLst>
        </pc:spChg>
        <pc:spChg chg="mod">
          <ac:chgData name="Stuart C Wilde MBE" userId="effe1fc91cccb1d5" providerId="LiveId" clId="{8ABEFA38-92CC-5145-8E42-8A047B7E19B4}" dt="2023-04-26T20:25:14.805" v="1188" actId="20577"/>
          <ac:spMkLst>
            <pc:docMk/>
            <pc:sldMk cId="2483989090" sldId="359"/>
            <ac:spMk id="30" creationId="{DE00F0BC-09DC-593F-1EA4-CA09BD10882D}"/>
          </ac:spMkLst>
        </pc:spChg>
        <pc:picChg chg="del mod">
          <ac:chgData name="Stuart C Wilde MBE" userId="effe1fc91cccb1d5" providerId="LiveId" clId="{8ABEFA38-92CC-5145-8E42-8A047B7E19B4}" dt="2023-04-24T20:44:05.894" v="831" actId="478"/>
          <ac:picMkLst>
            <pc:docMk/>
            <pc:sldMk cId="2483989090" sldId="359"/>
            <ac:picMk id="5" creationId="{79861DB2-BB83-E01E-7A32-5B2285D9A6F2}"/>
          </ac:picMkLst>
        </pc:picChg>
        <pc:picChg chg="add del mod modCrop">
          <ac:chgData name="Stuart C Wilde MBE" userId="effe1fc91cccb1d5" providerId="LiveId" clId="{8ABEFA38-92CC-5145-8E42-8A047B7E19B4}" dt="2023-05-09T18:40:22.752" v="2509" actId="478"/>
          <ac:picMkLst>
            <pc:docMk/>
            <pc:sldMk cId="2483989090" sldId="359"/>
            <ac:picMk id="5" creationId="{C6B1B8B0-DE99-EB84-6101-1D78DF9BE904}"/>
          </ac:picMkLst>
        </pc:picChg>
        <pc:picChg chg="add del mod">
          <ac:chgData name="Stuart C Wilde MBE" userId="effe1fc91cccb1d5" providerId="LiveId" clId="{8ABEFA38-92CC-5145-8E42-8A047B7E19B4}" dt="2023-05-08T20:15:07.388" v="1772" actId="1076"/>
          <ac:picMkLst>
            <pc:docMk/>
            <pc:sldMk cId="2483989090" sldId="359"/>
            <ac:picMk id="7" creationId="{47C05D09-E9E6-7E66-4EFF-B642933F74E1}"/>
          </ac:picMkLst>
        </pc:picChg>
        <pc:picChg chg="add mod modCrop">
          <ac:chgData name="Stuart C Wilde MBE" userId="effe1fc91cccb1d5" providerId="LiveId" clId="{8ABEFA38-92CC-5145-8E42-8A047B7E19B4}" dt="2023-05-09T18:40:40.960" v="2533" actId="1038"/>
          <ac:picMkLst>
            <pc:docMk/>
            <pc:sldMk cId="2483989090" sldId="359"/>
            <ac:picMk id="13" creationId="{227D4387-9FF4-7D35-3DDF-DA43D2F05124}"/>
          </ac:picMkLst>
        </pc:picChg>
        <pc:picChg chg="add del mod">
          <ac:chgData name="Stuart C Wilde MBE" userId="effe1fc91cccb1d5" providerId="LiveId" clId="{8ABEFA38-92CC-5145-8E42-8A047B7E19B4}" dt="2023-05-08T20:02:09.833" v="1718" actId="478"/>
          <ac:picMkLst>
            <pc:docMk/>
            <pc:sldMk cId="2483989090" sldId="359"/>
            <ac:picMk id="13" creationId="{909B3E73-56A9-EC73-EB6F-E37BA881E296}"/>
          </ac:picMkLst>
        </pc:picChg>
        <pc:picChg chg="add del mod modCrop">
          <ac:chgData name="Stuart C Wilde MBE" userId="effe1fc91cccb1d5" providerId="LiveId" clId="{8ABEFA38-92CC-5145-8E42-8A047B7E19B4}" dt="2023-05-08T20:15:15.024" v="1773" actId="478"/>
          <ac:picMkLst>
            <pc:docMk/>
            <pc:sldMk cId="2483989090" sldId="359"/>
            <ac:picMk id="16" creationId="{128B23F3-FFA5-D758-BF7F-DF2F7AE8FE02}"/>
          </ac:picMkLst>
        </pc:picChg>
        <pc:picChg chg="add del mod modCrop">
          <ac:chgData name="Stuart C Wilde MBE" userId="effe1fc91cccb1d5" providerId="LiveId" clId="{8ABEFA38-92CC-5145-8E42-8A047B7E19B4}" dt="2023-05-08T20:24:49.745" v="1787" actId="478"/>
          <ac:picMkLst>
            <pc:docMk/>
            <pc:sldMk cId="2483989090" sldId="359"/>
            <ac:picMk id="22" creationId="{3A5FCD6B-2ECF-4F7E-7E9A-51521B34808F}"/>
          </ac:picMkLst>
        </pc:picChg>
        <pc:cxnChg chg="mod">
          <ac:chgData name="Stuart C Wilde MBE" userId="effe1fc91cccb1d5" providerId="LiveId" clId="{8ABEFA38-92CC-5145-8E42-8A047B7E19B4}" dt="2023-04-26T20:25:12.250" v="1187" actId="20577"/>
          <ac:cxnSpMkLst>
            <pc:docMk/>
            <pc:sldMk cId="2483989090" sldId="359"/>
            <ac:cxnSpMk id="39" creationId="{51BBB5A8-89B7-3B11-6BF3-12F5898C7799}"/>
          </ac:cxnSpMkLst>
        </pc:cxnChg>
      </pc:sldChg>
      <pc:sldChg chg="modSp add mod">
        <pc:chgData name="Stuart C Wilde MBE" userId="effe1fc91cccb1d5" providerId="LiveId" clId="{8ABEFA38-92CC-5145-8E42-8A047B7E19B4}" dt="2023-04-26T20:26:34.803" v="1189" actId="947"/>
        <pc:sldMkLst>
          <pc:docMk/>
          <pc:sldMk cId="1767790009" sldId="360"/>
        </pc:sldMkLst>
        <pc:spChg chg="mod">
          <ac:chgData name="Stuart C Wilde MBE" userId="effe1fc91cccb1d5" providerId="LiveId" clId="{8ABEFA38-92CC-5145-8E42-8A047B7E19B4}" dt="2023-04-26T20:26:34.803" v="1189" actId="947"/>
          <ac:spMkLst>
            <pc:docMk/>
            <pc:sldMk cId="1767790009" sldId="360"/>
            <ac:spMk id="22" creationId="{A3867FB9-F434-7FDF-1349-2097DCD43758}"/>
          </ac:spMkLst>
        </pc:spChg>
      </pc:sldChg>
      <pc:sldChg chg="add">
        <pc:chgData name="Stuart C Wilde MBE" userId="effe1fc91cccb1d5" providerId="LiveId" clId="{8ABEFA38-92CC-5145-8E42-8A047B7E19B4}" dt="2023-04-12T16:32:51.727" v="6"/>
        <pc:sldMkLst>
          <pc:docMk/>
          <pc:sldMk cId="2354029456" sldId="361"/>
        </pc:sldMkLst>
      </pc:sldChg>
      <pc:sldChg chg="addSp delSp modSp add mod">
        <pc:chgData name="Stuart C Wilde MBE" userId="effe1fc91cccb1d5" providerId="LiveId" clId="{8ABEFA38-92CC-5145-8E42-8A047B7E19B4}" dt="2023-05-08T20:50:34.608" v="1807" actId="478"/>
        <pc:sldMkLst>
          <pc:docMk/>
          <pc:sldMk cId="1923552325" sldId="362"/>
        </pc:sldMkLst>
        <pc:picChg chg="add del mod">
          <ac:chgData name="Stuart C Wilde MBE" userId="effe1fc91cccb1d5" providerId="LiveId" clId="{8ABEFA38-92CC-5145-8E42-8A047B7E19B4}" dt="2023-05-08T20:50:34.608" v="1807" actId="478"/>
          <ac:picMkLst>
            <pc:docMk/>
            <pc:sldMk cId="1923552325" sldId="362"/>
            <ac:picMk id="6" creationId="{E7459F68-289F-8C15-850A-96F3E7BDDAAE}"/>
          </ac:picMkLst>
        </pc:picChg>
      </pc:sldChg>
      <pc:sldChg chg="modSp add mod">
        <pc:chgData name="Stuart C Wilde MBE" userId="effe1fc91cccb1d5" providerId="LiveId" clId="{8ABEFA38-92CC-5145-8E42-8A047B7E19B4}" dt="2023-04-26T20:27:24.601" v="1191" actId="20577"/>
        <pc:sldMkLst>
          <pc:docMk/>
          <pc:sldMk cId="3218587579" sldId="363"/>
        </pc:sldMkLst>
        <pc:spChg chg="mod">
          <ac:chgData name="Stuart C Wilde MBE" userId="effe1fc91cccb1d5" providerId="LiveId" clId="{8ABEFA38-92CC-5145-8E42-8A047B7E19B4}" dt="2023-04-26T20:27:24.601" v="1191" actId="20577"/>
          <ac:spMkLst>
            <pc:docMk/>
            <pc:sldMk cId="3218587579" sldId="363"/>
            <ac:spMk id="2" creationId="{D021B5AB-CB03-3051-C719-48A98383F713}"/>
          </ac:spMkLst>
        </pc:spChg>
      </pc:sldChg>
      <pc:sldChg chg="add">
        <pc:chgData name="Stuart C Wilde MBE" userId="effe1fc91cccb1d5" providerId="LiveId" clId="{8ABEFA38-92CC-5145-8E42-8A047B7E19B4}" dt="2023-04-12T16:32:51.727" v="6"/>
        <pc:sldMkLst>
          <pc:docMk/>
          <pc:sldMk cId="1050240978" sldId="364"/>
        </pc:sldMkLst>
      </pc:sldChg>
      <pc:sldChg chg="addSp modSp add mod">
        <pc:chgData name="Stuart C Wilde MBE" userId="effe1fc91cccb1d5" providerId="LiveId" clId="{8ABEFA38-92CC-5145-8E42-8A047B7E19B4}" dt="2023-05-16T18:54:37.378" v="3113" actId="207"/>
        <pc:sldMkLst>
          <pc:docMk/>
          <pc:sldMk cId="3149811312" sldId="365"/>
        </pc:sldMkLst>
        <pc:spChg chg="add mod">
          <ac:chgData name="Stuart C Wilde MBE" userId="effe1fc91cccb1d5" providerId="LiveId" clId="{8ABEFA38-92CC-5145-8E42-8A047B7E19B4}" dt="2023-05-16T18:54:37.378" v="3113" actId="207"/>
          <ac:spMkLst>
            <pc:docMk/>
            <pc:sldMk cId="3149811312" sldId="365"/>
            <ac:spMk id="2" creationId="{08340723-FD98-BB97-4F7F-08E2733EFAB7}"/>
          </ac:spMkLst>
        </pc:spChg>
      </pc:sldChg>
      <pc:sldChg chg="addSp modSp add">
        <pc:chgData name="Stuart C Wilde MBE" userId="effe1fc91cccb1d5" providerId="LiveId" clId="{8ABEFA38-92CC-5145-8E42-8A047B7E19B4}" dt="2023-05-16T18:54:54.983" v="3114"/>
        <pc:sldMkLst>
          <pc:docMk/>
          <pc:sldMk cId="67876459" sldId="366"/>
        </pc:sldMkLst>
        <pc:spChg chg="add mod">
          <ac:chgData name="Stuart C Wilde MBE" userId="effe1fc91cccb1d5" providerId="LiveId" clId="{8ABEFA38-92CC-5145-8E42-8A047B7E19B4}" dt="2023-05-16T18:54:54.983" v="3114"/>
          <ac:spMkLst>
            <pc:docMk/>
            <pc:sldMk cId="67876459" sldId="366"/>
            <ac:spMk id="2" creationId="{9B794A9E-4F3C-C39C-7B37-C4A48F6D8054}"/>
          </ac:spMkLst>
        </pc:spChg>
      </pc:sldChg>
      <pc:sldChg chg="modSp add mod">
        <pc:chgData name="Stuart C Wilde MBE" userId="effe1fc91cccb1d5" providerId="LiveId" clId="{8ABEFA38-92CC-5145-8E42-8A047B7E19B4}" dt="2023-04-26T20:32:49.270" v="1201" actId="20577"/>
        <pc:sldMkLst>
          <pc:docMk/>
          <pc:sldMk cId="3112061195" sldId="367"/>
        </pc:sldMkLst>
        <pc:spChg chg="mod">
          <ac:chgData name="Stuart C Wilde MBE" userId="effe1fc91cccb1d5" providerId="LiveId" clId="{8ABEFA38-92CC-5145-8E42-8A047B7E19B4}" dt="2023-04-26T20:32:49.270" v="1201" actId="20577"/>
          <ac:spMkLst>
            <pc:docMk/>
            <pc:sldMk cId="3112061195" sldId="367"/>
            <ac:spMk id="26" creationId="{92CDCC6A-AFB8-0A7F-B668-E6585BAC4EB5}"/>
          </ac:spMkLst>
        </pc:spChg>
      </pc:sldChg>
      <pc:sldChg chg="modSp add mod">
        <pc:chgData name="Stuart C Wilde MBE" userId="effe1fc91cccb1d5" providerId="LiveId" clId="{8ABEFA38-92CC-5145-8E42-8A047B7E19B4}" dt="2023-04-26T20:35:11.088" v="1213" actId="20577"/>
        <pc:sldMkLst>
          <pc:docMk/>
          <pc:sldMk cId="781333668" sldId="368"/>
        </pc:sldMkLst>
        <pc:spChg chg="mod">
          <ac:chgData name="Stuart C Wilde MBE" userId="effe1fc91cccb1d5" providerId="LiveId" clId="{8ABEFA38-92CC-5145-8E42-8A047B7E19B4}" dt="2023-04-26T20:35:11.088" v="1213" actId="20577"/>
          <ac:spMkLst>
            <pc:docMk/>
            <pc:sldMk cId="781333668" sldId="368"/>
            <ac:spMk id="13" creationId="{B773A3A9-133B-B7E4-912A-002CFD960D3A}"/>
          </ac:spMkLst>
        </pc:spChg>
        <pc:cxnChg chg="mod">
          <ac:chgData name="Stuart C Wilde MBE" userId="effe1fc91cccb1d5" providerId="LiveId" clId="{8ABEFA38-92CC-5145-8E42-8A047B7E19B4}" dt="2023-04-26T20:34:48.057" v="1209" actId="20577"/>
          <ac:cxnSpMkLst>
            <pc:docMk/>
            <pc:sldMk cId="781333668" sldId="368"/>
            <ac:cxnSpMk id="6" creationId="{FF957B6F-701B-7F5D-71EB-B3BCCA4A24A6}"/>
          </ac:cxnSpMkLst>
        </pc:cxnChg>
        <pc:cxnChg chg="mod">
          <ac:chgData name="Stuart C Wilde MBE" userId="effe1fc91cccb1d5" providerId="LiveId" clId="{8ABEFA38-92CC-5145-8E42-8A047B7E19B4}" dt="2023-04-26T20:34:48.057" v="1209" actId="20577"/>
          <ac:cxnSpMkLst>
            <pc:docMk/>
            <pc:sldMk cId="781333668" sldId="368"/>
            <ac:cxnSpMk id="16" creationId="{DDEA2ED4-9027-3439-1F2D-31C8E0FF02FB}"/>
          </ac:cxnSpMkLst>
        </pc:cxnChg>
        <pc:cxnChg chg="mod">
          <ac:chgData name="Stuart C Wilde MBE" userId="effe1fc91cccb1d5" providerId="LiveId" clId="{8ABEFA38-92CC-5145-8E42-8A047B7E19B4}" dt="2023-04-26T20:34:48.057" v="1209" actId="20577"/>
          <ac:cxnSpMkLst>
            <pc:docMk/>
            <pc:sldMk cId="781333668" sldId="368"/>
            <ac:cxnSpMk id="21" creationId="{A1FBE321-2CCA-5801-6CEC-0886C605AAD3}"/>
          </ac:cxnSpMkLst>
        </pc:cxnChg>
      </pc:sldChg>
      <pc:sldChg chg="add">
        <pc:chgData name="Stuart C Wilde MBE" userId="effe1fc91cccb1d5" providerId="LiveId" clId="{8ABEFA38-92CC-5145-8E42-8A047B7E19B4}" dt="2023-04-12T16:33:14.061" v="7"/>
        <pc:sldMkLst>
          <pc:docMk/>
          <pc:sldMk cId="3208151322" sldId="369"/>
        </pc:sldMkLst>
      </pc:sldChg>
      <pc:sldChg chg="modSp add mod">
        <pc:chgData name="Stuart C Wilde MBE" userId="effe1fc91cccb1d5" providerId="LiveId" clId="{8ABEFA38-92CC-5145-8E42-8A047B7E19B4}" dt="2023-04-26T20:37:04.508" v="1226" actId="20577"/>
        <pc:sldMkLst>
          <pc:docMk/>
          <pc:sldMk cId="824395005" sldId="370"/>
        </pc:sldMkLst>
        <pc:spChg chg="mod">
          <ac:chgData name="Stuart C Wilde MBE" userId="effe1fc91cccb1d5" providerId="LiveId" clId="{8ABEFA38-92CC-5145-8E42-8A047B7E19B4}" dt="2023-04-26T20:37:04.508" v="1226" actId="20577"/>
          <ac:spMkLst>
            <pc:docMk/>
            <pc:sldMk cId="824395005" sldId="370"/>
            <ac:spMk id="40" creationId="{C24F2F02-C64E-C4B0-1AE6-4E2D4CDE2608}"/>
          </ac:spMkLst>
        </pc:spChg>
        <pc:spChg chg="mod">
          <ac:chgData name="Stuart C Wilde MBE" userId="effe1fc91cccb1d5" providerId="LiveId" clId="{8ABEFA38-92CC-5145-8E42-8A047B7E19B4}" dt="2023-04-26T20:36:34.017" v="1217" actId="20577"/>
          <ac:spMkLst>
            <pc:docMk/>
            <pc:sldMk cId="824395005" sldId="370"/>
            <ac:spMk id="55" creationId="{4722C274-FC6E-BB56-24FD-12D595715D58}"/>
          </ac:spMkLst>
        </pc:spChg>
      </pc:sldChg>
      <pc:sldChg chg="modSp add mod">
        <pc:chgData name="Stuart C Wilde MBE" userId="effe1fc91cccb1d5" providerId="LiveId" clId="{8ABEFA38-92CC-5145-8E42-8A047B7E19B4}" dt="2023-04-26T20:38:44.631" v="1230" actId="20577"/>
        <pc:sldMkLst>
          <pc:docMk/>
          <pc:sldMk cId="3980503395" sldId="371"/>
        </pc:sldMkLst>
        <pc:spChg chg="mod">
          <ac:chgData name="Stuart C Wilde MBE" userId="effe1fc91cccb1d5" providerId="LiveId" clId="{8ABEFA38-92CC-5145-8E42-8A047B7E19B4}" dt="2023-04-24T21:00:51.073" v="1009" actId="1038"/>
          <ac:spMkLst>
            <pc:docMk/>
            <pc:sldMk cId="3980503395" sldId="371"/>
            <ac:spMk id="2" creationId="{6E961397-4FCC-56FA-280E-279026A88A3B}"/>
          </ac:spMkLst>
        </pc:spChg>
        <pc:spChg chg="mod">
          <ac:chgData name="Stuart C Wilde MBE" userId="effe1fc91cccb1d5" providerId="LiveId" clId="{8ABEFA38-92CC-5145-8E42-8A047B7E19B4}" dt="2023-04-24T21:00:51.073" v="1009" actId="1038"/>
          <ac:spMkLst>
            <pc:docMk/>
            <pc:sldMk cId="3980503395" sldId="371"/>
            <ac:spMk id="5" creationId="{D5629D0B-3A25-506D-3722-9491F1CA9AE7}"/>
          </ac:spMkLst>
        </pc:spChg>
        <pc:spChg chg="mod">
          <ac:chgData name="Stuart C Wilde MBE" userId="effe1fc91cccb1d5" providerId="LiveId" clId="{8ABEFA38-92CC-5145-8E42-8A047B7E19B4}" dt="2023-04-24T21:00:51.073" v="1009" actId="1038"/>
          <ac:spMkLst>
            <pc:docMk/>
            <pc:sldMk cId="3980503395" sldId="371"/>
            <ac:spMk id="7" creationId="{F6E1780D-A138-E001-C6CC-C9EC2B97F402}"/>
          </ac:spMkLst>
        </pc:spChg>
        <pc:spChg chg="mod">
          <ac:chgData name="Stuart C Wilde MBE" userId="effe1fc91cccb1d5" providerId="LiveId" clId="{8ABEFA38-92CC-5145-8E42-8A047B7E19B4}" dt="2023-04-26T20:38:44.631" v="1230" actId="20577"/>
          <ac:spMkLst>
            <pc:docMk/>
            <pc:sldMk cId="3980503395" sldId="371"/>
            <ac:spMk id="13" creationId="{FD8208BA-2542-F682-F1A5-76C4CCA301D3}"/>
          </ac:spMkLst>
        </pc:spChg>
        <pc:spChg chg="mod">
          <ac:chgData name="Stuart C Wilde MBE" userId="effe1fc91cccb1d5" providerId="LiveId" clId="{8ABEFA38-92CC-5145-8E42-8A047B7E19B4}" dt="2023-04-26T20:38:31.427" v="1228" actId="313"/>
          <ac:spMkLst>
            <pc:docMk/>
            <pc:sldMk cId="3980503395" sldId="371"/>
            <ac:spMk id="15" creationId="{88531357-A919-A310-5A52-93FB1FD021C1}"/>
          </ac:spMkLst>
        </pc:spChg>
        <pc:spChg chg="mod">
          <ac:chgData name="Stuart C Wilde MBE" userId="effe1fc91cccb1d5" providerId="LiveId" clId="{8ABEFA38-92CC-5145-8E42-8A047B7E19B4}" dt="2023-04-24T21:00:51.073" v="1009" actId="1038"/>
          <ac:spMkLst>
            <pc:docMk/>
            <pc:sldMk cId="3980503395" sldId="371"/>
            <ac:spMk id="16" creationId="{C15C632F-E1A6-989C-4318-18C4EB4D1393}"/>
          </ac:spMkLst>
        </pc:spChg>
        <pc:spChg chg="mod">
          <ac:chgData name="Stuart C Wilde MBE" userId="effe1fc91cccb1d5" providerId="LiveId" clId="{8ABEFA38-92CC-5145-8E42-8A047B7E19B4}" dt="2023-04-24T21:00:51.073" v="1009" actId="1038"/>
          <ac:spMkLst>
            <pc:docMk/>
            <pc:sldMk cId="3980503395" sldId="371"/>
            <ac:spMk id="17" creationId="{33168062-E535-5453-9CC1-D97BBA92C8E6}"/>
          </ac:spMkLst>
        </pc:spChg>
        <pc:picChg chg="mod">
          <ac:chgData name="Stuart C Wilde MBE" userId="effe1fc91cccb1d5" providerId="LiveId" clId="{8ABEFA38-92CC-5145-8E42-8A047B7E19B4}" dt="2023-04-24T21:00:51.073" v="1009" actId="1038"/>
          <ac:picMkLst>
            <pc:docMk/>
            <pc:sldMk cId="3980503395" sldId="371"/>
            <ac:picMk id="6" creationId="{CFF32ECB-9516-6844-E9AD-35ED17F29C53}"/>
          </ac:picMkLst>
        </pc:picChg>
        <pc:picChg chg="mod">
          <ac:chgData name="Stuart C Wilde MBE" userId="effe1fc91cccb1d5" providerId="LiveId" clId="{8ABEFA38-92CC-5145-8E42-8A047B7E19B4}" dt="2023-04-24T21:00:51.073" v="1009" actId="1038"/>
          <ac:picMkLst>
            <pc:docMk/>
            <pc:sldMk cId="3980503395" sldId="371"/>
            <ac:picMk id="19" creationId="{4532F56E-F465-0DC9-0036-E025ED3380FC}"/>
          </ac:picMkLst>
        </pc:picChg>
        <pc:cxnChg chg="mod">
          <ac:chgData name="Stuart C Wilde MBE" userId="effe1fc91cccb1d5" providerId="LiveId" clId="{8ABEFA38-92CC-5145-8E42-8A047B7E19B4}" dt="2023-04-24T21:00:51.073" v="1009" actId="1038"/>
          <ac:cxnSpMkLst>
            <pc:docMk/>
            <pc:sldMk cId="3980503395" sldId="371"/>
            <ac:cxnSpMk id="12" creationId="{F4D61894-92A9-A880-884C-0C97D67DFE0A}"/>
          </ac:cxnSpMkLst>
        </pc:cxnChg>
        <pc:cxnChg chg="mod">
          <ac:chgData name="Stuart C Wilde MBE" userId="effe1fc91cccb1d5" providerId="LiveId" clId="{8ABEFA38-92CC-5145-8E42-8A047B7E19B4}" dt="2023-04-24T21:00:51.073" v="1009" actId="1038"/>
          <ac:cxnSpMkLst>
            <pc:docMk/>
            <pc:sldMk cId="3980503395" sldId="371"/>
            <ac:cxnSpMk id="18" creationId="{0BDC54BF-2683-D1AC-A156-F59B682A6C6D}"/>
          </ac:cxnSpMkLst>
        </pc:cxnChg>
      </pc:sldChg>
      <pc:sldChg chg="add">
        <pc:chgData name="Stuart C Wilde MBE" userId="effe1fc91cccb1d5" providerId="LiveId" clId="{8ABEFA38-92CC-5145-8E42-8A047B7E19B4}" dt="2023-04-12T16:33:14.061" v="7"/>
        <pc:sldMkLst>
          <pc:docMk/>
          <pc:sldMk cId="1116954973" sldId="372"/>
        </pc:sldMkLst>
      </pc:sldChg>
      <pc:sldChg chg="add">
        <pc:chgData name="Stuart C Wilde MBE" userId="effe1fc91cccb1d5" providerId="LiveId" clId="{8ABEFA38-92CC-5145-8E42-8A047B7E19B4}" dt="2023-04-12T16:33:14.061" v="7"/>
        <pc:sldMkLst>
          <pc:docMk/>
          <pc:sldMk cId="666556267" sldId="373"/>
        </pc:sldMkLst>
      </pc:sldChg>
      <pc:sldChg chg="modSp add mod">
        <pc:chgData name="Stuart C Wilde MBE" userId="effe1fc91cccb1d5" providerId="LiveId" clId="{8ABEFA38-92CC-5145-8E42-8A047B7E19B4}" dt="2023-04-26T20:42:40.683" v="1247" actId="20577"/>
        <pc:sldMkLst>
          <pc:docMk/>
          <pc:sldMk cId="2642729713" sldId="374"/>
        </pc:sldMkLst>
        <pc:spChg chg="mod">
          <ac:chgData name="Stuart C Wilde MBE" userId="effe1fc91cccb1d5" providerId="LiveId" clId="{8ABEFA38-92CC-5145-8E42-8A047B7E19B4}" dt="2023-04-26T20:42:40.683" v="1247" actId="20577"/>
          <ac:spMkLst>
            <pc:docMk/>
            <pc:sldMk cId="2642729713" sldId="374"/>
            <ac:spMk id="26" creationId="{92CDCC6A-AFB8-0A7F-B668-E6585BAC4EB5}"/>
          </ac:spMkLst>
        </pc:spChg>
      </pc:sldChg>
      <pc:sldChg chg="modSp add mod">
        <pc:chgData name="Stuart C Wilde MBE" userId="effe1fc91cccb1d5" providerId="LiveId" clId="{8ABEFA38-92CC-5145-8E42-8A047B7E19B4}" dt="2023-04-26T20:45:58.797" v="1289" actId="20577"/>
        <pc:sldMkLst>
          <pc:docMk/>
          <pc:sldMk cId="3791068597" sldId="375"/>
        </pc:sldMkLst>
        <pc:spChg chg="mod">
          <ac:chgData name="Stuart C Wilde MBE" userId="effe1fc91cccb1d5" providerId="LiveId" clId="{8ABEFA38-92CC-5145-8E42-8A047B7E19B4}" dt="2023-04-26T20:44:19.022" v="1250" actId="20577"/>
          <ac:spMkLst>
            <pc:docMk/>
            <pc:sldMk cId="3791068597" sldId="375"/>
            <ac:spMk id="13" creationId="{B773A3A9-133B-B7E4-912A-002CFD960D3A}"/>
          </ac:spMkLst>
        </pc:spChg>
        <pc:spChg chg="mod">
          <ac:chgData name="Stuart C Wilde MBE" userId="effe1fc91cccb1d5" providerId="LiveId" clId="{8ABEFA38-92CC-5145-8E42-8A047B7E19B4}" dt="2023-04-24T21:02:00.207" v="1025" actId="1036"/>
          <ac:spMkLst>
            <pc:docMk/>
            <pc:sldMk cId="3791068597" sldId="375"/>
            <ac:spMk id="15" creationId="{B1829252-3D33-364C-DE7B-BB53233C8F14}"/>
          </ac:spMkLst>
        </pc:spChg>
        <pc:spChg chg="mod">
          <ac:chgData name="Stuart C Wilde MBE" userId="effe1fc91cccb1d5" providerId="LiveId" clId="{8ABEFA38-92CC-5145-8E42-8A047B7E19B4}" dt="2023-04-26T20:45:58.797" v="1289" actId="20577"/>
          <ac:spMkLst>
            <pc:docMk/>
            <pc:sldMk cId="3791068597" sldId="375"/>
            <ac:spMk id="59" creationId="{2F8F999E-EF4D-FEA2-87D7-30204193A90B}"/>
          </ac:spMkLst>
        </pc:spChg>
        <pc:cxnChg chg="mod">
          <ac:chgData name="Stuart C Wilde MBE" userId="effe1fc91cccb1d5" providerId="LiveId" clId="{8ABEFA38-92CC-5145-8E42-8A047B7E19B4}" dt="2023-04-26T20:44:19.022" v="1250" actId="20577"/>
          <ac:cxnSpMkLst>
            <pc:docMk/>
            <pc:sldMk cId="3791068597" sldId="375"/>
            <ac:cxnSpMk id="5" creationId="{057A2C25-7116-C9B9-23BA-F1A0EA443AD3}"/>
          </ac:cxnSpMkLst>
        </pc:cxnChg>
        <pc:cxnChg chg="mod">
          <ac:chgData name="Stuart C Wilde MBE" userId="effe1fc91cccb1d5" providerId="LiveId" clId="{8ABEFA38-92CC-5145-8E42-8A047B7E19B4}" dt="2023-04-26T20:44:19.022" v="1250" actId="20577"/>
          <ac:cxnSpMkLst>
            <pc:docMk/>
            <pc:sldMk cId="3791068597" sldId="375"/>
            <ac:cxnSpMk id="24" creationId="{C393A126-80D7-5645-3BC8-CDDD43816457}"/>
          </ac:cxnSpMkLst>
        </pc:cxnChg>
        <pc:cxnChg chg="mod">
          <ac:chgData name="Stuart C Wilde MBE" userId="effe1fc91cccb1d5" providerId="LiveId" clId="{8ABEFA38-92CC-5145-8E42-8A047B7E19B4}" dt="2023-04-26T20:44:19.022" v="1250" actId="20577"/>
          <ac:cxnSpMkLst>
            <pc:docMk/>
            <pc:sldMk cId="3791068597" sldId="375"/>
            <ac:cxnSpMk id="26" creationId="{415236CA-11BE-7ED9-50E3-C14FEB7146A3}"/>
          </ac:cxnSpMkLst>
        </pc:cxnChg>
        <pc:cxnChg chg="mod">
          <ac:chgData name="Stuart C Wilde MBE" userId="effe1fc91cccb1d5" providerId="LiveId" clId="{8ABEFA38-92CC-5145-8E42-8A047B7E19B4}" dt="2023-04-26T20:44:19.022" v="1250" actId="20577"/>
          <ac:cxnSpMkLst>
            <pc:docMk/>
            <pc:sldMk cId="3791068597" sldId="375"/>
            <ac:cxnSpMk id="27" creationId="{0328067B-70D8-93BB-FE42-BBC636E2BCC0}"/>
          </ac:cxnSpMkLst>
        </pc:cxnChg>
        <pc:cxnChg chg="mod">
          <ac:chgData name="Stuart C Wilde MBE" userId="effe1fc91cccb1d5" providerId="LiveId" clId="{8ABEFA38-92CC-5145-8E42-8A047B7E19B4}" dt="2023-04-26T20:45:58.797" v="1289" actId="20577"/>
          <ac:cxnSpMkLst>
            <pc:docMk/>
            <pc:sldMk cId="3791068597" sldId="375"/>
            <ac:cxnSpMk id="41" creationId="{A82DE0C9-0D14-8BB7-6E50-62785F2CAF55}"/>
          </ac:cxnSpMkLst>
        </pc:cxnChg>
        <pc:cxnChg chg="mod">
          <ac:chgData name="Stuart C Wilde MBE" userId="effe1fc91cccb1d5" providerId="LiveId" clId="{8ABEFA38-92CC-5145-8E42-8A047B7E19B4}" dt="2023-04-26T20:45:58.797" v="1289" actId="20577"/>
          <ac:cxnSpMkLst>
            <pc:docMk/>
            <pc:sldMk cId="3791068597" sldId="375"/>
            <ac:cxnSpMk id="42" creationId="{3E42474D-8060-5A47-55D6-8D735B0FBECD}"/>
          </ac:cxnSpMkLst>
        </pc:cxnChg>
        <pc:cxnChg chg="mod">
          <ac:chgData name="Stuart C Wilde MBE" userId="effe1fc91cccb1d5" providerId="LiveId" clId="{8ABEFA38-92CC-5145-8E42-8A047B7E19B4}" dt="2023-04-26T20:45:58.797" v="1289" actId="20577"/>
          <ac:cxnSpMkLst>
            <pc:docMk/>
            <pc:sldMk cId="3791068597" sldId="375"/>
            <ac:cxnSpMk id="48" creationId="{9897AFA2-6BBC-7220-F4E2-DEBF91600438}"/>
          </ac:cxnSpMkLst>
        </pc:cxnChg>
      </pc:sldChg>
      <pc:sldChg chg="modSp add mod">
        <pc:chgData name="Stuart C Wilde MBE" userId="effe1fc91cccb1d5" providerId="LiveId" clId="{8ABEFA38-92CC-5145-8E42-8A047B7E19B4}" dt="2023-04-26T20:48:32.268" v="1312" actId="14100"/>
        <pc:sldMkLst>
          <pc:docMk/>
          <pc:sldMk cId="1616356028" sldId="376"/>
        </pc:sldMkLst>
        <pc:spChg chg="mod">
          <ac:chgData name="Stuart C Wilde MBE" userId="effe1fc91cccb1d5" providerId="LiveId" clId="{8ABEFA38-92CC-5145-8E42-8A047B7E19B4}" dt="2023-04-26T20:46:41.094" v="1290" actId="947"/>
          <ac:spMkLst>
            <pc:docMk/>
            <pc:sldMk cId="1616356028" sldId="376"/>
            <ac:spMk id="21" creationId="{E2440B21-776F-4403-7783-2D6FC5529CB8}"/>
          </ac:spMkLst>
        </pc:spChg>
        <pc:spChg chg="mod">
          <ac:chgData name="Stuart C Wilde MBE" userId="effe1fc91cccb1d5" providerId="LiveId" clId="{8ABEFA38-92CC-5145-8E42-8A047B7E19B4}" dt="2023-04-26T20:48:32.268" v="1312" actId="14100"/>
          <ac:spMkLst>
            <pc:docMk/>
            <pc:sldMk cId="1616356028" sldId="376"/>
            <ac:spMk id="77" creationId="{90A80714-BB48-F1F5-D722-7EE8E86E59A3}"/>
          </ac:spMkLst>
        </pc:spChg>
      </pc:sldChg>
      <pc:sldChg chg="add">
        <pc:chgData name="Stuart C Wilde MBE" userId="effe1fc91cccb1d5" providerId="LiveId" clId="{8ABEFA38-92CC-5145-8E42-8A047B7E19B4}" dt="2023-04-12T16:33:14.061" v="7"/>
        <pc:sldMkLst>
          <pc:docMk/>
          <pc:sldMk cId="1120530520" sldId="377"/>
        </pc:sldMkLst>
      </pc:sldChg>
      <pc:sldChg chg="add">
        <pc:chgData name="Stuart C Wilde MBE" userId="effe1fc91cccb1d5" providerId="LiveId" clId="{8ABEFA38-92CC-5145-8E42-8A047B7E19B4}" dt="2023-04-12T16:33:14.061" v="7"/>
        <pc:sldMkLst>
          <pc:docMk/>
          <pc:sldMk cId="947407128" sldId="378"/>
        </pc:sldMkLst>
      </pc:sldChg>
      <pc:sldChg chg="modSp add mod">
        <pc:chgData name="Stuart C Wilde MBE" userId="effe1fc91cccb1d5" providerId="LiveId" clId="{8ABEFA38-92CC-5145-8E42-8A047B7E19B4}" dt="2023-04-27T13:04:41.827" v="1498" actId="20577"/>
        <pc:sldMkLst>
          <pc:docMk/>
          <pc:sldMk cId="3649043335" sldId="379"/>
        </pc:sldMkLst>
        <pc:spChg chg="mod">
          <ac:chgData name="Stuart C Wilde MBE" userId="effe1fc91cccb1d5" providerId="LiveId" clId="{8ABEFA38-92CC-5145-8E42-8A047B7E19B4}" dt="2023-04-27T13:04:41.827" v="1498" actId="20577"/>
          <ac:spMkLst>
            <pc:docMk/>
            <pc:sldMk cId="3649043335" sldId="379"/>
            <ac:spMk id="7" creationId="{861283C2-4894-457F-7FF6-47EA5DA6A114}"/>
          </ac:spMkLst>
        </pc:spChg>
      </pc:sldChg>
      <pc:sldChg chg="modSp add mod">
        <pc:chgData name="Stuart C Wilde MBE" userId="effe1fc91cccb1d5" providerId="LiveId" clId="{8ABEFA38-92CC-5145-8E42-8A047B7E19B4}" dt="2023-04-26T20:51:08.026" v="1315" actId="313"/>
        <pc:sldMkLst>
          <pc:docMk/>
          <pc:sldMk cId="513143195" sldId="380"/>
        </pc:sldMkLst>
        <pc:spChg chg="mod">
          <ac:chgData name="Stuart C Wilde MBE" userId="effe1fc91cccb1d5" providerId="LiveId" clId="{8ABEFA38-92CC-5145-8E42-8A047B7E19B4}" dt="2023-04-26T20:51:08.026" v="1315" actId="313"/>
          <ac:spMkLst>
            <pc:docMk/>
            <pc:sldMk cId="513143195" sldId="380"/>
            <ac:spMk id="3" creationId="{DB760C80-3D7C-0598-FA33-FF59A5F8591C}"/>
          </ac:spMkLst>
        </pc:spChg>
      </pc:sldChg>
      <pc:sldChg chg="add">
        <pc:chgData name="Stuart C Wilde MBE" userId="effe1fc91cccb1d5" providerId="LiveId" clId="{8ABEFA38-92CC-5145-8E42-8A047B7E19B4}" dt="2023-04-12T16:33:37.932" v="8"/>
        <pc:sldMkLst>
          <pc:docMk/>
          <pc:sldMk cId="120992318" sldId="381"/>
        </pc:sldMkLst>
      </pc:sldChg>
      <pc:sldChg chg="modSp add mod">
        <pc:chgData name="Stuart C Wilde MBE" userId="effe1fc91cccb1d5" providerId="LiveId" clId="{8ABEFA38-92CC-5145-8E42-8A047B7E19B4}" dt="2023-04-26T20:58:51.098" v="1345" actId="20577"/>
        <pc:sldMkLst>
          <pc:docMk/>
          <pc:sldMk cId="2585281830" sldId="382"/>
        </pc:sldMkLst>
        <pc:spChg chg="mod">
          <ac:chgData name="Stuart C Wilde MBE" userId="effe1fc91cccb1d5" providerId="LiveId" clId="{8ABEFA38-92CC-5145-8E42-8A047B7E19B4}" dt="2023-04-26T20:58:51.098" v="1345" actId="20577"/>
          <ac:spMkLst>
            <pc:docMk/>
            <pc:sldMk cId="2585281830" sldId="382"/>
            <ac:spMk id="26" creationId="{92CDCC6A-AFB8-0A7F-B668-E6585BAC4EB5}"/>
          </ac:spMkLst>
        </pc:spChg>
      </pc:sldChg>
      <pc:sldChg chg="modSp add mod">
        <pc:chgData name="Stuart C Wilde MBE" userId="effe1fc91cccb1d5" providerId="LiveId" clId="{8ABEFA38-92CC-5145-8E42-8A047B7E19B4}" dt="2023-04-26T20:59:25.228" v="1351" actId="20577"/>
        <pc:sldMkLst>
          <pc:docMk/>
          <pc:sldMk cId="1794018066" sldId="383"/>
        </pc:sldMkLst>
        <pc:spChg chg="mod">
          <ac:chgData name="Stuart C Wilde MBE" userId="effe1fc91cccb1d5" providerId="LiveId" clId="{8ABEFA38-92CC-5145-8E42-8A047B7E19B4}" dt="2023-04-26T20:57:11.040" v="1329" actId="20577"/>
          <ac:spMkLst>
            <pc:docMk/>
            <pc:sldMk cId="1794018066" sldId="383"/>
            <ac:spMk id="13" creationId="{B773A3A9-133B-B7E4-912A-002CFD960D3A}"/>
          </ac:spMkLst>
        </pc:spChg>
        <pc:spChg chg="mod">
          <ac:chgData name="Stuart C Wilde MBE" userId="effe1fc91cccb1d5" providerId="LiveId" clId="{8ABEFA38-92CC-5145-8E42-8A047B7E19B4}" dt="2023-04-26T20:59:25.228" v="1351" actId="20577"/>
          <ac:spMkLst>
            <pc:docMk/>
            <pc:sldMk cId="1794018066" sldId="383"/>
            <ac:spMk id="38" creationId="{87719B2B-1730-6521-58EA-D56985DF2043}"/>
          </ac:spMkLst>
        </pc:spChg>
        <pc:cxnChg chg="mod">
          <ac:chgData name="Stuart C Wilde MBE" userId="effe1fc91cccb1d5" providerId="LiveId" clId="{8ABEFA38-92CC-5145-8E42-8A047B7E19B4}" dt="2023-04-26T20:57:11.040" v="1329" actId="20577"/>
          <ac:cxnSpMkLst>
            <pc:docMk/>
            <pc:sldMk cId="1794018066" sldId="383"/>
            <ac:cxnSpMk id="2" creationId="{30259250-AEEC-653B-FE9D-C39DA5B012AE}"/>
          </ac:cxnSpMkLst>
        </pc:cxnChg>
        <pc:cxnChg chg="mod">
          <ac:chgData name="Stuart C Wilde MBE" userId="effe1fc91cccb1d5" providerId="LiveId" clId="{8ABEFA38-92CC-5145-8E42-8A047B7E19B4}" dt="2023-04-26T20:57:11.040" v="1329" actId="20577"/>
          <ac:cxnSpMkLst>
            <pc:docMk/>
            <pc:sldMk cId="1794018066" sldId="383"/>
            <ac:cxnSpMk id="6" creationId="{638E85BB-5130-5CB9-4A77-B55F38B6FAF6}"/>
          </ac:cxnSpMkLst>
        </pc:cxnChg>
        <pc:cxnChg chg="mod">
          <ac:chgData name="Stuart C Wilde MBE" userId="effe1fc91cccb1d5" providerId="LiveId" clId="{8ABEFA38-92CC-5145-8E42-8A047B7E19B4}" dt="2023-04-26T20:57:11.040" v="1329" actId="20577"/>
          <ac:cxnSpMkLst>
            <pc:docMk/>
            <pc:sldMk cId="1794018066" sldId="383"/>
            <ac:cxnSpMk id="12" creationId="{56B3ABD5-1399-28A4-F629-C5D31CDD3EF9}"/>
          </ac:cxnSpMkLst>
        </pc:cxnChg>
        <pc:cxnChg chg="mod">
          <ac:chgData name="Stuart C Wilde MBE" userId="effe1fc91cccb1d5" providerId="LiveId" clId="{8ABEFA38-92CC-5145-8E42-8A047B7E19B4}" dt="2023-04-26T20:57:11.040" v="1329" actId="20577"/>
          <ac:cxnSpMkLst>
            <pc:docMk/>
            <pc:sldMk cId="1794018066" sldId="383"/>
            <ac:cxnSpMk id="21" creationId="{E32A380C-0411-7473-3033-87D1ED95CDF2}"/>
          </ac:cxnSpMkLst>
        </pc:cxnChg>
      </pc:sldChg>
      <pc:sldChg chg="add">
        <pc:chgData name="Stuart C Wilde MBE" userId="effe1fc91cccb1d5" providerId="LiveId" clId="{8ABEFA38-92CC-5145-8E42-8A047B7E19B4}" dt="2023-04-12T16:33:37.932" v="8"/>
        <pc:sldMkLst>
          <pc:docMk/>
          <pc:sldMk cId="3604343314" sldId="384"/>
        </pc:sldMkLst>
      </pc:sldChg>
      <pc:sldChg chg="add">
        <pc:chgData name="Stuart C Wilde MBE" userId="effe1fc91cccb1d5" providerId="LiveId" clId="{8ABEFA38-92CC-5145-8E42-8A047B7E19B4}" dt="2023-04-12T16:33:37.932" v="8"/>
        <pc:sldMkLst>
          <pc:docMk/>
          <pc:sldMk cId="1650756802" sldId="385"/>
        </pc:sldMkLst>
      </pc:sldChg>
      <pc:sldChg chg="add">
        <pc:chgData name="Stuart C Wilde MBE" userId="effe1fc91cccb1d5" providerId="LiveId" clId="{8ABEFA38-92CC-5145-8E42-8A047B7E19B4}" dt="2023-04-12T16:33:37.932" v="8"/>
        <pc:sldMkLst>
          <pc:docMk/>
          <pc:sldMk cId="2228229035" sldId="386"/>
        </pc:sldMkLst>
      </pc:sldChg>
      <pc:sldChg chg="modSp add mod">
        <pc:chgData name="Stuart C Wilde MBE" userId="effe1fc91cccb1d5" providerId="LiveId" clId="{8ABEFA38-92CC-5145-8E42-8A047B7E19B4}" dt="2023-04-26T21:01:35.517" v="1353" actId="313"/>
        <pc:sldMkLst>
          <pc:docMk/>
          <pc:sldMk cId="907565346" sldId="387"/>
        </pc:sldMkLst>
        <pc:spChg chg="mod">
          <ac:chgData name="Stuart C Wilde MBE" userId="effe1fc91cccb1d5" providerId="LiveId" clId="{8ABEFA38-92CC-5145-8E42-8A047B7E19B4}" dt="2023-04-26T21:01:35.517" v="1353" actId="313"/>
          <ac:spMkLst>
            <pc:docMk/>
            <pc:sldMk cId="907565346" sldId="387"/>
            <ac:spMk id="52" creationId="{E8ADFE03-EBE8-FAA2-0C46-AEBF6F06150F}"/>
          </ac:spMkLst>
        </pc:spChg>
      </pc:sldChg>
      <pc:sldChg chg="modSp add mod">
        <pc:chgData name="Stuart C Wilde MBE" userId="effe1fc91cccb1d5" providerId="LiveId" clId="{8ABEFA38-92CC-5145-8E42-8A047B7E19B4}" dt="2023-04-26T21:04:02.720" v="1367" actId="20577"/>
        <pc:sldMkLst>
          <pc:docMk/>
          <pc:sldMk cId="3424524000" sldId="388"/>
        </pc:sldMkLst>
        <pc:spChg chg="mod">
          <ac:chgData name="Stuart C Wilde MBE" userId="effe1fc91cccb1d5" providerId="LiveId" clId="{8ABEFA38-92CC-5145-8E42-8A047B7E19B4}" dt="2023-04-26T21:03:17.493" v="1366" actId="313"/>
          <ac:spMkLst>
            <pc:docMk/>
            <pc:sldMk cId="3424524000" sldId="388"/>
            <ac:spMk id="23" creationId="{69E14D99-A306-B43E-6C4C-0C71B75C9AB6}"/>
          </ac:spMkLst>
        </pc:spChg>
        <pc:spChg chg="mod">
          <ac:chgData name="Stuart C Wilde MBE" userId="effe1fc91cccb1d5" providerId="LiveId" clId="{8ABEFA38-92CC-5145-8E42-8A047B7E19B4}" dt="2023-04-26T21:04:02.720" v="1367" actId="20577"/>
          <ac:spMkLst>
            <pc:docMk/>
            <pc:sldMk cId="3424524000" sldId="388"/>
            <ac:spMk id="24" creationId="{D906E27B-F783-1929-FA8A-3511A629A8D3}"/>
          </ac:spMkLst>
        </pc:spChg>
      </pc:sldChg>
      <pc:sldChg chg="add">
        <pc:chgData name="Stuart C Wilde MBE" userId="effe1fc91cccb1d5" providerId="LiveId" clId="{8ABEFA38-92CC-5145-8E42-8A047B7E19B4}" dt="2023-04-12T16:34:00.712" v="9"/>
        <pc:sldMkLst>
          <pc:docMk/>
          <pc:sldMk cId="1670981793" sldId="389"/>
        </pc:sldMkLst>
      </pc:sldChg>
      <pc:sldChg chg="add">
        <pc:chgData name="Stuart C Wilde MBE" userId="effe1fc91cccb1d5" providerId="LiveId" clId="{8ABEFA38-92CC-5145-8E42-8A047B7E19B4}" dt="2023-04-12T16:34:00.712" v="9"/>
        <pc:sldMkLst>
          <pc:docMk/>
          <pc:sldMk cId="997945314" sldId="390"/>
        </pc:sldMkLst>
      </pc:sldChg>
      <pc:sldChg chg="add">
        <pc:chgData name="Stuart C Wilde MBE" userId="effe1fc91cccb1d5" providerId="LiveId" clId="{8ABEFA38-92CC-5145-8E42-8A047B7E19B4}" dt="2023-04-12T16:34:00.712" v="9"/>
        <pc:sldMkLst>
          <pc:docMk/>
          <pc:sldMk cId="1305525641" sldId="391"/>
        </pc:sldMkLst>
      </pc:sldChg>
      <pc:sldChg chg="modSp add mod">
        <pc:chgData name="Stuart C Wilde MBE" userId="effe1fc91cccb1d5" providerId="LiveId" clId="{8ABEFA38-92CC-5145-8E42-8A047B7E19B4}" dt="2023-04-26T21:11:30.438" v="1380" actId="20577"/>
        <pc:sldMkLst>
          <pc:docMk/>
          <pc:sldMk cId="3298533295" sldId="392"/>
        </pc:sldMkLst>
        <pc:spChg chg="mod">
          <ac:chgData name="Stuart C Wilde MBE" userId="effe1fc91cccb1d5" providerId="LiveId" clId="{8ABEFA38-92CC-5145-8E42-8A047B7E19B4}" dt="2023-04-26T21:11:30.438" v="1380" actId="20577"/>
          <ac:spMkLst>
            <pc:docMk/>
            <pc:sldMk cId="3298533295" sldId="392"/>
            <ac:spMk id="26" creationId="{92CDCC6A-AFB8-0A7F-B668-E6585BAC4EB5}"/>
          </ac:spMkLst>
        </pc:spChg>
      </pc:sldChg>
      <pc:sldChg chg="modSp add mod">
        <pc:chgData name="Stuart C Wilde MBE" userId="effe1fc91cccb1d5" providerId="LiveId" clId="{8ABEFA38-92CC-5145-8E42-8A047B7E19B4}" dt="2023-04-26T21:12:13.507" v="1383" actId="20577"/>
        <pc:sldMkLst>
          <pc:docMk/>
          <pc:sldMk cId="3632034598" sldId="393"/>
        </pc:sldMkLst>
        <pc:spChg chg="mod">
          <ac:chgData name="Stuart C Wilde MBE" userId="effe1fc91cccb1d5" providerId="LiveId" clId="{8ABEFA38-92CC-5145-8E42-8A047B7E19B4}" dt="2023-04-26T21:12:13.507" v="1383" actId="20577"/>
          <ac:spMkLst>
            <pc:docMk/>
            <pc:sldMk cId="3632034598" sldId="393"/>
            <ac:spMk id="13" creationId="{B773A3A9-133B-B7E4-912A-002CFD960D3A}"/>
          </ac:spMkLst>
        </pc:spChg>
      </pc:sldChg>
      <pc:sldChg chg="add">
        <pc:chgData name="Stuart C Wilde MBE" userId="effe1fc91cccb1d5" providerId="LiveId" clId="{8ABEFA38-92CC-5145-8E42-8A047B7E19B4}" dt="2023-04-12T16:34:00.712" v="9"/>
        <pc:sldMkLst>
          <pc:docMk/>
          <pc:sldMk cId="3486815691" sldId="394"/>
        </pc:sldMkLst>
      </pc:sldChg>
      <pc:sldChg chg="modSp add mod">
        <pc:chgData name="Stuart C Wilde MBE" userId="effe1fc91cccb1d5" providerId="LiveId" clId="{8ABEFA38-92CC-5145-8E42-8A047B7E19B4}" dt="2023-04-26T21:13:39.942" v="1405" actId="14100"/>
        <pc:sldMkLst>
          <pc:docMk/>
          <pc:sldMk cId="1116673399" sldId="395"/>
        </pc:sldMkLst>
        <pc:spChg chg="mod">
          <ac:chgData name="Stuart C Wilde MBE" userId="effe1fc91cccb1d5" providerId="LiveId" clId="{8ABEFA38-92CC-5145-8E42-8A047B7E19B4}" dt="2023-04-26T21:13:39.942" v="1405" actId="14100"/>
          <ac:spMkLst>
            <pc:docMk/>
            <pc:sldMk cId="1116673399" sldId="395"/>
            <ac:spMk id="23" creationId="{9899B22A-0847-3B21-BC73-BCC3F5FC9C64}"/>
          </ac:spMkLst>
        </pc:spChg>
      </pc:sldChg>
      <pc:sldChg chg="add">
        <pc:chgData name="Stuart C Wilde MBE" userId="effe1fc91cccb1d5" providerId="LiveId" clId="{8ABEFA38-92CC-5145-8E42-8A047B7E19B4}" dt="2023-04-12T16:34:00.712" v="9"/>
        <pc:sldMkLst>
          <pc:docMk/>
          <pc:sldMk cId="2203953103" sldId="396"/>
        </pc:sldMkLst>
      </pc:sldChg>
      <pc:sldChg chg="add">
        <pc:chgData name="Stuart C Wilde MBE" userId="effe1fc91cccb1d5" providerId="LiveId" clId="{8ABEFA38-92CC-5145-8E42-8A047B7E19B4}" dt="2023-04-12T16:34:00.712" v="9"/>
        <pc:sldMkLst>
          <pc:docMk/>
          <pc:sldMk cId="3919662093" sldId="397"/>
        </pc:sldMkLst>
      </pc:sldChg>
      <pc:sldChg chg="modSp add mod">
        <pc:chgData name="Stuart C Wilde MBE" userId="effe1fc91cccb1d5" providerId="LiveId" clId="{8ABEFA38-92CC-5145-8E42-8A047B7E19B4}" dt="2023-05-16T15:06:08.173" v="3109" actId="14100"/>
        <pc:sldMkLst>
          <pc:docMk/>
          <pc:sldMk cId="3993583602" sldId="398"/>
        </pc:sldMkLst>
        <pc:spChg chg="mod">
          <ac:chgData name="Stuart C Wilde MBE" userId="effe1fc91cccb1d5" providerId="LiveId" clId="{8ABEFA38-92CC-5145-8E42-8A047B7E19B4}" dt="2023-05-16T15:06:00.549" v="3108" actId="1035"/>
          <ac:spMkLst>
            <pc:docMk/>
            <pc:sldMk cId="3993583602" sldId="398"/>
            <ac:spMk id="44" creationId="{4D78967D-8D21-48F2-FB69-8E364F1BF138}"/>
          </ac:spMkLst>
        </pc:spChg>
        <pc:spChg chg="mod">
          <ac:chgData name="Stuart C Wilde MBE" userId="effe1fc91cccb1d5" providerId="LiveId" clId="{8ABEFA38-92CC-5145-8E42-8A047B7E19B4}" dt="2023-05-16T15:06:00.549" v="3108" actId="1035"/>
          <ac:spMkLst>
            <pc:docMk/>
            <pc:sldMk cId="3993583602" sldId="398"/>
            <ac:spMk id="46" creationId="{0E7004AA-0FD1-0D12-EF67-09C583766902}"/>
          </ac:spMkLst>
        </pc:spChg>
        <pc:cxnChg chg="mod">
          <ac:chgData name="Stuart C Wilde MBE" userId="effe1fc91cccb1d5" providerId="LiveId" clId="{8ABEFA38-92CC-5145-8E42-8A047B7E19B4}" dt="2023-05-16T15:06:08.173" v="3109" actId="14100"/>
          <ac:cxnSpMkLst>
            <pc:docMk/>
            <pc:sldMk cId="3993583602" sldId="398"/>
            <ac:cxnSpMk id="45" creationId="{E013052B-224B-E628-99C1-7C1EE84D7D6E}"/>
          </ac:cxnSpMkLst>
        </pc:cxnChg>
      </pc:sldChg>
      <pc:sldChg chg="add">
        <pc:chgData name="Stuart C Wilde MBE" userId="effe1fc91cccb1d5" providerId="LiveId" clId="{8ABEFA38-92CC-5145-8E42-8A047B7E19B4}" dt="2023-04-12T16:34:21.835" v="10"/>
        <pc:sldMkLst>
          <pc:docMk/>
          <pc:sldMk cId="3697075112" sldId="399"/>
        </pc:sldMkLst>
      </pc:sldChg>
    </pc:docChg>
  </pc:docChgLst>
  <pc:docChgLst>
    <pc:chgData name="Stuart C Wilde MBE" userId="effe1fc91cccb1d5" providerId="LiveId" clId="{0B7434C0-F6C9-5341-B016-8AA67EE59543}"/>
    <pc:docChg chg="undo custSel addSld delSld modSld">
      <pc:chgData name="Stuart C Wilde MBE" userId="effe1fc91cccb1d5" providerId="LiveId" clId="{0B7434C0-F6C9-5341-B016-8AA67EE59543}" dt="2023-12-07T16:45:26.622" v="1847" actId="1076"/>
      <pc:docMkLst>
        <pc:docMk/>
      </pc:docMkLst>
      <pc:sldChg chg="del">
        <pc:chgData name="Stuart C Wilde MBE" userId="effe1fc91cccb1d5" providerId="LiveId" clId="{0B7434C0-F6C9-5341-B016-8AA67EE59543}" dt="2023-12-05T19:49:43.754" v="381" actId="2696"/>
        <pc:sldMkLst>
          <pc:docMk/>
          <pc:sldMk cId="3690740411" sldId="256"/>
        </pc:sldMkLst>
      </pc:sldChg>
      <pc:sldChg chg="addSp delSp modSp mod">
        <pc:chgData name="Stuart C Wilde MBE" userId="effe1fc91cccb1d5" providerId="LiveId" clId="{0B7434C0-F6C9-5341-B016-8AA67EE59543}" dt="2023-12-05T20:04:18.315" v="591" actId="20577"/>
        <pc:sldMkLst>
          <pc:docMk/>
          <pc:sldMk cId="832641308" sldId="261"/>
        </pc:sldMkLst>
        <pc:spChg chg="del">
          <ac:chgData name="Stuart C Wilde MBE" userId="effe1fc91cccb1d5" providerId="LiveId" clId="{0B7434C0-F6C9-5341-B016-8AA67EE59543}" dt="2023-12-05T20:04:13.362" v="588" actId="478"/>
          <ac:spMkLst>
            <pc:docMk/>
            <pc:sldMk cId="832641308" sldId="261"/>
            <ac:spMk id="2" creationId="{0F7DA49C-DD10-E0C4-9A03-C3A5B28BA9B0}"/>
          </ac:spMkLst>
        </pc:spChg>
        <pc:spChg chg="del">
          <ac:chgData name="Stuart C Wilde MBE" userId="effe1fc91cccb1d5" providerId="LiveId" clId="{0B7434C0-F6C9-5341-B016-8AA67EE59543}" dt="2023-12-05T19:50:40.641" v="388" actId="478"/>
          <ac:spMkLst>
            <pc:docMk/>
            <pc:sldMk cId="832641308" sldId="261"/>
            <ac:spMk id="4" creationId="{60735DC8-A105-4BD0-A57F-2FFC38AECE84}"/>
          </ac:spMkLst>
        </pc:spChg>
        <pc:spChg chg="mod">
          <ac:chgData name="Stuart C Wilde MBE" userId="effe1fc91cccb1d5" providerId="LiveId" clId="{0B7434C0-F6C9-5341-B016-8AA67EE59543}" dt="2023-11-29T20:54:52.267" v="300" actId="14100"/>
          <ac:spMkLst>
            <pc:docMk/>
            <pc:sldMk cId="832641308" sldId="261"/>
            <ac:spMk id="5" creationId="{4C48B27C-BB60-C069-69E2-D74DA0FCEA05}"/>
          </ac:spMkLst>
        </pc:spChg>
        <pc:spChg chg="mod">
          <ac:chgData name="Stuart C Wilde MBE" userId="effe1fc91cccb1d5" providerId="LiveId" clId="{0B7434C0-F6C9-5341-B016-8AA67EE59543}" dt="2023-11-29T20:55:02.959" v="333" actId="14100"/>
          <ac:spMkLst>
            <pc:docMk/>
            <pc:sldMk cId="832641308" sldId="261"/>
            <ac:spMk id="6" creationId="{F61C0742-9BF7-F384-F861-42A29325F6A7}"/>
          </ac:spMkLst>
        </pc:spChg>
        <pc:spChg chg="mod">
          <ac:chgData name="Stuart C Wilde MBE" userId="effe1fc91cccb1d5" providerId="LiveId" clId="{0B7434C0-F6C9-5341-B016-8AA67EE59543}" dt="2023-11-29T20:55:12.308" v="352" actId="1038"/>
          <ac:spMkLst>
            <pc:docMk/>
            <pc:sldMk cId="832641308" sldId="261"/>
            <ac:spMk id="7" creationId="{19A14D7A-6FD0-C59F-FACC-1E2091E0A981}"/>
          </ac:spMkLst>
        </pc:spChg>
        <pc:spChg chg="add mod">
          <ac:chgData name="Stuart C Wilde MBE" userId="effe1fc91cccb1d5" providerId="LiveId" clId="{0B7434C0-F6C9-5341-B016-8AA67EE59543}" dt="2023-12-05T20:04:18.315" v="591" actId="20577"/>
          <ac:spMkLst>
            <pc:docMk/>
            <pc:sldMk cId="832641308" sldId="261"/>
            <ac:spMk id="12" creationId="{9DE5A2F6-3F8A-BEF0-CA3B-87CC2C093318}"/>
          </ac:spMkLst>
        </pc:spChg>
        <pc:spChg chg="del">
          <ac:chgData name="Stuart C Wilde MBE" userId="effe1fc91cccb1d5" providerId="LiveId" clId="{0B7434C0-F6C9-5341-B016-8AA67EE59543}" dt="2023-12-05T19:50:40.641" v="388" actId="478"/>
          <ac:spMkLst>
            <pc:docMk/>
            <pc:sldMk cId="832641308" sldId="261"/>
            <ac:spMk id="14" creationId="{8F43C2BE-FC11-4556-86F2-8EE2FBBF10D2}"/>
          </ac:spMkLst>
        </pc:spChg>
        <pc:spChg chg="mod">
          <ac:chgData name="Stuart C Wilde MBE" userId="effe1fc91cccb1d5" providerId="LiveId" clId="{0B7434C0-F6C9-5341-B016-8AA67EE59543}" dt="2023-11-29T20:56:27.856" v="377" actId="14100"/>
          <ac:spMkLst>
            <pc:docMk/>
            <pc:sldMk cId="832641308" sldId="261"/>
            <ac:spMk id="19" creationId="{44EEFD8E-3433-84A8-EDD2-9380F38B536F}"/>
          </ac:spMkLst>
        </pc:spChg>
        <pc:spChg chg="mod">
          <ac:chgData name="Stuart C Wilde MBE" userId="effe1fc91cccb1d5" providerId="LiveId" clId="{0B7434C0-F6C9-5341-B016-8AA67EE59543}" dt="2023-11-29T20:56:27.856" v="377" actId="14100"/>
          <ac:spMkLst>
            <pc:docMk/>
            <pc:sldMk cId="832641308" sldId="261"/>
            <ac:spMk id="20" creationId="{523E384D-B60D-642D-466A-F3676C95B071}"/>
          </ac:spMkLst>
        </pc:spChg>
        <pc:spChg chg="mod">
          <ac:chgData name="Stuart C Wilde MBE" userId="effe1fc91cccb1d5" providerId="LiveId" clId="{0B7434C0-F6C9-5341-B016-8AA67EE59543}" dt="2023-11-29T20:56:27.856" v="377" actId="14100"/>
          <ac:spMkLst>
            <pc:docMk/>
            <pc:sldMk cId="832641308" sldId="261"/>
            <ac:spMk id="21" creationId="{F5FED702-6B64-6332-B3CF-6B61F97267E9}"/>
          </ac:spMkLst>
        </pc:spChg>
        <pc:spChg chg="del">
          <ac:chgData name="Stuart C Wilde MBE" userId="effe1fc91cccb1d5" providerId="LiveId" clId="{0B7434C0-F6C9-5341-B016-8AA67EE59543}" dt="2023-12-05T19:50:40.641" v="388" actId="478"/>
          <ac:spMkLst>
            <pc:docMk/>
            <pc:sldMk cId="832641308" sldId="261"/>
            <ac:spMk id="25" creationId="{F54BD576-CC82-43DA-A008-C28EF60A448A}"/>
          </ac:spMkLst>
        </pc:spChg>
        <pc:graphicFrameChg chg="mod modGraphic">
          <ac:chgData name="Stuart C Wilde MBE" userId="effe1fc91cccb1d5" providerId="LiveId" clId="{0B7434C0-F6C9-5341-B016-8AA67EE59543}" dt="2023-11-29T20:57:28.406" v="380" actId="207"/>
          <ac:graphicFrameMkLst>
            <pc:docMk/>
            <pc:sldMk cId="832641308" sldId="261"/>
            <ac:graphicFrameMk id="3" creationId="{FE9A2EF0-09CC-B316-6611-29E3DE04029E}"/>
          </ac:graphicFrameMkLst>
        </pc:graphicFrameChg>
        <pc:cxnChg chg="del">
          <ac:chgData name="Stuart C Wilde MBE" userId="effe1fc91cccb1d5" providerId="LiveId" clId="{0B7434C0-F6C9-5341-B016-8AA67EE59543}" dt="2023-12-05T19:50:40.641" v="388" actId="478"/>
          <ac:cxnSpMkLst>
            <pc:docMk/>
            <pc:sldMk cId="832641308" sldId="261"/>
            <ac:cxnSpMk id="8" creationId="{50060E80-F1C3-4E50-B873-7CFDEEA90049}"/>
          </ac:cxnSpMkLst>
        </pc:cxnChg>
        <pc:cxnChg chg="del">
          <ac:chgData name="Stuart C Wilde MBE" userId="effe1fc91cccb1d5" providerId="LiveId" clId="{0B7434C0-F6C9-5341-B016-8AA67EE59543}" dt="2023-12-05T19:50:40.641" v="388" actId="478"/>
          <ac:cxnSpMkLst>
            <pc:docMk/>
            <pc:sldMk cId="832641308" sldId="261"/>
            <ac:cxnSpMk id="9" creationId="{01C52B09-2839-4160-A3C1-6BB201E5D53A}"/>
          </ac:cxnSpMkLst>
        </pc:cxnChg>
        <pc:cxnChg chg="del">
          <ac:chgData name="Stuart C Wilde MBE" userId="effe1fc91cccb1d5" providerId="LiveId" clId="{0B7434C0-F6C9-5341-B016-8AA67EE59543}" dt="2023-12-05T19:50:40.641" v="388" actId="478"/>
          <ac:cxnSpMkLst>
            <pc:docMk/>
            <pc:sldMk cId="832641308" sldId="261"/>
            <ac:cxnSpMk id="10" creationId="{FC6C2AB6-E695-4520-9F38-6B6A0DE36B04}"/>
          </ac:cxnSpMkLst>
        </pc:cxnChg>
        <pc:cxnChg chg="del">
          <ac:chgData name="Stuart C Wilde MBE" userId="effe1fc91cccb1d5" providerId="LiveId" clId="{0B7434C0-F6C9-5341-B016-8AA67EE59543}" dt="2023-12-05T19:50:40.641" v="388" actId="478"/>
          <ac:cxnSpMkLst>
            <pc:docMk/>
            <pc:sldMk cId="832641308" sldId="261"/>
            <ac:cxnSpMk id="11" creationId="{8F28B946-C7F6-4BF4-9E0C-3FACB97B07C7}"/>
          </ac:cxnSpMkLst>
        </pc:cxnChg>
      </pc:sldChg>
      <pc:sldChg chg="addSp delSp modSp del mod">
        <pc:chgData name="Stuart C Wilde MBE" userId="effe1fc91cccb1d5" providerId="LiveId" clId="{0B7434C0-F6C9-5341-B016-8AA67EE59543}" dt="2023-11-29T14:06:45.047" v="104" actId="2696"/>
        <pc:sldMkLst>
          <pc:docMk/>
          <pc:sldMk cId="2060847742" sldId="271"/>
        </pc:sldMkLst>
        <pc:graphicFrameChg chg="add del mod">
          <ac:chgData name="Stuart C Wilde MBE" userId="effe1fc91cccb1d5" providerId="LiveId" clId="{0B7434C0-F6C9-5341-B016-8AA67EE59543}" dt="2023-11-29T13:58:23.870" v="1"/>
          <ac:graphicFrameMkLst>
            <pc:docMk/>
            <pc:sldMk cId="2060847742" sldId="271"/>
            <ac:graphicFrameMk id="3" creationId="{A993F9DA-06B2-3408-DCD6-309D4737BD8B}"/>
          </ac:graphicFrameMkLst>
        </pc:graphicFrameChg>
        <pc:picChg chg="add del mod">
          <ac:chgData name="Stuart C Wilde MBE" userId="effe1fc91cccb1d5" providerId="LiveId" clId="{0B7434C0-F6C9-5341-B016-8AA67EE59543}" dt="2023-11-29T13:59:06.738" v="6" actId="478"/>
          <ac:picMkLst>
            <pc:docMk/>
            <pc:sldMk cId="2060847742" sldId="271"/>
            <ac:picMk id="6" creationId="{38FD06CB-23E3-5F19-21C5-0C03B20B2F00}"/>
          </ac:picMkLst>
        </pc:picChg>
      </pc:sldChg>
      <pc:sldChg chg="addSp delSp modSp mod">
        <pc:chgData name="Stuart C Wilde MBE" userId="effe1fc91cccb1d5" providerId="LiveId" clId="{0B7434C0-F6C9-5341-B016-8AA67EE59543}" dt="2023-12-07T16:45:26.622" v="1847" actId="1076"/>
        <pc:sldMkLst>
          <pc:docMk/>
          <pc:sldMk cId="1923896702" sldId="275"/>
        </pc:sldMkLst>
        <pc:spChg chg="mod">
          <ac:chgData name="Stuart C Wilde MBE" userId="effe1fc91cccb1d5" providerId="LiveId" clId="{0B7434C0-F6C9-5341-B016-8AA67EE59543}" dt="2023-12-06T20:00:29.450" v="1323" actId="1037"/>
          <ac:spMkLst>
            <pc:docMk/>
            <pc:sldMk cId="1923896702" sldId="275"/>
            <ac:spMk id="2" creationId="{FAB459E6-167B-6B66-071B-9EE69C209B85}"/>
          </ac:spMkLst>
        </pc:spChg>
        <pc:spChg chg="mod">
          <ac:chgData name="Stuart C Wilde MBE" userId="effe1fc91cccb1d5" providerId="LiveId" clId="{0B7434C0-F6C9-5341-B016-8AA67EE59543}" dt="2023-12-06T20:00:29.450" v="1323" actId="1037"/>
          <ac:spMkLst>
            <pc:docMk/>
            <pc:sldMk cId="1923896702" sldId="275"/>
            <ac:spMk id="3" creationId="{4ACF69E4-3422-1B83-8F6E-C97A31C6E981}"/>
          </ac:spMkLst>
        </pc:spChg>
        <pc:spChg chg="del">
          <ac:chgData name="Stuart C Wilde MBE" userId="effe1fc91cccb1d5" providerId="LiveId" clId="{0B7434C0-F6C9-5341-B016-8AA67EE59543}" dt="2023-12-05T19:49:51.171" v="382" actId="478"/>
          <ac:spMkLst>
            <pc:docMk/>
            <pc:sldMk cId="1923896702" sldId="275"/>
            <ac:spMk id="4" creationId="{60735DC8-A105-4BD0-A57F-2FFC38AECE84}"/>
          </ac:spMkLst>
        </pc:spChg>
        <pc:spChg chg="add mod">
          <ac:chgData name="Stuart C Wilde MBE" userId="effe1fc91cccb1d5" providerId="LiveId" clId="{0B7434C0-F6C9-5341-B016-8AA67EE59543}" dt="2023-12-07T16:45:26.622" v="1847" actId="1076"/>
          <ac:spMkLst>
            <pc:docMk/>
            <pc:sldMk cId="1923896702" sldId="275"/>
            <ac:spMk id="4" creationId="{814AE1BF-7DEE-45EF-BD76-F3E745F018AD}"/>
          </ac:spMkLst>
        </pc:spChg>
        <pc:spChg chg="mod">
          <ac:chgData name="Stuart C Wilde MBE" userId="effe1fc91cccb1d5" providerId="LiveId" clId="{0B7434C0-F6C9-5341-B016-8AA67EE59543}" dt="2023-12-06T20:00:29.450" v="1323" actId="1037"/>
          <ac:spMkLst>
            <pc:docMk/>
            <pc:sldMk cId="1923896702" sldId="275"/>
            <ac:spMk id="5" creationId="{32D68624-1E4C-94CE-3B7E-8F59237833EA}"/>
          </ac:spMkLst>
        </pc:spChg>
        <pc:spChg chg="add del mod">
          <ac:chgData name="Stuart C Wilde MBE" userId="effe1fc91cccb1d5" providerId="LiveId" clId="{0B7434C0-F6C9-5341-B016-8AA67EE59543}" dt="2023-12-06T20:11:29.329" v="1686" actId="478"/>
          <ac:spMkLst>
            <pc:docMk/>
            <pc:sldMk cId="1923896702" sldId="275"/>
            <ac:spMk id="6" creationId="{C5288BA9-B39E-DF66-5621-2D8A0AD8FAD5}"/>
          </ac:spMkLst>
        </pc:spChg>
        <pc:spChg chg="mod">
          <ac:chgData name="Stuart C Wilde MBE" userId="effe1fc91cccb1d5" providerId="LiveId" clId="{0B7434C0-F6C9-5341-B016-8AA67EE59543}" dt="2023-12-06T20:00:29.450" v="1323" actId="1037"/>
          <ac:spMkLst>
            <pc:docMk/>
            <pc:sldMk cId="1923896702" sldId="275"/>
            <ac:spMk id="7" creationId="{28C18038-3CE3-D588-CE98-5FA1B79886F1}"/>
          </ac:spMkLst>
        </pc:spChg>
        <pc:spChg chg="mod">
          <ac:chgData name="Stuart C Wilde MBE" userId="effe1fc91cccb1d5" providerId="LiveId" clId="{0B7434C0-F6C9-5341-B016-8AA67EE59543}" dt="2023-12-06T20:00:29.450" v="1323" actId="1037"/>
          <ac:spMkLst>
            <pc:docMk/>
            <pc:sldMk cId="1923896702" sldId="275"/>
            <ac:spMk id="12" creationId="{BF1E6822-CAD9-DE91-083B-A70E3DC462F0}"/>
          </ac:spMkLst>
        </pc:spChg>
        <pc:spChg chg="mod">
          <ac:chgData name="Stuart C Wilde MBE" userId="effe1fc91cccb1d5" providerId="LiveId" clId="{0B7434C0-F6C9-5341-B016-8AA67EE59543}" dt="2023-12-06T20:00:29.450" v="1323" actId="1037"/>
          <ac:spMkLst>
            <pc:docMk/>
            <pc:sldMk cId="1923896702" sldId="275"/>
            <ac:spMk id="13" creationId="{8C3B8241-06C4-9331-41A6-977D1DEAE3EA}"/>
          </ac:spMkLst>
        </pc:spChg>
        <pc:spChg chg="del">
          <ac:chgData name="Stuart C Wilde MBE" userId="effe1fc91cccb1d5" providerId="LiveId" clId="{0B7434C0-F6C9-5341-B016-8AA67EE59543}" dt="2023-12-05T19:49:51.171" v="382" actId="478"/>
          <ac:spMkLst>
            <pc:docMk/>
            <pc:sldMk cId="1923896702" sldId="275"/>
            <ac:spMk id="14" creationId="{8F43C2BE-FC11-4556-86F2-8EE2FBBF10D2}"/>
          </ac:spMkLst>
        </pc:spChg>
        <pc:spChg chg="mod">
          <ac:chgData name="Stuart C Wilde MBE" userId="effe1fc91cccb1d5" providerId="LiveId" clId="{0B7434C0-F6C9-5341-B016-8AA67EE59543}" dt="2023-12-06T20:00:29.450" v="1323" actId="1037"/>
          <ac:spMkLst>
            <pc:docMk/>
            <pc:sldMk cId="1923896702" sldId="275"/>
            <ac:spMk id="15" creationId="{9948A0A7-B670-9888-2DE0-BC464108C505}"/>
          </ac:spMkLst>
        </pc:spChg>
        <pc:spChg chg="mod">
          <ac:chgData name="Stuart C Wilde MBE" userId="effe1fc91cccb1d5" providerId="LiveId" clId="{0B7434C0-F6C9-5341-B016-8AA67EE59543}" dt="2023-12-06T20:00:29.450" v="1323" actId="1037"/>
          <ac:spMkLst>
            <pc:docMk/>
            <pc:sldMk cId="1923896702" sldId="275"/>
            <ac:spMk id="16" creationId="{71E6EA0F-0A9C-7217-ED8F-E92872379633}"/>
          </ac:spMkLst>
        </pc:spChg>
        <pc:spChg chg="mod">
          <ac:chgData name="Stuart C Wilde MBE" userId="effe1fc91cccb1d5" providerId="LiveId" clId="{0B7434C0-F6C9-5341-B016-8AA67EE59543}" dt="2023-12-06T20:00:29.450" v="1323" actId="1037"/>
          <ac:spMkLst>
            <pc:docMk/>
            <pc:sldMk cId="1923896702" sldId="275"/>
            <ac:spMk id="17" creationId="{437E7A14-AD7B-9569-A0DE-B69033BF3EEA}"/>
          </ac:spMkLst>
        </pc:spChg>
        <pc:spChg chg="mod">
          <ac:chgData name="Stuart C Wilde MBE" userId="effe1fc91cccb1d5" providerId="LiveId" clId="{0B7434C0-F6C9-5341-B016-8AA67EE59543}" dt="2023-12-06T20:00:29.450" v="1323" actId="1037"/>
          <ac:spMkLst>
            <pc:docMk/>
            <pc:sldMk cId="1923896702" sldId="275"/>
            <ac:spMk id="18" creationId="{BABBD544-0D48-C29E-BEDA-9C1A74869D46}"/>
          </ac:spMkLst>
        </pc:spChg>
        <pc:spChg chg="mod">
          <ac:chgData name="Stuart C Wilde MBE" userId="effe1fc91cccb1d5" providerId="LiveId" clId="{0B7434C0-F6C9-5341-B016-8AA67EE59543}" dt="2023-12-06T20:00:29.450" v="1323" actId="1037"/>
          <ac:spMkLst>
            <pc:docMk/>
            <pc:sldMk cId="1923896702" sldId="275"/>
            <ac:spMk id="19" creationId="{E6B94A31-5770-FFA6-48C1-D7682FDEA289}"/>
          </ac:spMkLst>
        </pc:spChg>
        <pc:spChg chg="mod">
          <ac:chgData name="Stuart C Wilde MBE" userId="effe1fc91cccb1d5" providerId="LiveId" clId="{0B7434C0-F6C9-5341-B016-8AA67EE59543}" dt="2023-12-06T20:00:29.450" v="1323" actId="1037"/>
          <ac:spMkLst>
            <pc:docMk/>
            <pc:sldMk cId="1923896702" sldId="275"/>
            <ac:spMk id="20" creationId="{7A57EC5B-F41D-838D-8B04-F6266EF0AD92}"/>
          </ac:spMkLst>
        </pc:spChg>
        <pc:spChg chg="mod">
          <ac:chgData name="Stuart C Wilde MBE" userId="effe1fc91cccb1d5" providerId="LiveId" clId="{0B7434C0-F6C9-5341-B016-8AA67EE59543}" dt="2023-12-06T20:00:29.450" v="1323" actId="1037"/>
          <ac:spMkLst>
            <pc:docMk/>
            <pc:sldMk cId="1923896702" sldId="275"/>
            <ac:spMk id="21" creationId="{70387C76-9514-A5B7-FE46-E3AC18DB9123}"/>
          </ac:spMkLst>
        </pc:spChg>
        <pc:spChg chg="mod">
          <ac:chgData name="Stuart C Wilde MBE" userId="effe1fc91cccb1d5" providerId="LiveId" clId="{0B7434C0-F6C9-5341-B016-8AA67EE59543}" dt="2023-12-06T20:00:29.450" v="1323" actId="1037"/>
          <ac:spMkLst>
            <pc:docMk/>
            <pc:sldMk cId="1923896702" sldId="275"/>
            <ac:spMk id="22" creationId="{F700090F-42BB-963E-9648-CCFF9F507F32}"/>
          </ac:spMkLst>
        </pc:spChg>
        <pc:spChg chg="mod">
          <ac:chgData name="Stuart C Wilde MBE" userId="effe1fc91cccb1d5" providerId="LiveId" clId="{0B7434C0-F6C9-5341-B016-8AA67EE59543}" dt="2023-12-06T20:00:29.450" v="1323" actId="1037"/>
          <ac:spMkLst>
            <pc:docMk/>
            <pc:sldMk cId="1923896702" sldId="275"/>
            <ac:spMk id="23" creationId="{E6190436-B6B1-C532-2969-C530A2706A41}"/>
          </ac:spMkLst>
        </pc:spChg>
        <pc:spChg chg="mod">
          <ac:chgData name="Stuart C Wilde MBE" userId="effe1fc91cccb1d5" providerId="LiveId" clId="{0B7434C0-F6C9-5341-B016-8AA67EE59543}" dt="2023-12-06T20:00:29.450" v="1323" actId="1037"/>
          <ac:spMkLst>
            <pc:docMk/>
            <pc:sldMk cId="1923896702" sldId="275"/>
            <ac:spMk id="24" creationId="{BE1918E3-C288-63A5-14E9-9FD5D902F177}"/>
          </ac:spMkLst>
        </pc:spChg>
        <pc:spChg chg="del">
          <ac:chgData name="Stuart C Wilde MBE" userId="effe1fc91cccb1d5" providerId="LiveId" clId="{0B7434C0-F6C9-5341-B016-8AA67EE59543}" dt="2023-12-05T19:49:51.171" v="382" actId="478"/>
          <ac:spMkLst>
            <pc:docMk/>
            <pc:sldMk cId="1923896702" sldId="275"/>
            <ac:spMk id="25" creationId="{F54BD576-CC82-43DA-A008-C28EF60A448A}"/>
          </ac:spMkLst>
        </pc:spChg>
        <pc:spChg chg="mod">
          <ac:chgData name="Stuart C Wilde MBE" userId="effe1fc91cccb1d5" providerId="LiveId" clId="{0B7434C0-F6C9-5341-B016-8AA67EE59543}" dt="2023-12-06T20:00:29.450" v="1323" actId="1037"/>
          <ac:spMkLst>
            <pc:docMk/>
            <pc:sldMk cId="1923896702" sldId="275"/>
            <ac:spMk id="27" creationId="{25DB5E99-4D4C-A860-9D1D-CF7E450F421B}"/>
          </ac:spMkLst>
        </pc:spChg>
        <pc:spChg chg="mod">
          <ac:chgData name="Stuart C Wilde MBE" userId="effe1fc91cccb1d5" providerId="LiveId" clId="{0B7434C0-F6C9-5341-B016-8AA67EE59543}" dt="2023-12-05T20:02:39.939" v="562" actId="1076"/>
          <ac:spMkLst>
            <pc:docMk/>
            <pc:sldMk cId="1923896702" sldId="275"/>
            <ac:spMk id="32" creationId="{EA36E209-7A1D-3B86-10DE-9D5C030D419C}"/>
          </ac:spMkLst>
        </pc:spChg>
        <pc:spChg chg="mod">
          <ac:chgData name="Stuart C Wilde MBE" userId="effe1fc91cccb1d5" providerId="LiveId" clId="{0B7434C0-F6C9-5341-B016-8AA67EE59543}" dt="2023-12-06T20:00:29.450" v="1323" actId="1037"/>
          <ac:spMkLst>
            <pc:docMk/>
            <pc:sldMk cId="1923896702" sldId="275"/>
            <ac:spMk id="34" creationId="{7FAAEC8E-C700-035C-484D-D33B6C105B02}"/>
          </ac:spMkLst>
        </pc:spChg>
        <pc:spChg chg="mod">
          <ac:chgData name="Stuart C Wilde MBE" userId="effe1fc91cccb1d5" providerId="LiveId" clId="{0B7434C0-F6C9-5341-B016-8AA67EE59543}" dt="2023-12-06T20:00:29.450" v="1323" actId="1037"/>
          <ac:spMkLst>
            <pc:docMk/>
            <pc:sldMk cId="1923896702" sldId="275"/>
            <ac:spMk id="47" creationId="{742637C3-2C3A-5584-059F-49150CB7EAFC}"/>
          </ac:spMkLst>
        </pc:spChg>
        <pc:spChg chg="mod">
          <ac:chgData name="Stuart C Wilde MBE" userId="effe1fc91cccb1d5" providerId="LiveId" clId="{0B7434C0-F6C9-5341-B016-8AA67EE59543}" dt="2023-12-06T20:00:29.450" v="1323" actId="1037"/>
          <ac:spMkLst>
            <pc:docMk/>
            <pc:sldMk cId="1923896702" sldId="275"/>
            <ac:spMk id="55" creationId="{B41554F2-AFFC-23A6-D3AF-CF41A5AC15AA}"/>
          </ac:spMkLst>
        </pc:spChg>
        <pc:cxnChg chg="del">
          <ac:chgData name="Stuart C Wilde MBE" userId="effe1fc91cccb1d5" providerId="LiveId" clId="{0B7434C0-F6C9-5341-B016-8AA67EE59543}" dt="2023-12-05T19:49:51.171" v="382" actId="478"/>
          <ac:cxnSpMkLst>
            <pc:docMk/>
            <pc:sldMk cId="1923896702" sldId="275"/>
            <ac:cxnSpMk id="8" creationId="{50060E80-F1C3-4E50-B873-7CFDEEA90049}"/>
          </ac:cxnSpMkLst>
        </pc:cxnChg>
        <pc:cxnChg chg="del">
          <ac:chgData name="Stuart C Wilde MBE" userId="effe1fc91cccb1d5" providerId="LiveId" clId="{0B7434C0-F6C9-5341-B016-8AA67EE59543}" dt="2023-12-05T19:49:51.171" v="382" actId="478"/>
          <ac:cxnSpMkLst>
            <pc:docMk/>
            <pc:sldMk cId="1923896702" sldId="275"/>
            <ac:cxnSpMk id="9" creationId="{01C52B09-2839-4160-A3C1-6BB201E5D53A}"/>
          </ac:cxnSpMkLst>
        </pc:cxnChg>
        <pc:cxnChg chg="del">
          <ac:chgData name="Stuart C Wilde MBE" userId="effe1fc91cccb1d5" providerId="LiveId" clId="{0B7434C0-F6C9-5341-B016-8AA67EE59543}" dt="2023-12-05T19:49:51.171" v="382" actId="478"/>
          <ac:cxnSpMkLst>
            <pc:docMk/>
            <pc:sldMk cId="1923896702" sldId="275"/>
            <ac:cxnSpMk id="11" creationId="{8F28B946-C7F6-4BF4-9E0C-3FACB97B07C7}"/>
          </ac:cxnSpMkLst>
        </pc:cxnChg>
        <pc:cxnChg chg="mod">
          <ac:chgData name="Stuart C Wilde MBE" userId="effe1fc91cccb1d5" providerId="LiveId" clId="{0B7434C0-F6C9-5341-B016-8AA67EE59543}" dt="2023-12-06T20:00:29.450" v="1323" actId="1037"/>
          <ac:cxnSpMkLst>
            <pc:docMk/>
            <pc:sldMk cId="1923896702" sldId="275"/>
            <ac:cxnSpMk id="29" creationId="{0A266774-C373-254E-5A4E-0EB3CDB372AC}"/>
          </ac:cxnSpMkLst>
        </pc:cxnChg>
        <pc:cxnChg chg="mod">
          <ac:chgData name="Stuart C Wilde MBE" userId="effe1fc91cccb1d5" providerId="LiveId" clId="{0B7434C0-F6C9-5341-B016-8AA67EE59543}" dt="2023-12-06T20:00:29.450" v="1323" actId="1037"/>
          <ac:cxnSpMkLst>
            <pc:docMk/>
            <pc:sldMk cId="1923896702" sldId="275"/>
            <ac:cxnSpMk id="30" creationId="{62FB7A41-638B-0E03-19CD-EAE858BD8B6B}"/>
          </ac:cxnSpMkLst>
        </pc:cxnChg>
        <pc:cxnChg chg="mod">
          <ac:chgData name="Stuart C Wilde MBE" userId="effe1fc91cccb1d5" providerId="LiveId" clId="{0B7434C0-F6C9-5341-B016-8AA67EE59543}" dt="2023-12-06T20:00:29.450" v="1323" actId="1037"/>
          <ac:cxnSpMkLst>
            <pc:docMk/>
            <pc:sldMk cId="1923896702" sldId="275"/>
            <ac:cxnSpMk id="31" creationId="{5DE4D13A-3F20-282F-B558-4021668E868E}"/>
          </ac:cxnSpMkLst>
        </pc:cxnChg>
        <pc:cxnChg chg="mod">
          <ac:chgData name="Stuart C Wilde MBE" userId="effe1fc91cccb1d5" providerId="LiveId" clId="{0B7434C0-F6C9-5341-B016-8AA67EE59543}" dt="2023-12-06T20:00:29.450" v="1323" actId="1037"/>
          <ac:cxnSpMkLst>
            <pc:docMk/>
            <pc:sldMk cId="1923896702" sldId="275"/>
            <ac:cxnSpMk id="33" creationId="{ECAD12D4-4E67-8308-9BD5-03B26DEF7D22}"/>
          </ac:cxnSpMkLst>
        </pc:cxnChg>
        <pc:cxnChg chg="del">
          <ac:chgData name="Stuart C Wilde MBE" userId="effe1fc91cccb1d5" providerId="LiveId" clId="{0B7434C0-F6C9-5341-B016-8AA67EE59543}" dt="2023-12-05T19:49:51.171" v="382" actId="478"/>
          <ac:cxnSpMkLst>
            <pc:docMk/>
            <pc:sldMk cId="1923896702" sldId="275"/>
            <ac:cxnSpMk id="35" creationId="{F0B96260-56A7-8940-8234-930A497D9C5D}"/>
          </ac:cxnSpMkLst>
        </pc:cxnChg>
        <pc:cxnChg chg="mod">
          <ac:chgData name="Stuart C Wilde MBE" userId="effe1fc91cccb1d5" providerId="LiveId" clId="{0B7434C0-F6C9-5341-B016-8AA67EE59543}" dt="2023-12-06T20:00:29.450" v="1323" actId="1037"/>
          <ac:cxnSpMkLst>
            <pc:docMk/>
            <pc:sldMk cId="1923896702" sldId="275"/>
            <ac:cxnSpMk id="37" creationId="{367E9F44-DA02-324F-4C2D-6D97B72D916F}"/>
          </ac:cxnSpMkLst>
        </pc:cxnChg>
        <pc:cxnChg chg="mod">
          <ac:chgData name="Stuart C Wilde MBE" userId="effe1fc91cccb1d5" providerId="LiveId" clId="{0B7434C0-F6C9-5341-B016-8AA67EE59543}" dt="2023-12-06T20:00:29.450" v="1323" actId="1037"/>
          <ac:cxnSpMkLst>
            <pc:docMk/>
            <pc:sldMk cId="1923896702" sldId="275"/>
            <ac:cxnSpMk id="39" creationId="{F19C8FA0-6FBA-E59C-72F6-BB007F10FEC8}"/>
          </ac:cxnSpMkLst>
        </pc:cxnChg>
        <pc:cxnChg chg="mod">
          <ac:chgData name="Stuart C Wilde MBE" userId="effe1fc91cccb1d5" providerId="LiveId" clId="{0B7434C0-F6C9-5341-B016-8AA67EE59543}" dt="2023-12-06T20:00:29.450" v="1323" actId="1037"/>
          <ac:cxnSpMkLst>
            <pc:docMk/>
            <pc:sldMk cId="1923896702" sldId="275"/>
            <ac:cxnSpMk id="40" creationId="{577C16CA-9D17-61D3-D457-655412994ABC}"/>
          </ac:cxnSpMkLst>
        </pc:cxnChg>
        <pc:cxnChg chg="mod">
          <ac:chgData name="Stuart C Wilde MBE" userId="effe1fc91cccb1d5" providerId="LiveId" clId="{0B7434C0-F6C9-5341-B016-8AA67EE59543}" dt="2023-12-06T20:00:29.450" v="1323" actId="1037"/>
          <ac:cxnSpMkLst>
            <pc:docMk/>
            <pc:sldMk cId="1923896702" sldId="275"/>
            <ac:cxnSpMk id="43" creationId="{CD580C7F-E321-4572-72B0-1766E1CF8D4B}"/>
          </ac:cxnSpMkLst>
        </pc:cxnChg>
        <pc:cxnChg chg="mod">
          <ac:chgData name="Stuart C Wilde MBE" userId="effe1fc91cccb1d5" providerId="LiveId" clId="{0B7434C0-F6C9-5341-B016-8AA67EE59543}" dt="2023-12-06T20:00:29.450" v="1323" actId="1037"/>
          <ac:cxnSpMkLst>
            <pc:docMk/>
            <pc:sldMk cId="1923896702" sldId="275"/>
            <ac:cxnSpMk id="45" creationId="{E64788FD-8AD8-23B5-E7A9-1C90E6396DA0}"/>
          </ac:cxnSpMkLst>
        </pc:cxnChg>
        <pc:cxnChg chg="mod">
          <ac:chgData name="Stuart C Wilde MBE" userId="effe1fc91cccb1d5" providerId="LiveId" clId="{0B7434C0-F6C9-5341-B016-8AA67EE59543}" dt="2023-12-06T20:00:29.450" v="1323" actId="1037"/>
          <ac:cxnSpMkLst>
            <pc:docMk/>
            <pc:sldMk cId="1923896702" sldId="275"/>
            <ac:cxnSpMk id="46" creationId="{46203256-AA6B-BFB0-5890-0A082B97D019}"/>
          </ac:cxnSpMkLst>
        </pc:cxnChg>
        <pc:cxnChg chg="mod">
          <ac:chgData name="Stuart C Wilde MBE" userId="effe1fc91cccb1d5" providerId="LiveId" clId="{0B7434C0-F6C9-5341-B016-8AA67EE59543}" dt="2023-12-06T20:00:29.450" v="1323" actId="1037"/>
          <ac:cxnSpMkLst>
            <pc:docMk/>
            <pc:sldMk cId="1923896702" sldId="275"/>
            <ac:cxnSpMk id="50" creationId="{25CFA41A-AB52-07EA-AEAC-6FA922E37702}"/>
          </ac:cxnSpMkLst>
        </pc:cxnChg>
        <pc:cxnChg chg="mod">
          <ac:chgData name="Stuart C Wilde MBE" userId="effe1fc91cccb1d5" providerId="LiveId" clId="{0B7434C0-F6C9-5341-B016-8AA67EE59543}" dt="2023-12-06T20:00:29.450" v="1323" actId="1037"/>
          <ac:cxnSpMkLst>
            <pc:docMk/>
            <pc:sldMk cId="1923896702" sldId="275"/>
            <ac:cxnSpMk id="51" creationId="{3EEE57EA-E255-7F04-0BF1-4006EF8DEAAE}"/>
          </ac:cxnSpMkLst>
        </pc:cxnChg>
        <pc:cxnChg chg="mod">
          <ac:chgData name="Stuart C Wilde MBE" userId="effe1fc91cccb1d5" providerId="LiveId" clId="{0B7434C0-F6C9-5341-B016-8AA67EE59543}" dt="2023-12-06T20:00:29.450" v="1323" actId="1037"/>
          <ac:cxnSpMkLst>
            <pc:docMk/>
            <pc:sldMk cId="1923896702" sldId="275"/>
            <ac:cxnSpMk id="52" creationId="{982A869F-8DDF-ED27-C86B-A612D99A8E01}"/>
          </ac:cxnSpMkLst>
        </pc:cxnChg>
      </pc:sldChg>
      <pc:sldChg chg="addSp delSp modSp mod">
        <pc:chgData name="Stuart C Wilde MBE" userId="effe1fc91cccb1d5" providerId="LiveId" clId="{0B7434C0-F6C9-5341-B016-8AA67EE59543}" dt="2023-12-06T20:01:01.285" v="1349" actId="1038"/>
        <pc:sldMkLst>
          <pc:docMk/>
          <pc:sldMk cId="4013975366" sldId="276"/>
        </pc:sldMkLst>
        <pc:spChg chg="add mod">
          <ac:chgData name="Stuart C Wilde MBE" userId="effe1fc91cccb1d5" providerId="LiveId" clId="{0B7434C0-F6C9-5341-B016-8AA67EE59543}" dt="2023-12-05T20:02:56.669" v="565" actId="20577"/>
          <ac:spMkLst>
            <pc:docMk/>
            <pc:sldMk cId="4013975366" sldId="276"/>
            <ac:spMk id="2" creationId="{D2EAFE09-88F5-5004-17C0-9D3A440BD90F}"/>
          </ac:spMkLst>
        </pc:spChg>
        <pc:spChg chg="del">
          <ac:chgData name="Stuart C Wilde MBE" userId="effe1fc91cccb1d5" providerId="LiveId" clId="{0B7434C0-F6C9-5341-B016-8AA67EE59543}" dt="2023-12-05T19:49:58.943" v="383" actId="478"/>
          <ac:spMkLst>
            <pc:docMk/>
            <pc:sldMk cId="4013975366" sldId="276"/>
            <ac:spMk id="4" creationId="{60735DC8-A105-4BD0-A57F-2FFC38AECE84}"/>
          </ac:spMkLst>
        </pc:spChg>
        <pc:spChg chg="del mod">
          <ac:chgData name="Stuart C Wilde MBE" userId="effe1fc91cccb1d5" providerId="LiveId" clId="{0B7434C0-F6C9-5341-B016-8AA67EE59543}" dt="2023-12-05T20:03:00.837" v="567" actId="478"/>
          <ac:spMkLst>
            <pc:docMk/>
            <pc:sldMk cId="4013975366" sldId="276"/>
            <ac:spMk id="6" creationId="{31F2D842-E496-5FAD-AC5A-588503007405}"/>
          </ac:spMkLst>
        </pc:spChg>
        <pc:spChg chg="mod">
          <ac:chgData name="Stuart C Wilde MBE" userId="effe1fc91cccb1d5" providerId="LiveId" clId="{0B7434C0-F6C9-5341-B016-8AA67EE59543}" dt="2023-12-06T20:01:01.285" v="1349" actId="1038"/>
          <ac:spMkLst>
            <pc:docMk/>
            <pc:sldMk cId="4013975366" sldId="276"/>
            <ac:spMk id="7" creationId="{0A757C18-12BE-56A9-FFAA-5AF6C7116DD4}"/>
          </ac:spMkLst>
        </pc:spChg>
        <pc:spChg chg="mod">
          <ac:chgData name="Stuart C Wilde MBE" userId="effe1fc91cccb1d5" providerId="LiveId" clId="{0B7434C0-F6C9-5341-B016-8AA67EE59543}" dt="2023-12-06T20:01:01.285" v="1349" actId="1038"/>
          <ac:spMkLst>
            <pc:docMk/>
            <pc:sldMk cId="4013975366" sldId="276"/>
            <ac:spMk id="12" creationId="{D8B46059-9CAA-4CBB-06D4-67ED037FBDE4}"/>
          </ac:spMkLst>
        </pc:spChg>
        <pc:spChg chg="del">
          <ac:chgData name="Stuart C Wilde MBE" userId="effe1fc91cccb1d5" providerId="LiveId" clId="{0B7434C0-F6C9-5341-B016-8AA67EE59543}" dt="2023-12-05T19:49:58.943" v="383" actId="478"/>
          <ac:spMkLst>
            <pc:docMk/>
            <pc:sldMk cId="4013975366" sldId="276"/>
            <ac:spMk id="14" creationId="{8F43C2BE-FC11-4556-86F2-8EE2FBBF10D2}"/>
          </ac:spMkLst>
        </pc:spChg>
        <pc:spChg chg="mod">
          <ac:chgData name="Stuart C Wilde MBE" userId="effe1fc91cccb1d5" providerId="LiveId" clId="{0B7434C0-F6C9-5341-B016-8AA67EE59543}" dt="2023-12-06T20:01:01.285" v="1349" actId="1038"/>
          <ac:spMkLst>
            <pc:docMk/>
            <pc:sldMk cId="4013975366" sldId="276"/>
            <ac:spMk id="17" creationId="{FE8C24A3-F141-15B9-0BC4-31ED2A903CE8}"/>
          </ac:spMkLst>
        </pc:spChg>
        <pc:spChg chg="mod">
          <ac:chgData name="Stuart C Wilde MBE" userId="effe1fc91cccb1d5" providerId="LiveId" clId="{0B7434C0-F6C9-5341-B016-8AA67EE59543}" dt="2023-12-06T20:01:01.285" v="1349" actId="1038"/>
          <ac:spMkLst>
            <pc:docMk/>
            <pc:sldMk cId="4013975366" sldId="276"/>
            <ac:spMk id="19" creationId="{9241177F-24B1-20FA-077B-26606FBAAB72}"/>
          </ac:spMkLst>
        </pc:spChg>
        <pc:spChg chg="mod">
          <ac:chgData name="Stuart C Wilde MBE" userId="effe1fc91cccb1d5" providerId="LiveId" clId="{0B7434C0-F6C9-5341-B016-8AA67EE59543}" dt="2023-12-06T20:01:01.285" v="1349" actId="1038"/>
          <ac:spMkLst>
            <pc:docMk/>
            <pc:sldMk cId="4013975366" sldId="276"/>
            <ac:spMk id="20" creationId="{D6085842-4267-76EF-660E-1FF2B1F25AAD}"/>
          </ac:spMkLst>
        </pc:spChg>
        <pc:spChg chg="mod">
          <ac:chgData name="Stuart C Wilde MBE" userId="effe1fc91cccb1d5" providerId="LiveId" clId="{0B7434C0-F6C9-5341-B016-8AA67EE59543}" dt="2023-12-06T20:01:01.285" v="1349" actId="1038"/>
          <ac:spMkLst>
            <pc:docMk/>
            <pc:sldMk cId="4013975366" sldId="276"/>
            <ac:spMk id="21" creationId="{ECF05851-2BFB-2F6F-460D-A1BFF054FC13}"/>
          </ac:spMkLst>
        </pc:spChg>
        <pc:spChg chg="mod">
          <ac:chgData name="Stuart C Wilde MBE" userId="effe1fc91cccb1d5" providerId="LiveId" clId="{0B7434C0-F6C9-5341-B016-8AA67EE59543}" dt="2023-12-06T20:01:01.285" v="1349" actId="1038"/>
          <ac:spMkLst>
            <pc:docMk/>
            <pc:sldMk cId="4013975366" sldId="276"/>
            <ac:spMk id="24" creationId="{99FED954-84E8-82B0-DB3E-E685F436C76B}"/>
          </ac:spMkLst>
        </pc:spChg>
        <pc:spChg chg="del">
          <ac:chgData name="Stuart C Wilde MBE" userId="effe1fc91cccb1d5" providerId="LiveId" clId="{0B7434C0-F6C9-5341-B016-8AA67EE59543}" dt="2023-12-05T19:49:58.943" v="383" actId="478"/>
          <ac:spMkLst>
            <pc:docMk/>
            <pc:sldMk cId="4013975366" sldId="276"/>
            <ac:spMk id="25" creationId="{F54BD576-CC82-43DA-A008-C28EF60A448A}"/>
          </ac:spMkLst>
        </pc:spChg>
        <pc:spChg chg="mod">
          <ac:chgData name="Stuart C Wilde MBE" userId="effe1fc91cccb1d5" providerId="LiveId" clId="{0B7434C0-F6C9-5341-B016-8AA67EE59543}" dt="2023-12-06T20:01:01.285" v="1349" actId="1038"/>
          <ac:spMkLst>
            <pc:docMk/>
            <pc:sldMk cId="4013975366" sldId="276"/>
            <ac:spMk id="28" creationId="{C0BDB1FA-9E9C-4439-646B-4E13D9EE523C}"/>
          </ac:spMkLst>
        </pc:spChg>
        <pc:spChg chg="mod">
          <ac:chgData name="Stuart C Wilde MBE" userId="effe1fc91cccb1d5" providerId="LiveId" clId="{0B7434C0-F6C9-5341-B016-8AA67EE59543}" dt="2023-12-06T20:01:01.285" v="1349" actId="1038"/>
          <ac:spMkLst>
            <pc:docMk/>
            <pc:sldMk cId="4013975366" sldId="276"/>
            <ac:spMk id="35" creationId="{9410DC56-ABCF-F1B5-38EF-035BB3D9779E}"/>
          </ac:spMkLst>
        </pc:spChg>
        <pc:cxnChg chg="mod">
          <ac:chgData name="Stuart C Wilde MBE" userId="effe1fc91cccb1d5" providerId="LiveId" clId="{0B7434C0-F6C9-5341-B016-8AA67EE59543}" dt="2023-12-06T20:01:01.285" v="1349" actId="1038"/>
          <ac:cxnSpMkLst>
            <pc:docMk/>
            <pc:sldMk cId="4013975366" sldId="276"/>
            <ac:cxnSpMk id="3" creationId="{DD7B7534-AE57-2FC8-4FFD-2DE33CF2853C}"/>
          </ac:cxnSpMkLst>
        </pc:cxnChg>
        <pc:cxnChg chg="del">
          <ac:chgData name="Stuart C Wilde MBE" userId="effe1fc91cccb1d5" providerId="LiveId" clId="{0B7434C0-F6C9-5341-B016-8AA67EE59543}" dt="2023-12-05T19:49:58.943" v="383" actId="478"/>
          <ac:cxnSpMkLst>
            <pc:docMk/>
            <pc:sldMk cId="4013975366" sldId="276"/>
            <ac:cxnSpMk id="8" creationId="{50060E80-F1C3-4E50-B873-7CFDEEA90049}"/>
          </ac:cxnSpMkLst>
        </pc:cxnChg>
        <pc:cxnChg chg="del">
          <ac:chgData name="Stuart C Wilde MBE" userId="effe1fc91cccb1d5" providerId="LiveId" clId="{0B7434C0-F6C9-5341-B016-8AA67EE59543}" dt="2023-12-05T19:49:58.943" v="383" actId="478"/>
          <ac:cxnSpMkLst>
            <pc:docMk/>
            <pc:sldMk cId="4013975366" sldId="276"/>
            <ac:cxnSpMk id="9" creationId="{01C52B09-2839-4160-A3C1-6BB201E5D53A}"/>
          </ac:cxnSpMkLst>
        </pc:cxnChg>
        <pc:cxnChg chg="del">
          <ac:chgData name="Stuart C Wilde MBE" userId="effe1fc91cccb1d5" providerId="LiveId" clId="{0B7434C0-F6C9-5341-B016-8AA67EE59543}" dt="2023-12-05T19:49:58.943" v="383" actId="478"/>
          <ac:cxnSpMkLst>
            <pc:docMk/>
            <pc:sldMk cId="4013975366" sldId="276"/>
            <ac:cxnSpMk id="10" creationId="{FC6C2AB6-E695-4520-9F38-6B6A0DE36B04}"/>
          </ac:cxnSpMkLst>
        </pc:cxnChg>
        <pc:cxnChg chg="del">
          <ac:chgData name="Stuart C Wilde MBE" userId="effe1fc91cccb1d5" providerId="LiveId" clId="{0B7434C0-F6C9-5341-B016-8AA67EE59543}" dt="2023-12-05T19:49:58.943" v="383" actId="478"/>
          <ac:cxnSpMkLst>
            <pc:docMk/>
            <pc:sldMk cId="4013975366" sldId="276"/>
            <ac:cxnSpMk id="11" creationId="{8F28B946-C7F6-4BF4-9E0C-3FACB97B07C7}"/>
          </ac:cxnSpMkLst>
        </pc:cxnChg>
        <pc:cxnChg chg="mod">
          <ac:chgData name="Stuart C Wilde MBE" userId="effe1fc91cccb1d5" providerId="LiveId" clId="{0B7434C0-F6C9-5341-B016-8AA67EE59543}" dt="2023-12-06T20:01:01.285" v="1349" actId="1038"/>
          <ac:cxnSpMkLst>
            <pc:docMk/>
            <pc:sldMk cId="4013975366" sldId="276"/>
            <ac:cxnSpMk id="16" creationId="{87002D37-BD32-38C0-08FD-781F96C7E2FC}"/>
          </ac:cxnSpMkLst>
        </pc:cxnChg>
        <pc:cxnChg chg="mod">
          <ac:chgData name="Stuart C Wilde MBE" userId="effe1fc91cccb1d5" providerId="LiveId" clId="{0B7434C0-F6C9-5341-B016-8AA67EE59543}" dt="2023-12-06T20:01:01.285" v="1349" actId="1038"/>
          <ac:cxnSpMkLst>
            <pc:docMk/>
            <pc:sldMk cId="4013975366" sldId="276"/>
            <ac:cxnSpMk id="40" creationId="{66492F33-992B-908D-BDF9-A0962EB655ED}"/>
          </ac:cxnSpMkLst>
        </pc:cxnChg>
        <pc:cxnChg chg="mod">
          <ac:chgData name="Stuart C Wilde MBE" userId="effe1fc91cccb1d5" providerId="LiveId" clId="{0B7434C0-F6C9-5341-B016-8AA67EE59543}" dt="2023-12-06T20:01:01.285" v="1349" actId="1038"/>
          <ac:cxnSpMkLst>
            <pc:docMk/>
            <pc:sldMk cId="4013975366" sldId="276"/>
            <ac:cxnSpMk id="41" creationId="{55FBB00E-FACB-4813-DE11-9D1BE13CE352}"/>
          </ac:cxnSpMkLst>
        </pc:cxnChg>
        <pc:cxnChg chg="mod">
          <ac:chgData name="Stuart C Wilde MBE" userId="effe1fc91cccb1d5" providerId="LiveId" clId="{0B7434C0-F6C9-5341-B016-8AA67EE59543}" dt="2023-12-06T20:01:01.285" v="1349" actId="1038"/>
          <ac:cxnSpMkLst>
            <pc:docMk/>
            <pc:sldMk cId="4013975366" sldId="276"/>
            <ac:cxnSpMk id="42" creationId="{DEB12F1C-5AEB-2B5A-1BA4-AF540E3AEAEF}"/>
          </ac:cxnSpMkLst>
        </pc:cxnChg>
        <pc:cxnChg chg="mod">
          <ac:chgData name="Stuart C Wilde MBE" userId="effe1fc91cccb1d5" providerId="LiveId" clId="{0B7434C0-F6C9-5341-B016-8AA67EE59543}" dt="2023-12-06T20:01:01.285" v="1349" actId="1038"/>
          <ac:cxnSpMkLst>
            <pc:docMk/>
            <pc:sldMk cId="4013975366" sldId="276"/>
            <ac:cxnSpMk id="43" creationId="{BFC1BB0B-3037-A0BA-1C64-B1CB38BE52C3}"/>
          </ac:cxnSpMkLst>
        </pc:cxnChg>
        <pc:cxnChg chg="mod">
          <ac:chgData name="Stuart C Wilde MBE" userId="effe1fc91cccb1d5" providerId="LiveId" clId="{0B7434C0-F6C9-5341-B016-8AA67EE59543}" dt="2023-12-06T20:01:01.285" v="1349" actId="1038"/>
          <ac:cxnSpMkLst>
            <pc:docMk/>
            <pc:sldMk cId="4013975366" sldId="276"/>
            <ac:cxnSpMk id="51" creationId="{5DBE4984-B6C4-672A-09DF-039292016E1D}"/>
          </ac:cxnSpMkLst>
        </pc:cxnChg>
        <pc:cxnChg chg="mod">
          <ac:chgData name="Stuart C Wilde MBE" userId="effe1fc91cccb1d5" providerId="LiveId" clId="{0B7434C0-F6C9-5341-B016-8AA67EE59543}" dt="2023-12-06T20:01:01.285" v="1349" actId="1038"/>
          <ac:cxnSpMkLst>
            <pc:docMk/>
            <pc:sldMk cId="4013975366" sldId="276"/>
            <ac:cxnSpMk id="52" creationId="{6C7D4489-1292-F7BC-7A5B-00A70E663124}"/>
          </ac:cxnSpMkLst>
        </pc:cxnChg>
      </pc:sldChg>
      <pc:sldChg chg="addSp delSp modSp mod">
        <pc:chgData name="Stuart C Wilde MBE" userId="effe1fc91cccb1d5" providerId="LiveId" clId="{0B7434C0-F6C9-5341-B016-8AA67EE59543}" dt="2023-12-06T20:01:19.475" v="1371" actId="1038"/>
        <pc:sldMkLst>
          <pc:docMk/>
          <pc:sldMk cId="2850092434" sldId="281"/>
        </pc:sldMkLst>
        <pc:spChg chg="mod">
          <ac:chgData name="Stuart C Wilde MBE" userId="effe1fc91cccb1d5" providerId="LiveId" clId="{0B7434C0-F6C9-5341-B016-8AA67EE59543}" dt="2023-12-06T20:01:19.475" v="1371" actId="1038"/>
          <ac:spMkLst>
            <pc:docMk/>
            <pc:sldMk cId="2850092434" sldId="281"/>
            <ac:spMk id="2" creationId="{6AC1B4ED-9645-AC5C-9E8B-38DCACD8C592}"/>
          </ac:spMkLst>
        </pc:spChg>
        <pc:spChg chg="mod">
          <ac:chgData name="Stuart C Wilde MBE" userId="effe1fc91cccb1d5" providerId="LiveId" clId="{0B7434C0-F6C9-5341-B016-8AA67EE59543}" dt="2023-12-06T20:01:19.475" v="1371" actId="1038"/>
          <ac:spMkLst>
            <pc:docMk/>
            <pc:sldMk cId="2850092434" sldId="281"/>
            <ac:spMk id="3" creationId="{9DDC82B4-F344-5810-FD44-176D0746E3DC}"/>
          </ac:spMkLst>
        </pc:spChg>
        <pc:spChg chg="del">
          <ac:chgData name="Stuart C Wilde MBE" userId="effe1fc91cccb1d5" providerId="LiveId" clId="{0B7434C0-F6C9-5341-B016-8AA67EE59543}" dt="2023-12-05T19:50:06.808" v="384" actId="478"/>
          <ac:spMkLst>
            <pc:docMk/>
            <pc:sldMk cId="2850092434" sldId="281"/>
            <ac:spMk id="4" creationId="{60735DC8-A105-4BD0-A57F-2FFC38AECE84}"/>
          </ac:spMkLst>
        </pc:spChg>
        <pc:spChg chg="mod">
          <ac:chgData name="Stuart C Wilde MBE" userId="effe1fc91cccb1d5" providerId="LiveId" clId="{0B7434C0-F6C9-5341-B016-8AA67EE59543}" dt="2023-12-06T20:01:19.475" v="1371" actId="1038"/>
          <ac:spMkLst>
            <pc:docMk/>
            <pc:sldMk cId="2850092434" sldId="281"/>
            <ac:spMk id="5" creationId="{E38EAF41-21AA-EB86-B3D4-C04D597AA335}"/>
          </ac:spMkLst>
        </pc:spChg>
        <pc:spChg chg="del">
          <ac:chgData name="Stuart C Wilde MBE" userId="effe1fc91cccb1d5" providerId="LiveId" clId="{0B7434C0-F6C9-5341-B016-8AA67EE59543}" dt="2023-12-05T20:03:05.472" v="568" actId="478"/>
          <ac:spMkLst>
            <pc:docMk/>
            <pc:sldMk cId="2850092434" sldId="281"/>
            <ac:spMk id="6" creationId="{31F2D842-E496-5FAD-AC5A-588503007405}"/>
          </ac:spMkLst>
        </pc:spChg>
        <pc:spChg chg="mod">
          <ac:chgData name="Stuart C Wilde MBE" userId="effe1fc91cccb1d5" providerId="LiveId" clId="{0B7434C0-F6C9-5341-B016-8AA67EE59543}" dt="2023-12-06T20:01:19.475" v="1371" actId="1038"/>
          <ac:spMkLst>
            <pc:docMk/>
            <pc:sldMk cId="2850092434" sldId="281"/>
            <ac:spMk id="7" creationId="{E6E7F2B1-1892-111D-3FCC-802B7311876E}"/>
          </ac:spMkLst>
        </pc:spChg>
        <pc:spChg chg="mod">
          <ac:chgData name="Stuart C Wilde MBE" userId="effe1fc91cccb1d5" providerId="LiveId" clId="{0B7434C0-F6C9-5341-B016-8AA67EE59543}" dt="2023-12-06T20:01:19.475" v="1371" actId="1038"/>
          <ac:spMkLst>
            <pc:docMk/>
            <pc:sldMk cId="2850092434" sldId="281"/>
            <ac:spMk id="12" creationId="{7493564E-B55B-0E4B-57FF-96CED16851C5}"/>
          </ac:spMkLst>
        </pc:spChg>
        <pc:spChg chg="mod">
          <ac:chgData name="Stuart C Wilde MBE" userId="effe1fc91cccb1d5" providerId="LiveId" clId="{0B7434C0-F6C9-5341-B016-8AA67EE59543}" dt="2023-12-06T20:01:19.475" v="1371" actId="1038"/>
          <ac:spMkLst>
            <pc:docMk/>
            <pc:sldMk cId="2850092434" sldId="281"/>
            <ac:spMk id="13" creationId="{AB94B39E-9F64-6619-8EB4-293097B03AFB}"/>
          </ac:spMkLst>
        </pc:spChg>
        <pc:spChg chg="del">
          <ac:chgData name="Stuart C Wilde MBE" userId="effe1fc91cccb1d5" providerId="LiveId" clId="{0B7434C0-F6C9-5341-B016-8AA67EE59543}" dt="2023-12-05T19:50:06.808" v="384" actId="478"/>
          <ac:spMkLst>
            <pc:docMk/>
            <pc:sldMk cId="2850092434" sldId="281"/>
            <ac:spMk id="14" creationId="{8F43C2BE-FC11-4556-86F2-8EE2FBBF10D2}"/>
          </ac:spMkLst>
        </pc:spChg>
        <pc:spChg chg="mod">
          <ac:chgData name="Stuart C Wilde MBE" userId="effe1fc91cccb1d5" providerId="LiveId" clId="{0B7434C0-F6C9-5341-B016-8AA67EE59543}" dt="2023-12-06T20:01:19.475" v="1371" actId="1038"/>
          <ac:spMkLst>
            <pc:docMk/>
            <pc:sldMk cId="2850092434" sldId="281"/>
            <ac:spMk id="15" creationId="{DB148535-4E34-E472-DA00-4091909DDAFD}"/>
          </ac:spMkLst>
        </pc:spChg>
        <pc:spChg chg="mod">
          <ac:chgData name="Stuart C Wilde MBE" userId="effe1fc91cccb1d5" providerId="LiveId" clId="{0B7434C0-F6C9-5341-B016-8AA67EE59543}" dt="2023-12-06T20:01:19.475" v="1371" actId="1038"/>
          <ac:spMkLst>
            <pc:docMk/>
            <pc:sldMk cId="2850092434" sldId="281"/>
            <ac:spMk id="16" creationId="{860FABD2-13B6-208F-5D4B-1508F92D7C2E}"/>
          </ac:spMkLst>
        </pc:spChg>
        <pc:spChg chg="mod">
          <ac:chgData name="Stuart C Wilde MBE" userId="effe1fc91cccb1d5" providerId="LiveId" clId="{0B7434C0-F6C9-5341-B016-8AA67EE59543}" dt="2023-12-06T20:01:19.475" v="1371" actId="1038"/>
          <ac:spMkLst>
            <pc:docMk/>
            <pc:sldMk cId="2850092434" sldId="281"/>
            <ac:spMk id="17" creationId="{F733098C-8AD0-6555-ADB3-21BFEA014E0D}"/>
          </ac:spMkLst>
        </pc:spChg>
        <pc:spChg chg="mod">
          <ac:chgData name="Stuart C Wilde MBE" userId="effe1fc91cccb1d5" providerId="LiveId" clId="{0B7434C0-F6C9-5341-B016-8AA67EE59543}" dt="2023-12-06T20:01:19.475" v="1371" actId="1038"/>
          <ac:spMkLst>
            <pc:docMk/>
            <pc:sldMk cId="2850092434" sldId="281"/>
            <ac:spMk id="18" creationId="{F5001EE8-5620-1EBE-D4E7-C1CFDDC46911}"/>
          </ac:spMkLst>
        </pc:spChg>
        <pc:spChg chg="add mod">
          <ac:chgData name="Stuart C Wilde MBE" userId="effe1fc91cccb1d5" providerId="LiveId" clId="{0B7434C0-F6C9-5341-B016-8AA67EE59543}" dt="2023-12-05T20:03:10.630" v="571" actId="20577"/>
          <ac:spMkLst>
            <pc:docMk/>
            <pc:sldMk cId="2850092434" sldId="281"/>
            <ac:spMk id="19" creationId="{E7DB066D-DD90-CC04-F4EF-8B8D687632FA}"/>
          </ac:spMkLst>
        </pc:spChg>
        <pc:spChg chg="mod">
          <ac:chgData name="Stuart C Wilde MBE" userId="effe1fc91cccb1d5" providerId="LiveId" clId="{0B7434C0-F6C9-5341-B016-8AA67EE59543}" dt="2023-12-06T20:01:19.475" v="1371" actId="1038"/>
          <ac:spMkLst>
            <pc:docMk/>
            <pc:sldMk cId="2850092434" sldId="281"/>
            <ac:spMk id="21" creationId="{41A059EB-80B8-B075-1FE1-6A6CFD9F5724}"/>
          </ac:spMkLst>
        </pc:spChg>
        <pc:spChg chg="mod">
          <ac:chgData name="Stuart C Wilde MBE" userId="effe1fc91cccb1d5" providerId="LiveId" clId="{0B7434C0-F6C9-5341-B016-8AA67EE59543}" dt="2023-12-06T20:01:19.475" v="1371" actId="1038"/>
          <ac:spMkLst>
            <pc:docMk/>
            <pc:sldMk cId="2850092434" sldId="281"/>
            <ac:spMk id="22" creationId="{EC13A852-6AB0-0E70-BB4B-2E6B53193879}"/>
          </ac:spMkLst>
        </pc:spChg>
        <pc:spChg chg="del">
          <ac:chgData name="Stuart C Wilde MBE" userId="effe1fc91cccb1d5" providerId="LiveId" clId="{0B7434C0-F6C9-5341-B016-8AA67EE59543}" dt="2023-12-05T19:50:06.808" v="384" actId="478"/>
          <ac:spMkLst>
            <pc:docMk/>
            <pc:sldMk cId="2850092434" sldId="281"/>
            <ac:spMk id="25" creationId="{F54BD576-CC82-43DA-A008-C28EF60A448A}"/>
          </ac:spMkLst>
        </pc:spChg>
        <pc:spChg chg="mod">
          <ac:chgData name="Stuart C Wilde MBE" userId="effe1fc91cccb1d5" providerId="LiveId" clId="{0B7434C0-F6C9-5341-B016-8AA67EE59543}" dt="2023-12-06T20:01:19.475" v="1371" actId="1038"/>
          <ac:spMkLst>
            <pc:docMk/>
            <pc:sldMk cId="2850092434" sldId="281"/>
            <ac:spMk id="35" creationId="{E0E9F341-FDAB-D001-DB45-5637F27E1E6F}"/>
          </ac:spMkLst>
        </pc:spChg>
        <pc:spChg chg="mod">
          <ac:chgData name="Stuart C Wilde MBE" userId="effe1fc91cccb1d5" providerId="LiveId" clId="{0B7434C0-F6C9-5341-B016-8AA67EE59543}" dt="2023-12-06T20:01:19.475" v="1371" actId="1038"/>
          <ac:spMkLst>
            <pc:docMk/>
            <pc:sldMk cId="2850092434" sldId="281"/>
            <ac:spMk id="59" creationId="{ECA82C76-ADCC-C1A1-D4CD-6501C95F5155}"/>
          </ac:spMkLst>
        </pc:spChg>
        <pc:spChg chg="mod">
          <ac:chgData name="Stuart C Wilde MBE" userId="effe1fc91cccb1d5" providerId="LiveId" clId="{0B7434C0-F6C9-5341-B016-8AA67EE59543}" dt="2023-12-06T20:01:19.475" v="1371" actId="1038"/>
          <ac:spMkLst>
            <pc:docMk/>
            <pc:sldMk cId="2850092434" sldId="281"/>
            <ac:spMk id="60" creationId="{11B534F5-0811-8663-8640-80D9B4AEC334}"/>
          </ac:spMkLst>
        </pc:spChg>
        <pc:spChg chg="mod">
          <ac:chgData name="Stuart C Wilde MBE" userId="effe1fc91cccb1d5" providerId="LiveId" clId="{0B7434C0-F6C9-5341-B016-8AA67EE59543}" dt="2023-12-06T20:01:19.475" v="1371" actId="1038"/>
          <ac:spMkLst>
            <pc:docMk/>
            <pc:sldMk cId="2850092434" sldId="281"/>
            <ac:spMk id="61" creationId="{1C1E2051-7AEA-89CD-3317-AF7406D7F7FC}"/>
          </ac:spMkLst>
        </pc:spChg>
        <pc:spChg chg="mod">
          <ac:chgData name="Stuart C Wilde MBE" userId="effe1fc91cccb1d5" providerId="LiveId" clId="{0B7434C0-F6C9-5341-B016-8AA67EE59543}" dt="2023-12-06T20:01:19.475" v="1371" actId="1038"/>
          <ac:spMkLst>
            <pc:docMk/>
            <pc:sldMk cId="2850092434" sldId="281"/>
            <ac:spMk id="62" creationId="{2456A4EA-C84E-CAEB-8110-6019A98A3656}"/>
          </ac:spMkLst>
        </pc:spChg>
        <pc:cxnChg chg="del">
          <ac:chgData name="Stuart C Wilde MBE" userId="effe1fc91cccb1d5" providerId="LiveId" clId="{0B7434C0-F6C9-5341-B016-8AA67EE59543}" dt="2023-12-05T19:50:06.808" v="384" actId="478"/>
          <ac:cxnSpMkLst>
            <pc:docMk/>
            <pc:sldMk cId="2850092434" sldId="281"/>
            <ac:cxnSpMk id="8" creationId="{50060E80-F1C3-4E50-B873-7CFDEEA90049}"/>
          </ac:cxnSpMkLst>
        </pc:cxnChg>
        <pc:cxnChg chg="del">
          <ac:chgData name="Stuart C Wilde MBE" userId="effe1fc91cccb1d5" providerId="LiveId" clId="{0B7434C0-F6C9-5341-B016-8AA67EE59543}" dt="2023-12-05T19:50:06.808" v="384" actId="478"/>
          <ac:cxnSpMkLst>
            <pc:docMk/>
            <pc:sldMk cId="2850092434" sldId="281"/>
            <ac:cxnSpMk id="9" creationId="{01C52B09-2839-4160-A3C1-6BB201E5D53A}"/>
          </ac:cxnSpMkLst>
        </pc:cxnChg>
        <pc:cxnChg chg="del">
          <ac:chgData name="Stuart C Wilde MBE" userId="effe1fc91cccb1d5" providerId="LiveId" clId="{0B7434C0-F6C9-5341-B016-8AA67EE59543}" dt="2023-12-05T19:50:06.808" v="384" actId="478"/>
          <ac:cxnSpMkLst>
            <pc:docMk/>
            <pc:sldMk cId="2850092434" sldId="281"/>
            <ac:cxnSpMk id="10" creationId="{FC6C2AB6-E695-4520-9F38-6B6A0DE36B04}"/>
          </ac:cxnSpMkLst>
        </pc:cxnChg>
        <pc:cxnChg chg="del">
          <ac:chgData name="Stuart C Wilde MBE" userId="effe1fc91cccb1d5" providerId="LiveId" clId="{0B7434C0-F6C9-5341-B016-8AA67EE59543}" dt="2023-12-05T19:50:06.808" v="384" actId="478"/>
          <ac:cxnSpMkLst>
            <pc:docMk/>
            <pc:sldMk cId="2850092434" sldId="281"/>
            <ac:cxnSpMk id="11" creationId="{8F28B946-C7F6-4BF4-9E0C-3FACB97B07C7}"/>
          </ac:cxnSpMkLst>
        </pc:cxnChg>
        <pc:cxnChg chg="mod">
          <ac:chgData name="Stuart C Wilde MBE" userId="effe1fc91cccb1d5" providerId="LiveId" clId="{0B7434C0-F6C9-5341-B016-8AA67EE59543}" dt="2023-12-06T20:01:19.475" v="1371" actId="1038"/>
          <ac:cxnSpMkLst>
            <pc:docMk/>
            <pc:sldMk cId="2850092434" sldId="281"/>
            <ac:cxnSpMk id="24" creationId="{7552B6DF-D546-5506-7B1F-15811626A6A0}"/>
          </ac:cxnSpMkLst>
        </pc:cxnChg>
        <pc:cxnChg chg="mod">
          <ac:chgData name="Stuart C Wilde MBE" userId="effe1fc91cccb1d5" providerId="LiveId" clId="{0B7434C0-F6C9-5341-B016-8AA67EE59543}" dt="2023-12-06T20:01:19.475" v="1371" actId="1038"/>
          <ac:cxnSpMkLst>
            <pc:docMk/>
            <pc:sldMk cId="2850092434" sldId="281"/>
            <ac:cxnSpMk id="26" creationId="{19FCF30E-0FE0-5AD9-EEC1-C855E694E200}"/>
          </ac:cxnSpMkLst>
        </pc:cxnChg>
        <pc:cxnChg chg="mod">
          <ac:chgData name="Stuart C Wilde MBE" userId="effe1fc91cccb1d5" providerId="LiveId" clId="{0B7434C0-F6C9-5341-B016-8AA67EE59543}" dt="2023-12-06T20:01:19.475" v="1371" actId="1038"/>
          <ac:cxnSpMkLst>
            <pc:docMk/>
            <pc:sldMk cId="2850092434" sldId="281"/>
            <ac:cxnSpMk id="29" creationId="{3FAA48F5-0ADB-5004-EB95-7DAC4C88475B}"/>
          </ac:cxnSpMkLst>
        </pc:cxnChg>
        <pc:cxnChg chg="mod">
          <ac:chgData name="Stuart C Wilde MBE" userId="effe1fc91cccb1d5" providerId="LiveId" clId="{0B7434C0-F6C9-5341-B016-8AA67EE59543}" dt="2023-12-06T20:01:19.475" v="1371" actId="1038"/>
          <ac:cxnSpMkLst>
            <pc:docMk/>
            <pc:sldMk cId="2850092434" sldId="281"/>
            <ac:cxnSpMk id="30" creationId="{CC2DA8F4-590D-232B-ECCC-DA1FD26544B2}"/>
          </ac:cxnSpMkLst>
        </pc:cxnChg>
        <pc:cxnChg chg="mod">
          <ac:chgData name="Stuart C Wilde MBE" userId="effe1fc91cccb1d5" providerId="LiveId" clId="{0B7434C0-F6C9-5341-B016-8AA67EE59543}" dt="2023-12-06T20:01:19.475" v="1371" actId="1038"/>
          <ac:cxnSpMkLst>
            <pc:docMk/>
            <pc:sldMk cId="2850092434" sldId="281"/>
            <ac:cxnSpMk id="32" creationId="{22AC59DD-F217-0EDE-6737-45828C05C85B}"/>
          </ac:cxnSpMkLst>
        </pc:cxnChg>
        <pc:cxnChg chg="mod">
          <ac:chgData name="Stuart C Wilde MBE" userId="effe1fc91cccb1d5" providerId="LiveId" clId="{0B7434C0-F6C9-5341-B016-8AA67EE59543}" dt="2023-12-06T20:01:19.475" v="1371" actId="1038"/>
          <ac:cxnSpMkLst>
            <pc:docMk/>
            <pc:sldMk cId="2850092434" sldId="281"/>
            <ac:cxnSpMk id="34" creationId="{AB09AD0E-3871-AEDB-050A-05561E7B3A18}"/>
          </ac:cxnSpMkLst>
        </pc:cxnChg>
        <pc:cxnChg chg="mod">
          <ac:chgData name="Stuart C Wilde MBE" userId="effe1fc91cccb1d5" providerId="LiveId" clId="{0B7434C0-F6C9-5341-B016-8AA67EE59543}" dt="2023-12-06T20:01:19.475" v="1371" actId="1038"/>
          <ac:cxnSpMkLst>
            <pc:docMk/>
            <pc:sldMk cId="2850092434" sldId="281"/>
            <ac:cxnSpMk id="36" creationId="{A6D2A13F-90EE-2492-E14C-E06842CFBE0C}"/>
          </ac:cxnSpMkLst>
        </pc:cxnChg>
        <pc:cxnChg chg="mod">
          <ac:chgData name="Stuart C Wilde MBE" userId="effe1fc91cccb1d5" providerId="LiveId" clId="{0B7434C0-F6C9-5341-B016-8AA67EE59543}" dt="2023-12-06T20:01:19.475" v="1371" actId="1038"/>
          <ac:cxnSpMkLst>
            <pc:docMk/>
            <pc:sldMk cId="2850092434" sldId="281"/>
            <ac:cxnSpMk id="39" creationId="{0C9D42C5-B781-01FB-7C76-AAD8D310F506}"/>
          </ac:cxnSpMkLst>
        </pc:cxnChg>
        <pc:cxnChg chg="mod">
          <ac:chgData name="Stuart C Wilde MBE" userId="effe1fc91cccb1d5" providerId="LiveId" clId="{0B7434C0-F6C9-5341-B016-8AA67EE59543}" dt="2023-12-06T20:01:19.475" v="1371" actId="1038"/>
          <ac:cxnSpMkLst>
            <pc:docMk/>
            <pc:sldMk cId="2850092434" sldId="281"/>
            <ac:cxnSpMk id="42" creationId="{FF8CDDB8-41FA-E685-390C-9A787F452A42}"/>
          </ac:cxnSpMkLst>
        </pc:cxnChg>
        <pc:cxnChg chg="mod">
          <ac:chgData name="Stuart C Wilde MBE" userId="effe1fc91cccb1d5" providerId="LiveId" clId="{0B7434C0-F6C9-5341-B016-8AA67EE59543}" dt="2023-12-06T20:01:19.475" v="1371" actId="1038"/>
          <ac:cxnSpMkLst>
            <pc:docMk/>
            <pc:sldMk cId="2850092434" sldId="281"/>
            <ac:cxnSpMk id="45" creationId="{A7E5BA9A-228E-ED6E-395C-91C3BF6E046C}"/>
          </ac:cxnSpMkLst>
        </pc:cxnChg>
        <pc:cxnChg chg="mod">
          <ac:chgData name="Stuart C Wilde MBE" userId="effe1fc91cccb1d5" providerId="LiveId" clId="{0B7434C0-F6C9-5341-B016-8AA67EE59543}" dt="2023-12-06T20:01:19.475" v="1371" actId="1038"/>
          <ac:cxnSpMkLst>
            <pc:docMk/>
            <pc:sldMk cId="2850092434" sldId="281"/>
            <ac:cxnSpMk id="48" creationId="{90A4E233-4322-CA30-52D6-3D5E1220FD54}"/>
          </ac:cxnSpMkLst>
        </pc:cxnChg>
        <pc:cxnChg chg="mod">
          <ac:chgData name="Stuart C Wilde MBE" userId="effe1fc91cccb1d5" providerId="LiveId" clId="{0B7434C0-F6C9-5341-B016-8AA67EE59543}" dt="2023-12-06T20:01:19.475" v="1371" actId="1038"/>
          <ac:cxnSpMkLst>
            <pc:docMk/>
            <pc:sldMk cId="2850092434" sldId="281"/>
            <ac:cxnSpMk id="51" creationId="{A1E50EB1-4B34-AACF-FF79-9D08BB3CF9A5}"/>
          </ac:cxnSpMkLst>
        </pc:cxnChg>
        <pc:cxnChg chg="mod">
          <ac:chgData name="Stuart C Wilde MBE" userId="effe1fc91cccb1d5" providerId="LiveId" clId="{0B7434C0-F6C9-5341-B016-8AA67EE59543}" dt="2023-12-06T20:01:19.475" v="1371" actId="1038"/>
          <ac:cxnSpMkLst>
            <pc:docMk/>
            <pc:sldMk cId="2850092434" sldId="281"/>
            <ac:cxnSpMk id="52" creationId="{A38FF7FC-EEBB-2D90-0440-752FCECDD2EC}"/>
          </ac:cxnSpMkLst>
        </pc:cxnChg>
        <pc:cxnChg chg="mod">
          <ac:chgData name="Stuart C Wilde MBE" userId="effe1fc91cccb1d5" providerId="LiveId" clId="{0B7434C0-F6C9-5341-B016-8AA67EE59543}" dt="2023-12-06T20:01:19.475" v="1371" actId="1038"/>
          <ac:cxnSpMkLst>
            <pc:docMk/>
            <pc:sldMk cId="2850092434" sldId="281"/>
            <ac:cxnSpMk id="53" creationId="{E5F0D54E-300B-530B-EAB9-1E692006CABE}"/>
          </ac:cxnSpMkLst>
        </pc:cxnChg>
      </pc:sldChg>
      <pc:sldChg chg="addSp delSp modSp mod">
        <pc:chgData name="Stuart C Wilde MBE" userId="effe1fc91cccb1d5" providerId="LiveId" clId="{0B7434C0-F6C9-5341-B016-8AA67EE59543}" dt="2023-12-06T20:03:37.782" v="1592" actId="1038"/>
        <pc:sldMkLst>
          <pc:docMk/>
          <pc:sldMk cId="3872337077" sldId="282"/>
        </pc:sldMkLst>
        <pc:spChg chg="del">
          <ac:chgData name="Stuart C Wilde MBE" userId="effe1fc91cccb1d5" providerId="LiveId" clId="{0B7434C0-F6C9-5341-B016-8AA67EE59543}" dt="2023-12-05T20:03:57.455" v="584" actId="478"/>
          <ac:spMkLst>
            <pc:docMk/>
            <pc:sldMk cId="3872337077" sldId="282"/>
            <ac:spMk id="2" creationId="{AD5F2398-BC58-C157-2528-0CC5C30843B7}"/>
          </ac:spMkLst>
        </pc:spChg>
        <pc:spChg chg="mod">
          <ac:chgData name="Stuart C Wilde MBE" userId="effe1fc91cccb1d5" providerId="LiveId" clId="{0B7434C0-F6C9-5341-B016-8AA67EE59543}" dt="2023-12-06T20:03:37.782" v="1592" actId="1038"/>
          <ac:spMkLst>
            <pc:docMk/>
            <pc:sldMk cId="3872337077" sldId="282"/>
            <ac:spMk id="3" creationId="{7FBB9C2C-761A-FFB4-1F48-465B7266754B}"/>
          </ac:spMkLst>
        </pc:spChg>
        <pc:spChg chg="del">
          <ac:chgData name="Stuart C Wilde MBE" userId="effe1fc91cccb1d5" providerId="LiveId" clId="{0B7434C0-F6C9-5341-B016-8AA67EE59543}" dt="2023-12-05T19:50:34.529" v="387" actId="478"/>
          <ac:spMkLst>
            <pc:docMk/>
            <pc:sldMk cId="3872337077" sldId="282"/>
            <ac:spMk id="4" creationId="{60735DC8-A105-4BD0-A57F-2FFC38AECE84}"/>
          </ac:spMkLst>
        </pc:spChg>
        <pc:spChg chg="mod">
          <ac:chgData name="Stuart C Wilde MBE" userId="effe1fc91cccb1d5" providerId="LiveId" clId="{0B7434C0-F6C9-5341-B016-8AA67EE59543}" dt="2023-12-06T20:03:37.782" v="1592" actId="1038"/>
          <ac:spMkLst>
            <pc:docMk/>
            <pc:sldMk cId="3872337077" sldId="282"/>
            <ac:spMk id="5" creationId="{6A6E3C88-B00E-A023-EDEC-591E8220E28A}"/>
          </ac:spMkLst>
        </pc:spChg>
        <pc:spChg chg="mod">
          <ac:chgData name="Stuart C Wilde MBE" userId="effe1fc91cccb1d5" providerId="LiveId" clId="{0B7434C0-F6C9-5341-B016-8AA67EE59543}" dt="2023-12-06T20:03:37.782" v="1592" actId="1038"/>
          <ac:spMkLst>
            <pc:docMk/>
            <pc:sldMk cId="3872337077" sldId="282"/>
            <ac:spMk id="6" creationId="{DFE46224-4FDC-3896-8990-DD54E5EC50D0}"/>
          </ac:spMkLst>
        </pc:spChg>
        <pc:spChg chg="mod">
          <ac:chgData name="Stuart C Wilde MBE" userId="effe1fc91cccb1d5" providerId="LiveId" clId="{0B7434C0-F6C9-5341-B016-8AA67EE59543}" dt="2023-12-06T20:03:37.782" v="1592" actId="1038"/>
          <ac:spMkLst>
            <pc:docMk/>
            <pc:sldMk cId="3872337077" sldId="282"/>
            <ac:spMk id="7" creationId="{AFA6FAC6-9CA3-50F4-65C9-9FC333668CC5}"/>
          </ac:spMkLst>
        </pc:spChg>
        <pc:spChg chg="mod">
          <ac:chgData name="Stuart C Wilde MBE" userId="effe1fc91cccb1d5" providerId="LiveId" clId="{0B7434C0-F6C9-5341-B016-8AA67EE59543}" dt="2023-12-06T20:03:37.782" v="1592" actId="1038"/>
          <ac:spMkLst>
            <pc:docMk/>
            <pc:sldMk cId="3872337077" sldId="282"/>
            <ac:spMk id="12" creationId="{430CDB40-D409-0F23-09D8-D7CA1C94D920}"/>
          </ac:spMkLst>
        </pc:spChg>
        <pc:spChg chg="mod">
          <ac:chgData name="Stuart C Wilde MBE" userId="effe1fc91cccb1d5" providerId="LiveId" clId="{0B7434C0-F6C9-5341-B016-8AA67EE59543}" dt="2023-12-06T20:03:37.782" v="1592" actId="1038"/>
          <ac:spMkLst>
            <pc:docMk/>
            <pc:sldMk cId="3872337077" sldId="282"/>
            <ac:spMk id="13" creationId="{FEBE8A54-CF8E-AB40-BAEE-54DB05894C3D}"/>
          </ac:spMkLst>
        </pc:spChg>
        <pc:spChg chg="del">
          <ac:chgData name="Stuart C Wilde MBE" userId="effe1fc91cccb1d5" providerId="LiveId" clId="{0B7434C0-F6C9-5341-B016-8AA67EE59543}" dt="2023-12-05T19:50:34.529" v="387" actId="478"/>
          <ac:spMkLst>
            <pc:docMk/>
            <pc:sldMk cId="3872337077" sldId="282"/>
            <ac:spMk id="14" creationId="{8F43C2BE-FC11-4556-86F2-8EE2FBBF10D2}"/>
          </ac:spMkLst>
        </pc:spChg>
        <pc:spChg chg="mod">
          <ac:chgData name="Stuart C Wilde MBE" userId="effe1fc91cccb1d5" providerId="LiveId" clId="{0B7434C0-F6C9-5341-B016-8AA67EE59543}" dt="2023-12-06T20:03:37.782" v="1592" actId="1038"/>
          <ac:spMkLst>
            <pc:docMk/>
            <pc:sldMk cId="3872337077" sldId="282"/>
            <ac:spMk id="15" creationId="{596BB8DF-8D67-42A3-E481-68DC86EF026C}"/>
          </ac:spMkLst>
        </pc:spChg>
        <pc:spChg chg="mod">
          <ac:chgData name="Stuart C Wilde MBE" userId="effe1fc91cccb1d5" providerId="LiveId" clId="{0B7434C0-F6C9-5341-B016-8AA67EE59543}" dt="2023-12-06T20:03:37.782" v="1592" actId="1038"/>
          <ac:spMkLst>
            <pc:docMk/>
            <pc:sldMk cId="3872337077" sldId="282"/>
            <ac:spMk id="16" creationId="{0A6ECBED-692B-C554-64F3-FD9DEE4CAC6C}"/>
          </ac:spMkLst>
        </pc:spChg>
        <pc:spChg chg="add mod">
          <ac:chgData name="Stuart C Wilde MBE" userId="effe1fc91cccb1d5" providerId="LiveId" clId="{0B7434C0-F6C9-5341-B016-8AA67EE59543}" dt="2023-12-05T20:04:04.235" v="587" actId="20577"/>
          <ac:spMkLst>
            <pc:docMk/>
            <pc:sldMk cId="3872337077" sldId="282"/>
            <ac:spMk id="18" creationId="{65901865-7A90-73B4-CE27-B29395546DAC}"/>
          </ac:spMkLst>
        </pc:spChg>
        <pc:spChg chg="del">
          <ac:chgData name="Stuart C Wilde MBE" userId="effe1fc91cccb1d5" providerId="LiveId" clId="{0B7434C0-F6C9-5341-B016-8AA67EE59543}" dt="2023-12-05T19:50:34.529" v="387" actId="478"/>
          <ac:spMkLst>
            <pc:docMk/>
            <pc:sldMk cId="3872337077" sldId="282"/>
            <ac:spMk id="25" creationId="{F54BD576-CC82-43DA-A008-C28EF60A448A}"/>
          </ac:spMkLst>
        </pc:spChg>
        <pc:spChg chg="mod">
          <ac:chgData name="Stuart C Wilde MBE" userId="effe1fc91cccb1d5" providerId="LiveId" clId="{0B7434C0-F6C9-5341-B016-8AA67EE59543}" dt="2023-12-06T20:03:37.782" v="1592" actId="1038"/>
          <ac:spMkLst>
            <pc:docMk/>
            <pc:sldMk cId="3872337077" sldId="282"/>
            <ac:spMk id="26" creationId="{CE4602FE-D23E-A880-AD20-3B0BFF2E02D4}"/>
          </ac:spMkLst>
        </pc:spChg>
        <pc:spChg chg="mod">
          <ac:chgData name="Stuart C Wilde MBE" userId="effe1fc91cccb1d5" providerId="LiveId" clId="{0B7434C0-F6C9-5341-B016-8AA67EE59543}" dt="2023-12-06T20:03:37.782" v="1592" actId="1038"/>
          <ac:spMkLst>
            <pc:docMk/>
            <pc:sldMk cId="3872337077" sldId="282"/>
            <ac:spMk id="27" creationId="{B78A56DE-C509-F25E-C4FC-14C001C5CEB0}"/>
          </ac:spMkLst>
        </pc:spChg>
        <pc:spChg chg="mod">
          <ac:chgData name="Stuart C Wilde MBE" userId="effe1fc91cccb1d5" providerId="LiveId" clId="{0B7434C0-F6C9-5341-B016-8AA67EE59543}" dt="2023-12-06T20:03:37.782" v="1592" actId="1038"/>
          <ac:spMkLst>
            <pc:docMk/>
            <pc:sldMk cId="3872337077" sldId="282"/>
            <ac:spMk id="28" creationId="{5E7BA415-584A-0F99-1E4D-4FA0587AD4D2}"/>
          </ac:spMkLst>
        </pc:spChg>
        <pc:spChg chg="mod">
          <ac:chgData name="Stuart C Wilde MBE" userId="effe1fc91cccb1d5" providerId="LiveId" clId="{0B7434C0-F6C9-5341-B016-8AA67EE59543}" dt="2023-12-06T20:03:37.782" v="1592" actId="1038"/>
          <ac:spMkLst>
            <pc:docMk/>
            <pc:sldMk cId="3872337077" sldId="282"/>
            <ac:spMk id="36" creationId="{B0D5B488-6AAF-E985-B144-753EA7ACA53F}"/>
          </ac:spMkLst>
        </pc:spChg>
        <pc:spChg chg="mod">
          <ac:chgData name="Stuart C Wilde MBE" userId="effe1fc91cccb1d5" providerId="LiveId" clId="{0B7434C0-F6C9-5341-B016-8AA67EE59543}" dt="2023-12-06T20:03:37.782" v="1592" actId="1038"/>
          <ac:spMkLst>
            <pc:docMk/>
            <pc:sldMk cId="3872337077" sldId="282"/>
            <ac:spMk id="37" creationId="{9CA004F7-C32F-9B2C-B553-631427170244}"/>
          </ac:spMkLst>
        </pc:spChg>
        <pc:picChg chg="mod">
          <ac:chgData name="Stuart C Wilde MBE" userId="effe1fc91cccb1d5" providerId="LiveId" clId="{0B7434C0-F6C9-5341-B016-8AA67EE59543}" dt="2023-12-06T20:03:37.782" v="1592" actId="1038"/>
          <ac:picMkLst>
            <pc:docMk/>
            <pc:sldMk cId="3872337077" sldId="282"/>
            <ac:picMk id="19" creationId="{65593C3C-C9BF-5E61-00E2-8B1CD0998A9D}"/>
          </ac:picMkLst>
        </pc:picChg>
        <pc:cxnChg chg="del">
          <ac:chgData name="Stuart C Wilde MBE" userId="effe1fc91cccb1d5" providerId="LiveId" clId="{0B7434C0-F6C9-5341-B016-8AA67EE59543}" dt="2023-12-05T19:50:34.529" v="387" actId="478"/>
          <ac:cxnSpMkLst>
            <pc:docMk/>
            <pc:sldMk cId="3872337077" sldId="282"/>
            <ac:cxnSpMk id="8" creationId="{50060E80-F1C3-4E50-B873-7CFDEEA90049}"/>
          </ac:cxnSpMkLst>
        </pc:cxnChg>
        <pc:cxnChg chg="del">
          <ac:chgData name="Stuart C Wilde MBE" userId="effe1fc91cccb1d5" providerId="LiveId" clId="{0B7434C0-F6C9-5341-B016-8AA67EE59543}" dt="2023-12-05T19:50:34.529" v="387" actId="478"/>
          <ac:cxnSpMkLst>
            <pc:docMk/>
            <pc:sldMk cId="3872337077" sldId="282"/>
            <ac:cxnSpMk id="9" creationId="{01C52B09-2839-4160-A3C1-6BB201E5D53A}"/>
          </ac:cxnSpMkLst>
        </pc:cxnChg>
        <pc:cxnChg chg="del">
          <ac:chgData name="Stuart C Wilde MBE" userId="effe1fc91cccb1d5" providerId="LiveId" clId="{0B7434C0-F6C9-5341-B016-8AA67EE59543}" dt="2023-12-05T19:50:34.529" v="387" actId="478"/>
          <ac:cxnSpMkLst>
            <pc:docMk/>
            <pc:sldMk cId="3872337077" sldId="282"/>
            <ac:cxnSpMk id="10" creationId="{FC6C2AB6-E695-4520-9F38-6B6A0DE36B04}"/>
          </ac:cxnSpMkLst>
        </pc:cxnChg>
        <pc:cxnChg chg="del">
          <ac:chgData name="Stuart C Wilde MBE" userId="effe1fc91cccb1d5" providerId="LiveId" clId="{0B7434C0-F6C9-5341-B016-8AA67EE59543}" dt="2023-12-05T19:50:34.529" v="387" actId="478"/>
          <ac:cxnSpMkLst>
            <pc:docMk/>
            <pc:sldMk cId="3872337077" sldId="282"/>
            <ac:cxnSpMk id="11" creationId="{8F28B946-C7F6-4BF4-9E0C-3FACB97B07C7}"/>
          </ac:cxnSpMkLst>
        </pc:cxnChg>
        <pc:cxnChg chg="mod">
          <ac:chgData name="Stuart C Wilde MBE" userId="effe1fc91cccb1d5" providerId="LiveId" clId="{0B7434C0-F6C9-5341-B016-8AA67EE59543}" dt="2023-12-06T20:03:37.782" v="1592" actId="1038"/>
          <ac:cxnSpMkLst>
            <pc:docMk/>
            <pc:sldMk cId="3872337077" sldId="282"/>
            <ac:cxnSpMk id="17" creationId="{CCBB4153-55CC-D8E2-5061-0769E00AF1FD}"/>
          </ac:cxnSpMkLst>
        </pc:cxnChg>
        <pc:cxnChg chg="mod">
          <ac:chgData name="Stuart C Wilde MBE" userId="effe1fc91cccb1d5" providerId="LiveId" clId="{0B7434C0-F6C9-5341-B016-8AA67EE59543}" dt="2023-12-06T20:03:37.782" v="1592" actId="1038"/>
          <ac:cxnSpMkLst>
            <pc:docMk/>
            <pc:sldMk cId="3872337077" sldId="282"/>
            <ac:cxnSpMk id="29" creationId="{2CB9614B-91A9-B9DC-F50A-706BC625E0D0}"/>
          </ac:cxnSpMkLst>
        </pc:cxnChg>
        <pc:cxnChg chg="mod">
          <ac:chgData name="Stuart C Wilde MBE" userId="effe1fc91cccb1d5" providerId="LiveId" clId="{0B7434C0-F6C9-5341-B016-8AA67EE59543}" dt="2023-12-06T20:03:37.782" v="1592" actId="1038"/>
          <ac:cxnSpMkLst>
            <pc:docMk/>
            <pc:sldMk cId="3872337077" sldId="282"/>
            <ac:cxnSpMk id="30" creationId="{2244C755-9197-E829-B0CC-E1D246AEEBA0}"/>
          </ac:cxnSpMkLst>
        </pc:cxnChg>
        <pc:cxnChg chg="mod">
          <ac:chgData name="Stuart C Wilde MBE" userId="effe1fc91cccb1d5" providerId="LiveId" clId="{0B7434C0-F6C9-5341-B016-8AA67EE59543}" dt="2023-12-06T20:03:37.782" v="1592" actId="1038"/>
          <ac:cxnSpMkLst>
            <pc:docMk/>
            <pc:sldMk cId="3872337077" sldId="282"/>
            <ac:cxnSpMk id="31" creationId="{207608F8-B291-739A-896F-F742FCF1A149}"/>
          </ac:cxnSpMkLst>
        </pc:cxnChg>
        <pc:cxnChg chg="mod">
          <ac:chgData name="Stuart C Wilde MBE" userId="effe1fc91cccb1d5" providerId="LiveId" clId="{0B7434C0-F6C9-5341-B016-8AA67EE59543}" dt="2023-12-06T20:03:37.782" v="1592" actId="1038"/>
          <ac:cxnSpMkLst>
            <pc:docMk/>
            <pc:sldMk cId="3872337077" sldId="282"/>
            <ac:cxnSpMk id="34" creationId="{4904F901-B433-CB46-E56F-30F1CFB97C1F}"/>
          </ac:cxnSpMkLst>
        </pc:cxnChg>
      </pc:sldChg>
      <pc:sldChg chg="addSp delSp modSp mod">
        <pc:chgData name="Stuart C Wilde MBE" userId="effe1fc91cccb1d5" providerId="LiveId" clId="{0B7434C0-F6C9-5341-B016-8AA67EE59543}" dt="2023-12-07T16:44:58.009" v="1843" actId="1076"/>
        <pc:sldMkLst>
          <pc:docMk/>
          <pc:sldMk cId="172241875" sldId="283"/>
        </pc:sldMkLst>
        <pc:spChg chg="add mod">
          <ac:chgData name="Stuart C Wilde MBE" userId="effe1fc91cccb1d5" providerId="LiveId" clId="{0B7434C0-F6C9-5341-B016-8AA67EE59543}" dt="2023-12-05T20:26:34.117" v="1299" actId="20577"/>
          <ac:spMkLst>
            <pc:docMk/>
            <pc:sldMk cId="172241875" sldId="283"/>
            <ac:spMk id="2" creationId="{DE6A69B0-2A4C-439D-530E-3072FE4D3816}"/>
          </ac:spMkLst>
        </pc:spChg>
        <pc:spChg chg="mod">
          <ac:chgData name="Stuart C Wilde MBE" userId="effe1fc91cccb1d5" providerId="LiveId" clId="{0B7434C0-F6C9-5341-B016-8AA67EE59543}" dt="2023-12-07T16:44:58.009" v="1843" actId="1076"/>
          <ac:spMkLst>
            <pc:docMk/>
            <pc:sldMk cId="172241875" sldId="283"/>
            <ac:spMk id="18" creationId="{6E5A8518-9EAB-355F-657B-CBB5E0F54550}"/>
          </ac:spMkLst>
        </pc:spChg>
        <pc:spChg chg="mod">
          <ac:chgData name="Stuart C Wilde MBE" userId="effe1fc91cccb1d5" providerId="LiveId" clId="{0B7434C0-F6C9-5341-B016-8AA67EE59543}" dt="2023-12-07T16:44:58.009" v="1843" actId="1076"/>
          <ac:spMkLst>
            <pc:docMk/>
            <pc:sldMk cId="172241875" sldId="283"/>
            <ac:spMk id="20" creationId="{32F79AF5-DBCA-3615-58C4-A03A676E45BC}"/>
          </ac:spMkLst>
        </pc:spChg>
        <pc:spChg chg="mod">
          <ac:chgData name="Stuart C Wilde MBE" userId="effe1fc91cccb1d5" providerId="LiveId" clId="{0B7434C0-F6C9-5341-B016-8AA67EE59543}" dt="2023-12-07T16:44:58.009" v="1843" actId="1076"/>
          <ac:spMkLst>
            <pc:docMk/>
            <pc:sldMk cId="172241875" sldId="283"/>
            <ac:spMk id="28" creationId="{4723374C-C8AA-E034-DB20-C122D98D9BB6}"/>
          </ac:spMkLst>
        </pc:spChg>
        <pc:spChg chg="mod">
          <ac:chgData name="Stuart C Wilde MBE" userId="effe1fc91cccb1d5" providerId="LiveId" clId="{0B7434C0-F6C9-5341-B016-8AA67EE59543}" dt="2023-12-07T16:44:58.009" v="1843" actId="1076"/>
          <ac:spMkLst>
            <pc:docMk/>
            <pc:sldMk cId="172241875" sldId="283"/>
            <ac:spMk id="34" creationId="{5DD8621F-9F7F-1E5F-1DE8-778AB36936D5}"/>
          </ac:spMkLst>
        </pc:spChg>
        <pc:spChg chg="mod">
          <ac:chgData name="Stuart C Wilde MBE" userId="effe1fc91cccb1d5" providerId="LiveId" clId="{0B7434C0-F6C9-5341-B016-8AA67EE59543}" dt="2023-12-07T16:44:58.009" v="1843" actId="1076"/>
          <ac:spMkLst>
            <pc:docMk/>
            <pc:sldMk cId="172241875" sldId="283"/>
            <ac:spMk id="35" creationId="{08DF8CEA-3158-42A7-37C2-10890CC0794E}"/>
          </ac:spMkLst>
        </pc:spChg>
        <pc:spChg chg="mod">
          <ac:chgData name="Stuart C Wilde MBE" userId="effe1fc91cccb1d5" providerId="LiveId" clId="{0B7434C0-F6C9-5341-B016-8AA67EE59543}" dt="2023-12-07T16:44:58.009" v="1843" actId="1076"/>
          <ac:spMkLst>
            <pc:docMk/>
            <pc:sldMk cId="172241875" sldId="283"/>
            <ac:spMk id="36" creationId="{ABD7D1C0-41A0-04B5-300C-41F5EC3B45C8}"/>
          </ac:spMkLst>
        </pc:spChg>
        <pc:spChg chg="mod">
          <ac:chgData name="Stuart C Wilde MBE" userId="effe1fc91cccb1d5" providerId="LiveId" clId="{0B7434C0-F6C9-5341-B016-8AA67EE59543}" dt="2023-12-07T16:44:58.009" v="1843" actId="1076"/>
          <ac:spMkLst>
            <pc:docMk/>
            <pc:sldMk cId="172241875" sldId="283"/>
            <ac:spMk id="39" creationId="{8F1A363C-928B-43AB-3D5B-40ACDBE6AC3D}"/>
          </ac:spMkLst>
        </pc:spChg>
        <pc:spChg chg="mod">
          <ac:chgData name="Stuart C Wilde MBE" userId="effe1fc91cccb1d5" providerId="LiveId" clId="{0B7434C0-F6C9-5341-B016-8AA67EE59543}" dt="2023-12-07T16:44:58.009" v="1843" actId="1076"/>
          <ac:spMkLst>
            <pc:docMk/>
            <pc:sldMk cId="172241875" sldId="283"/>
            <ac:spMk id="40" creationId="{FFA3F816-E0D3-9991-7BA6-E2A178561E7A}"/>
          </ac:spMkLst>
        </pc:spChg>
        <pc:spChg chg="mod">
          <ac:chgData name="Stuart C Wilde MBE" userId="effe1fc91cccb1d5" providerId="LiveId" clId="{0B7434C0-F6C9-5341-B016-8AA67EE59543}" dt="2023-12-07T16:44:58.009" v="1843" actId="1076"/>
          <ac:spMkLst>
            <pc:docMk/>
            <pc:sldMk cId="172241875" sldId="283"/>
            <ac:spMk id="44" creationId="{F7033DD3-D518-7C94-D544-805E6BFC5AFE}"/>
          </ac:spMkLst>
        </pc:spChg>
        <pc:spChg chg="mod">
          <ac:chgData name="Stuart C Wilde MBE" userId="effe1fc91cccb1d5" providerId="LiveId" clId="{0B7434C0-F6C9-5341-B016-8AA67EE59543}" dt="2023-12-07T16:44:58.009" v="1843" actId="1076"/>
          <ac:spMkLst>
            <pc:docMk/>
            <pc:sldMk cId="172241875" sldId="283"/>
            <ac:spMk id="45" creationId="{5B7EE69C-636A-9523-86ED-84A8E33F58DF}"/>
          </ac:spMkLst>
        </pc:spChg>
        <pc:spChg chg="mod">
          <ac:chgData name="Stuart C Wilde MBE" userId="effe1fc91cccb1d5" providerId="LiveId" clId="{0B7434C0-F6C9-5341-B016-8AA67EE59543}" dt="2023-12-07T16:44:58.009" v="1843" actId="1076"/>
          <ac:spMkLst>
            <pc:docMk/>
            <pc:sldMk cId="172241875" sldId="283"/>
            <ac:spMk id="53" creationId="{C9F2B0D8-7530-C2FA-850A-4D2D64072217}"/>
          </ac:spMkLst>
        </pc:spChg>
        <pc:spChg chg="del">
          <ac:chgData name="Stuart C Wilde MBE" userId="effe1fc91cccb1d5" providerId="LiveId" clId="{0B7434C0-F6C9-5341-B016-8AA67EE59543}" dt="2023-12-05T20:26:37.777" v="1300" actId="478"/>
          <ac:spMkLst>
            <pc:docMk/>
            <pc:sldMk cId="172241875" sldId="283"/>
            <ac:spMk id="54" creationId="{F859159E-8855-DECC-2E2E-B14D6B5ABF06}"/>
          </ac:spMkLst>
        </pc:spChg>
        <pc:picChg chg="mod">
          <ac:chgData name="Stuart C Wilde MBE" userId="effe1fc91cccb1d5" providerId="LiveId" clId="{0B7434C0-F6C9-5341-B016-8AA67EE59543}" dt="2023-12-07T16:44:58.009" v="1843" actId="1076"/>
          <ac:picMkLst>
            <pc:docMk/>
            <pc:sldMk cId="172241875" sldId="283"/>
            <ac:picMk id="22" creationId="{05528DAC-F7B0-C6FA-DC47-668F5CACB72B}"/>
          </ac:picMkLst>
        </pc:picChg>
        <pc:picChg chg="mod">
          <ac:chgData name="Stuart C Wilde MBE" userId="effe1fc91cccb1d5" providerId="LiveId" clId="{0B7434C0-F6C9-5341-B016-8AA67EE59543}" dt="2023-12-07T16:44:58.009" v="1843" actId="1076"/>
          <ac:picMkLst>
            <pc:docMk/>
            <pc:sldMk cId="172241875" sldId="283"/>
            <ac:picMk id="24" creationId="{FA847A0B-C54B-27F4-4911-6C789DAA38BB}"/>
          </ac:picMkLst>
        </pc:picChg>
        <pc:cxnChg chg="mod">
          <ac:chgData name="Stuart C Wilde MBE" userId="effe1fc91cccb1d5" providerId="LiveId" clId="{0B7434C0-F6C9-5341-B016-8AA67EE59543}" dt="2023-12-07T16:44:58.009" v="1843" actId="1076"/>
          <ac:cxnSpMkLst>
            <pc:docMk/>
            <pc:sldMk cId="172241875" sldId="283"/>
            <ac:cxnSpMk id="19" creationId="{C72EE82D-9A38-F301-A9EF-57CE7482D55D}"/>
          </ac:cxnSpMkLst>
        </pc:cxnChg>
        <pc:cxnChg chg="mod">
          <ac:chgData name="Stuart C Wilde MBE" userId="effe1fc91cccb1d5" providerId="LiveId" clId="{0B7434C0-F6C9-5341-B016-8AA67EE59543}" dt="2023-12-07T16:44:58.009" v="1843" actId="1076"/>
          <ac:cxnSpMkLst>
            <pc:docMk/>
            <pc:sldMk cId="172241875" sldId="283"/>
            <ac:cxnSpMk id="29" creationId="{D5B12A26-2F12-2669-38E0-96D99909EE4D}"/>
          </ac:cxnSpMkLst>
        </pc:cxnChg>
        <pc:cxnChg chg="mod">
          <ac:chgData name="Stuart C Wilde MBE" userId="effe1fc91cccb1d5" providerId="LiveId" clId="{0B7434C0-F6C9-5341-B016-8AA67EE59543}" dt="2023-12-07T16:44:58.009" v="1843" actId="1076"/>
          <ac:cxnSpMkLst>
            <pc:docMk/>
            <pc:sldMk cId="172241875" sldId="283"/>
            <ac:cxnSpMk id="37" creationId="{5B7E976B-321A-55BA-EBEB-C094D0CBE3F3}"/>
          </ac:cxnSpMkLst>
        </pc:cxnChg>
        <pc:cxnChg chg="mod">
          <ac:chgData name="Stuart C Wilde MBE" userId="effe1fc91cccb1d5" providerId="LiveId" clId="{0B7434C0-F6C9-5341-B016-8AA67EE59543}" dt="2023-12-07T16:44:58.009" v="1843" actId="1076"/>
          <ac:cxnSpMkLst>
            <pc:docMk/>
            <pc:sldMk cId="172241875" sldId="283"/>
            <ac:cxnSpMk id="47" creationId="{ED0DD57D-F26D-EF60-8146-99A3F5AA97AE}"/>
          </ac:cxnSpMkLst>
        </pc:cxnChg>
      </pc:sldChg>
      <pc:sldChg chg="del">
        <pc:chgData name="Stuart C Wilde MBE" userId="effe1fc91cccb1d5" providerId="LiveId" clId="{0B7434C0-F6C9-5341-B016-8AA67EE59543}" dt="2023-12-05T20:00:55.323" v="494" actId="2696"/>
        <pc:sldMkLst>
          <pc:docMk/>
          <pc:sldMk cId="3475477439" sldId="284"/>
        </pc:sldMkLst>
      </pc:sldChg>
      <pc:sldChg chg="addSp delSp modSp mod">
        <pc:chgData name="Stuart C Wilde MBE" userId="effe1fc91cccb1d5" providerId="LiveId" clId="{0B7434C0-F6C9-5341-B016-8AA67EE59543}" dt="2023-12-06T20:03:53.379" v="1593" actId="1076"/>
        <pc:sldMkLst>
          <pc:docMk/>
          <pc:sldMk cId="2521993555" sldId="291"/>
        </pc:sldMkLst>
        <pc:spChg chg="del">
          <ac:chgData name="Stuart C Wilde MBE" userId="effe1fc91cccb1d5" providerId="LiveId" clId="{0B7434C0-F6C9-5341-B016-8AA67EE59543}" dt="2023-12-05T20:04:23.717" v="592" actId="478"/>
          <ac:spMkLst>
            <pc:docMk/>
            <pc:sldMk cId="2521993555" sldId="291"/>
            <ac:spMk id="2" creationId="{0F7DA49C-DD10-E0C4-9A03-C3A5B28BA9B0}"/>
          </ac:spMkLst>
        </pc:spChg>
        <pc:spChg chg="del">
          <ac:chgData name="Stuart C Wilde MBE" userId="effe1fc91cccb1d5" providerId="LiveId" clId="{0B7434C0-F6C9-5341-B016-8AA67EE59543}" dt="2023-12-05T19:50:46.241" v="389" actId="478"/>
          <ac:spMkLst>
            <pc:docMk/>
            <pc:sldMk cId="2521993555" sldId="291"/>
            <ac:spMk id="4" creationId="{60735DC8-A105-4BD0-A57F-2FFC38AECE84}"/>
          </ac:spMkLst>
        </pc:spChg>
        <pc:spChg chg="mod">
          <ac:chgData name="Stuart C Wilde MBE" userId="effe1fc91cccb1d5" providerId="LiveId" clId="{0B7434C0-F6C9-5341-B016-8AA67EE59543}" dt="2023-12-06T20:03:53.379" v="1593" actId="1076"/>
          <ac:spMkLst>
            <pc:docMk/>
            <pc:sldMk cId="2521993555" sldId="291"/>
            <ac:spMk id="5" creationId="{4C48B27C-BB60-C069-69E2-D74DA0FCEA05}"/>
          </ac:spMkLst>
        </pc:spChg>
        <pc:spChg chg="mod">
          <ac:chgData name="Stuart C Wilde MBE" userId="effe1fc91cccb1d5" providerId="LiveId" clId="{0B7434C0-F6C9-5341-B016-8AA67EE59543}" dt="2023-12-06T20:03:53.379" v="1593" actId="1076"/>
          <ac:spMkLst>
            <pc:docMk/>
            <pc:sldMk cId="2521993555" sldId="291"/>
            <ac:spMk id="6" creationId="{F61C0742-9BF7-F384-F861-42A29325F6A7}"/>
          </ac:spMkLst>
        </pc:spChg>
        <pc:spChg chg="mod">
          <ac:chgData name="Stuart C Wilde MBE" userId="effe1fc91cccb1d5" providerId="LiveId" clId="{0B7434C0-F6C9-5341-B016-8AA67EE59543}" dt="2023-12-06T20:03:53.379" v="1593" actId="1076"/>
          <ac:spMkLst>
            <pc:docMk/>
            <pc:sldMk cId="2521993555" sldId="291"/>
            <ac:spMk id="7" creationId="{19A14D7A-6FD0-C59F-FACC-1E2091E0A981}"/>
          </ac:spMkLst>
        </pc:spChg>
        <pc:spChg chg="add mod">
          <ac:chgData name="Stuart C Wilde MBE" userId="effe1fc91cccb1d5" providerId="LiveId" clId="{0B7434C0-F6C9-5341-B016-8AA67EE59543}" dt="2023-12-05T20:04:28.861" v="595" actId="20577"/>
          <ac:spMkLst>
            <pc:docMk/>
            <pc:sldMk cId="2521993555" sldId="291"/>
            <ac:spMk id="12" creationId="{EE6EBA58-D536-BD9B-D0A3-543F409625CB}"/>
          </ac:spMkLst>
        </pc:spChg>
        <pc:spChg chg="del">
          <ac:chgData name="Stuart C Wilde MBE" userId="effe1fc91cccb1d5" providerId="LiveId" clId="{0B7434C0-F6C9-5341-B016-8AA67EE59543}" dt="2023-12-05T19:50:46.241" v="389" actId="478"/>
          <ac:spMkLst>
            <pc:docMk/>
            <pc:sldMk cId="2521993555" sldId="291"/>
            <ac:spMk id="14" creationId="{8F43C2BE-FC11-4556-86F2-8EE2FBBF10D2}"/>
          </ac:spMkLst>
        </pc:spChg>
        <pc:spChg chg="mod">
          <ac:chgData name="Stuart C Wilde MBE" userId="effe1fc91cccb1d5" providerId="LiveId" clId="{0B7434C0-F6C9-5341-B016-8AA67EE59543}" dt="2023-12-06T20:03:53.379" v="1593" actId="1076"/>
          <ac:spMkLst>
            <pc:docMk/>
            <pc:sldMk cId="2521993555" sldId="291"/>
            <ac:spMk id="19" creationId="{44EEFD8E-3433-84A8-EDD2-9380F38B536F}"/>
          </ac:spMkLst>
        </pc:spChg>
        <pc:spChg chg="mod">
          <ac:chgData name="Stuart C Wilde MBE" userId="effe1fc91cccb1d5" providerId="LiveId" clId="{0B7434C0-F6C9-5341-B016-8AA67EE59543}" dt="2023-12-06T20:03:53.379" v="1593" actId="1076"/>
          <ac:spMkLst>
            <pc:docMk/>
            <pc:sldMk cId="2521993555" sldId="291"/>
            <ac:spMk id="20" creationId="{523E384D-B60D-642D-466A-F3676C95B071}"/>
          </ac:spMkLst>
        </pc:spChg>
        <pc:spChg chg="mod">
          <ac:chgData name="Stuart C Wilde MBE" userId="effe1fc91cccb1d5" providerId="LiveId" clId="{0B7434C0-F6C9-5341-B016-8AA67EE59543}" dt="2023-12-06T20:03:53.379" v="1593" actId="1076"/>
          <ac:spMkLst>
            <pc:docMk/>
            <pc:sldMk cId="2521993555" sldId="291"/>
            <ac:spMk id="21" creationId="{F5FED702-6B64-6332-B3CF-6B61F97267E9}"/>
          </ac:spMkLst>
        </pc:spChg>
        <pc:spChg chg="del">
          <ac:chgData name="Stuart C Wilde MBE" userId="effe1fc91cccb1d5" providerId="LiveId" clId="{0B7434C0-F6C9-5341-B016-8AA67EE59543}" dt="2023-12-05T19:50:46.241" v="389" actId="478"/>
          <ac:spMkLst>
            <pc:docMk/>
            <pc:sldMk cId="2521993555" sldId="291"/>
            <ac:spMk id="25" creationId="{F54BD576-CC82-43DA-A008-C28EF60A448A}"/>
          </ac:spMkLst>
        </pc:spChg>
        <pc:graphicFrameChg chg="mod">
          <ac:chgData name="Stuart C Wilde MBE" userId="effe1fc91cccb1d5" providerId="LiveId" clId="{0B7434C0-F6C9-5341-B016-8AA67EE59543}" dt="2023-12-06T20:03:53.379" v="1593" actId="1076"/>
          <ac:graphicFrameMkLst>
            <pc:docMk/>
            <pc:sldMk cId="2521993555" sldId="291"/>
            <ac:graphicFrameMk id="3" creationId="{68EC8053-BD26-530D-228A-90F96086A4A6}"/>
          </ac:graphicFrameMkLst>
        </pc:graphicFrameChg>
        <pc:cxnChg chg="del">
          <ac:chgData name="Stuart C Wilde MBE" userId="effe1fc91cccb1d5" providerId="LiveId" clId="{0B7434C0-F6C9-5341-B016-8AA67EE59543}" dt="2023-12-05T19:50:46.241" v="389" actId="478"/>
          <ac:cxnSpMkLst>
            <pc:docMk/>
            <pc:sldMk cId="2521993555" sldId="291"/>
            <ac:cxnSpMk id="8" creationId="{50060E80-F1C3-4E50-B873-7CFDEEA90049}"/>
          </ac:cxnSpMkLst>
        </pc:cxnChg>
        <pc:cxnChg chg="del">
          <ac:chgData name="Stuart C Wilde MBE" userId="effe1fc91cccb1d5" providerId="LiveId" clId="{0B7434C0-F6C9-5341-B016-8AA67EE59543}" dt="2023-12-05T19:50:46.241" v="389" actId="478"/>
          <ac:cxnSpMkLst>
            <pc:docMk/>
            <pc:sldMk cId="2521993555" sldId="291"/>
            <ac:cxnSpMk id="9" creationId="{01C52B09-2839-4160-A3C1-6BB201E5D53A}"/>
          </ac:cxnSpMkLst>
        </pc:cxnChg>
        <pc:cxnChg chg="del">
          <ac:chgData name="Stuart C Wilde MBE" userId="effe1fc91cccb1d5" providerId="LiveId" clId="{0B7434C0-F6C9-5341-B016-8AA67EE59543}" dt="2023-12-05T19:50:46.241" v="389" actId="478"/>
          <ac:cxnSpMkLst>
            <pc:docMk/>
            <pc:sldMk cId="2521993555" sldId="291"/>
            <ac:cxnSpMk id="10" creationId="{FC6C2AB6-E695-4520-9F38-6B6A0DE36B04}"/>
          </ac:cxnSpMkLst>
        </pc:cxnChg>
        <pc:cxnChg chg="del">
          <ac:chgData name="Stuart C Wilde MBE" userId="effe1fc91cccb1d5" providerId="LiveId" clId="{0B7434C0-F6C9-5341-B016-8AA67EE59543}" dt="2023-12-05T19:50:46.241" v="389" actId="478"/>
          <ac:cxnSpMkLst>
            <pc:docMk/>
            <pc:sldMk cId="2521993555" sldId="291"/>
            <ac:cxnSpMk id="11" creationId="{8F28B946-C7F6-4BF4-9E0C-3FACB97B07C7}"/>
          </ac:cxnSpMkLst>
        </pc:cxnChg>
      </pc:sldChg>
      <pc:sldChg chg="addSp delSp modSp mod">
        <pc:chgData name="Stuart C Wilde MBE" userId="effe1fc91cccb1d5" providerId="LiveId" clId="{0B7434C0-F6C9-5341-B016-8AA67EE59543}" dt="2023-12-06T20:04:07.431" v="1594" actId="1076"/>
        <pc:sldMkLst>
          <pc:docMk/>
          <pc:sldMk cId="3108548141" sldId="292"/>
        </pc:sldMkLst>
        <pc:spChg chg="del">
          <ac:chgData name="Stuart C Wilde MBE" userId="effe1fc91cccb1d5" providerId="LiveId" clId="{0B7434C0-F6C9-5341-B016-8AA67EE59543}" dt="2023-12-05T20:04:34.056" v="596" actId="478"/>
          <ac:spMkLst>
            <pc:docMk/>
            <pc:sldMk cId="3108548141" sldId="292"/>
            <ac:spMk id="2" creationId="{0F7DA49C-DD10-E0C4-9A03-C3A5B28BA9B0}"/>
          </ac:spMkLst>
        </pc:spChg>
        <pc:spChg chg="add mod">
          <ac:chgData name="Stuart C Wilde MBE" userId="effe1fc91cccb1d5" providerId="LiveId" clId="{0B7434C0-F6C9-5341-B016-8AA67EE59543}" dt="2023-12-05T20:04:38.935" v="598" actId="20577"/>
          <ac:spMkLst>
            <pc:docMk/>
            <pc:sldMk cId="3108548141" sldId="292"/>
            <ac:spMk id="3" creationId="{C04AE24A-2696-978D-A0D5-E01FEC0615D3}"/>
          </ac:spMkLst>
        </pc:spChg>
        <pc:spChg chg="del">
          <ac:chgData name="Stuart C Wilde MBE" userId="effe1fc91cccb1d5" providerId="LiveId" clId="{0B7434C0-F6C9-5341-B016-8AA67EE59543}" dt="2023-12-05T19:50:51.460" v="390" actId="478"/>
          <ac:spMkLst>
            <pc:docMk/>
            <pc:sldMk cId="3108548141" sldId="292"/>
            <ac:spMk id="4" creationId="{60735DC8-A105-4BD0-A57F-2FFC38AECE84}"/>
          </ac:spMkLst>
        </pc:spChg>
        <pc:spChg chg="mod">
          <ac:chgData name="Stuart C Wilde MBE" userId="effe1fc91cccb1d5" providerId="LiveId" clId="{0B7434C0-F6C9-5341-B016-8AA67EE59543}" dt="2023-12-06T20:04:07.431" v="1594" actId="1076"/>
          <ac:spMkLst>
            <pc:docMk/>
            <pc:sldMk cId="3108548141" sldId="292"/>
            <ac:spMk id="5" creationId="{4C48B27C-BB60-C069-69E2-D74DA0FCEA05}"/>
          </ac:spMkLst>
        </pc:spChg>
        <pc:spChg chg="mod">
          <ac:chgData name="Stuart C Wilde MBE" userId="effe1fc91cccb1d5" providerId="LiveId" clId="{0B7434C0-F6C9-5341-B016-8AA67EE59543}" dt="2023-12-06T20:04:07.431" v="1594" actId="1076"/>
          <ac:spMkLst>
            <pc:docMk/>
            <pc:sldMk cId="3108548141" sldId="292"/>
            <ac:spMk id="6" creationId="{F61C0742-9BF7-F384-F861-42A29325F6A7}"/>
          </ac:spMkLst>
        </pc:spChg>
        <pc:spChg chg="mod">
          <ac:chgData name="Stuart C Wilde MBE" userId="effe1fc91cccb1d5" providerId="LiveId" clId="{0B7434C0-F6C9-5341-B016-8AA67EE59543}" dt="2023-12-06T20:04:07.431" v="1594" actId="1076"/>
          <ac:spMkLst>
            <pc:docMk/>
            <pc:sldMk cId="3108548141" sldId="292"/>
            <ac:spMk id="7" creationId="{19A14D7A-6FD0-C59F-FACC-1E2091E0A981}"/>
          </ac:spMkLst>
        </pc:spChg>
        <pc:spChg chg="del">
          <ac:chgData name="Stuart C Wilde MBE" userId="effe1fc91cccb1d5" providerId="LiveId" clId="{0B7434C0-F6C9-5341-B016-8AA67EE59543}" dt="2023-12-05T19:50:51.460" v="390" actId="478"/>
          <ac:spMkLst>
            <pc:docMk/>
            <pc:sldMk cId="3108548141" sldId="292"/>
            <ac:spMk id="14" creationId="{8F43C2BE-FC11-4556-86F2-8EE2FBBF10D2}"/>
          </ac:spMkLst>
        </pc:spChg>
        <pc:spChg chg="mod">
          <ac:chgData name="Stuart C Wilde MBE" userId="effe1fc91cccb1d5" providerId="LiveId" clId="{0B7434C0-F6C9-5341-B016-8AA67EE59543}" dt="2023-12-06T20:04:07.431" v="1594" actId="1076"/>
          <ac:spMkLst>
            <pc:docMk/>
            <pc:sldMk cId="3108548141" sldId="292"/>
            <ac:spMk id="19" creationId="{44EEFD8E-3433-84A8-EDD2-9380F38B536F}"/>
          </ac:spMkLst>
        </pc:spChg>
        <pc:spChg chg="mod">
          <ac:chgData name="Stuart C Wilde MBE" userId="effe1fc91cccb1d5" providerId="LiveId" clId="{0B7434C0-F6C9-5341-B016-8AA67EE59543}" dt="2023-12-06T20:04:07.431" v="1594" actId="1076"/>
          <ac:spMkLst>
            <pc:docMk/>
            <pc:sldMk cId="3108548141" sldId="292"/>
            <ac:spMk id="20" creationId="{523E384D-B60D-642D-466A-F3676C95B071}"/>
          </ac:spMkLst>
        </pc:spChg>
        <pc:spChg chg="mod">
          <ac:chgData name="Stuart C Wilde MBE" userId="effe1fc91cccb1d5" providerId="LiveId" clId="{0B7434C0-F6C9-5341-B016-8AA67EE59543}" dt="2023-12-06T20:04:07.431" v="1594" actId="1076"/>
          <ac:spMkLst>
            <pc:docMk/>
            <pc:sldMk cId="3108548141" sldId="292"/>
            <ac:spMk id="21" creationId="{F5FED702-6B64-6332-B3CF-6B61F97267E9}"/>
          </ac:spMkLst>
        </pc:spChg>
        <pc:spChg chg="del">
          <ac:chgData name="Stuart C Wilde MBE" userId="effe1fc91cccb1d5" providerId="LiveId" clId="{0B7434C0-F6C9-5341-B016-8AA67EE59543}" dt="2023-12-05T19:50:51.460" v="390" actId="478"/>
          <ac:spMkLst>
            <pc:docMk/>
            <pc:sldMk cId="3108548141" sldId="292"/>
            <ac:spMk id="25" creationId="{F54BD576-CC82-43DA-A008-C28EF60A448A}"/>
          </ac:spMkLst>
        </pc:spChg>
        <pc:graphicFrameChg chg="mod">
          <ac:chgData name="Stuart C Wilde MBE" userId="effe1fc91cccb1d5" providerId="LiveId" clId="{0B7434C0-F6C9-5341-B016-8AA67EE59543}" dt="2023-12-06T20:04:07.431" v="1594" actId="1076"/>
          <ac:graphicFrameMkLst>
            <pc:docMk/>
            <pc:sldMk cId="3108548141" sldId="292"/>
            <ac:graphicFrameMk id="12" creationId="{77D34C11-88B9-C6B1-CC94-229619693116}"/>
          </ac:graphicFrameMkLst>
        </pc:graphicFrameChg>
        <pc:cxnChg chg="del">
          <ac:chgData name="Stuart C Wilde MBE" userId="effe1fc91cccb1d5" providerId="LiveId" clId="{0B7434C0-F6C9-5341-B016-8AA67EE59543}" dt="2023-12-05T19:50:51.460" v="390" actId="478"/>
          <ac:cxnSpMkLst>
            <pc:docMk/>
            <pc:sldMk cId="3108548141" sldId="292"/>
            <ac:cxnSpMk id="8" creationId="{50060E80-F1C3-4E50-B873-7CFDEEA90049}"/>
          </ac:cxnSpMkLst>
        </pc:cxnChg>
        <pc:cxnChg chg="del">
          <ac:chgData name="Stuart C Wilde MBE" userId="effe1fc91cccb1d5" providerId="LiveId" clId="{0B7434C0-F6C9-5341-B016-8AA67EE59543}" dt="2023-12-05T19:50:51.460" v="390" actId="478"/>
          <ac:cxnSpMkLst>
            <pc:docMk/>
            <pc:sldMk cId="3108548141" sldId="292"/>
            <ac:cxnSpMk id="9" creationId="{01C52B09-2839-4160-A3C1-6BB201E5D53A}"/>
          </ac:cxnSpMkLst>
        </pc:cxnChg>
        <pc:cxnChg chg="del">
          <ac:chgData name="Stuart C Wilde MBE" userId="effe1fc91cccb1d5" providerId="LiveId" clId="{0B7434C0-F6C9-5341-B016-8AA67EE59543}" dt="2023-12-05T19:50:51.460" v="390" actId="478"/>
          <ac:cxnSpMkLst>
            <pc:docMk/>
            <pc:sldMk cId="3108548141" sldId="292"/>
            <ac:cxnSpMk id="10" creationId="{FC6C2AB6-E695-4520-9F38-6B6A0DE36B04}"/>
          </ac:cxnSpMkLst>
        </pc:cxnChg>
        <pc:cxnChg chg="del">
          <ac:chgData name="Stuart C Wilde MBE" userId="effe1fc91cccb1d5" providerId="LiveId" clId="{0B7434C0-F6C9-5341-B016-8AA67EE59543}" dt="2023-12-05T19:50:51.460" v="390" actId="478"/>
          <ac:cxnSpMkLst>
            <pc:docMk/>
            <pc:sldMk cId="3108548141" sldId="292"/>
            <ac:cxnSpMk id="11" creationId="{8F28B946-C7F6-4BF4-9E0C-3FACB97B07C7}"/>
          </ac:cxnSpMkLst>
        </pc:cxnChg>
      </pc:sldChg>
      <pc:sldChg chg="addSp delSp modSp mod">
        <pc:chgData name="Stuart C Wilde MBE" userId="effe1fc91cccb1d5" providerId="LiveId" clId="{0B7434C0-F6C9-5341-B016-8AA67EE59543}" dt="2023-12-06T20:04:17.995" v="1595" actId="1076"/>
        <pc:sldMkLst>
          <pc:docMk/>
          <pc:sldMk cId="3973677040" sldId="293"/>
        </pc:sldMkLst>
        <pc:spChg chg="del">
          <ac:chgData name="Stuart C Wilde MBE" userId="effe1fc91cccb1d5" providerId="LiveId" clId="{0B7434C0-F6C9-5341-B016-8AA67EE59543}" dt="2023-12-05T20:04:44.789" v="599" actId="478"/>
          <ac:spMkLst>
            <pc:docMk/>
            <pc:sldMk cId="3973677040" sldId="293"/>
            <ac:spMk id="2" creationId="{0F7DA49C-DD10-E0C4-9A03-C3A5B28BA9B0}"/>
          </ac:spMkLst>
        </pc:spChg>
        <pc:spChg chg="add mod">
          <ac:chgData name="Stuart C Wilde MBE" userId="effe1fc91cccb1d5" providerId="LiveId" clId="{0B7434C0-F6C9-5341-B016-8AA67EE59543}" dt="2023-12-05T20:04:49.998" v="601" actId="20577"/>
          <ac:spMkLst>
            <pc:docMk/>
            <pc:sldMk cId="3973677040" sldId="293"/>
            <ac:spMk id="3" creationId="{69CD4C2D-3262-C7B5-5D9F-79760CEB82B2}"/>
          </ac:spMkLst>
        </pc:spChg>
        <pc:spChg chg="del">
          <ac:chgData name="Stuart C Wilde MBE" userId="effe1fc91cccb1d5" providerId="LiveId" clId="{0B7434C0-F6C9-5341-B016-8AA67EE59543}" dt="2023-12-05T19:50:57.570" v="391" actId="478"/>
          <ac:spMkLst>
            <pc:docMk/>
            <pc:sldMk cId="3973677040" sldId="293"/>
            <ac:spMk id="4" creationId="{60735DC8-A105-4BD0-A57F-2FFC38AECE84}"/>
          </ac:spMkLst>
        </pc:spChg>
        <pc:spChg chg="mod">
          <ac:chgData name="Stuart C Wilde MBE" userId="effe1fc91cccb1d5" providerId="LiveId" clId="{0B7434C0-F6C9-5341-B016-8AA67EE59543}" dt="2023-12-06T20:04:17.995" v="1595" actId="1076"/>
          <ac:spMkLst>
            <pc:docMk/>
            <pc:sldMk cId="3973677040" sldId="293"/>
            <ac:spMk id="5" creationId="{4C48B27C-BB60-C069-69E2-D74DA0FCEA05}"/>
          </ac:spMkLst>
        </pc:spChg>
        <pc:spChg chg="mod">
          <ac:chgData name="Stuart C Wilde MBE" userId="effe1fc91cccb1d5" providerId="LiveId" clId="{0B7434C0-F6C9-5341-B016-8AA67EE59543}" dt="2023-12-06T20:04:17.995" v="1595" actId="1076"/>
          <ac:spMkLst>
            <pc:docMk/>
            <pc:sldMk cId="3973677040" sldId="293"/>
            <ac:spMk id="6" creationId="{F61C0742-9BF7-F384-F861-42A29325F6A7}"/>
          </ac:spMkLst>
        </pc:spChg>
        <pc:spChg chg="mod">
          <ac:chgData name="Stuart C Wilde MBE" userId="effe1fc91cccb1d5" providerId="LiveId" clId="{0B7434C0-F6C9-5341-B016-8AA67EE59543}" dt="2023-12-06T20:04:17.995" v="1595" actId="1076"/>
          <ac:spMkLst>
            <pc:docMk/>
            <pc:sldMk cId="3973677040" sldId="293"/>
            <ac:spMk id="7" creationId="{19A14D7A-6FD0-C59F-FACC-1E2091E0A981}"/>
          </ac:spMkLst>
        </pc:spChg>
        <pc:spChg chg="del">
          <ac:chgData name="Stuart C Wilde MBE" userId="effe1fc91cccb1d5" providerId="LiveId" clId="{0B7434C0-F6C9-5341-B016-8AA67EE59543}" dt="2023-12-05T19:50:57.570" v="391" actId="478"/>
          <ac:spMkLst>
            <pc:docMk/>
            <pc:sldMk cId="3973677040" sldId="293"/>
            <ac:spMk id="14" creationId="{8F43C2BE-FC11-4556-86F2-8EE2FBBF10D2}"/>
          </ac:spMkLst>
        </pc:spChg>
        <pc:spChg chg="mod">
          <ac:chgData name="Stuart C Wilde MBE" userId="effe1fc91cccb1d5" providerId="LiveId" clId="{0B7434C0-F6C9-5341-B016-8AA67EE59543}" dt="2023-12-06T20:04:17.995" v="1595" actId="1076"/>
          <ac:spMkLst>
            <pc:docMk/>
            <pc:sldMk cId="3973677040" sldId="293"/>
            <ac:spMk id="19" creationId="{44EEFD8E-3433-84A8-EDD2-9380F38B536F}"/>
          </ac:spMkLst>
        </pc:spChg>
        <pc:spChg chg="mod">
          <ac:chgData name="Stuart C Wilde MBE" userId="effe1fc91cccb1d5" providerId="LiveId" clId="{0B7434C0-F6C9-5341-B016-8AA67EE59543}" dt="2023-12-06T20:04:17.995" v="1595" actId="1076"/>
          <ac:spMkLst>
            <pc:docMk/>
            <pc:sldMk cId="3973677040" sldId="293"/>
            <ac:spMk id="20" creationId="{523E384D-B60D-642D-466A-F3676C95B071}"/>
          </ac:spMkLst>
        </pc:spChg>
        <pc:spChg chg="mod">
          <ac:chgData name="Stuart C Wilde MBE" userId="effe1fc91cccb1d5" providerId="LiveId" clId="{0B7434C0-F6C9-5341-B016-8AA67EE59543}" dt="2023-12-06T20:04:17.995" v="1595" actId="1076"/>
          <ac:spMkLst>
            <pc:docMk/>
            <pc:sldMk cId="3973677040" sldId="293"/>
            <ac:spMk id="21" creationId="{F5FED702-6B64-6332-B3CF-6B61F97267E9}"/>
          </ac:spMkLst>
        </pc:spChg>
        <pc:spChg chg="del">
          <ac:chgData name="Stuart C Wilde MBE" userId="effe1fc91cccb1d5" providerId="LiveId" clId="{0B7434C0-F6C9-5341-B016-8AA67EE59543}" dt="2023-12-05T19:50:57.570" v="391" actId="478"/>
          <ac:spMkLst>
            <pc:docMk/>
            <pc:sldMk cId="3973677040" sldId="293"/>
            <ac:spMk id="25" creationId="{F54BD576-CC82-43DA-A008-C28EF60A448A}"/>
          </ac:spMkLst>
        </pc:spChg>
        <pc:graphicFrameChg chg="mod">
          <ac:chgData name="Stuart C Wilde MBE" userId="effe1fc91cccb1d5" providerId="LiveId" clId="{0B7434C0-F6C9-5341-B016-8AA67EE59543}" dt="2023-12-06T20:04:17.995" v="1595" actId="1076"/>
          <ac:graphicFrameMkLst>
            <pc:docMk/>
            <pc:sldMk cId="3973677040" sldId="293"/>
            <ac:graphicFrameMk id="12" creationId="{9D34D002-1760-BDE7-7D34-D3FED3DFE613}"/>
          </ac:graphicFrameMkLst>
        </pc:graphicFrameChg>
        <pc:cxnChg chg="del">
          <ac:chgData name="Stuart C Wilde MBE" userId="effe1fc91cccb1d5" providerId="LiveId" clId="{0B7434C0-F6C9-5341-B016-8AA67EE59543}" dt="2023-12-05T19:50:57.570" v="391" actId="478"/>
          <ac:cxnSpMkLst>
            <pc:docMk/>
            <pc:sldMk cId="3973677040" sldId="293"/>
            <ac:cxnSpMk id="8" creationId="{50060E80-F1C3-4E50-B873-7CFDEEA90049}"/>
          </ac:cxnSpMkLst>
        </pc:cxnChg>
        <pc:cxnChg chg="del">
          <ac:chgData name="Stuart C Wilde MBE" userId="effe1fc91cccb1d5" providerId="LiveId" clId="{0B7434C0-F6C9-5341-B016-8AA67EE59543}" dt="2023-12-05T19:50:57.570" v="391" actId="478"/>
          <ac:cxnSpMkLst>
            <pc:docMk/>
            <pc:sldMk cId="3973677040" sldId="293"/>
            <ac:cxnSpMk id="9" creationId="{01C52B09-2839-4160-A3C1-6BB201E5D53A}"/>
          </ac:cxnSpMkLst>
        </pc:cxnChg>
        <pc:cxnChg chg="del">
          <ac:chgData name="Stuart C Wilde MBE" userId="effe1fc91cccb1d5" providerId="LiveId" clId="{0B7434C0-F6C9-5341-B016-8AA67EE59543}" dt="2023-12-05T19:50:57.570" v="391" actId="478"/>
          <ac:cxnSpMkLst>
            <pc:docMk/>
            <pc:sldMk cId="3973677040" sldId="293"/>
            <ac:cxnSpMk id="10" creationId="{FC6C2AB6-E695-4520-9F38-6B6A0DE36B04}"/>
          </ac:cxnSpMkLst>
        </pc:cxnChg>
        <pc:cxnChg chg="del">
          <ac:chgData name="Stuart C Wilde MBE" userId="effe1fc91cccb1d5" providerId="LiveId" clId="{0B7434C0-F6C9-5341-B016-8AA67EE59543}" dt="2023-12-05T19:50:57.570" v="391" actId="478"/>
          <ac:cxnSpMkLst>
            <pc:docMk/>
            <pc:sldMk cId="3973677040" sldId="293"/>
            <ac:cxnSpMk id="11" creationId="{8F28B946-C7F6-4BF4-9E0C-3FACB97B07C7}"/>
          </ac:cxnSpMkLst>
        </pc:cxnChg>
      </pc:sldChg>
      <pc:sldChg chg="addSp delSp modSp mod">
        <pc:chgData name="Stuart C Wilde MBE" userId="effe1fc91cccb1d5" providerId="LiveId" clId="{0B7434C0-F6C9-5341-B016-8AA67EE59543}" dt="2023-12-06T20:04:29.662" v="1596" actId="1076"/>
        <pc:sldMkLst>
          <pc:docMk/>
          <pc:sldMk cId="3441441052" sldId="294"/>
        </pc:sldMkLst>
        <pc:spChg chg="del">
          <ac:chgData name="Stuart C Wilde MBE" userId="effe1fc91cccb1d5" providerId="LiveId" clId="{0B7434C0-F6C9-5341-B016-8AA67EE59543}" dt="2023-12-05T20:04:54.460" v="602" actId="478"/>
          <ac:spMkLst>
            <pc:docMk/>
            <pc:sldMk cId="3441441052" sldId="294"/>
            <ac:spMk id="2" creationId="{0F7DA49C-DD10-E0C4-9A03-C3A5B28BA9B0}"/>
          </ac:spMkLst>
        </pc:spChg>
        <pc:spChg chg="del">
          <ac:chgData name="Stuart C Wilde MBE" userId="effe1fc91cccb1d5" providerId="LiveId" clId="{0B7434C0-F6C9-5341-B016-8AA67EE59543}" dt="2023-12-05T19:51:03.183" v="392" actId="478"/>
          <ac:spMkLst>
            <pc:docMk/>
            <pc:sldMk cId="3441441052" sldId="294"/>
            <ac:spMk id="4" creationId="{60735DC8-A105-4BD0-A57F-2FFC38AECE84}"/>
          </ac:spMkLst>
        </pc:spChg>
        <pc:spChg chg="mod">
          <ac:chgData name="Stuart C Wilde MBE" userId="effe1fc91cccb1d5" providerId="LiveId" clId="{0B7434C0-F6C9-5341-B016-8AA67EE59543}" dt="2023-12-06T20:04:29.662" v="1596" actId="1076"/>
          <ac:spMkLst>
            <pc:docMk/>
            <pc:sldMk cId="3441441052" sldId="294"/>
            <ac:spMk id="5" creationId="{4C48B27C-BB60-C069-69E2-D74DA0FCEA05}"/>
          </ac:spMkLst>
        </pc:spChg>
        <pc:spChg chg="mod">
          <ac:chgData name="Stuart C Wilde MBE" userId="effe1fc91cccb1d5" providerId="LiveId" clId="{0B7434C0-F6C9-5341-B016-8AA67EE59543}" dt="2023-12-06T20:04:29.662" v="1596" actId="1076"/>
          <ac:spMkLst>
            <pc:docMk/>
            <pc:sldMk cId="3441441052" sldId="294"/>
            <ac:spMk id="6" creationId="{F61C0742-9BF7-F384-F861-42A29325F6A7}"/>
          </ac:spMkLst>
        </pc:spChg>
        <pc:spChg chg="mod">
          <ac:chgData name="Stuart C Wilde MBE" userId="effe1fc91cccb1d5" providerId="LiveId" clId="{0B7434C0-F6C9-5341-B016-8AA67EE59543}" dt="2023-12-06T20:04:29.662" v="1596" actId="1076"/>
          <ac:spMkLst>
            <pc:docMk/>
            <pc:sldMk cId="3441441052" sldId="294"/>
            <ac:spMk id="7" creationId="{19A14D7A-6FD0-C59F-FACC-1E2091E0A981}"/>
          </ac:spMkLst>
        </pc:spChg>
        <pc:spChg chg="add mod">
          <ac:chgData name="Stuart C Wilde MBE" userId="effe1fc91cccb1d5" providerId="LiveId" clId="{0B7434C0-F6C9-5341-B016-8AA67EE59543}" dt="2023-12-05T20:04:59.576" v="604" actId="20577"/>
          <ac:spMkLst>
            <pc:docMk/>
            <pc:sldMk cId="3441441052" sldId="294"/>
            <ac:spMk id="12" creationId="{9E263439-9D0E-75E3-FF1A-96C2C8515D83}"/>
          </ac:spMkLst>
        </pc:spChg>
        <pc:spChg chg="del">
          <ac:chgData name="Stuart C Wilde MBE" userId="effe1fc91cccb1d5" providerId="LiveId" clId="{0B7434C0-F6C9-5341-B016-8AA67EE59543}" dt="2023-12-05T19:51:03.183" v="392" actId="478"/>
          <ac:spMkLst>
            <pc:docMk/>
            <pc:sldMk cId="3441441052" sldId="294"/>
            <ac:spMk id="14" creationId="{8F43C2BE-FC11-4556-86F2-8EE2FBBF10D2}"/>
          </ac:spMkLst>
        </pc:spChg>
        <pc:spChg chg="mod">
          <ac:chgData name="Stuart C Wilde MBE" userId="effe1fc91cccb1d5" providerId="LiveId" clId="{0B7434C0-F6C9-5341-B016-8AA67EE59543}" dt="2023-12-06T20:04:29.662" v="1596" actId="1076"/>
          <ac:spMkLst>
            <pc:docMk/>
            <pc:sldMk cId="3441441052" sldId="294"/>
            <ac:spMk id="19" creationId="{44EEFD8E-3433-84A8-EDD2-9380F38B536F}"/>
          </ac:spMkLst>
        </pc:spChg>
        <pc:spChg chg="mod">
          <ac:chgData name="Stuart C Wilde MBE" userId="effe1fc91cccb1d5" providerId="LiveId" clId="{0B7434C0-F6C9-5341-B016-8AA67EE59543}" dt="2023-12-06T20:04:29.662" v="1596" actId="1076"/>
          <ac:spMkLst>
            <pc:docMk/>
            <pc:sldMk cId="3441441052" sldId="294"/>
            <ac:spMk id="20" creationId="{523E384D-B60D-642D-466A-F3676C95B071}"/>
          </ac:spMkLst>
        </pc:spChg>
        <pc:spChg chg="mod">
          <ac:chgData name="Stuart C Wilde MBE" userId="effe1fc91cccb1d5" providerId="LiveId" clId="{0B7434C0-F6C9-5341-B016-8AA67EE59543}" dt="2023-12-06T20:04:29.662" v="1596" actId="1076"/>
          <ac:spMkLst>
            <pc:docMk/>
            <pc:sldMk cId="3441441052" sldId="294"/>
            <ac:spMk id="21" creationId="{F5FED702-6B64-6332-B3CF-6B61F97267E9}"/>
          </ac:spMkLst>
        </pc:spChg>
        <pc:spChg chg="del">
          <ac:chgData name="Stuart C Wilde MBE" userId="effe1fc91cccb1d5" providerId="LiveId" clId="{0B7434C0-F6C9-5341-B016-8AA67EE59543}" dt="2023-12-05T19:51:03.183" v="392" actId="478"/>
          <ac:spMkLst>
            <pc:docMk/>
            <pc:sldMk cId="3441441052" sldId="294"/>
            <ac:spMk id="25" creationId="{F54BD576-CC82-43DA-A008-C28EF60A448A}"/>
          </ac:spMkLst>
        </pc:spChg>
        <pc:graphicFrameChg chg="mod">
          <ac:chgData name="Stuart C Wilde MBE" userId="effe1fc91cccb1d5" providerId="LiveId" clId="{0B7434C0-F6C9-5341-B016-8AA67EE59543}" dt="2023-12-06T20:04:29.662" v="1596" actId="1076"/>
          <ac:graphicFrameMkLst>
            <pc:docMk/>
            <pc:sldMk cId="3441441052" sldId="294"/>
            <ac:graphicFrameMk id="3" creationId="{7A986970-328D-434F-C493-5C35C45B51B0}"/>
          </ac:graphicFrameMkLst>
        </pc:graphicFrameChg>
        <pc:cxnChg chg="del">
          <ac:chgData name="Stuart C Wilde MBE" userId="effe1fc91cccb1d5" providerId="LiveId" clId="{0B7434C0-F6C9-5341-B016-8AA67EE59543}" dt="2023-12-05T19:51:03.183" v="392" actId="478"/>
          <ac:cxnSpMkLst>
            <pc:docMk/>
            <pc:sldMk cId="3441441052" sldId="294"/>
            <ac:cxnSpMk id="8" creationId="{50060E80-F1C3-4E50-B873-7CFDEEA90049}"/>
          </ac:cxnSpMkLst>
        </pc:cxnChg>
        <pc:cxnChg chg="del">
          <ac:chgData name="Stuart C Wilde MBE" userId="effe1fc91cccb1d5" providerId="LiveId" clId="{0B7434C0-F6C9-5341-B016-8AA67EE59543}" dt="2023-12-05T19:51:03.183" v="392" actId="478"/>
          <ac:cxnSpMkLst>
            <pc:docMk/>
            <pc:sldMk cId="3441441052" sldId="294"/>
            <ac:cxnSpMk id="9" creationId="{01C52B09-2839-4160-A3C1-6BB201E5D53A}"/>
          </ac:cxnSpMkLst>
        </pc:cxnChg>
        <pc:cxnChg chg="del">
          <ac:chgData name="Stuart C Wilde MBE" userId="effe1fc91cccb1d5" providerId="LiveId" clId="{0B7434C0-F6C9-5341-B016-8AA67EE59543}" dt="2023-12-05T19:51:03.183" v="392" actId="478"/>
          <ac:cxnSpMkLst>
            <pc:docMk/>
            <pc:sldMk cId="3441441052" sldId="294"/>
            <ac:cxnSpMk id="10" creationId="{FC6C2AB6-E695-4520-9F38-6B6A0DE36B04}"/>
          </ac:cxnSpMkLst>
        </pc:cxnChg>
        <pc:cxnChg chg="del">
          <ac:chgData name="Stuart C Wilde MBE" userId="effe1fc91cccb1d5" providerId="LiveId" clId="{0B7434C0-F6C9-5341-B016-8AA67EE59543}" dt="2023-12-05T19:51:03.183" v="392" actId="478"/>
          <ac:cxnSpMkLst>
            <pc:docMk/>
            <pc:sldMk cId="3441441052" sldId="294"/>
            <ac:cxnSpMk id="11" creationId="{8F28B946-C7F6-4BF4-9E0C-3FACB97B07C7}"/>
          </ac:cxnSpMkLst>
        </pc:cxnChg>
      </pc:sldChg>
      <pc:sldChg chg="addSp delSp modSp mod">
        <pc:chgData name="Stuart C Wilde MBE" userId="effe1fc91cccb1d5" providerId="LiveId" clId="{0B7434C0-F6C9-5341-B016-8AA67EE59543}" dt="2023-12-06T20:04:41.295" v="1597" actId="1076"/>
        <pc:sldMkLst>
          <pc:docMk/>
          <pc:sldMk cId="1598427982" sldId="295"/>
        </pc:sldMkLst>
        <pc:spChg chg="del">
          <ac:chgData name="Stuart C Wilde MBE" userId="effe1fc91cccb1d5" providerId="LiveId" clId="{0B7434C0-F6C9-5341-B016-8AA67EE59543}" dt="2023-12-05T20:05:04.594" v="605" actId="478"/>
          <ac:spMkLst>
            <pc:docMk/>
            <pc:sldMk cId="1598427982" sldId="295"/>
            <ac:spMk id="2" creationId="{0F7DA49C-DD10-E0C4-9A03-C3A5B28BA9B0}"/>
          </ac:spMkLst>
        </pc:spChg>
        <pc:spChg chg="del">
          <ac:chgData name="Stuart C Wilde MBE" userId="effe1fc91cccb1d5" providerId="LiveId" clId="{0B7434C0-F6C9-5341-B016-8AA67EE59543}" dt="2023-12-05T19:51:08.075" v="393" actId="478"/>
          <ac:spMkLst>
            <pc:docMk/>
            <pc:sldMk cId="1598427982" sldId="295"/>
            <ac:spMk id="4" creationId="{60735DC8-A105-4BD0-A57F-2FFC38AECE84}"/>
          </ac:spMkLst>
        </pc:spChg>
        <pc:spChg chg="mod">
          <ac:chgData name="Stuart C Wilde MBE" userId="effe1fc91cccb1d5" providerId="LiveId" clId="{0B7434C0-F6C9-5341-B016-8AA67EE59543}" dt="2023-12-06T20:04:41.295" v="1597" actId="1076"/>
          <ac:spMkLst>
            <pc:docMk/>
            <pc:sldMk cId="1598427982" sldId="295"/>
            <ac:spMk id="5" creationId="{4C48B27C-BB60-C069-69E2-D74DA0FCEA05}"/>
          </ac:spMkLst>
        </pc:spChg>
        <pc:spChg chg="mod">
          <ac:chgData name="Stuart C Wilde MBE" userId="effe1fc91cccb1d5" providerId="LiveId" clId="{0B7434C0-F6C9-5341-B016-8AA67EE59543}" dt="2023-12-06T20:04:41.295" v="1597" actId="1076"/>
          <ac:spMkLst>
            <pc:docMk/>
            <pc:sldMk cId="1598427982" sldId="295"/>
            <ac:spMk id="6" creationId="{F61C0742-9BF7-F384-F861-42A29325F6A7}"/>
          </ac:spMkLst>
        </pc:spChg>
        <pc:spChg chg="mod">
          <ac:chgData name="Stuart C Wilde MBE" userId="effe1fc91cccb1d5" providerId="LiveId" clId="{0B7434C0-F6C9-5341-B016-8AA67EE59543}" dt="2023-12-06T20:04:41.295" v="1597" actId="1076"/>
          <ac:spMkLst>
            <pc:docMk/>
            <pc:sldMk cId="1598427982" sldId="295"/>
            <ac:spMk id="7" creationId="{19A14D7A-6FD0-C59F-FACC-1E2091E0A981}"/>
          </ac:spMkLst>
        </pc:spChg>
        <pc:spChg chg="add mod">
          <ac:chgData name="Stuart C Wilde MBE" userId="effe1fc91cccb1d5" providerId="LiveId" clId="{0B7434C0-F6C9-5341-B016-8AA67EE59543}" dt="2023-12-05T20:05:09.627" v="607" actId="20577"/>
          <ac:spMkLst>
            <pc:docMk/>
            <pc:sldMk cId="1598427982" sldId="295"/>
            <ac:spMk id="12" creationId="{ADCDEA02-E943-CED1-D50B-7C80DD7CB2D3}"/>
          </ac:spMkLst>
        </pc:spChg>
        <pc:spChg chg="del">
          <ac:chgData name="Stuart C Wilde MBE" userId="effe1fc91cccb1d5" providerId="LiveId" clId="{0B7434C0-F6C9-5341-B016-8AA67EE59543}" dt="2023-12-05T19:51:08.075" v="393" actId="478"/>
          <ac:spMkLst>
            <pc:docMk/>
            <pc:sldMk cId="1598427982" sldId="295"/>
            <ac:spMk id="14" creationId="{8F43C2BE-FC11-4556-86F2-8EE2FBBF10D2}"/>
          </ac:spMkLst>
        </pc:spChg>
        <pc:spChg chg="mod">
          <ac:chgData name="Stuart C Wilde MBE" userId="effe1fc91cccb1d5" providerId="LiveId" clId="{0B7434C0-F6C9-5341-B016-8AA67EE59543}" dt="2023-12-06T20:04:41.295" v="1597" actId="1076"/>
          <ac:spMkLst>
            <pc:docMk/>
            <pc:sldMk cId="1598427982" sldId="295"/>
            <ac:spMk id="19" creationId="{44EEFD8E-3433-84A8-EDD2-9380F38B536F}"/>
          </ac:spMkLst>
        </pc:spChg>
        <pc:spChg chg="mod">
          <ac:chgData name="Stuart C Wilde MBE" userId="effe1fc91cccb1d5" providerId="LiveId" clId="{0B7434C0-F6C9-5341-B016-8AA67EE59543}" dt="2023-12-06T20:04:41.295" v="1597" actId="1076"/>
          <ac:spMkLst>
            <pc:docMk/>
            <pc:sldMk cId="1598427982" sldId="295"/>
            <ac:spMk id="20" creationId="{523E384D-B60D-642D-466A-F3676C95B071}"/>
          </ac:spMkLst>
        </pc:spChg>
        <pc:spChg chg="mod">
          <ac:chgData name="Stuart C Wilde MBE" userId="effe1fc91cccb1d5" providerId="LiveId" clId="{0B7434C0-F6C9-5341-B016-8AA67EE59543}" dt="2023-12-06T20:04:41.295" v="1597" actId="1076"/>
          <ac:spMkLst>
            <pc:docMk/>
            <pc:sldMk cId="1598427982" sldId="295"/>
            <ac:spMk id="21" creationId="{F5FED702-6B64-6332-B3CF-6B61F97267E9}"/>
          </ac:spMkLst>
        </pc:spChg>
        <pc:spChg chg="del">
          <ac:chgData name="Stuart C Wilde MBE" userId="effe1fc91cccb1d5" providerId="LiveId" clId="{0B7434C0-F6C9-5341-B016-8AA67EE59543}" dt="2023-12-05T19:51:08.075" v="393" actId="478"/>
          <ac:spMkLst>
            <pc:docMk/>
            <pc:sldMk cId="1598427982" sldId="295"/>
            <ac:spMk id="25" creationId="{F54BD576-CC82-43DA-A008-C28EF60A448A}"/>
          </ac:spMkLst>
        </pc:spChg>
        <pc:graphicFrameChg chg="mod">
          <ac:chgData name="Stuart C Wilde MBE" userId="effe1fc91cccb1d5" providerId="LiveId" clId="{0B7434C0-F6C9-5341-B016-8AA67EE59543}" dt="2023-12-06T20:04:41.295" v="1597" actId="1076"/>
          <ac:graphicFrameMkLst>
            <pc:docMk/>
            <pc:sldMk cId="1598427982" sldId="295"/>
            <ac:graphicFrameMk id="3" creationId="{EF49BE79-618B-7E8A-7E50-DF6CFAD747FB}"/>
          </ac:graphicFrameMkLst>
        </pc:graphicFrameChg>
        <pc:cxnChg chg="del">
          <ac:chgData name="Stuart C Wilde MBE" userId="effe1fc91cccb1d5" providerId="LiveId" clId="{0B7434C0-F6C9-5341-B016-8AA67EE59543}" dt="2023-12-05T19:51:08.075" v="393" actId="478"/>
          <ac:cxnSpMkLst>
            <pc:docMk/>
            <pc:sldMk cId="1598427982" sldId="295"/>
            <ac:cxnSpMk id="8" creationId="{50060E80-F1C3-4E50-B873-7CFDEEA90049}"/>
          </ac:cxnSpMkLst>
        </pc:cxnChg>
        <pc:cxnChg chg="del">
          <ac:chgData name="Stuart C Wilde MBE" userId="effe1fc91cccb1d5" providerId="LiveId" clId="{0B7434C0-F6C9-5341-B016-8AA67EE59543}" dt="2023-12-05T19:51:08.075" v="393" actId="478"/>
          <ac:cxnSpMkLst>
            <pc:docMk/>
            <pc:sldMk cId="1598427982" sldId="295"/>
            <ac:cxnSpMk id="9" creationId="{01C52B09-2839-4160-A3C1-6BB201E5D53A}"/>
          </ac:cxnSpMkLst>
        </pc:cxnChg>
        <pc:cxnChg chg="del">
          <ac:chgData name="Stuart C Wilde MBE" userId="effe1fc91cccb1d5" providerId="LiveId" clId="{0B7434C0-F6C9-5341-B016-8AA67EE59543}" dt="2023-12-05T19:51:08.075" v="393" actId="478"/>
          <ac:cxnSpMkLst>
            <pc:docMk/>
            <pc:sldMk cId="1598427982" sldId="295"/>
            <ac:cxnSpMk id="10" creationId="{FC6C2AB6-E695-4520-9F38-6B6A0DE36B04}"/>
          </ac:cxnSpMkLst>
        </pc:cxnChg>
        <pc:cxnChg chg="del">
          <ac:chgData name="Stuart C Wilde MBE" userId="effe1fc91cccb1d5" providerId="LiveId" clId="{0B7434C0-F6C9-5341-B016-8AA67EE59543}" dt="2023-12-05T19:51:08.075" v="393" actId="478"/>
          <ac:cxnSpMkLst>
            <pc:docMk/>
            <pc:sldMk cId="1598427982" sldId="295"/>
            <ac:cxnSpMk id="11" creationId="{8F28B946-C7F6-4BF4-9E0C-3FACB97B07C7}"/>
          </ac:cxnSpMkLst>
        </pc:cxnChg>
      </pc:sldChg>
      <pc:sldChg chg="addSp delSp modSp mod">
        <pc:chgData name="Stuart C Wilde MBE" userId="effe1fc91cccb1d5" providerId="LiveId" clId="{0B7434C0-F6C9-5341-B016-8AA67EE59543}" dt="2023-12-06T20:04:57.981" v="1598" actId="1076"/>
        <pc:sldMkLst>
          <pc:docMk/>
          <pc:sldMk cId="2336736217" sldId="296"/>
        </pc:sldMkLst>
        <pc:spChg chg="del">
          <ac:chgData name="Stuart C Wilde MBE" userId="effe1fc91cccb1d5" providerId="LiveId" clId="{0B7434C0-F6C9-5341-B016-8AA67EE59543}" dt="2023-12-05T20:05:14.692" v="608" actId="478"/>
          <ac:spMkLst>
            <pc:docMk/>
            <pc:sldMk cId="2336736217" sldId="296"/>
            <ac:spMk id="2" creationId="{0F7DA49C-DD10-E0C4-9A03-C3A5B28BA9B0}"/>
          </ac:spMkLst>
        </pc:spChg>
        <pc:spChg chg="del">
          <ac:chgData name="Stuart C Wilde MBE" userId="effe1fc91cccb1d5" providerId="LiveId" clId="{0B7434C0-F6C9-5341-B016-8AA67EE59543}" dt="2023-12-05T19:51:12.788" v="394" actId="478"/>
          <ac:spMkLst>
            <pc:docMk/>
            <pc:sldMk cId="2336736217" sldId="296"/>
            <ac:spMk id="4" creationId="{60735DC8-A105-4BD0-A57F-2FFC38AECE84}"/>
          </ac:spMkLst>
        </pc:spChg>
        <pc:spChg chg="add mod">
          <ac:chgData name="Stuart C Wilde MBE" userId="effe1fc91cccb1d5" providerId="LiveId" clId="{0B7434C0-F6C9-5341-B016-8AA67EE59543}" dt="2023-12-05T20:05:19.541" v="610" actId="20577"/>
          <ac:spMkLst>
            <pc:docMk/>
            <pc:sldMk cId="2336736217" sldId="296"/>
            <ac:spMk id="5" creationId="{A34802C6-ABC1-731D-578E-707192FC0822}"/>
          </ac:spMkLst>
        </pc:spChg>
        <pc:spChg chg="del">
          <ac:chgData name="Stuart C Wilde MBE" userId="effe1fc91cccb1d5" providerId="LiveId" clId="{0B7434C0-F6C9-5341-B016-8AA67EE59543}" dt="2023-12-05T19:51:12.788" v="394" actId="478"/>
          <ac:spMkLst>
            <pc:docMk/>
            <pc:sldMk cId="2336736217" sldId="296"/>
            <ac:spMk id="14" creationId="{8F43C2BE-FC11-4556-86F2-8EE2FBBF10D2}"/>
          </ac:spMkLst>
        </pc:spChg>
        <pc:spChg chg="mod">
          <ac:chgData name="Stuart C Wilde MBE" userId="effe1fc91cccb1d5" providerId="LiveId" clId="{0B7434C0-F6C9-5341-B016-8AA67EE59543}" dt="2023-12-06T20:04:57.981" v="1598" actId="1076"/>
          <ac:spMkLst>
            <pc:docMk/>
            <pc:sldMk cId="2336736217" sldId="296"/>
            <ac:spMk id="18" creationId="{F50D9353-FE39-5AF0-DBB8-81D36A88A714}"/>
          </ac:spMkLst>
        </pc:spChg>
        <pc:spChg chg="mod">
          <ac:chgData name="Stuart C Wilde MBE" userId="effe1fc91cccb1d5" providerId="LiveId" clId="{0B7434C0-F6C9-5341-B016-8AA67EE59543}" dt="2023-12-06T20:04:57.981" v="1598" actId="1076"/>
          <ac:spMkLst>
            <pc:docMk/>
            <pc:sldMk cId="2336736217" sldId="296"/>
            <ac:spMk id="19" creationId="{44EEFD8E-3433-84A8-EDD2-9380F38B536F}"/>
          </ac:spMkLst>
        </pc:spChg>
        <pc:spChg chg="mod">
          <ac:chgData name="Stuart C Wilde MBE" userId="effe1fc91cccb1d5" providerId="LiveId" clId="{0B7434C0-F6C9-5341-B016-8AA67EE59543}" dt="2023-12-06T20:04:57.981" v="1598" actId="1076"/>
          <ac:spMkLst>
            <pc:docMk/>
            <pc:sldMk cId="2336736217" sldId="296"/>
            <ac:spMk id="20" creationId="{523E384D-B60D-642D-466A-F3676C95B071}"/>
          </ac:spMkLst>
        </pc:spChg>
        <pc:spChg chg="mod">
          <ac:chgData name="Stuart C Wilde MBE" userId="effe1fc91cccb1d5" providerId="LiveId" clId="{0B7434C0-F6C9-5341-B016-8AA67EE59543}" dt="2023-12-06T20:04:57.981" v="1598" actId="1076"/>
          <ac:spMkLst>
            <pc:docMk/>
            <pc:sldMk cId="2336736217" sldId="296"/>
            <ac:spMk id="21" creationId="{F5FED702-6B64-6332-B3CF-6B61F97267E9}"/>
          </ac:spMkLst>
        </pc:spChg>
        <pc:spChg chg="mod">
          <ac:chgData name="Stuart C Wilde MBE" userId="effe1fc91cccb1d5" providerId="LiveId" clId="{0B7434C0-F6C9-5341-B016-8AA67EE59543}" dt="2023-12-06T20:04:57.981" v="1598" actId="1076"/>
          <ac:spMkLst>
            <pc:docMk/>
            <pc:sldMk cId="2336736217" sldId="296"/>
            <ac:spMk id="22" creationId="{8A66C8B8-B293-799D-CC43-520304772945}"/>
          </ac:spMkLst>
        </pc:spChg>
        <pc:spChg chg="mod">
          <ac:chgData name="Stuart C Wilde MBE" userId="effe1fc91cccb1d5" providerId="LiveId" clId="{0B7434C0-F6C9-5341-B016-8AA67EE59543}" dt="2023-12-06T20:04:57.981" v="1598" actId="1076"/>
          <ac:spMkLst>
            <pc:docMk/>
            <pc:sldMk cId="2336736217" sldId="296"/>
            <ac:spMk id="23" creationId="{E7A1A373-51D5-EF2E-78AA-1AC3F1BDC716}"/>
          </ac:spMkLst>
        </pc:spChg>
        <pc:spChg chg="del">
          <ac:chgData name="Stuart C Wilde MBE" userId="effe1fc91cccb1d5" providerId="LiveId" clId="{0B7434C0-F6C9-5341-B016-8AA67EE59543}" dt="2023-12-05T19:51:12.788" v="394" actId="478"/>
          <ac:spMkLst>
            <pc:docMk/>
            <pc:sldMk cId="2336736217" sldId="296"/>
            <ac:spMk id="25" creationId="{F54BD576-CC82-43DA-A008-C28EF60A448A}"/>
          </ac:spMkLst>
        </pc:spChg>
        <pc:graphicFrameChg chg="mod">
          <ac:chgData name="Stuart C Wilde MBE" userId="effe1fc91cccb1d5" providerId="LiveId" clId="{0B7434C0-F6C9-5341-B016-8AA67EE59543}" dt="2023-12-06T20:04:57.981" v="1598" actId="1076"/>
          <ac:graphicFrameMkLst>
            <pc:docMk/>
            <pc:sldMk cId="2336736217" sldId="296"/>
            <ac:graphicFrameMk id="3" creationId="{8A3D6F93-C070-91A0-4F29-6542044E7996}"/>
          </ac:graphicFrameMkLst>
        </pc:graphicFrameChg>
        <pc:cxnChg chg="del">
          <ac:chgData name="Stuart C Wilde MBE" userId="effe1fc91cccb1d5" providerId="LiveId" clId="{0B7434C0-F6C9-5341-B016-8AA67EE59543}" dt="2023-12-05T19:51:12.788" v="394" actId="478"/>
          <ac:cxnSpMkLst>
            <pc:docMk/>
            <pc:sldMk cId="2336736217" sldId="296"/>
            <ac:cxnSpMk id="8" creationId="{50060E80-F1C3-4E50-B873-7CFDEEA90049}"/>
          </ac:cxnSpMkLst>
        </pc:cxnChg>
        <pc:cxnChg chg="del">
          <ac:chgData name="Stuart C Wilde MBE" userId="effe1fc91cccb1d5" providerId="LiveId" clId="{0B7434C0-F6C9-5341-B016-8AA67EE59543}" dt="2023-12-05T19:51:12.788" v="394" actId="478"/>
          <ac:cxnSpMkLst>
            <pc:docMk/>
            <pc:sldMk cId="2336736217" sldId="296"/>
            <ac:cxnSpMk id="9" creationId="{01C52B09-2839-4160-A3C1-6BB201E5D53A}"/>
          </ac:cxnSpMkLst>
        </pc:cxnChg>
        <pc:cxnChg chg="del">
          <ac:chgData name="Stuart C Wilde MBE" userId="effe1fc91cccb1d5" providerId="LiveId" clId="{0B7434C0-F6C9-5341-B016-8AA67EE59543}" dt="2023-12-05T19:51:12.788" v="394" actId="478"/>
          <ac:cxnSpMkLst>
            <pc:docMk/>
            <pc:sldMk cId="2336736217" sldId="296"/>
            <ac:cxnSpMk id="10" creationId="{FC6C2AB6-E695-4520-9F38-6B6A0DE36B04}"/>
          </ac:cxnSpMkLst>
        </pc:cxnChg>
        <pc:cxnChg chg="del">
          <ac:chgData name="Stuart C Wilde MBE" userId="effe1fc91cccb1d5" providerId="LiveId" clId="{0B7434C0-F6C9-5341-B016-8AA67EE59543}" dt="2023-12-05T19:51:12.788" v="394" actId="478"/>
          <ac:cxnSpMkLst>
            <pc:docMk/>
            <pc:sldMk cId="2336736217" sldId="296"/>
            <ac:cxnSpMk id="11" creationId="{8F28B946-C7F6-4BF4-9E0C-3FACB97B07C7}"/>
          </ac:cxnSpMkLst>
        </pc:cxnChg>
      </pc:sldChg>
      <pc:sldChg chg="addSp delSp modSp mod">
        <pc:chgData name="Stuart C Wilde MBE" userId="effe1fc91cccb1d5" providerId="LiveId" clId="{0B7434C0-F6C9-5341-B016-8AA67EE59543}" dt="2023-12-05T20:05:29.201" v="613" actId="20577"/>
        <pc:sldMkLst>
          <pc:docMk/>
          <pc:sldMk cId="915832190" sldId="297"/>
        </pc:sldMkLst>
        <pc:spChg chg="del">
          <ac:chgData name="Stuart C Wilde MBE" userId="effe1fc91cccb1d5" providerId="LiveId" clId="{0B7434C0-F6C9-5341-B016-8AA67EE59543}" dt="2023-12-05T19:51:17.921" v="395" actId="478"/>
          <ac:spMkLst>
            <pc:docMk/>
            <pc:sldMk cId="915832190" sldId="297"/>
            <ac:spMk id="4" creationId="{60735DC8-A105-4BD0-A57F-2FFC38AECE84}"/>
          </ac:spMkLst>
        </pc:spChg>
        <pc:spChg chg="add mod">
          <ac:chgData name="Stuart C Wilde MBE" userId="effe1fc91cccb1d5" providerId="LiveId" clId="{0B7434C0-F6C9-5341-B016-8AA67EE59543}" dt="2023-12-05T20:05:29.201" v="613" actId="20577"/>
          <ac:spMkLst>
            <pc:docMk/>
            <pc:sldMk cId="915832190" sldId="297"/>
            <ac:spMk id="5" creationId="{CB6321C1-B949-88F7-A498-CC33CC89A08C}"/>
          </ac:spMkLst>
        </pc:spChg>
        <pc:spChg chg="del">
          <ac:chgData name="Stuart C Wilde MBE" userId="effe1fc91cccb1d5" providerId="LiveId" clId="{0B7434C0-F6C9-5341-B016-8AA67EE59543}" dt="2023-12-05T19:51:17.921" v="395" actId="478"/>
          <ac:spMkLst>
            <pc:docMk/>
            <pc:sldMk cId="915832190" sldId="297"/>
            <ac:spMk id="14" creationId="{8F43C2BE-FC11-4556-86F2-8EE2FBBF10D2}"/>
          </ac:spMkLst>
        </pc:spChg>
        <pc:spChg chg="del">
          <ac:chgData name="Stuart C Wilde MBE" userId="effe1fc91cccb1d5" providerId="LiveId" clId="{0B7434C0-F6C9-5341-B016-8AA67EE59543}" dt="2023-12-05T19:51:17.921" v="395" actId="478"/>
          <ac:spMkLst>
            <pc:docMk/>
            <pc:sldMk cId="915832190" sldId="297"/>
            <ac:spMk id="25" creationId="{F54BD576-CC82-43DA-A008-C28EF60A448A}"/>
          </ac:spMkLst>
        </pc:spChg>
        <pc:spChg chg="del">
          <ac:chgData name="Stuart C Wilde MBE" userId="effe1fc91cccb1d5" providerId="LiveId" clId="{0B7434C0-F6C9-5341-B016-8AA67EE59543}" dt="2023-12-05T20:05:24.549" v="611" actId="478"/>
          <ac:spMkLst>
            <pc:docMk/>
            <pc:sldMk cId="915832190" sldId="297"/>
            <ac:spMk id="45" creationId="{FBB4BAC0-F083-5E88-E4A7-A64FD6C30060}"/>
          </ac:spMkLst>
        </pc:spChg>
        <pc:cxnChg chg="del">
          <ac:chgData name="Stuart C Wilde MBE" userId="effe1fc91cccb1d5" providerId="LiveId" clId="{0B7434C0-F6C9-5341-B016-8AA67EE59543}" dt="2023-12-05T19:51:17.921" v="395" actId="478"/>
          <ac:cxnSpMkLst>
            <pc:docMk/>
            <pc:sldMk cId="915832190" sldId="297"/>
            <ac:cxnSpMk id="8" creationId="{50060E80-F1C3-4E50-B873-7CFDEEA90049}"/>
          </ac:cxnSpMkLst>
        </pc:cxnChg>
        <pc:cxnChg chg="del">
          <ac:chgData name="Stuart C Wilde MBE" userId="effe1fc91cccb1d5" providerId="LiveId" clId="{0B7434C0-F6C9-5341-B016-8AA67EE59543}" dt="2023-12-05T19:51:17.921" v="395" actId="478"/>
          <ac:cxnSpMkLst>
            <pc:docMk/>
            <pc:sldMk cId="915832190" sldId="297"/>
            <ac:cxnSpMk id="9" creationId="{01C52B09-2839-4160-A3C1-6BB201E5D53A}"/>
          </ac:cxnSpMkLst>
        </pc:cxnChg>
        <pc:cxnChg chg="del">
          <ac:chgData name="Stuart C Wilde MBE" userId="effe1fc91cccb1d5" providerId="LiveId" clId="{0B7434C0-F6C9-5341-B016-8AA67EE59543}" dt="2023-12-05T19:51:17.921" v="395" actId="478"/>
          <ac:cxnSpMkLst>
            <pc:docMk/>
            <pc:sldMk cId="915832190" sldId="297"/>
            <ac:cxnSpMk id="10" creationId="{FC6C2AB6-E695-4520-9F38-6B6A0DE36B04}"/>
          </ac:cxnSpMkLst>
        </pc:cxnChg>
        <pc:cxnChg chg="del">
          <ac:chgData name="Stuart C Wilde MBE" userId="effe1fc91cccb1d5" providerId="LiveId" clId="{0B7434C0-F6C9-5341-B016-8AA67EE59543}" dt="2023-12-05T19:51:17.921" v="395" actId="478"/>
          <ac:cxnSpMkLst>
            <pc:docMk/>
            <pc:sldMk cId="915832190" sldId="297"/>
            <ac:cxnSpMk id="11" creationId="{8F28B946-C7F6-4BF4-9E0C-3FACB97B07C7}"/>
          </ac:cxnSpMkLst>
        </pc:cxnChg>
      </pc:sldChg>
      <pc:sldChg chg="addSp delSp modSp mod">
        <pc:chgData name="Stuart C Wilde MBE" userId="effe1fc91cccb1d5" providerId="LiveId" clId="{0B7434C0-F6C9-5341-B016-8AA67EE59543}" dt="2023-12-07T16:35:05.842" v="1751" actId="1076"/>
        <pc:sldMkLst>
          <pc:docMk/>
          <pc:sldMk cId="2413103312" sldId="298"/>
        </pc:sldMkLst>
        <pc:spChg chg="add mod">
          <ac:chgData name="Stuart C Wilde MBE" userId="effe1fc91cccb1d5" providerId="LiveId" clId="{0B7434C0-F6C9-5341-B016-8AA67EE59543}" dt="2023-12-05T20:16:03.274" v="1019" actId="20577"/>
          <ac:spMkLst>
            <pc:docMk/>
            <pc:sldMk cId="2413103312" sldId="298"/>
            <ac:spMk id="2" creationId="{05AE62D2-B0FD-4528-C471-251C4313950A}"/>
          </ac:spMkLst>
        </pc:spChg>
        <pc:spChg chg="del">
          <ac:chgData name="Stuart C Wilde MBE" userId="effe1fc91cccb1d5" providerId="LiveId" clId="{0B7434C0-F6C9-5341-B016-8AA67EE59543}" dt="2023-12-05T19:56:09.751" v="443" actId="478"/>
          <ac:spMkLst>
            <pc:docMk/>
            <pc:sldMk cId="2413103312" sldId="298"/>
            <ac:spMk id="4" creationId="{60735DC8-A105-4BD0-A57F-2FFC38AECE84}"/>
          </ac:spMkLst>
        </pc:spChg>
        <pc:spChg chg="del">
          <ac:chgData name="Stuart C Wilde MBE" userId="effe1fc91cccb1d5" providerId="LiveId" clId="{0B7434C0-F6C9-5341-B016-8AA67EE59543}" dt="2023-12-05T20:15:58.199" v="1014" actId="478"/>
          <ac:spMkLst>
            <pc:docMk/>
            <pc:sldMk cId="2413103312" sldId="298"/>
            <ac:spMk id="7" creationId="{307CE7FC-EFB0-39C1-443D-A71DD65A352C}"/>
          </ac:spMkLst>
        </pc:spChg>
        <pc:spChg chg="del">
          <ac:chgData name="Stuart C Wilde MBE" userId="effe1fc91cccb1d5" providerId="LiveId" clId="{0B7434C0-F6C9-5341-B016-8AA67EE59543}" dt="2023-12-05T19:56:09.751" v="443" actId="478"/>
          <ac:spMkLst>
            <pc:docMk/>
            <pc:sldMk cId="2413103312" sldId="298"/>
            <ac:spMk id="14" creationId="{8F43C2BE-FC11-4556-86F2-8EE2FBBF10D2}"/>
          </ac:spMkLst>
        </pc:spChg>
        <pc:spChg chg="mod">
          <ac:chgData name="Stuart C Wilde MBE" userId="effe1fc91cccb1d5" providerId="LiveId" clId="{0B7434C0-F6C9-5341-B016-8AA67EE59543}" dt="2023-12-07T16:35:05.842" v="1751" actId="1076"/>
          <ac:spMkLst>
            <pc:docMk/>
            <pc:sldMk cId="2413103312" sldId="298"/>
            <ac:spMk id="16" creationId="{D53F0FFB-0F5D-924D-1C90-A91C6198335F}"/>
          </ac:spMkLst>
        </pc:spChg>
        <pc:spChg chg="mod">
          <ac:chgData name="Stuart C Wilde MBE" userId="effe1fc91cccb1d5" providerId="LiveId" clId="{0B7434C0-F6C9-5341-B016-8AA67EE59543}" dt="2023-12-07T16:35:05.842" v="1751" actId="1076"/>
          <ac:spMkLst>
            <pc:docMk/>
            <pc:sldMk cId="2413103312" sldId="298"/>
            <ac:spMk id="19" creationId="{A15FD7AA-BD8B-2EF6-4E42-98FB76C87285}"/>
          </ac:spMkLst>
        </pc:spChg>
        <pc:spChg chg="del">
          <ac:chgData name="Stuart C Wilde MBE" userId="effe1fc91cccb1d5" providerId="LiveId" clId="{0B7434C0-F6C9-5341-B016-8AA67EE59543}" dt="2023-12-05T19:56:09.751" v="443" actId="478"/>
          <ac:spMkLst>
            <pc:docMk/>
            <pc:sldMk cId="2413103312" sldId="298"/>
            <ac:spMk id="25" creationId="{F54BD576-CC82-43DA-A008-C28EF60A448A}"/>
          </ac:spMkLst>
        </pc:spChg>
        <pc:picChg chg="mod">
          <ac:chgData name="Stuart C Wilde MBE" userId="effe1fc91cccb1d5" providerId="LiveId" clId="{0B7434C0-F6C9-5341-B016-8AA67EE59543}" dt="2023-12-07T16:35:05.842" v="1751" actId="1076"/>
          <ac:picMkLst>
            <pc:docMk/>
            <pc:sldMk cId="2413103312" sldId="298"/>
            <ac:picMk id="6" creationId="{7A03C210-2D76-36A8-58D1-302B4CE31A08}"/>
          </ac:picMkLst>
        </pc:picChg>
        <pc:cxnChg chg="del">
          <ac:chgData name="Stuart C Wilde MBE" userId="effe1fc91cccb1d5" providerId="LiveId" clId="{0B7434C0-F6C9-5341-B016-8AA67EE59543}" dt="2023-12-05T19:56:09.751" v="443" actId="478"/>
          <ac:cxnSpMkLst>
            <pc:docMk/>
            <pc:sldMk cId="2413103312" sldId="298"/>
            <ac:cxnSpMk id="8" creationId="{50060E80-F1C3-4E50-B873-7CFDEEA90049}"/>
          </ac:cxnSpMkLst>
        </pc:cxnChg>
        <pc:cxnChg chg="del">
          <ac:chgData name="Stuart C Wilde MBE" userId="effe1fc91cccb1d5" providerId="LiveId" clId="{0B7434C0-F6C9-5341-B016-8AA67EE59543}" dt="2023-12-05T19:56:09.751" v="443" actId="478"/>
          <ac:cxnSpMkLst>
            <pc:docMk/>
            <pc:sldMk cId="2413103312" sldId="298"/>
            <ac:cxnSpMk id="9" creationId="{01C52B09-2839-4160-A3C1-6BB201E5D53A}"/>
          </ac:cxnSpMkLst>
        </pc:cxnChg>
        <pc:cxnChg chg="del">
          <ac:chgData name="Stuart C Wilde MBE" userId="effe1fc91cccb1d5" providerId="LiveId" clId="{0B7434C0-F6C9-5341-B016-8AA67EE59543}" dt="2023-12-05T19:56:09.751" v="443" actId="478"/>
          <ac:cxnSpMkLst>
            <pc:docMk/>
            <pc:sldMk cId="2413103312" sldId="298"/>
            <ac:cxnSpMk id="10" creationId="{FC6C2AB6-E695-4520-9F38-6B6A0DE36B04}"/>
          </ac:cxnSpMkLst>
        </pc:cxnChg>
        <pc:cxnChg chg="del">
          <ac:chgData name="Stuart C Wilde MBE" userId="effe1fc91cccb1d5" providerId="LiveId" clId="{0B7434C0-F6C9-5341-B016-8AA67EE59543}" dt="2023-12-05T19:56:09.751" v="443" actId="478"/>
          <ac:cxnSpMkLst>
            <pc:docMk/>
            <pc:sldMk cId="2413103312" sldId="298"/>
            <ac:cxnSpMk id="11" creationId="{8F28B946-C7F6-4BF4-9E0C-3FACB97B07C7}"/>
          </ac:cxnSpMkLst>
        </pc:cxnChg>
      </pc:sldChg>
      <pc:sldChg chg="addSp delSp modSp mod">
        <pc:chgData name="Stuart C Wilde MBE" userId="effe1fc91cccb1d5" providerId="LiveId" clId="{0B7434C0-F6C9-5341-B016-8AA67EE59543}" dt="2023-12-07T16:35:40.434" v="1801" actId="1037"/>
        <pc:sldMkLst>
          <pc:docMk/>
          <pc:sldMk cId="2987344521" sldId="299"/>
        </pc:sldMkLst>
        <pc:spChg chg="mod">
          <ac:chgData name="Stuart C Wilde MBE" userId="effe1fc91cccb1d5" providerId="LiveId" clId="{0B7434C0-F6C9-5341-B016-8AA67EE59543}" dt="2023-12-07T16:35:40.434" v="1801" actId="1037"/>
          <ac:spMkLst>
            <pc:docMk/>
            <pc:sldMk cId="2987344521" sldId="299"/>
            <ac:spMk id="2" creationId="{3A83EA31-2159-86F1-5032-EFEFD0697755}"/>
          </ac:spMkLst>
        </pc:spChg>
        <pc:spChg chg="mod">
          <ac:chgData name="Stuart C Wilde MBE" userId="effe1fc91cccb1d5" providerId="LiveId" clId="{0B7434C0-F6C9-5341-B016-8AA67EE59543}" dt="2023-12-07T16:35:40.434" v="1801" actId="1037"/>
          <ac:spMkLst>
            <pc:docMk/>
            <pc:sldMk cId="2987344521" sldId="299"/>
            <ac:spMk id="3" creationId="{31A2DC28-E565-8426-6122-1D8A3220F2E8}"/>
          </ac:spMkLst>
        </pc:spChg>
        <pc:spChg chg="del">
          <ac:chgData name="Stuart C Wilde MBE" userId="effe1fc91cccb1d5" providerId="LiveId" clId="{0B7434C0-F6C9-5341-B016-8AA67EE59543}" dt="2023-12-05T19:56:31.957" v="447" actId="478"/>
          <ac:spMkLst>
            <pc:docMk/>
            <pc:sldMk cId="2987344521" sldId="299"/>
            <ac:spMk id="4" creationId="{60735DC8-A105-4BD0-A57F-2FFC38AECE84}"/>
          </ac:spMkLst>
        </pc:spChg>
        <pc:spChg chg="mod">
          <ac:chgData name="Stuart C Wilde MBE" userId="effe1fc91cccb1d5" providerId="LiveId" clId="{0B7434C0-F6C9-5341-B016-8AA67EE59543}" dt="2023-12-07T16:35:40.434" v="1801" actId="1037"/>
          <ac:spMkLst>
            <pc:docMk/>
            <pc:sldMk cId="2987344521" sldId="299"/>
            <ac:spMk id="5" creationId="{CC275B56-6449-8769-9BE2-A63150418C62}"/>
          </ac:spMkLst>
        </pc:spChg>
        <pc:spChg chg="mod">
          <ac:chgData name="Stuart C Wilde MBE" userId="effe1fc91cccb1d5" providerId="LiveId" clId="{0B7434C0-F6C9-5341-B016-8AA67EE59543}" dt="2023-12-07T16:35:40.434" v="1801" actId="1037"/>
          <ac:spMkLst>
            <pc:docMk/>
            <pc:sldMk cId="2987344521" sldId="299"/>
            <ac:spMk id="7" creationId="{A5E33C38-9F40-D9F0-0520-437CFA1D8D97}"/>
          </ac:spMkLst>
        </pc:spChg>
        <pc:spChg chg="add mod">
          <ac:chgData name="Stuart C Wilde MBE" userId="effe1fc91cccb1d5" providerId="LiveId" clId="{0B7434C0-F6C9-5341-B016-8AA67EE59543}" dt="2023-12-05T20:16:49.460" v="1035" actId="20577"/>
          <ac:spMkLst>
            <pc:docMk/>
            <pc:sldMk cId="2987344521" sldId="299"/>
            <ac:spMk id="12" creationId="{0876572A-A63B-48DB-A4F6-22212ED020F7}"/>
          </ac:spMkLst>
        </pc:spChg>
        <pc:spChg chg="mod">
          <ac:chgData name="Stuart C Wilde MBE" userId="effe1fc91cccb1d5" providerId="LiveId" clId="{0B7434C0-F6C9-5341-B016-8AA67EE59543}" dt="2023-12-07T16:35:40.434" v="1801" actId="1037"/>
          <ac:spMkLst>
            <pc:docMk/>
            <pc:sldMk cId="2987344521" sldId="299"/>
            <ac:spMk id="13" creationId="{BAA3A4A2-569D-4AFD-2DA1-091D01368B9D}"/>
          </ac:spMkLst>
        </pc:spChg>
        <pc:spChg chg="del">
          <ac:chgData name="Stuart C Wilde MBE" userId="effe1fc91cccb1d5" providerId="LiveId" clId="{0B7434C0-F6C9-5341-B016-8AA67EE59543}" dt="2023-12-05T19:56:31.957" v="447" actId="478"/>
          <ac:spMkLst>
            <pc:docMk/>
            <pc:sldMk cId="2987344521" sldId="299"/>
            <ac:spMk id="14" creationId="{8F43C2BE-FC11-4556-86F2-8EE2FBBF10D2}"/>
          </ac:spMkLst>
        </pc:spChg>
        <pc:spChg chg="mod">
          <ac:chgData name="Stuart C Wilde MBE" userId="effe1fc91cccb1d5" providerId="LiveId" clId="{0B7434C0-F6C9-5341-B016-8AA67EE59543}" dt="2023-12-07T16:35:40.434" v="1801" actId="1037"/>
          <ac:spMkLst>
            <pc:docMk/>
            <pc:sldMk cId="2987344521" sldId="299"/>
            <ac:spMk id="15" creationId="{C372BDBC-8805-CC7D-6DBD-DD4BCCDC14B5}"/>
          </ac:spMkLst>
        </pc:spChg>
        <pc:spChg chg="mod">
          <ac:chgData name="Stuart C Wilde MBE" userId="effe1fc91cccb1d5" providerId="LiveId" clId="{0B7434C0-F6C9-5341-B016-8AA67EE59543}" dt="2023-12-07T16:35:40.434" v="1801" actId="1037"/>
          <ac:spMkLst>
            <pc:docMk/>
            <pc:sldMk cId="2987344521" sldId="299"/>
            <ac:spMk id="17" creationId="{055C786C-7FF6-ED40-09EC-84447837EDA9}"/>
          </ac:spMkLst>
        </pc:spChg>
        <pc:spChg chg="mod">
          <ac:chgData name="Stuart C Wilde MBE" userId="effe1fc91cccb1d5" providerId="LiveId" clId="{0B7434C0-F6C9-5341-B016-8AA67EE59543}" dt="2023-12-07T16:35:40.434" v="1801" actId="1037"/>
          <ac:spMkLst>
            <pc:docMk/>
            <pc:sldMk cId="2987344521" sldId="299"/>
            <ac:spMk id="18" creationId="{BA385C9D-C53A-2A90-FF71-7EF309733174}"/>
          </ac:spMkLst>
        </pc:spChg>
        <pc:spChg chg="mod">
          <ac:chgData name="Stuart C Wilde MBE" userId="effe1fc91cccb1d5" providerId="LiveId" clId="{0B7434C0-F6C9-5341-B016-8AA67EE59543}" dt="2023-12-07T16:35:40.434" v="1801" actId="1037"/>
          <ac:spMkLst>
            <pc:docMk/>
            <pc:sldMk cId="2987344521" sldId="299"/>
            <ac:spMk id="20" creationId="{EA8979BD-C58B-35B0-F885-1BDA7B323A58}"/>
          </ac:spMkLst>
        </pc:spChg>
        <pc:spChg chg="mod">
          <ac:chgData name="Stuart C Wilde MBE" userId="effe1fc91cccb1d5" providerId="LiveId" clId="{0B7434C0-F6C9-5341-B016-8AA67EE59543}" dt="2023-12-07T16:35:40.434" v="1801" actId="1037"/>
          <ac:spMkLst>
            <pc:docMk/>
            <pc:sldMk cId="2987344521" sldId="299"/>
            <ac:spMk id="22" creationId="{E0C3B681-3B64-D293-6853-43FBFA01976C}"/>
          </ac:spMkLst>
        </pc:spChg>
        <pc:spChg chg="del">
          <ac:chgData name="Stuart C Wilde MBE" userId="effe1fc91cccb1d5" providerId="LiveId" clId="{0B7434C0-F6C9-5341-B016-8AA67EE59543}" dt="2023-12-05T19:56:31.957" v="447" actId="478"/>
          <ac:spMkLst>
            <pc:docMk/>
            <pc:sldMk cId="2987344521" sldId="299"/>
            <ac:spMk id="25" creationId="{F54BD576-CC82-43DA-A008-C28EF60A448A}"/>
          </ac:spMkLst>
        </pc:spChg>
        <pc:spChg chg="del">
          <ac:chgData name="Stuart C Wilde MBE" userId="effe1fc91cccb1d5" providerId="LiveId" clId="{0B7434C0-F6C9-5341-B016-8AA67EE59543}" dt="2023-12-05T20:16:43.556" v="1032" actId="478"/>
          <ac:spMkLst>
            <pc:docMk/>
            <pc:sldMk cId="2987344521" sldId="299"/>
            <ac:spMk id="29" creationId="{C5A8C257-B6E4-D850-0685-E36894744DCB}"/>
          </ac:spMkLst>
        </pc:spChg>
        <pc:spChg chg="mod">
          <ac:chgData name="Stuart C Wilde MBE" userId="effe1fc91cccb1d5" providerId="LiveId" clId="{0B7434C0-F6C9-5341-B016-8AA67EE59543}" dt="2023-12-07T16:35:40.434" v="1801" actId="1037"/>
          <ac:spMkLst>
            <pc:docMk/>
            <pc:sldMk cId="2987344521" sldId="299"/>
            <ac:spMk id="36" creationId="{B85BAB28-FED6-488A-BBFE-FF08886D3598}"/>
          </ac:spMkLst>
        </pc:spChg>
        <pc:spChg chg="mod">
          <ac:chgData name="Stuart C Wilde MBE" userId="effe1fc91cccb1d5" providerId="LiveId" clId="{0B7434C0-F6C9-5341-B016-8AA67EE59543}" dt="2023-12-07T16:35:40.434" v="1801" actId="1037"/>
          <ac:spMkLst>
            <pc:docMk/>
            <pc:sldMk cId="2987344521" sldId="299"/>
            <ac:spMk id="39" creationId="{D2A6A40C-9F4E-A2FB-2582-1B8486C15FE5}"/>
          </ac:spMkLst>
        </pc:spChg>
        <pc:spChg chg="mod">
          <ac:chgData name="Stuart C Wilde MBE" userId="effe1fc91cccb1d5" providerId="LiveId" clId="{0B7434C0-F6C9-5341-B016-8AA67EE59543}" dt="2023-12-07T16:35:40.434" v="1801" actId="1037"/>
          <ac:spMkLst>
            <pc:docMk/>
            <pc:sldMk cId="2987344521" sldId="299"/>
            <ac:spMk id="40" creationId="{6F20056D-50C3-9133-4A08-82FD045D6177}"/>
          </ac:spMkLst>
        </pc:spChg>
        <pc:spChg chg="mod">
          <ac:chgData name="Stuart C Wilde MBE" userId="effe1fc91cccb1d5" providerId="LiveId" clId="{0B7434C0-F6C9-5341-B016-8AA67EE59543}" dt="2023-12-07T16:35:40.434" v="1801" actId="1037"/>
          <ac:spMkLst>
            <pc:docMk/>
            <pc:sldMk cId="2987344521" sldId="299"/>
            <ac:spMk id="41" creationId="{9170ACEB-4585-C547-ACD2-D6E0F6F54BFE}"/>
          </ac:spMkLst>
        </pc:spChg>
        <pc:picChg chg="mod">
          <ac:chgData name="Stuart C Wilde MBE" userId="effe1fc91cccb1d5" providerId="LiveId" clId="{0B7434C0-F6C9-5341-B016-8AA67EE59543}" dt="2023-12-07T16:35:40.434" v="1801" actId="1037"/>
          <ac:picMkLst>
            <pc:docMk/>
            <pc:sldMk cId="2987344521" sldId="299"/>
            <ac:picMk id="6" creationId="{A05373E0-A312-B95B-525C-CA3ED16E6605}"/>
          </ac:picMkLst>
        </pc:picChg>
        <pc:cxnChg chg="del">
          <ac:chgData name="Stuart C Wilde MBE" userId="effe1fc91cccb1d5" providerId="LiveId" clId="{0B7434C0-F6C9-5341-B016-8AA67EE59543}" dt="2023-12-05T19:56:31.957" v="447" actId="478"/>
          <ac:cxnSpMkLst>
            <pc:docMk/>
            <pc:sldMk cId="2987344521" sldId="299"/>
            <ac:cxnSpMk id="8" creationId="{50060E80-F1C3-4E50-B873-7CFDEEA90049}"/>
          </ac:cxnSpMkLst>
        </pc:cxnChg>
        <pc:cxnChg chg="del">
          <ac:chgData name="Stuart C Wilde MBE" userId="effe1fc91cccb1d5" providerId="LiveId" clId="{0B7434C0-F6C9-5341-B016-8AA67EE59543}" dt="2023-12-05T19:56:31.957" v="447" actId="478"/>
          <ac:cxnSpMkLst>
            <pc:docMk/>
            <pc:sldMk cId="2987344521" sldId="299"/>
            <ac:cxnSpMk id="9" creationId="{01C52B09-2839-4160-A3C1-6BB201E5D53A}"/>
          </ac:cxnSpMkLst>
        </pc:cxnChg>
        <pc:cxnChg chg="del">
          <ac:chgData name="Stuart C Wilde MBE" userId="effe1fc91cccb1d5" providerId="LiveId" clId="{0B7434C0-F6C9-5341-B016-8AA67EE59543}" dt="2023-12-05T19:56:31.957" v="447" actId="478"/>
          <ac:cxnSpMkLst>
            <pc:docMk/>
            <pc:sldMk cId="2987344521" sldId="299"/>
            <ac:cxnSpMk id="10" creationId="{FC6C2AB6-E695-4520-9F38-6B6A0DE36B04}"/>
          </ac:cxnSpMkLst>
        </pc:cxnChg>
        <pc:cxnChg chg="del">
          <ac:chgData name="Stuart C Wilde MBE" userId="effe1fc91cccb1d5" providerId="LiveId" clId="{0B7434C0-F6C9-5341-B016-8AA67EE59543}" dt="2023-12-05T19:56:31.957" v="447" actId="478"/>
          <ac:cxnSpMkLst>
            <pc:docMk/>
            <pc:sldMk cId="2987344521" sldId="299"/>
            <ac:cxnSpMk id="11" creationId="{8F28B946-C7F6-4BF4-9E0C-3FACB97B07C7}"/>
          </ac:cxnSpMkLst>
        </pc:cxnChg>
        <pc:cxnChg chg="mod">
          <ac:chgData name="Stuart C Wilde MBE" userId="effe1fc91cccb1d5" providerId="LiveId" clId="{0B7434C0-F6C9-5341-B016-8AA67EE59543}" dt="2023-12-07T16:35:40.434" v="1801" actId="1037"/>
          <ac:cxnSpMkLst>
            <pc:docMk/>
            <pc:sldMk cId="2987344521" sldId="299"/>
            <ac:cxnSpMk id="23" creationId="{146BBC36-8E7C-590B-C3A2-907479A77C32}"/>
          </ac:cxnSpMkLst>
        </pc:cxnChg>
        <pc:cxnChg chg="mod">
          <ac:chgData name="Stuart C Wilde MBE" userId="effe1fc91cccb1d5" providerId="LiveId" clId="{0B7434C0-F6C9-5341-B016-8AA67EE59543}" dt="2023-12-07T16:35:40.434" v="1801" actId="1037"/>
          <ac:cxnSpMkLst>
            <pc:docMk/>
            <pc:sldMk cId="2987344521" sldId="299"/>
            <ac:cxnSpMk id="24" creationId="{EFFC4126-28BE-2599-B66D-96FB8463A838}"/>
          </ac:cxnSpMkLst>
        </pc:cxnChg>
        <pc:cxnChg chg="mod">
          <ac:chgData name="Stuart C Wilde MBE" userId="effe1fc91cccb1d5" providerId="LiveId" clId="{0B7434C0-F6C9-5341-B016-8AA67EE59543}" dt="2023-12-07T16:35:40.434" v="1801" actId="1037"/>
          <ac:cxnSpMkLst>
            <pc:docMk/>
            <pc:sldMk cId="2987344521" sldId="299"/>
            <ac:cxnSpMk id="26" creationId="{045F85AE-7F88-D058-0820-BC51A89E5006}"/>
          </ac:cxnSpMkLst>
        </pc:cxnChg>
        <pc:cxnChg chg="mod">
          <ac:chgData name="Stuart C Wilde MBE" userId="effe1fc91cccb1d5" providerId="LiveId" clId="{0B7434C0-F6C9-5341-B016-8AA67EE59543}" dt="2023-12-07T16:35:40.434" v="1801" actId="1037"/>
          <ac:cxnSpMkLst>
            <pc:docMk/>
            <pc:sldMk cId="2987344521" sldId="299"/>
            <ac:cxnSpMk id="27" creationId="{DBE8CD17-89FB-94E3-F45C-11017B57E0E1}"/>
          </ac:cxnSpMkLst>
        </pc:cxnChg>
        <pc:cxnChg chg="mod">
          <ac:chgData name="Stuart C Wilde MBE" userId="effe1fc91cccb1d5" providerId="LiveId" clId="{0B7434C0-F6C9-5341-B016-8AA67EE59543}" dt="2023-12-07T16:35:40.434" v="1801" actId="1037"/>
          <ac:cxnSpMkLst>
            <pc:docMk/>
            <pc:sldMk cId="2987344521" sldId="299"/>
            <ac:cxnSpMk id="28" creationId="{45F81DD9-14F3-CB87-21DF-4F68568BBAD7}"/>
          </ac:cxnSpMkLst>
        </pc:cxnChg>
        <pc:cxnChg chg="mod">
          <ac:chgData name="Stuart C Wilde MBE" userId="effe1fc91cccb1d5" providerId="LiveId" clId="{0B7434C0-F6C9-5341-B016-8AA67EE59543}" dt="2023-12-07T16:35:40.434" v="1801" actId="1037"/>
          <ac:cxnSpMkLst>
            <pc:docMk/>
            <pc:sldMk cId="2987344521" sldId="299"/>
            <ac:cxnSpMk id="30" creationId="{50A09D81-7175-FF23-F681-4EA1D7353AB7}"/>
          </ac:cxnSpMkLst>
        </pc:cxnChg>
        <pc:cxnChg chg="mod">
          <ac:chgData name="Stuart C Wilde MBE" userId="effe1fc91cccb1d5" providerId="LiveId" clId="{0B7434C0-F6C9-5341-B016-8AA67EE59543}" dt="2023-12-07T16:35:40.434" v="1801" actId="1037"/>
          <ac:cxnSpMkLst>
            <pc:docMk/>
            <pc:sldMk cId="2987344521" sldId="299"/>
            <ac:cxnSpMk id="31" creationId="{8DDB4692-F339-1E53-C90F-037362FE120F}"/>
          </ac:cxnSpMkLst>
        </pc:cxnChg>
        <pc:cxnChg chg="mod">
          <ac:chgData name="Stuart C Wilde MBE" userId="effe1fc91cccb1d5" providerId="LiveId" clId="{0B7434C0-F6C9-5341-B016-8AA67EE59543}" dt="2023-12-07T16:35:40.434" v="1801" actId="1037"/>
          <ac:cxnSpMkLst>
            <pc:docMk/>
            <pc:sldMk cId="2987344521" sldId="299"/>
            <ac:cxnSpMk id="32" creationId="{FEA568FE-86A7-9542-381D-C8FD6C89261E}"/>
          </ac:cxnSpMkLst>
        </pc:cxnChg>
        <pc:cxnChg chg="mod">
          <ac:chgData name="Stuart C Wilde MBE" userId="effe1fc91cccb1d5" providerId="LiveId" clId="{0B7434C0-F6C9-5341-B016-8AA67EE59543}" dt="2023-12-07T16:35:40.434" v="1801" actId="1037"/>
          <ac:cxnSpMkLst>
            <pc:docMk/>
            <pc:sldMk cId="2987344521" sldId="299"/>
            <ac:cxnSpMk id="33" creationId="{CA0C5DCD-C3E9-DF19-0735-3D0B221261BC}"/>
          </ac:cxnSpMkLst>
        </pc:cxnChg>
        <pc:cxnChg chg="mod">
          <ac:chgData name="Stuart C Wilde MBE" userId="effe1fc91cccb1d5" providerId="LiveId" clId="{0B7434C0-F6C9-5341-B016-8AA67EE59543}" dt="2023-12-07T16:35:40.434" v="1801" actId="1037"/>
          <ac:cxnSpMkLst>
            <pc:docMk/>
            <pc:sldMk cId="2987344521" sldId="299"/>
            <ac:cxnSpMk id="34" creationId="{E582F271-225D-32A4-185D-F126788E616D}"/>
          </ac:cxnSpMkLst>
        </pc:cxnChg>
        <pc:cxnChg chg="mod">
          <ac:chgData name="Stuart C Wilde MBE" userId="effe1fc91cccb1d5" providerId="LiveId" clId="{0B7434C0-F6C9-5341-B016-8AA67EE59543}" dt="2023-12-07T16:35:40.434" v="1801" actId="1037"/>
          <ac:cxnSpMkLst>
            <pc:docMk/>
            <pc:sldMk cId="2987344521" sldId="299"/>
            <ac:cxnSpMk id="35" creationId="{4EF0EB62-58AA-38A4-3797-FB52A0B4AC8B}"/>
          </ac:cxnSpMkLst>
        </pc:cxnChg>
        <pc:cxnChg chg="mod">
          <ac:chgData name="Stuart C Wilde MBE" userId="effe1fc91cccb1d5" providerId="LiveId" clId="{0B7434C0-F6C9-5341-B016-8AA67EE59543}" dt="2023-12-07T16:35:40.434" v="1801" actId="1037"/>
          <ac:cxnSpMkLst>
            <pc:docMk/>
            <pc:sldMk cId="2987344521" sldId="299"/>
            <ac:cxnSpMk id="37" creationId="{79B8BAD9-C8B6-3A53-F249-468FE338E1FB}"/>
          </ac:cxnSpMkLst>
        </pc:cxnChg>
        <pc:cxnChg chg="mod">
          <ac:chgData name="Stuart C Wilde MBE" userId="effe1fc91cccb1d5" providerId="LiveId" clId="{0B7434C0-F6C9-5341-B016-8AA67EE59543}" dt="2023-12-07T16:35:40.434" v="1801" actId="1037"/>
          <ac:cxnSpMkLst>
            <pc:docMk/>
            <pc:sldMk cId="2987344521" sldId="299"/>
            <ac:cxnSpMk id="38" creationId="{C4EF46F4-2764-D223-C36F-58DBF696829C}"/>
          </ac:cxnSpMkLst>
        </pc:cxnChg>
        <pc:cxnChg chg="mod">
          <ac:chgData name="Stuart C Wilde MBE" userId="effe1fc91cccb1d5" providerId="LiveId" clId="{0B7434C0-F6C9-5341-B016-8AA67EE59543}" dt="2023-12-07T16:35:40.434" v="1801" actId="1037"/>
          <ac:cxnSpMkLst>
            <pc:docMk/>
            <pc:sldMk cId="2987344521" sldId="299"/>
            <ac:cxnSpMk id="42" creationId="{E0166AE5-A252-F02D-91D8-F359EBEB054E}"/>
          </ac:cxnSpMkLst>
        </pc:cxnChg>
      </pc:sldChg>
      <pc:sldChg chg="addSp delSp modSp mod">
        <pc:chgData name="Stuart C Wilde MBE" userId="effe1fc91cccb1d5" providerId="LiveId" clId="{0B7434C0-F6C9-5341-B016-8AA67EE59543}" dt="2023-12-06T20:01:37.532" v="1402" actId="1035"/>
        <pc:sldMkLst>
          <pc:docMk/>
          <pc:sldMk cId="2822794169" sldId="300"/>
        </pc:sldMkLst>
        <pc:spChg chg="add mod">
          <ac:chgData name="Stuart C Wilde MBE" userId="effe1fc91cccb1d5" providerId="LiveId" clId="{0B7434C0-F6C9-5341-B016-8AA67EE59543}" dt="2023-12-05T20:03:21.575" v="575" actId="20577"/>
          <ac:spMkLst>
            <pc:docMk/>
            <pc:sldMk cId="2822794169" sldId="300"/>
            <ac:spMk id="2" creationId="{BC9669DB-1057-B077-B758-930D07E9E3A3}"/>
          </ac:spMkLst>
        </pc:spChg>
        <pc:spChg chg="del">
          <ac:chgData name="Stuart C Wilde MBE" userId="effe1fc91cccb1d5" providerId="LiveId" clId="{0B7434C0-F6C9-5341-B016-8AA67EE59543}" dt="2023-12-05T19:50:13.107" v="385" actId="478"/>
          <ac:spMkLst>
            <pc:docMk/>
            <pc:sldMk cId="2822794169" sldId="300"/>
            <ac:spMk id="4" creationId="{60735DC8-A105-4BD0-A57F-2FFC38AECE84}"/>
          </ac:spMkLst>
        </pc:spChg>
        <pc:spChg chg="mod">
          <ac:chgData name="Stuart C Wilde MBE" userId="effe1fc91cccb1d5" providerId="LiveId" clId="{0B7434C0-F6C9-5341-B016-8AA67EE59543}" dt="2023-12-06T20:01:37.532" v="1402" actId="1035"/>
          <ac:spMkLst>
            <pc:docMk/>
            <pc:sldMk cId="2822794169" sldId="300"/>
            <ac:spMk id="5" creationId="{025CEFB1-244B-283A-01D9-211AAAC3E1E5}"/>
          </ac:spMkLst>
        </pc:spChg>
        <pc:spChg chg="mod">
          <ac:chgData name="Stuart C Wilde MBE" userId="effe1fc91cccb1d5" providerId="LiveId" clId="{0B7434C0-F6C9-5341-B016-8AA67EE59543}" dt="2023-12-06T20:01:37.532" v="1402" actId="1035"/>
          <ac:spMkLst>
            <pc:docMk/>
            <pc:sldMk cId="2822794169" sldId="300"/>
            <ac:spMk id="12" creationId="{64A35672-BACC-0F15-4CE5-77D7B3B39403}"/>
          </ac:spMkLst>
        </pc:spChg>
        <pc:spChg chg="del">
          <ac:chgData name="Stuart C Wilde MBE" userId="effe1fc91cccb1d5" providerId="LiveId" clId="{0B7434C0-F6C9-5341-B016-8AA67EE59543}" dt="2023-12-05T19:50:13.107" v="385" actId="478"/>
          <ac:spMkLst>
            <pc:docMk/>
            <pc:sldMk cId="2822794169" sldId="300"/>
            <ac:spMk id="14" creationId="{8F43C2BE-FC11-4556-86F2-8EE2FBBF10D2}"/>
          </ac:spMkLst>
        </pc:spChg>
        <pc:spChg chg="mod">
          <ac:chgData name="Stuart C Wilde MBE" userId="effe1fc91cccb1d5" providerId="LiveId" clId="{0B7434C0-F6C9-5341-B016-8AA67EE59543}" dt="2023-12-06T20:01:37.532" v="1402" actId="1035"/>
          <ac:spMkLst>
            <pc:docMk/>
            <pc:sldMk cId="2822794169" sldId="300"/>
            <ac:spMk id="16" creationId="{437BB74F-626E-B0F7-D8D6-8D069B1AA38A}"/>
          </ac:spMkLst>
        </pc:spChg>
        <pc:spChg chg="mod">
          <ac:chgData name="Stuart C Wilde MBE" userId="effe1fc91cccb1d5" providerId="LiveId" clId="{0B7434C0-F6C9-5341-B016-8AA67EE59543}" dt="2023-12-06T20:01:37.532" v="1402" actId="1035"/>
          <ac:spMkLst>
            <pc:docMk/>
            <pc:sldMk cId="2822794169" sldId="300"/>
            <ac:spMk id="19" creationId="{F4963259-B78A-A8A5-21A9-6B2D52712AEC}"/>
          </ac:spMkLst>
        </pc:spChg>
        <pc:spChg chg="mod">
          <ac:chgData name="Stuart C Wilde MBE" userId="effe1fc91cccb1d5" providerId="LiveId" clId="{0B7434C0-F6C9-5341-B016-8AA67EE59543}" dt="2023-12-06T20:01:37.532" v="1402" actId="1035"/>
          <ac:spMkLst>
            <pc:docMk/>
            <pc:sldMk cId="2822794169" sldId="300"/>
            <ac:spMk id="21" creationId="{A6234B48-2110-E38A-5F17-6C17CBDD2605}"/>
          </ac:spMkLst>
        </pc:spChg>
        <pc:spChg chg="del">
          <ac:chgData name="Stuart C Wilde MBE" userId="effe1fc91cccb1d5" providerId="LiveId" clId="{0B7434C0-F6C9-5341-B016-8AA67EE59543}" dt="2023-12-05T19:50:13.107" v="385" actId="478"/>
          <ac:spMkLst>
            <pc:docMk/>
            <pc:sldMk cId="2822794169" sldId="300"/>
            <ac:spMk id="25" creationId="{F54BD576-CC82-43DA-A008-C28EF60A448A}"/>
          </ac:spMkLst>
        </pc:spChg>
        <pc:spChg chg="del">
          <ac:chgData name="Stuart C Wilde MBE" userId="effe1fc91cccb1d5" providerId="LiveId" clId="{0B7434C0-F6C9-5341-B016-8AA67EE59543}" dt="2023-12-05T20:03:16.178" v="572" actId="478"/>
          <ac:spMkLst>
            <pc:docMk/>
            <pc:sldMk cId="2822794169" sldId="300"/>
            <ac:spMk id="29" creationId="{C5A8C257-B6E4-D850-0685-E36894744DCB}"/>
          </ac:spMkLst>
        </pc:spChg>
        <pc:spChg chg="mod">
          <ac:chgData name="Stuart C Wilde MBE" userId="effe1fc91cccb1d5" providerId="LiveId" clId="{0B7434C0-F6C9-5341-B016-8AA67EE59543}" dt="2023-12-06T20:01:37.532" v="1402" actId="1035"/>
          <ac:spMkLst>
            <pc:docMk/>
            <pc:sldMk cId="2822794169" sldId="300"/>
            <ac:spMk id="43" creationId="{025528FC-A977-FEB2-D3D8-F526D0611D4C}"/>
          </ac:spMkLst>
        </pc:spChg>
        <pc:spChg chg="mod">
          <ac:chgData name="Stuart C Wilde MBE" userId="effe1fc91cccb1d5" providerId="LiveId" clId="{0B7434C0-F6C9-5341-B016-8AA67EE59543}" dt="2023-12-06T20:01:37.532" v="1402" actId="1035"/>
          <ac:spMkLst>
            <pc:docMk/>
            <pc:sldMk cId="2822794169" sldId="300"/>
            <ac:spMk id="44" creationId="{5DA310C6-D74B-70CC-291F-A4D1EE61923D}"/>
          </ac:spMkLst>
        </pc:spChg>
        <pc:spChg chg="mod">
          <ac:chgData name="Stuart C Wilde MBE" userId="effe1fc91cccb1d5" providerId="LiveId" clId="{0B7434C0-F6C9-5341-B016-8AA67EE59543}" dt="2023-12-06T20:01:37.532" v="1402" actId="1035"/>
          <ac:spMkLst>
            <pc:docMk/>
            <pc:sldMk cId="2822794169" sldId="300"/>
            <ac:spMk id="45" creationId="{A130FFBD-4536-DCAA-21B2-52EAAA84E66C}"/>
          </ac:spMkLst>
        </pc:spChg>
        <pc:spChg chg="mod">
          <ac:chgData name="Stuart C Wilde MBE" userId="effe1fc91cccb1d5" providerId="LiveId" clId="{0B7434C0-F6C9-5341-B016-8AA67EE59543}" dt="2023-12-06T20:01:37.532" v="1402" actId="1035"/>
          <ac:spMkLst>
            <pc:docMk/>
            <pc:sldMk cId="2822794169" sldId="300"/>
            <ac:spMk id="46" creationId="{3AD27F30-27D1-139A-0B9C-F326064EB419}"/>
          </ac:spMkLst>
        </pc:spChg>
        <pc:spChg chg="mod">
          <ac:chgData name="Stuart C Wilde MBE" userId="effe1fc91cccb1d5" providerId="LiveId" clId="{0B7434C0-F6C9-5341-B016-8AA67EE59543}" dt="2023-12-06T20:01:37.532" v="1402" actId="1035"/>
          <ac:spMkLst>
            <pc:docMk/>
            <pc:sldMk cId="2822794169" sldId="300"/>
            <ac:spMk id="47" creationId="{A252CC53-49D0-5E59-7B5D-CC29DE4C3F01}"/>
          </ac:spMkLst>
        </pc:spChg>
        <pc:spChg chg="mod">
          <ac:chgData name="Stuart C Wilde MBE" userId="effe1fc91cccb1d5" providerId="LiveId" clId="{0B7434C0-F6C9-5341-B016-8AA67EE59543}" dt="2023-12-06T20:01:37.532" v="1402" actId="1035"/>
          <ac:spMkLst>
            <pc:docMk/>
            <pc:sldMk cId="2822794169" sldId="300"/>
            <ac:spMk id="48" creationId="{DBAD0256-0129-F0F7-29D5-B1B0179448A0}"/>
          </ac:spMkLst>
        </pc:spChg>
        <pc:spChg chg="mod">
          <ac:chgData name="Stuart C Wilde MBE" userId="effe1fc91cccb1d5" providerId="LiveId" clId="{0B7434C0-F6C9-5341-B016-8AA67EE59543}" dt="2023-12-06T20:01:37.532" v="1402" actId="1035"/>
          <ac:spMkLst>
            <pc:docMk/>
            <pc:sldMk cId="2822794169" sldId="300"/>
            <ac:spMk id="49" creationId="{6D2B5D11-5561-B646-FA3D-5800781F13F7}"/>
          </ac:spMkLst>
        </pc:spChg>
        <pc:spChg chg="mod">
          <ac:chgData name="Stuart C Wilde MBE" userId="effe1fc91cccb1d5" providerId="LiveId" clId="{0B7434C0-F6C9-5341-B016-8AA67EE59543}" dt="2023-12-06T20:01:37.532" v="1402" actId="1035"/>
          <ac:spMkLst>
            <pc:docMk/>
            <pc:sldMk cId="2822794169" sldId="300"/>
            <ac:spMk id="50" creationId="{55B5E25F-8F7D-613B-2706-A0094A6937B9}"/>
          </ac:spMkLst>
        </pc:spChg>
        <pc:spChg chg="mod">
          <ac:chgData name="Stuart C Wilde MBE" userId="effe1fc91cccb1d5" providerId="LiveId" clId="{0B7434C0-F6C9-5341-B016-8AA67EE59543}" dt="2023-12-06T20:01:37.532" v="1402" actId="1035"/>
          <ac:spMkLst>
            <pc:docMk/>
            <pc:sldMk cId="2822794169" sldId="300"/>
            <ac:spMk id="51" creationId="{E91734AB-D52F-6FE9-4544-BE4E3820B624}"/>
          </ac:spMkLst>
        </pc:spChg>
        <pc:spChg chg="mod">
          <ac:chgData name="Stuart C Wilde MBE" userId="effe1fc91cccb1d5" providerId="LiveId" clId="{0B7434C0-F6C9-5341-B016-8AA67EE59543}" dt="2023-12-06T20:01:37.532" v="1402" actId="1035"/>
          <ac:spMkLst>
            <pc:docMk/>
            <pc:sldMk cId="2822794169" sldId="300"/>
            <ac:spMk id="52" creationId="{DA0B4692-BF97-4AB7-134E-47C6C1B8B0D7}"/>
          </ac:spMkLst>
        </pc:spChg>
        <pc:spChg chg="mod">
          <ac:chgData name="Stuart C Wilde MBE" userId="effe1fc91cccb1d5" providerId="LiveId" clId="{0B7434C0-F6C9-5341-B016-8AA67EE59543}" dt="2023-12-06T20:01:37.532" v="1402" actId="1035"/>
          <ac:spMkLst>
            <pc:docMk/>
            <pc:sldMk cId="2822794169" sldId="300"/>
            <ac:spMk id="53" creationId="{3D219AD9-B150-460E-90EF-79996F3586E0}"/>
          </ac:spMkLst>
        </pc:spChg>
        <pc:spChg chg="mod">
          <ac:chgData name="Stuart C Wilde MBE" userId="effe1fc91cccb1d5" providerId="LiveId" clId="{0B7434C0-F6C9-5341-B016-8AA67EE59543}" dt="2023-12-06T20:01:37.532" v="1402" actId="1035"/>
          <ac:spMkLst>
            <pc:docMk/>
            <pc:sldMk cId="2822794169" sldId="300"/>
            <ac:spMk id="54" creationId="{77503CF2-EE0A-4199-3CCB-2540CB34816E}"/>
          </ac:spMkLst>
        </pc:spChg>
        <pc:spChg chg="mod">
          <ac:chgData name="Stuart C Wilde MBE" userId="effe1fc91cccb1d5" providerId="LiveId" clId="{0B7434C0-F6C9-5341-B016-8AA67EE59543}" dt="2023-12-06T20:01:37.532" v="1402" actId="1035"/>
          <ac:spMkLst>
            <pc:docMk/>
            <pc:sldMk cId="2822794169" sldId="300"/>
            <ac:spMk id="55" creationId="{18AE5426-616B-BF24-007E-038E765A969E}"/>
          </ac:spMkLst>
        </pc:spChg>
        <pc:spChg chg="mod">
          <ac:chgData name="Stuart C Wilde MBE" userId="effe1fc91cccb1d5" providerId="LiveId" clId="{0B7434C0-F6C9-5341-B016-8AA67EE59543}" dt="2023-12-06T20:01:37.532" v="1402" actId="1035"/>
          <ac:spMkLst>
            <pc:docMk/>
            <pc:sldMk cId="2822794169" sldId="300"/>
            <ac:spMk id="56" creationId="{4B288270-322E-CFF2-7E85-714F86D601F6}"/>
          </ac:spMkLst>
        </pc:spChg>
        <pc:spChg chg="mod">
          <ac:chgData name="Stuart C Wilde MBE" userId="effe1fc91cccb1d5" providerId="LiveId" clId="{0B7434C0-F6C9-5341-B016-8AA67EE59543}" dt="2023-12-06T20:01:37.532" v="1402" actId="1035"/>
          <ac:spMkLst>
            <pc:docMk/>
            <pc:sldMk cId="2822794169" sldId="300"/>
            <ac:spMk id="60" creationId="{A04B9660-058B-84CC-AFF5-D38C693AF096}"/>
          </ac:spMkLst>
        </pc:spChg>
        <pc:spChg chg="mod">
          <ac:chgData name="Stuart C Wilde MBE" userId="effe1fc91cccb1d5" providerId="LiveId" clId="{0B7434C0-F6C9-5341-B016-8AA67EE59543}" dt="2023-12-06T20:01:37.532" v="1402" actId="1035"/>
          <ac:spMkLst>
            <pc:docMk/>
            <pc:sldMk cId="2822794169" sldId="300"/>
            <ac:spMk id="61" creationId="{901686D2-0C2C-6A5C-748B-260AF8ECCE43}"/>
          </ac:spMkLst>
        </pc:spChg>
        <pc:spChg chg="mod">
          <ac:chgData name="Stuart C Wilde MBE" userId="effe1fc91cccb1d5" providerId="LiveId" clId="{0B7434C0-F6C9-5341-B016-8AA67EE59543}" dt="2023-12-06T20:01:37.532" v="1402" actId="1035"/>
          <ac:spMkLst>
            <pc:docMk/>
            <pc:sldMk cId="2822794169" sldId="300"/>
            <ac:spMk id="62" creationId="{C24CBCB0-6470-0B9C-E301-313443DB5837}"/>
          </ac:spMkLst>
        </pc:spChg>
        <pc:spChg chg="mod">
          <ac:chgData name="Stuart C Wilde MBE" userId="effe1fc91cccb1d5" providerId="LiveId" clId="{0B7434C0-F6C9-5341-B016-8AA67EE59543}" dt="2023-12-06T20:01:37.532" v="1402" actId="1035"/>
          <ac:spMkLst>
            <pc:docMk/>
            <pc:sldMk cId="2822794169" sldId="300"/>
            <ac:spMk id="65" creationId="{2298FE01-05FD-8235-AEFF-0B1D81B6FCAA}"/>
          </ac:spMkLst>
        </pc:spChg>
        <pc:spChg chg="mod">
          <ac:chgData name="Stuart C Wilde MBE" userId="effe1fc91cccb1d5" providerId="LiveId" clId="{0B7434C0-F6C9-5341-B016-8AA67EE59543}" dt="2023-12-06T20:01:37.532" v="1402" actId="1035"/>
          <ac:spMkLst>
            <pc:docMk/>
            <pc:sldMk cId="2822794169" sldId="300"/>
            <ac:spMk id="66" creationId="{A59ED395-25A8-0688-A6A8-3DCA3FC8531A}"/>
          </ac:spMkLst>
        </pc:spChg>
        <pc:spChg chg="mod">
          <ac:chgData name="Stuart C Wilde MBE" userId="effe1fc91cccb1d5" providerId="LiveId" clId="{0B7434C0-F6C9-5341-B016-8AA67EE59543}" dt="2023-12-06T20:01:37.532" v="1402" actId="1035"/>
          <ac:spMkLst>
            <pc:docMk/>
            <pc:sldMk cId="2822794169" sldId="300"/>
            <ac:spMk id="67" creationId="{BA717EC9-D310-3A92-22DF-D0F5FE7145DD}"/>
          </ac:spMkLst>
        </pc:spChg>
        <pc:spChg chg="mod">
          <ac:chgData name="Stuart C Wilde MBE" userId="effe1fc91cccb1d5" providerId="LiveId" clId="{0B7434C0-F6C9-5341-B016-8AA67EE59543}" dt="2023-12-06T20:01:37.532" v="1402" actId="1035"/>
          <ac:spMkLst>
            <pc:docMk/>
            <pc:sldMk cId="2822794169" sldId="300"/>
            <ac:spMk id="69" creationId="{DB965F0A-1495-33F9-2C2C-D36C2A06873F}"/>
          </ac:spMkLst>
        </pc:spChg>
        <pc:spChg chg="mod">
          <ac:chgData name="Stuart C Wilde MBE" userId="effe1fc91cccb1d5" providerId="LiveId" clId="{0B7434C0-F6C9-5341-B016-8AA67EE59543}" dt="2023-12-06T20:01:37.532" v="1402" actId="1035"/>
          <ac:spMkLst>
            <pc:docMk/>
            <pc:sldMk cId="2822794169" sldId="300"/>
            <ac:spMk id="70" creationId="{6723EB42-8E3B-FEA0-8BAD-8395632733A1}"/>
          </ac:spMkLst>
        </pc:spChg>
        <pc:spChg chg="mod">
          <ac:chgData name="Stuart C Wilde MBE" userId="effe1fc91cccb1d5" providerId="LiveId" clId="{0B7434C0-F6C9-5341-B016-8AA67EE59543}" dt="2023-12-06T20:01:37.532" v="1402" actId="1035"/>
          <ac:spMkLst>
            <pc:docMk/>
            <pc:sldMk cId="2822794169" sldId="300"/>
            <ac:spMk id="71" creationId="{C9207306-FBB9-6051-45CE-9E7D75752178}"/>
          </ac:spMkLst>
        </pc:spChg>
        <pc:spChg chg="mod">
          <ac:chgData name="Stuart C Wilde MBE" userId="effe1fc91cccb1d5" providerId="LiveId" clId="{0B7434C0-F6C9-5341-B016-8AA67EE59543}" dt="2023-12-06T20:01:37.532" v="1402" actId="1035"/>
          <ac:spMkLst>
            <pc:docMk/>
            <pc:sldMk cId="2822794169" sldId="300"/>
            <ac:spMk id="72" creationId="{54B384E9-5A8F-B8F7-54E6-D3C408E1165B}"/>
          </ac:spMkLst>
        </pc:spChg>
        <pc:spChg chg="mod">
          <ac:chgData name="Stuart C Wilde MBE" userId="effe1fc91cccb1d5" providerId="LiveId" clId="{0B7434C0-F6C9-5341-B016-8AA67EE59543}" dt="2023-12-06T20:01:37.532" v="1402" actId="1035"/>
          <ac:spMkLst>
            <pc:docMk/>
            <pc:sldMk cId="2822794169" sldId="300"/>
            <ac:spMk id="77" creationId="{80193964-E276-4EF7-6CDC-C50067C3AA2B}"/>
          </ac:spMkLst>
        </pc:spChg>
        <pc:cxnChg chg="del">
          <ac:chgData name="Stuart C Wilde MBE" userId="effe1fc91cccb1d5" providerId="LiveId" clId="{0B7434C0-F6C9-5341-B016-8AA67EE59543}" dt="2023-12-05T19:50:13.107" v="385" actId="478"/>
          <ac:cxnSpMkLst>
            <pc:docMk/>
            <pc:sldMk cId="2822794169" sldId="300"/>
            <ac:cxnSpMk id="8" creationId="{50060E80-F1C3-4E50-B873-7CFDEEA90049}"/>
          </ac:cxnSpMkLst>
        </pc:cxnChg>
        <pc:cxnChg chg="del">
          <ac:chgData name="Stuart C Wilde MBE" userId="effe1fc91cccb1d5" providerId="LiveId" clId="{0B7434C0-F6C9-5341-B016-8AA67EE59543}" dt="2023-12-05T19:50:13.107" v="385" actId="478"/>
          <ac:cxnSpMkLst>
            <pc:docMk/>
            <pc:sldMk cId="2822794169" sldId="300"/>
            <ac:cxnSpMk id="9" creationId="{01C52B09-2839-4160-A3C1-6BB201E5D53A}"/>
          </ac:cxnSpMkLst>
        </pc:cxnChg>
        <pc:cxnChg chg="del">
          <ac:chgData name="Stuart C Wilde MBE" userId="effe1fc91cccb1d5" providerId="LiveId" clId="{0B7434C0-F6C9-5341-B016-8AA67EE59543}" dt="2023-12-05T19:50:13.107" v="385" actId="478"/>
          <ac:cxnSpMkLst>
            <pc:docMk/>
            <pc:sldMk cId="2822794169" sldId="300"/>
            <ac:cxnSpMk id="10" creationId="{FC6C2AB6-E695-4520-9F38-6B6A0DE36B04}"/>
          </ac:cxnSpMkLst>
        </pc:cxnChg>
        <pc:cxnChg chg="del">
          <ac:chgData name="Stuart C Wilde MBE" userId="effe1fc91cccb1d5" providerId="LiveId" clId="{0B7434C0-F6C9-5341-B016-8AA67EE59543}" dt="2023-12-05T19:50:13.107" v="385" actId="478"/>
          <ac:cxnSpMkLst>
            <pc:docMk/>
            <pc:sldMk cId="2822794169" sldId="300"/>
            <ac:cxnSpMk id="11" creationId="{8F28B946-C7F6-4BF4-9E0C-3FACB97B07C7}"/>
          </ac:cxnSpMkLst>
        </pc:cxnChg>
        <pc:cxnChg chg="mod">
          <ac:chgData name="Stuart C Wilde MBE" userId="effe1fc91cccb1d5" providerId="LiveId" clId="{0B7434C0-F6C9-5341-B016-8AA67EE59543}" dt="2023-12-06T20:01:37.532" v="1402" actId="1035"/>
          <ac:cxnSpMkLst>
            <pc:docMk/>
            <pc:sldMk cId="2822794169" sldId="300"/>
            <ac:cxnSpMk id="64" creationId="{4EFC777C-5A92-D480-D002-760412356497}"/>
          </ac:cxnSpMkLst>
        </pc:cxnChg>
        <pc:cxnChg chg="mod">
          <ac:chgData name="Stuart C Wilde MBE" userId="effe1fc91cccb1d5" providerId="LiveId" clId="{0B7434C0-F6C9-5341-B016-8AA67EE59543}" dt="2023-12-06T20:01:37.532" v="1402" actId="1035"/>
          <ac:cxnSpMkLst>
            <pc:docMk/>
            <pc:sldMk cId="2822794169" sldId="300"/>
            <ac:cxnSpMk id="68" creationId="{44EFAF2D-2161-89F1-6E53-3A720A10DCAE}"/>
          </ac:cxnSpMkLst>
        </pc:cxnChg>
      </pc:sldChg>
      <pc:sldChg chg="addSp delSp modSp mod">
        <pc:chgData name="Stuart C Wilde MBE" userId="effe1fc91cccb1d5" providerId="LiveId" clId="{0B7434C0-F6C9-5341-B016-8AA67EE59543}" dt="2023-12-06T20:02:03.974" v="1446" actId="1038"/>
        <pc:sldMkLst>
          <pc:docMk/>
          <pc:sldMk cId="3734431069" sldId="301"/>
        </pc:sldMkLst>
        <pc:spChg chg="mod">
          <ac:chgData name="Stuart C Wilde MBE" userId="effe1fc91cccb1d5" providerId="LiveId" clId="{0B7434C0-F6C9-5341-B016-8AA67EE59543}" dt="2023-12-06T20:02:03.974" v="1446" actId="1038"/>
          <ac:spMkLst>
            <pc:docMk/>
            <pc:sldMk cId="3734431069" sldId="301"/>
            <ac:spMk id="2" creationId="{A28C8398-0CB6-FAB8-F7C8-5088C806E212}"/>
          </ac:spMkLst>
        </pc:spChg>
        <pc:spChg chg="mod">
          <ac:chgData name="Stuart C Wilde MBE" userId="effe1fc91cccb1d5" providerId="LiveId" clId="{0B7434C0-F6C9-5341-B016-8AA67EE59543}" dt="2023-12-06T20:02:03.974" v="1446" actId="1038"/>
          <ac:spMkLst>
            <pc:docMk/>
            <pc:sldMk cId="3734431069" sldId="301"/>
            <ac:spMk id="3" creationId="{367826DD-60E0-30E3-F07C-501AFE7BF470}"/>
          </ac:spMkLst>
        </pc:spChg>
        <pc:spChg chg="del">
          <ac:chgData name="Stuart C Wilde MBE" userId="effe1fc91cccb1d5" providerId="LiveId" clId="{0B7434C0-F6C9-5341-B016-8AA67EE59543}" dt="2023-12-05T19:50:22.841" v="386" actId="478"/>
          <ac:spMkLst>
            <pc:docMk/>
            <pc:sldMk cId="3734431069" sldId="301"/>
            <ac:spMk id="4" creationId="{60735DC8-A105-4BD0-A57F-2FFC38AECE84}"/>
          </ac:spMkLst>
        </pc:spChg>
        <pc:spChg chg="mod">
          <ac:chgData name="Stuart C Wilde MBE" userId="effe1fc91cccb1d5" providerId="LiveId" clId="{0B7434C0-F6C9-5341-B016-8AA67EE59543}" dt="2023-12-06T20:02:03.974" v="1446" actId="1038"/>
          <ac:spMkLst>
            <pc:docMk/>
            <pc:sldMk cId="3734431069" sldId="301"/>
            <ac:spMk id="5" creationId="{5C13445B-EF6E-53CA-B44F-5F4D862094EA}"/>
          </ac:spMkLst>
        </pc:spChg>
        <pc:spChg chg="mod">
          <ac:chgData name="Stuart C Wilde MBE" userId="effe1fc91cccb1d5" providerId="LiveId" clId="{0B7434C0-F6C9-5341-B016-8AA67EE59543}" dt="2023-12-06T20:02:03.974" v="1446" actId="1038"/>
          <ac:spMkLst>
            <pc:docMk/>
            <pc:sldMk cId="3734431069" sldId="301"/>
            <ac:spMk id="6" creationId="{00E0A3A0-1321-EEB9-9EA5-77718FAC03C2}"/>
          </ac:spMkLst>
        </pc:spChg>
        <pc:spChg chg="mod">
          <ac:chgData name="Stuart C Wilde MBE" userId="effe1fc91cccb1d5" providerId="LiveId" clId="{0B7434C0-F6C9-5341-B016-8AA67EE59543}" dt="2023-12-06T20:02:03.974" v="1446" actId="1038"/>
          <ac:spMkLst>
            <pc:docMk/>
            <pc:sldMk cId="3734431069" sldId="301"/>
            <ac:spMk id="7" creationId="{D589773A-B709-0483-A953-9A103F76332F}"/>
          </ac:spMkLst>
        </pc:spChg>
        <pc:spChg chg="add mod">
          <ac:chgData name="Stuart C Wilde MBE" userId="effe1fc91cccb1d5" providerId="LiveId" clId="{0B7434C0-F6C9-5341-B016-8AA67EE59543}" dt="2023-12-05T20:03:35.717" v="579" actId="20577"/>
          <ac:spMkLst>
            <pc:docMk/>
            <pc:sldMk cId="3734431069" sldId="301"/>
            <ac:spMk id="12" creationId="{F5D50226-69B6-CDB8-1CC5-71F71B8BD400}"/>
          </ac:spMkLst>
        </pc:spChg>
        <pc:spChg chg="mod">
          <ac:chgData name="Stuart C Wilde MBE" userId="effe1fc91cccb1d5" providerId="LiveId" clId="{0B7434C0-F6C9-5341-B016-8AA67EE59543}" dt="2023-12-06T20:02:03.974" v="1446" actId="1038"/>
          <ac:spMkLst>
            <pc:docMk/>
            <pc:sldMk cId="3734431069" sldId="301"/>
            <ac:spMk id="13" creationId="{844DBD86-5461-E932-2BE3-3986188A22F2}"/>
          </ac:spMkLst>
        </pc:spChg>
        <pc:spChg chg="del">
          <ac:chgData name="Stuart C Wilde MBE" userId="effe1fc91cccb1d5" providerId="LiveId" clId="{0B7434C0-F6C9-5341-B016-8AA67EE59543}" dt="2023-12-05T19:50:22.841" v="386" actId="478"/>
          <ac:spMkLst>
            <pc:docMk/>
            <pc:sldMk cId="3734431069" sldId="301"/>
            <ac:spMk id="14" creationId="{8F43C2BE-FC11-4556-86F2-8EE2FBBF10D2}"/>
          </ac:spMkLst>
        </pc:spChg>
        <pc:spChg chg="mod">
          <ac:chgData name="Stuart C Wilde MBE" userId="effe1fc91cccb1d5" providerId="LiveId" clId="{0B7434C0-F6C9-5341-B016-8AA67EE59543}" dt="2023-12-06T20:02:03.974" v="1446" actId="1038"/>
          <ac:spMkLst>
            <pc:docMk/>
            <pc:sldMk cId="3734431069" sldId="301"/>
            <ac:spMk id="15" creationId="{117D2D87-EB46-C51B-D9AF-D33C1045657E}"/>
          </ac:spMkLst>
        </pc:spChg>
        <pc:spChg chg="mod">
          <ac:chgData name="Stuart C Wilde MBE" userId="effe1fc91cccb1d5" providerId="LiveId" clId="{0B7434C0-F6C9-5341-B016-8AA67EE59543}" dt="2023-12-06T20:02:03.974" v="1446" actId="1038"/>
          <ac:spMkLst>
            <pc:docMk/>
            <pc:sldMk cId="3734431069" sldId="301"/>
            <ac:spMk id="17" creationId="{758504BB-E8C3-33CE-D105-C3DBC2F12E7D}"/>
          </ac:spMkLst>
        </pc:spChg>
        <pc:spChg chg="mod">
          <ac:chgData name="Stuart C Wilde MBE" userId="effe1fc91cccb1d5" providerId="LiveId" clId="{0B7434C0-F6C9-5341-B016-8AA67EE59543}" dt="2023-12-06T20:02:03.974" v="1446" actId="1038"/>
          <ac:spMkLst>
            <pc:docMk/>
            <pc:sldMk cId="3734431069" sldId="301"/>
            <ac:spMk id="20" creationId="{C57896C8-6877-69F1-1038-830CD847D4C6}"/>
          </ac:spMkLst>
        </pc:spChg>
        <pc:spChg chg="mod">
          <ac:chgData name="Stuart C Wilde MBE" userId="effe1fc91cccb1d5" providerId="LiveId" clId="{0B7434C0-F6C9-5341-B016-8AA67EE59543}" dt="2023-12-06T20:02:03.974" v="1446" actId="1038"/>
          <ac:spMkLst>
            <pc:docMk/>
            <pc:sldMk cId="3734431069" sldId="301"/>
            <ac:spMk id="22" creationId="{477D3B01-9713-F681-9549-4F569A5BF2AA}"/>
          </ac:spMkLst>
        </pc:spChg>
        <pc:spChg chg="mod">
          <ac:chgData name="Stuart C Wilde MBE" userId="effe1fc91cccb1d5" providerId="LiveId" clId="{0B7434C0-F6C9-5341-B016-8AA67EE59543}" dt="2023-12-06T20:02:03.974" v="1446" actId="1038"/>
          <ac:spMkLst>
            <pc:docMk/>
            <pc:sldMk cId="3734431069" sldId="301"/>
            <ac:spMk id="24" creationId="{24C63CFB-2C05-0136-D23F-AFC33D128FA4}"/>
          </ac:spMkLst>
        </pc:spChg>
        <pc:spChg chg="del">
          <ac:chgData name="Stuart C Wilde MBE" userId="effe1fc91cccb1d5" providerId="LiveId" clId="{0B7434C0-F6C9-5341-B016-8AA67EE59543}" dt="2023-12-05T19:50:22.841" v="386" actId="478"/>
          <ac:spMkLst>
            <pc:docMk/>
            <pc:sldMk cId="3734431069" sldId="301"/>
            <ac:spMk id="25" creationId="{F54BD576-CC82-43DA-A008-C28EF60A448A}"/>
          </ac:spMkLst>
        </pc:spChg>
        <pc:spChg chg="mod">
          <ac:chgData name="Stuart C Wilde MBE" userId="effe1fc91cccb1d5" providerId="LiveId" clId="{0B7434C0-F6C9-5341-B016-8AA67EE59543}" dt="2023-12-06T20:02:03.974" v="1446" actId="1038"/>
          <ac:spMkLst>
            <pc:docMk/>
            <pc:sldMk cId="3734431069" sldId="301"/>
            <ac:spMk id="26" creationId="{EB4868B6-FE7F-403A-FAEA-FE6B1ED8F3CD}"/>
          </ac:spMkLst>
        </pc:spChg>
        <pc:spChg chg="mod">
          <ac:chgData name="Stuart C Wilde MBE" userId="effe1fc91cccb1d5" providerId="LiveId" clId="{0B7434C0-F6C9-5341-B016-8AA67EE59543}" dt="2023-12-06T20:02:03.974" v="1446" actId="1038"/>
          <ac:spMkLst>
            <pc:docMk/>
            <pc:sldMk cId="3734431069" sldId="301"/>
            <ac:spMk id="27" creationId="{E24EB613-D945-087E-5F94-E8E3C180CBFE}"/>
          </ac:spMkLst>
        </pc:spChg>
        <pc:spChg chg="mod">
          <ac:chgData name="Stuart C Wilde MBE" userId="effe1fc91cccb1d5" providerId="LiveId" clId="{0B7434C0-F6C9-5341-B016-8AA67EE59543}" dt="2023-12-06T20:02:03.974" v="1446" actId="1038"/>
          <ac:spMkLst>
            <pc:docMk/>
            <pc:sldMk cId="3734431069" sldId="301"/>
            <ac:spMk id="28" creationId="{67EFC774-15C7-D3AD-575F-1BA4686CC982}"/>
          </ac:spMkLst>
        </pc:spChg>
        <pc:spChg chg="del">
          <ac:chgData name="Stuart C Wilde MBE" userId="effe1fc91cccb1d5" providerId="LiveId" clId="{0B7434C0-F6C9-5341-B016-8AA67EE59543}" dt="2023-12-05T20:03:29.908" v="576" actId="478"/>
          <ac:spMkLst>
            <pc:docMk/>
            <pc:sldMk cId="3734431069" sldId="301"/>
            <ac:spMk id="29" creationId="{C5A8C257-B6E4-D850-0685-E36894744DCB}"/>
          </ac:spMkLst>
        </pc:spChg>
        <pc:spChg chg="mod">
          <ac:chgData name="Stuart C Wilde MBE" userId="effe1fc91cccb1d5" providerId="LiveId" clId="{0B7434C0-F6C9-5341-B016-8AA67EE59543}" dt="2023-12-06T20:02:03.974" v="1446" actId="1038"/>
          <ac:spMkLst>
            <pc:docMk/>
            <pc:sldMk cId="3734431069" sldId="301"/>
            <ac:spMk id="31" creationId="{153C6345-20EA-78F5-5F8B-1FEAAD6B75D0}"/>
          </ac:spMkLst>
        </pc:spChg>
        <pc:spChg chg="mod">
          <ac:chgData name="Stuart C Wilde MBE" userId="effe1fc91cccb1d5" providerId="LiveId" clId="{0B7434C0-F6C9-5341-B016-8AA67EE59543}" dt="2023-12-06T20:02:03.974" v="1446" actId="1038"/>
          <ac:spMkLst>
            <pc:docMk/>
            <pc:sldMk cId="3734431069" sldId="301"/>
            <ac:spMk id="32" creationId="{2AC24513-DA41-F834-B45E-E5758C8CC7CB}"/>
          </ac:spMkLst>
        </pc:spChg>
        <pc:spChg chg="mod">
          <ac:chgData name="Stuart C Wilde MBE" userId="effe1fc91cccb1d5" providerId="LiveId" clId="{0B7434C0-F6C9-5341-B016-8AA67EE59543}" dt="2023-12-06T20:02:03.974" v="1446" actId="1038"/>
          <ac:spMkLst>
            <pc:docMk/>
            <pc:sldMk cId="3734431069" sldId="301"/>
            <ac:spMk id="33" creationId="{37D0DED9-C1DC-494B-B5AB-A1B78712CB8C}"/>
          </ac:spMkLst>
        </pc:spChg>
        <pc:spChg chg="mod">
          <ac:chgData name="Stuart C Wilde MBE" userId="effe1fc91cccb1d5" providerId="LiveId" clId="{0B7434C0-F6C9-5341-B016-8AA67EE59543}" dt="2023-12-06T20:02:03.974" v="1446" actId="1038"/>
          <ac:spMkLst>
            <pc:docMk/>
            <pc:sldMk cId="3734431069" sldId="301"/>
            <ac:spMk id="35" creationId="{3B4BC7E1-CD00-1BA2-7AD2-DC11F0F41467}"/>
          </ac:spMkLst>
        </pc:spChg>
        <pc:spChg chg="mod">
          <ac:chgData name="Stuart C Wilde MBE" userId="effe1fc91cccb1d5" providerId="LiveId" clId="{0B7434C0-F6C9-5341-B016-8AA67EE59543}" dt="2023-12-06T20:02:03.974" v="1446" actId="1038"/>
          <ac:spMkLst>
            <pc:docMk/>
            <pc:sldMk cId="3734431069" sldId="301"/>
            <ac:spMk id="36" creationId="{5EE3E499-BB5A-2FEC-13C2-D573B73E81EA}"/>
          </ac:spMkLst>
        </pc:spChg>
        <pc:spChg chg="mod">
          <ac:chgData name="Stuart C Wilde MBE" userId="effe1fc91cccb1d5" providerId="LiveId" clId="{0B7434C0-F6C9-5341-B016-8AA67EE59543}" dt="2023-12-06T20:02:03.974" v="1446" actId="1038"/>
          <ac:spMkLst>
            <pc:docMk/>
            <pc:sldMk cId="3734431069" sldId="301"/>
            <ac:spMk id="37" creationId="{3DA02CA3-1500-B28A-47D8-3BF1AA3BD776}"/>
          </ac:spMkLst>
        </pc:spChg>
        <pc:spChg chg="mod">
          <ac:chgData name="Stuart C Wilde MBE" userId="effe1fc91cccb1d5" providerId="LiveId" clId="{0B7434C0-F6C9-5341-B016-8AA67EE59543}" dt="2023-12-06T20:02:03.974" v="1446" actId="1038"/>
          <ac:spMkLst>
            <pc:docMk/>
            <pc:sldMk cId="3734431069" sldId="301"/>
            <ac:spMk id="38" creationId="{98644C06-ECCD-98DB-77B8-699B430138F1}"/>
          </ac:spMkLst>
        </pc:spChg>
        <pc:spChg chg="mod">
          <ac:chgData name="Stuart C Wilde MBE" userId="effe1fc91cccb1d5" providerId="LiveId" clId="{0B7434C0-F6C9-5341-B016-8AA67EE59543}" dt="2023-12-06T20:02:03.974" v="1446" actId="1038"/>
          <ac:spMkLst>
            <pc:docMk/>
            <pc:sldMk cId="3734431069" sldId="301"/>
            <ac:spMk id="40" creationId="{A52E12C5-AB56-B09B-F6F6-6D214D91C5AF}"/>
          </ac:spMkLst>
        </pc:spChg>
        <pc:spChg chg="mod">
          <ac:chgData name="Stuart C Wilde MBE" userId="effe1fc91cccb1d5" providerId="LiveId" clId="{0B7434C0-F6C9-5341-B016-8AA67EE59543}" dt="2023-12-06T20:02:03.974" v="1446" actId="1038"/>
          <ac:spMkLst>
            <pc:docMk/>
            <pc:sldMk cId="3734431069" sldId="301"/>
            <ac:spMk id="41" creationId="{B5B4B149-622F-BE6A-4E61-53A72E032566}"/>
          </ac:spMkLst>
        </pc:spChg>
        <pc:spChg chg="mod">
          <ac:chgData name="Stuart C Wilde MBE" userId="effe1fc91cccb1d5" providerId="LiveId" clId="{0B7434C0-F6C9-5341-B016-8AA67EE59543}" dt="2023-12-06T20:02:03.974" v="1446" actId="1038"/>
          <ac:spMkLst>
            <pc:docMk/>
            <pc:sldMk cId="3734431069" sldId="301"/>
            <ac:spMk id="42" creationId="{940C0258-791A-8CF1-89D6-4C070427CA1A}"/>
          </ac:spMkLst>
        </pc:spChg>
        <pc:spChg chg="mod">
          <ac:chgData name="Stuart C Wilde MBE" userId="effe1fc91cccb1d5" providerId="LiveId" clId="{0B7434C0-F6C9-5341-B016-8AA67EE59543}" dt="2023-12-06T20:02:03.974" v="1446" actId="1038"/>
          <ac:spMkLst>
            <pc:docMk/>
            <pc:sldMk cId="3734431069" sldId="301"/>
            <ac:spMk id="57" creationId="{C9418EC1-6F7E-7914-4563-B2E6BBD98826}"/>
          </ac:spMkLst>
        </pc:spChg>
        <pc:spChg chg="mod">
          <ac:chgData name="Stuart C Wilde MBE" userId="effe1fc91cccb1d5" providerId="LiveId" clId="{0B7434C0-F6C9-5341-B016-8AA67EE59543}" dt="2023-12-06T20:02:03.974" v="1446" actId="1038"/>
          <ac:spMkLst>
            <pc:docMk/>
            <pc:sldMk cId="3734431069" sldId="301"/>
            <ac:spMk id="58" creationId="{3BD07CE1-203B-3192-694E-CB3B36CF156A}"/>
          </ac:spMkLst>
        </pc:spChg>
        <pc:spChg chg="mod">
          <ac:chgData name="Stuart C Wilde MBE" userId="effe1fc91cccb1d5" providerId="LiveId" clId="{0B7434C0-F6C9-5341-B016-8AA67EE59543}" dt="2023-12-06T20:02:03.974" v="1446" actId="1038"/>
          <ac:spMkLst>
            <pc:docMk/>
            <pc:sldMk cId="3734431069" sldId="301"/>
            <ac:spMk id="59" creationId="{C07923AB-F565-848F-32F3-D173ECB9C2AD}"/>
          </ac:spMkLst>
        </pc:spChg>
        <pc:spChg chg="mod">
          <ac:chgData name="Stuart C Wilde MBE" userId="effe1fc91cccb1d5" providerId="LiveId" clId="{0B7434C0-F6C9-5341-B016-8AA67EE59543}" dt="2023-12-06T20:02:03.974" v="1446" actId="1038"/>
          <ac:spMkLst>
            <pc:docMk/>
            <pc:sldMk cId="3734431069" sldId="301"/>
            <ac:spMk id="63" creationId="{B40B8EB2-92B8-5162-F3BF-2384336FFF18}"/>
          </ac:spMkLst>
        </pc:spChg>
        <pc:spChg chg="mod">
          <ac:chgData name="Stuart C Wilde MBE" userId="effe1fc91cccb1d5" providerId="LiveId" clId="{0B7434C0-F6C9-5341-B016-8AA67EE59543}" dt="2023-12-06T20:02:03.974" v="1446" actId="1038"/>
          <ac:spMkLst>
            <pc:docMk/>
            <pc:sldMk cId="3734431069" sldId="301"/>
            <ac:spMk id="73" creationId="{653B4497-C0CB-8FAC-796A-97E8F43BB9B1}"/>
          </ac:spMkLst>
        </pc:spChg>
        <pc:spChg chg="mod">
          <ac:chgData name="Stuart C Wilde MBE" userId="effe1fc91cccb1d5" providerId="LiveId" clId="{0B7434C0-F6C9-5341-B016-8AA67EE59543}" dt="2023-12-06T20:02:03.974" v="1446" actId="1038"/>
          <ac:spMkLst>
            <pc:docMk/>
            <pc:sldMk cId="3734431069" sldId="301"/>
            <ac:spMk id="74" creationId="{B20AAA81-C911-9EC9-2416-9F5BEA8DA517}"/>
          </ac:spMkLst>
        </pc:spChg>
        <pc:spChg chg="mod">
          <ac:chgData name="Stuart C Wilde MBE" userId="effe1fc91cccb1d5" providerId="LiveId" clId="{0B7434C0-F6C9-5341-B016-8AA67EE59543}" dt="2023-12-06T20:02:03.974" v="1446" actId="1038"/>
          <ac:spMkLst>
            <pc:docMk/>
            <pc:sldMk cId="3734431069" sldId="301"/>
            <ac:spMk id="75" creationId="{DD34E3FC-BC1D-21D2-DA9E-904E4BF57557}"/>
          </ac:spMkLst>
        </pc:spChg>
        <pc:spChg chg="mod">
          <ac:chgData name="Stuart C Wilde MBE" userId="effe1fc91cccb1d5" providerId="LiveId" clId="{0B7434C0-F6C9-5341-B016-8AA67EE59543}" dt="2023-12-06T20:02:03.974" v="1446" actId="1038"/>
          <ac:spMkLst>
            <pc:docMk/>
            <pc:sldMk cId="3734431069" sldId="301"/>
            <ac:spMk id="76" creationId="{5FD8C96D-07C4-F596-6F03-8E577EBE8375}"/>
          </ac:spMkLst>
        </pc:spChg>
        <pc:spChg chg="mod">
          <ac:chgData name="Stuart C Wilde MBE" userId="effe1fc91cccb1d5" providerId="LiveId" clId="{0B7434C0-F6C9-5341-B016-8AA67EE59543}" dt="2023-12-06T20:02:03.974" v="1446" actId="1038"/>
          <ac:spMkLst>
            <pc:docMk/>
            <pc:sldMk cId="3734431069" sldId="301"/>
            <ac:spMk id="78" creationId="{8976CE87-DB8B-C66D-A42E-4046115323F7}"/>
          </ac:spMkLst>
        </pc:spChg>
        <pc:spChg chg="mod">
          <ac:chgData name="Stuart C Wilde MBE" userId="effe1fc91cccb1d5" providerId="LiveId" clId="{0B7434C0-F6C9-5341-B016-8AA67EE59543}" dt="2023-12-06T20:02:03.974" v="1446" actId="1038"/>
          <ac:spMkLst>
            <pc:docMk/>
            <pc:sldMk cId="3734431069" sldId="301"/>
            <ac:spMk id="79" creationId="{D36B2BE8-ACE0-9E99-96CC-F023978419B0}"/>
          </ac:spMkLst>
        </pc:spChg>
        <pc:cxnChg chg="del">
          <ac:chgData name="Stuart C Wilde MBE" userId="effe1fc91cccb1d5" providerId="LiveId" clId="{0B7434C0-F6C9-5341-B016-8AA67EE59543}" dt="2023-12-05T19:50:22.841" v="386" actId="478"/>
          <ac:cxnSpMkLst>
            <pc:docMk/>
            <pc:sldMk cId="3734431069" sldId="301"/>
            <ac:cxnSpMk id="8" creationId="{50060E80-F1C3-4E50-B873-7CFDEEA90049}"/>
          </ac:cxnSpMkLst>
        </pc:cxnChg>
        <pc:cxnChg chg="del">
          <ac:chgData name="Stuart C Wilde MBE" userId="effe1fc91cccb1d5" providerId="LiveId" clId="{0B7434C0-F6C9-5341-B016-8AA67EE59543}" dt="2023-12-05T19:50:22.841" v="386" actId="478"/>
          <ac:cxnSpMkLst>
            <pc:docMk/>
            <pc:sldMk cId="3734431069" sldId="301"/>
            <ac:cxnSpMk id="9" creationId="{01C52B09-2839-4160-A3C1-6BB201E5D53A}"/>
          </ac:cxnSpMkLst>
        </pc:cxnChg>
        <pc:cxnChg chg="del">
          <ac:chgData name="Stuart C Wilde MBE" userId="effe1fc91cccb1d5" providerId="LiveId" clId="{0B7434C0-F6C9-5341-B016-8AA67EE59543}" dt="2023-12-05T19:50:22.841" v="386" actId="478"/>
          <ac:cxnSpMkLst>
            <pc:docMk/>
            <pc:sldMk cId="3734431069" sldId="301"/>
            <ac:cxnSpMk id="10" creationId="{FC6C2AB6-E695-4520-9F38-6B6A0DE36B04}"/>
          </ac:cxnSpMkLst>
        </pc:cxnChg>
        <pc:cxnChg chg="del">
          <ac:chgData name="Stuart C Wilde MBE" userId="effe1fc91cccb1d5" providerId="LiveId" clId="{0B7434C0-F6C9-5341-B016-8AA67EE59543}" dt="2023-12-05T19:50:22.841" v="386" actId="478"/>
          <ac:cxnSpMkLst>
            <pc:docMk/>
            <pc:sldMk cId="3734431069" sldId="301"/>
            <ac:cxnSpMk id="11" creationId="{8F28B946-C7F6-4BF4-9E0C-3FACB97B07C7}"/>
          </ac:cxnSpMkLst>
        </pc:cxnChg>
        <pc:cxnChg chg="mod">
          <ac:chgData name="Stuart C Wilde MBE" userId="effe1fc91cccb1d5" providerId="LiveId" clId="{0B7434C0-F6C9-5341-B016-8AA67EE59543}" dt="2023-12-06T20:02:03.974" v="1446" actId="1038"/>
          <ac:cxnSpMkLst>
            <pc:docMk/>
            <pc:sldMk cId="3734431069" sldId="301"/>
            <ac:cxnSpMk id="18" creationId="{0184950E-0524-7EDB-067E-576E222E5A71}"/>
          </ac:cxnSpMkLst>
        </pc:cxnChg>
        <pc:cxnChg chg="mod">
          <ac:chgData name="Stuart C Wilde MBE" userId="effe1fc91cccb1d5" providerId="LiveId" clId="{0B7434C0-F6C9-5341-B016-8AA67EE59543}" dt="2023-12-06T20:02:03.974" v="1446" actId="1038"/>
          <ac:cxnSpMkLst>
            <pc:docMk/>
            <pc:sldMk cId="3734431069" sldId="301"/>
            <ac:cxnSpMk id="23" creationId="{2D2CD9B4-F20C-58F6-FE4C-697D9E76DEED}"/>
          </ac:cxnSpMkLst>
        </pc:cxnChg>
        <pc:cxnChg chg="mod">
          <ac:chgData name="Stuart C Wilde MBE" userId="effe1fc91cccb1d5" providerId="LiveId" clId="{0B7434C0-F6C9-5341-B016-8AA67EE59543}" dt="2023-12-06T20:02:03.974" v="1446" actId="1038"/>
          <ac:cxnSpMkLst>
            <pc:docMk/>
            <pc:sldMk cId="3734431069" sldId="301"/>
            <ac:cxnSpMk id="30" creationId="{68E74C55-250F-C5F7-FD61-0F840152C9ED}"/>
          </ac:cxnSpMkLst>
        </pc:cxnChg>
        <pc:cxnChg chg="mod">
          <ac:chgData name="Stuart C Wilde MBE" userId="effe1fc91cccb1d5" providerId="LiveId" clId="{0B7434C0-F6C9-5341-B016-8AA67EE59543}" dt="2023-12-06T20:02:03.974" v="1446" actId="1038"/>
          <ac:cxnSpMkLst>
            <pc:docMk/>
            <pc:sldMk cId="3734431069" sldId="301"/>
            <ac:cxnSpMk id="34" creationId="{3FFF251F-9F8E-655A-C9D5-4466677FC3E8}"/>
          </ac:cxnSpMkLst>
        </pc:cxnChg>
        <pc:cxnChg chg="mod">
          <ac:chgData name="Stuart C Wilde MBE" userId="effe1fc91cccb1d5" providerId="LiveId" clId="{0B7434C0-F6C9-5341-B016-8AA67EE59543}" dt="2023-12-06T20:02:03.974" v="1446" actId="1038"/>
          <ac:cxnSpMkLst>
            <pc:docMk/>
            <pc:sldMk cId="3734431069" sldId="301"/>
            <ac:cxnSpMk id="39" creationId="{50A82095-1940-7195-A333-AEDCAB676CA8}"/>
          </ac:cxnSpMkLst>
        </pc:cxnChg>
        <pc:cxnChg chg="mod">
          <ac:chgData name="Stuart C Wilde MBE" userId="effe1fc91cccb1d5" providerId="LiveId" clId="{0B7434C0-F6C9-5341-B016-8AA67EE59543}" dt="2023-12-06T20:02:03.974" v="1446" actId="1038"/>
          <ac:cxnSpMkLst>
            <pc:docMk/>
            <pc:sldMk cId="3734431069" sldId="301"/>
            <ac:cxnSpMk id="80" creationId="{FDBEE93B-6278-D098-FB5C-2A7760FBD303}"/>
          </ac:cxnSpMkLst>
        </pc:cxnChg>
      </pc:sldChg>
      <pc:sldChg chg="addSp delSp modSp mod">
        <pc:chgData name="Stuart C Wilde MBE" userId="effe1fc91cccb1d5" providerId="LiveId" clId="{0B7434C0-F6C9-5341-B016-8AA67EE59543}" dt="2023-12-06T20:05:41.979" v="1601" actId="1076"/>
        <pc:sldMkLst>
          <pc:docMk/>
          <pc:sldMk cId="1031141335" sldId="302"/>
        </pc:sldMkLst>
        <pc:spChg chg="add mod">
          <ac:chgData name="Stuart C Wilde MBE" userId="effe1fc91cccb1d5" providerId="LiveId" clId="{0B7434C0-F6C9-5341-B016-8AA67EE59543}" dt="2023-12-05T20:06:00.083" v="622" actId="20577"/>
          <ac:spMkLst>
            <pc:docMk/>
            <pc:sldMk cId="1031141335" sldId="302"/>
            <ac:spMk id="2" creationId="{1EDE61C6-1C23-7105-698D-FC3B05FCF1DE}"/>
          </ac:spMkLst>
        </pc:spChg>
        <pc:spChg chg="del">
          <ac:chgData name="Stuart C Wilde MBE" userId="effe1fc91cccb1d5" providerId="LiveId" clId="{0B7434C0-F6C9-5341-B016-8AA67EE59543}" dt="2023-12-05T19:51:33.300" v="398" actId="478"/>
          <ac:spMkLst>
            <pc:docMk/>
            <pc:sldMk cId="1031141335" sldId="302"/>
            <ac:spMk id="4" creationId="{60735DC8-A105-4BD0-A57F-2FFC38AECE84}"/>
          </ac:spMkLst>
        </pc:spChg>
        <pc:spChg chg="del">
          <ac:chgData name="Stuart C Wilde MBE" userId="effe1fc91cccb1d5" providerId="LiveId" clId="{0B7434C0-F6C9-5341-B016-8AA67EE59543}" dt="2023-12-05T19:51:33.300" v="398" actId="478"/>
          <ac:spMkLst>
            <pc:docMk/>
            <pc:sldMk cId="1031141335" sldId="302"/>
            <ac:spMk id="14" creationId="{8F43C2BE-FC11-4556-86F2-8EE2FBBF10D2}"/>
          </ac:spMkLst>
        </pc:spChg>
        <pc:spChg chg="del">
          <ac:chgData name="Stuart C Wilde MBE" userId="effe1fc91cccb1d5" providerId="LiveId" clId="{0B7434C0-F6C9-5341-B016-8AA67EE59543}" dt="2023-12-05T19:51:33.300" v="398" actId="478"/>
          <ac:spMkLst>
            <pc:docMk/>
            <pc:sldMk cId="1031141335" sldId="302"/>
            <ac:spMk id="25" creationId="{F54BD576-CC82-43DA-A008-C28EF60A448A}"/>
          </ac:spMkLst>
        </pc:spChg>
        <pc:spChg chg="del">
          <ac:chgData name="Stuart C Wilde MBE" userId="effe1fc91cccb1d5" providerId="LiveId" clId="{0B7434C0-F6C9-5341-B016-8AA67EE59543}" dt="2023-12-05T20:05:55.539" v="620" actId="478"/>
          <ac:spMkLst>
            <pc:docMk/>
            <pc:sldMk cId="1031141335" sldId="302"/>
            <ac:spMk id="29" creationId="{C5A8C257-B6E4-D850-0685-E36894744DCB}"/>
          </ac:spMkLst>
        </pc:spChg>
        <pc:picChg chg="mod">
          <ac:chgData name="Stuart C Wilde MBE" userId="effe1fc91cccb1d5" providerId="LiveId" clId="{0B7434C0-F6C9-5341-B016-8AA67EE59543}" dt="2023-12-06T20:05:41.979" v="1601" actId="1076"/>
          <ac:picMkLst>
            <pc:docMk/>
            <pc:sldMk cId="1031141335" sldId="302"/>
            <ac:picMk id="3" creationId="{5B898A70-8890-92F0-C51A-9BE0276FD726}"/>
          </ac:picMkLst>
        </pc:picChg>
        <pc:cxnChg chg="del">
          <ac:chgData name="Stuart C Wilde MBE" userId="effe1fc91cccb1d5" providerId="LiveId" clId="{0B7434C0-F6C9-5341-B016-8AA67EE59543}" dt="2023-12-05T19:51:33.300" v="398" actId="478"/>
          <ac:cxnSpMkLst>
            <pc:docMk/>
            <pc:sldMk cId="1031141335" sldId="302"/>
            <ac:cxnSpMk id="8" creationId="{50060E80-F1C3-4E50-B873-7CFDEEA90049}"/>
          </ac:cxnSpMkLst>
        </pc:cxnChg>
        <pc:cxnChg chg="del">
          <ac:chgData name="Stuart C Wilde MBE" userId="effe1fc91cccb1d5" providerId="LiveId" clId="{0B7434C0-F6C9-5341-B016-8AA67EE59543}" dt="2023-12-05T19:51:33.300" v="398" actId="478"/>
          <ac:cxnSpMkLst>
            <pc:docMk/>
            <pc:sldMk cId="1031141335" sldId="302"/>
            <ac:cxnSpMk id="9" creationId="{01C52B09-2839-4160-A3C1-6BB201E5D53A}"/>
          </ac:cxnSpMkLst>
        </pc:cxnChg>
        <pc:cxnChg chg="del">
          <ac:chgData name="Stuart C Wilde MBE" userId="effe1fc91cccb1d5" providerId="LiveId" clId="{0B7434C0-F6C9-5341-B016-8AA67EE59543}" dt="2023-12-05T19:51:33.300" v="398" actId="478"/>
          <ac:cxnSpMkLst>
            <pc:docMk/>
            <pc:sldMk cId="1031141335" sldId="302"/>
            <ac:cxnSpMk id="10" creationId="{FC6C2AB6-E695-4520-9F38-6B6A0DE36B04}"/>
          </ac:cxnSpMkLst>
        </pc:cxnChg>
        <pc:cxnChg chg="del">
          <ac:chgData name="Stuart C Wilde MBE" userId="effe1fc91cccb1d5" providerId="LiveId" clId="{0B7434C0-F6C9-5341-B016-8AA67EE59543}" dt="2023-12-05T19:51:33.300" v="398" actId="478"/>
          <ac:cxnSpMkLst>
            <pc:docMk/>
            <pc:sldMk cId="1031141335" sldId="302"/>
            <ac:cxnSpMk id="11" creationId="{8F28B946-C7F6-4BF4-9E0C-3FACB97B07C7}"/>
          </ac:cxnSpMkLst>
        </pc:cxnChg>
      </pc:sldChg>
      <pc:sldChg chg="addSp delSp modSp mod">
        <pc:chgData name="Stuart C Wilde MBE" userId="effe1fc91cccb1d5" providerId="LiveId" clId="{0B7434C0-F6C9-5341-B016-8AA67EE59543}" dt="2023-12-06T20:06:06.948" v="1603" actId="1076"/>
        <pc:sldMkLst>
          <pc:docMk/>
          <pc:sldMk cId="1616907429" sldId="303"/>
        </pc:sldMkLst>
        <pc:spChg chg="add mod">
          <ac:chgData name="Stuart C Wilde MBE" userId="effe1fc91cccb1d5" providerId="LiveId" clId="{0B7434C0-F6C9-5341-B016-8AA67EE59543}" dt="2023-12-05T20:06:24.459" v="633" actId="20577"/>
          <ac:spMkLst>
            <pc:docMk/>
            <pc:sldMk cId="1616907429" sldId="303"/>
            <ac:spMk id="2" creationId="{46403BB1-AA93-D858-7D97-90F1F36295A4}"/>
          </ac:spMkLst>
        </pc:spChg>
        <pc:spChg chg="del">
          <ac:chgData name="Stuart C Wilde MBE" userId="effe1fc91cccb1d5" providerId="LiveId" clId="{0B7434C0-F6C9-5341-B016-8AA67EE59543}" dt="2023-12-05T19:51:44.266" v="400" actId="478"/>
          <ac:spMkLst>
            <pc:docMk/>
            <pc:sldMk cId="1616907429" sldId="303"/>
            <ac:spMk id="4" creationId="{60735DC8-A105-4BD0-A57F-2FFC38AECE84}"/>
          </ac:spMkLst>
        </pc:spChg>
        <pc:spChg chg="del">
          <ac:chgData name="Stuart C Wilde MBE" userId="effe1fc91cccb1d5" providerId="LiveId" clId="{0B7434C0-F6C9-5341-B016-8AA67EE59543}" dt="2023-12-05T19:51:44.266" v="400" actId="478"/>
          <ac:spMkLst>
            <pc:docMk/>
            <pc:sldMk cId="1616907429" sldId="303"/>
            <ac:spMk id="14" creationId="{8F43C2BE-FC11-4556-86F2-8EE2FBBF10D2}"/>
          </ac:spMkLst>
        </pc:spChg>
        <pc:spChg chg="mod">
          <ac:chgData name="Stuart C Wilde MBE" userId="effe1fc91cccb1d5" providerId="LiveId" clId="{0B7434C0-F6C9-5341-B016-8AA67EE59543}" dt="2023-12-06T20:06:06.948" v="1603" actId="1076"/>
          <ac:spMkLst>
            <pc:docMk/>
            <pc:sldMk cId="1616907429" sldId="303"/>
            <ac:spMk id="15" creationId="{01ED6716-AE35-0583-9171-CEE67AC06E1A}"/>
          </ac:spMkLst>
        </pc:spChg>
        <pc:spChg chg="mod">
          <ac:chgData name="Stuart C Wilde MBE" userId="effe1fc91cccb1d5" providerId="LiveId" clId="{0B7434C0-F6C9-5341-B016-8AA67EE59543}" dt="2023-12-06T20:06:06.948" v="1603" actId="1076"/>
          <ac:spMkLst>
            <pc:docMk/>
            <pc:sldMk cId="1616907429" sldId="303"/>
            <ac:spMk id="16" creationId="{9BE2C9F3-0971-717F-368B-D8F5D8B0E2CF}"/>
          </ac:spMkLst>
        </pc:spChg>
        <pc:spChg chg="mod">
          <ac:chgData name="Stuart C Wilde MBE" userId="effe1fc91cccb1d5" providerId="LiveId" clId="{0B7434C0-F6C9-5341-B016-8AA67EE59543}" dt="2023-12-06T20:06:06.948" v="1603" actId="1076"/>
          <ac:spMkLst>
            <pc:docMk/>
            <pc:sldMk cId="1616907429" sldId="303"/>
            <ac:spMk id="17" creationId="{8A234496-AF4D-F70A-BE33-B79607B09D31}"/>
          </ac:spMkLst>
        </pc:spChg>
        <pc:spChg chg="del">
          <ac:chgData name="Stuart C Wilde MBE" userId="effe1fc91cccb1d5" providerId="LiveId" clId="{0B7434C0-F6C9-5341-B016-8AA67EE59543}" dt="2023-12-05T19:51:44.266" v="400" actId="478"/>
          <ac:spMkLst>
            <pc:docMk/>
            <pc:sldMk cId="1616907429" sldId="303"/>
            <ac:spMk id="25" creationId="{F54BD576-CC82-43DA-A008-C28EF60A448A}"/>
          </ac:spMkLst>
        </pc:spChg>
        <pc:spChg chg="del">
          <ac:chgData name="Stuart C Wilde MBE" userId="effe1fc91cccb1d5" providerId="LiveId" clId="{0B7434C0-F6C9-5341-B016-8AA67EE59543}" dt="2023-12-05T20:06:16.852" v="629" actId="478"/>
          <ac:spMkLst>
            <pc:docMk/>
            <pc:sldMk cId="1616907429" sldId="303"/>
            <ac:spMk id="29" creationId="{C5A8C257-B6E4-D850-0685-E36894744DCB}"/>
          </ac:spMkLst>
        </pc:spChg>
        <pc:picChg chg="mod">
          <ac:chgData name="Stuart C Wilde MBE" userId="effe1fc91cccb1d5" providerId="LiveId" clId="{0B7434C0-F6C9-5341-B016-8AA67EE59543}" dt="2023-12-06T20:06:06.948" v="1603" actId="1076"/>
          <ac:picMkLst>
            <pc:docMk/>
            <pc:sldMk cId="1616907429" sldId="303"/>
            <ac:picMk id="13" creationId="{AD260FF9-8596-9E19-B2E7-16496C32F06D}"/>
          </ac:picMkLst>
        </pc:picChg>
        <pc:cxnChg chg="del">
          <ac:chgData name="Stuart C Wilde MBE" userId="effe1fc91cccb1d5" providerId="LiveId" clId="{0B7434C0-F6C9-5341-B016-8AA67EE59543}" dt="2023-12-05T19:51:44.266" v="400" actId="478"/>
          <ac:cxnSpMkLst>
            <pc:docMk/>
            <pc:sldMk cId="1616907429" sldId="303"/>
            <ac:cxnSpMk id="8" creationId="{50060E80-F1C3-4E50-B873-7CFDEEA90049}"/>
          </ac:cxnSpMkLst>
        </pc:cxnChg>
        <pc:cxnChg chg="del">
          <ac:chgData name="Stuart C Wilde MBE" userId="effe1fc91cccb1d5" providerId="LiveId" clId="{0B7434C0-F6C9-5341-B016-8AA67EE59543}" dt="2023-12-05T19:51:44.266" v="400" actId="478"/>
          <ac:cxnSpMkLst>
            <pc:docMk/>
            <pc:sldMk cId="1616907429" sldId="303"/>
            <ac:cxnSpMk id="9" creationId="{01C52B09-2839-4160-A3C1-6BB201E5D53A}"/>
          </ac:cxnSpMkLst>
        </pc:cxnChg>
        <pc:cxnChg chg="del">
          <ac:chgData name="Stuart C Wilde MBE" userId="effe1fc91cccb1d5" providerId="LiveId" clId="{0B7434C0-F6C9-5341-B016-8AA67EE59543}" dt="2023-12-05T19:51:44.266" v="400" actId="478"/>
          <ac:cxnSpMkLst>
            <pc:docMk/>
            <pc:sldMk cId="1616907429" sldId="303"/>
            <ac:cxnSpMk id="10" creationId="{FC6C2AB6-E695-4520-9F38-6B6A0DE36B04}"/>
          </ac:cxnSpMkLst>
        </pc:cxnChg>
        <pc:cxnChg chg="del">
          <ac:chgData name="Stuart C Wilde MBE" userId="effe1fc91cccb1d5" providerId="LiveId" clId="{0B7434C0-F6C9-5341-B016-8AA67EE59543}" dt="2023-12-05T19:51:44.266" v="400" actId="478"/>
          <ac:cxnSpMkLst>
            <pc:docMk/>
            <pc:sldMk cId="1616907429" sldId="303"/>
            <ac:cxnSpMk id="11" creationId="{8F28B946-C7F6-4BF4-9E0C-3FACB97B07C7}"/>
          </ac:cxnSpMkLst>
        </pc:cxnChg>
        <pc:cxnChg chg="mod">
          <ac:chgData name="Stuart C Wilde MBE" userId="effe1fc91cccb1d5" providerId="LiveId" clId="{0B7434C0-F6C9-5341-B016-8AA67EE59543}" dt="2023-12-06T20:06:06.948" v="1603" actId="1076"/>
          <ac:cxnSpMkLst>
            <pc:docMk/>
            <pc:sldMk cId="1616907429" sldId="303"/>
            <ac:cxnSpMk id="20" creationId="{7B98C835-DA73-ADFB-4480-C0917F24248D}"/>
          </ac:cxnSpMkLst>
        </pc:cxnChg>
        <pc:cxnChg chg="mod">
          <ac:chgData name="Stuart C Wilde MBE" userId="effe1fc91cccb1d5" providerId="LiveId" clId="{0B7434C0-F6C9-5341-B016-8AA67EE59543}" dt="2023-12-06T20:06:06.948" v="1603" actId="1076"/>
          <ac:cxnSpMkLst>
            <pc:docMk/>
            <pc:sldMk cId="1616907429" sldId="303"/>
            <ac:cxnSpMk id="21" creationId="{7EC60AEA-B071-C5D5-28FA-825D2C0918F1}"/>
          </ac:cxnSpMkLst>
        </pc:cxnChg>
      </pc:sldChg>
      <pc:sldChg chg="addSp delSp modSp mod">
        <pc:chgData name="Stuart C Wilde MBE" userId="effe1fc91cccb1d5" providerId="LiveId" clId="{0B7434C0-F6C9-5341-B016-8AA67EE59543}" dt="2023-12-07T16:36:02.093" v="1803" actId="1076"/>
        <pc:sldMkLst>
          <pc:docMk/>
          <pc:sldMk cId="1213944555" sldId="304"/>
        </pc:sldMkLst>
        <pc:spChg chg="add mod">
          <ac:chgData name="Stuart C Wilde MBE" userId="effe1fc91cccb1d5" providerId="LiveId" clId="{0B7434C0-F6C9-5341-B016-8AA67EE59543}" dt="2023-12-05T20:17:08.433" v="1043" actId="20577"/>
          <ac:spMkLst>
            <pc:docMk/>
            <pc:sldMk cId="1213944555" sldId="304"/>
            <ac:spMk id="2" creationId="{45543C68-29DB-9C22-EF0C-14A662EA8716}"/>
          </ac:spMkLst>
        </pc:spChg>
        <pc:spChg chg="del">
          <ac:chgData name="Stuart C Wilde MBE" userId="effe1fc91cccb1d5" providerId="LiveId" clId="{0B7434C0-F6C9-5341-B016-8AA67EE59543}" dt="2023-12-05T19:56:45.783" v="449" actId="478"/>
          <ac:spMkLst>
            <pc:docMk/>
            <pc:sldMk cId="1213944555" sldId="304"/>
            <ac:spMk id="4" creationId="{60735DC8-A105-4BD0-A57F-2FFC38AECE84}"/>
          </ac:spMkLst>
        </pc:spChg>
        <pc:spChg chg="mod">
          <ac:chgData name="Stuart C Wilde MBE" userId="effe1fc91cccb1d5" providerId="LiveId" clId="{0B7434C0-F6C9-5341-B016-8AA67EE59543}" dt="2023-12-07T16:36:02.093" v="1803" actId="1076"/>
          <ac:spMkLst>
            <pc:docMk/>
            <pc:sldMk cId="1213944555" sldId="304"/>
            <ac:spMk id="5" creationId="{791318F1-E3CE-71DB-DD1A-435A2C72C29C}"/>
          </ac:spMkLst>
        </pc:spChg>
        <pc:spChg chg="del">
          <ac:chgData name="Stuart C Wilde MBE" userId="effe1fc91cccb1d5" providerId="LiveId" clId="{0B7434C0-F6C9-5341-B016-8AA67EE59543}" dt="2023-12-05T19:56:45.783" v="449" actId="478"/>
          <ac:spMkLst>
            <pc:docMk/>
            <pc:sldMk cId="1213944555" sldId="304"/>
            <ac:spMk id="14" creationId="{8F43C2BE-FC11-4556-86F2-8EE2FBBF10D2}"/>
          </ac:spMkLst>
        </pc:spChg>
        <pc:spChg chg="mod">
          <ac:chgData name="Stuart C Wilde MBE" userId="effe1fc91cccb1d5" providerId="LiveId" clId="{0B7434C0-F6C9-5341-B016-8AA67EE59543}" dt="2023-12-07T16:36:02.093" v="1803" actId="1076"/>
          <ac:spMkLst>
            <pc:docMk/>
            <pc:sldMk cId="1213944555" sldId="304"/>
            <ac:spMk id="16" creationId="{26219124-314B-9FFC-29E1-4FEAC3FAB5F6}"/>
          </ac:spMkLst>
        </pc:spChg>
        <pc:spChg chg="del">
          <ac:chgData name="Stuart C Wilde MBE" userId="effe1fc91cccb1d5" providerId="LiveId" clId="{0B7434C0-F6C9-5341-B016-8AA67EE59543}" dt="2023-12-05T19:56:45.783" v="449" actId="478"/>
          <ac:spMkLst>
            <pc:docMk/>
            <pc:sldMk cId="1213944555" sldId="304"/>
            <ac:spMk id="25" creationId="{F54BD576-CC82-43DA-A008-C28EF60A448A}"/>
          </ac:spMkLst>
        </pc:spChg>
        <pc:spChg chg="del">
          <ac:chgData name="Stuart C Wilde MBE" userId="effe1fc91cccb1d5" providerId="LiveId" clId="{0B7434C0-F6C9-5341-B016-8AA67EE59543}" dt="2023-12-05T20:17:04.456" v="1040" actId="478"/>
          <ac:spMkLst>
            <pc:docMk/>
            <pc:sldMk cId="1213944555" sldId="304"/>
            <ac:spMk id="29" creationId="{C5A8C257-B6E4-D850-0685-E36894744DCB}"/>
          </ac:spMkLst>
        </pc:spChg>
        <pc:spChg chg="mod">
          <ac:chgData name="Stuart C Wilde MBE" userId="effe1fc91cccb1d5" providerId="LiveId" clId="{0B7434C0-F6C9-5341-B016-8AA67EE59543}" dt="2023-12-07T16:36:02.093" v="1803" actId="1076"/>
          <ac:spMkLst>
            <pc:docMk/>
            <pc:sldMk cId="1213944555" sldId="304"/>
            <ac:spMk id="51" creationId="{BDBB9BB8-7CB3-969E-6D9E-6D6DA8055854}"/>
          </ac:spMkLst>
        </pc:spChg>
        <pc:spChg chg="mod">
          <ac:chgData name="Stuart C Wilde MBE" userId="effe1fc91cccb1d5" providerId="LiveId" clId="{0B7434C0-F6C9-5341-B016-8AA67EE59543}" dt="2023-12-07T16:36:02.093" v="1803" actId="1076"/>
          <ac:spMkLst>
            <pc:docMk/>
            <pc:sldMk cId="1213944555" sldId="304"/>
            <ac:spMk id="52" creationId="{47965150-CF10-953F-6822-E29DC906B768}"/>
          </ac:spMkLst>
        </pc:spChg>
        <pc:spChg chg="mod">
          <ac:chgData name="Stuart C Wilde MBE" userId="effe1fc91cccb1d5" providerId="LiveId" clId="{0B7434C0-F6C9-5341-B016-8AA67EE59543}" dt="2023-12-07T16:36:02.093" v="1803" actId="1076"/>
          <ac:spMkLst>
            <pc:docMk/>
            <pc:sldMk cId="1213944555" sldId="304"/>
            <ac:spMk id="75" creationId="{C83D8820-EE5B-F42E-9708-9CB16B3CB0E6}"/>
          </ac:spMkLst>
        </pc:spChg>
        <pc:spChg chg="mod">
          <ac:chgData name="Stuart C Wilde MBE" userId="effe1fc91cccb1d5" providerId="LiveId" clId="{0B7434C0-F6C9-5341-B016-8AA67EE59543}" dt="2023-12-07T16:36:02.093" v="1803" actId="1076"/>
          <ac:spMkLst>
            <pc:docMk/>
            <pc:sldMk cId="1213944555" sldId="304"/>
            <ac:spMk id="80" creationId="{08849D7C-70C9-E3A1-B9D2-7B4B6EF2FCD0}"/>
          </ac:spMkLst>
        </pc:spChg>
        <pc:picChg chg="mod">
          <ac:chgData name="Stuart C Wilde MBE" userId="effe1fc91cccb1d5" providerId="LiveId" clId="{0B7434C0-F6C9-5341-B016-8AA67EE59543}" dt="2023-12-07T16:36:02.093" v="1803" actId="1076"/>
          <ac:picMkLst>
            <pc:docMk/>
            <pc:sldMk cId="1213944555" sldId="304"/>
            <ac:picMk id="13" creationId="{C91B3A55-1D70-F3BC-CD9C-36779B1262CB}"/>
          </ac:picMkLst>
        </pc:picChg>
        <pc:cxnChg chg="del">
          <ac:chgData name="Stuart C Wilde MBE" userId="effe1fc91cccb1d5" providerId="LiveId" clId="{0B7434C0-F6C9-5341-B016-8AA67EE59543}" dt="2023-12-05T19:56:45.783" v="449" actId="478"/>
          <ac:cxnSpMkLst>
            <pc:docMk/>
            <pc:sldMk cId="1213944555" sldId="304"/>
            <ac:cxnSpMk id="8" creationId="{50060E80-F1C3-4E50-B873-7CFDEEA90049}"/>
          </ac:cxnSpMkLst>
        </pc:cxnChg>
        <pc:cxnChg chg="del">
          <ac:chgData name="Stuart C Wilde MBE" userId="effe1fc91cccb1d5" providerId="LiveId" clId="{0B7434C0-F6C9-5341-B016-8AA67EE59543}" dt="2023-12-05T19:56:45.783" v="449" actId="478"/>
          <ac:cxnSpMkLst>
            <pc:docMk/>
            <pc:sldMk cId="1213944555" sldId="304"/>
            <ac:cxnSpMk id="9" creationId="{01C52B09-2839-4160-A3C1-6BB201E5D53A}"/>
          </ac:cxnSpMkLst>
        </pc:cxnChg>
        <pc:cxnChg chg="del">
          <ac:chgData name="Stuart C Wilde MBE" userId="effe1fc91cccb1d5" providerId="LiveId" clId="{0B7434C0-F6C9-5341-B016-8AA67EE59543}" dt="2023-12-05T19:56:45.783" v="449" actId="478"/>
          <ac:cxnSpMkLst>
            <pc:docMk/>
            <pc:sldMk cId="1213944555" sldId="304"/>
            <ac:cxnSpMk id="10" creationId="{FC6C2AB6-E695-4520-9F38-6B6A0DE36B04}"/>
          </ac:cxnSpMkLst>
        </pc:cxnChg>
        <pc:cxnChg chg="del">
          <ac:chgData name="Stuart C Wilde MBE" userId="effe1fc91cccb1d5" providerId="LiveId" clId="{0B7434C0-F6C9-5341-B016-8AA67EE59543}" dt="2023-12-05T19:56:45.783" v="449" actId="478"/>
          <ac:cxnSpMkLst>
            <pc:docMk/>
            <pc:sldMk cId="1213944555" sldId="304"/>
            <ac:cxnSpMk id="11" creationId="{8F28B946-C7F6-4BF4-9E0C-3FACB97B07C7}"/>
          </ac:cxnSpMkLst>
        </pc:cxnChg>
        <pc:cxnChg chg="mod">
          <ac:chgData name="Stuart C Wilde MBE" userId="effe1fc91cccb1d5" providerId="LiveId" clId="{0B7434C0-F6C9-5341-B016-8AA67EE59543}" dt="2023-12-07T16:36:02.093" v="1803" actId="1076"/>
          <ac:cxnSpMkLst>
            <pc:docMk/>
            <pc:sldMk cId="1213944555" sldId="304"/>
            <ac:cxnSpMk id="12" creationId="{B0FFEB02-73AE-46E7-9F4F-0B39FB2406F5}"/>
          </ac:cxnSpMkLst>
        </pc:cxnChg>
        <pc:cxnChg chg="mod">
          <ac:chgData name="Stuart C Wilde MBE" userId="effe1fc91cccb1d5" providerId="LiveId" clId="{0B7434C0-F6C9-5341-B016-8AA67EE59543}" dt="2023-12-07T16:36:02.093" v="1803" actId="1076"/>
          <ac:cxnSpMkLst>
            <pc:docMk/>
            <pc:sldMk cId="1213944555" sldId="304"/>
            <ac:cxnSpMk id="48" creationId="{40579FF1-CD61-2D63-894E-CC2052A55273}"/>
          </ac:cxnSpMkLst>
        </pc:cxnChg>
        <pc:cxnChg chg="mod">
          <ac:chgData name="Stuart C Wilde MBE" userId="effe1fc91cccb1d5" providerId="LiveId" clId="{0B7434C0-F6C9-5341-B016-8AA67EE59543}" dt="2023-12-07T16:36:02.093" v="1803" actId="1076"/>
          <ac:cxnSpMkLst>
            <pc:docMk/>
            <pc:sldMk cId="1213944555" sldId="304"/>
            <ac:cxnSpMk id="54" creationId="{373595B3-B279-C49F-1463-41CDD82852A9}"/>
          </ac:cxnSpMkLst>
        </pc:cxnChg>
        <pc:cxnChg chg="mod">
          <ac:chgData name="Stuart C Wilde MBE" userId="effe1fc91cccb1d5" providerId="LiveId" clId="{0B7434C0-F6C9-5341-B016-8AA67EE59543}" dt="2023-12-07T16:36:02.093" v="1803" actId="1076"/>
          <ac:cxnSpMkLst>
            <pc:docMk/>
            <pc:sldMk cId="1213944555" sldId="304"/>
            <ac:cxnSpMk id="71" creationId="{64D1FC16-091F-F74D-7A4B-564E50D683B1}"/>
          </ac:cxnSpMkLst>
        </pc:cxnChg>
        <pc:cxnChg chg="mod">
          <ac:chgData name="Stuart C Wilde MBE" userId="effe1fc91cccb1d5" providerId="LiveId" clId="{0B7434C0-F6C9-5341-B016-8AA67EE59543}" dt="2023-12-07T16:36:02.093" v="1803" actId="1076"/>
          <ac:cxnSpMkLst>
            <pc:docMk/>
            <pc:sldMk cId="1213944555" sldId="304"/>
            <ac:cxnSpMk id="81" creationId="{CECCE93B-72DD-CE82-619C-1539A909B59F}"/>
          </ac:cxnSpMkLst>
        </pc:cxnChg>
      </pc:sldChg>
      <pc:sldChg chg="addSp delSp modSp mod">
        <pc:chgData name="Stuart C Wilde MBE" userId="effe1fc91cccb1d5" providerId="LiveId" clId="{0B7434C0-F6C9-5341-B016-8AA67EE59543}" dt="2023-12-06T20:06:26.564" v="1604" actId="1076"/>
        <pc:sldMkLst>
          <pc:docMk/>
          <pc:sldMk cId="1715259287" sldId="305"/>
        </pc:sldMkLst>
        <pc:spChg chg="mod">
          <ac:chgData name="Stuart C Wilde MBE" userId="effe1fc91cccb1d5" providerId="LiveId" clId="{0B7434C0-F6C9-5341-B016-8AA67EE59543}" dt="2023-12-06T20:06:26.564" v="1604" actId="1076"/>
          <ac:spMkLst>
            <pc:docMk/>
            <pc:sldMk cId="1715259287" sldId="305"/>
            <ac:spMk id="2" creationId="{915786DF-0947-7822-EE74-7FAD67DABB8D}"/>
          </ac:spMkLst>
        </pc:spChg>
        <pc:spChg chg="del">
          <ac:chgData name="Stuart C Wilde MBE" userId="effe1fc91cccb1d5" providerId="LiveId" clId="{0B7434C0-F6C9-5341-B016-8AA67EE59543}" dt="2023-12-05T19:51:50.128" v="401" actId="478"/>
          <ac:spMkLst>
            <pc:docMk/>
            <pc:sldMk cId="1715259287" sldId="305"/>
            <ac:spMk id="4" creationId="{60735DC8-A105-4BD0-A57F-2FFC38AECE84}"/>
          </ac:spMkLst>
        </pc:spChg>
        <pc:spChg chg="mod">
          <ac:chgData name="Stuart C Wilde MBE" userId="effe1fc91cccb1d5" providerId="LiveId" clId="{0B7434C0-F6C9-5341-B016-8AA67EE59543}" dt="2023-12-06T20:06:26.564" v="1604" actId="1076"/>
          <ac:spMkLst>
            <pc:docMk/>
            <pc:sldMk cId="1715259287" sldId="305"/>
            <ac:spMk id="5" creationId="{D68403A3-B545-1852-6946-BD8B0AF5A5EE}"/>
          </ac:spMkLst>
        </pc:spChg>
        <pc:spChg chg="add mod">
          <ac:chgData name="Stuart C Wilde MBE" userId="effe1fc91cccb1d5" providerId="LiveId" clId="{0B7434C0-F6C9-5341-B016-8AA67EE59543}" dt="2023-12-05T20:06:39.234" v="637" actId="20577"/>
          <ac:spMkLst>
            <pc:docMk/>
            <pc:sldMk cId="1715259287" sldId="305"/>
            <ac:spMk id="6" creationId="{ABC1EF96-3D6D-50CA-82E5-2EECD6C6D384}"/>
          </ac:spMkLst>
        </pc:spChg>
        <pc:spChg chg="mod">
          <ac:chgData name="Stuart C Wilde MBE" userId="effe1fc91cccb1d5" providerId="LiveId" clId="{0B7434C0-F6C9-5341-B016-8AA67EE59543}" dt="2023-12-06T20:06:26.564" v="1604" actId="1076"/>
          <ac:spMkLst>
            <pc:docMk/>
            <pc:sldMk cId="1715259287" sldId="305"/>
            <ac:spMk id="7" creationId="{AB9F1984-8564-07BD-BDCA-07341B501D7C}"/>
          </ac:spMkLst>
        </pc:spChg>
        <pc:spChg chg="mod">
          <ac:chgData name="Stuart C Wilde MBE" userId="effe1fc91cccb1d5" providerId="LiveId" clId="{0B7434C0-F6C9-5341-B016-8AA67EE59543}" dt="2023-12-06T20:06:26.564" v="1604" actId="1076"/>
          <ac:spMkLst>
            <pc:docMk/>
            <pc:sldMk cId="1715259287" sldId="305"/>
            <ac:spMk id="13" creationId="{82A13771-ABD9-942D-F473-DB4587226046}"/>
          </ac:spMkLst>
        </pc:spChg>
        <pc:spChg chg="del">
          <ac:chgData name="Stuart C Wilde MBE" userId="effe1fc91cccb1d5" providerId="LiveId" clId="{0B7434C0-F6C9-5341-B016-8AA67EE59543}" dt="2023-12-05T19:51:50.128" v="401" actId="478"/>
          <ac:spMkLst>
            <pc:docMk/>
            <pc:sldMk cId="1715259287" sldId="305"/>
            <ac:spMk id="14" creationId="{8F43C2BE-FC11-4556-86F2-8EE2FBBF10D2}"/>
          </ac:spMkLst>
        </pc:spChg>
        <pc:spChg chg="mod">
          <ac:chgData name="Stuart C Wilde MBE" userId="effe1fc91cccb1d5" providerId="LiveId" clId="{0B7434C0-F6C9-5341-B016-8AA67EE59543}" dt="2023-12-06T20:06:26.564" v="1604" actId="1076"/>
          <ac:spMkLst>
            <pc:docMk/>
            <pc:sldMk cId="1715259287" sldId="305"/>
            <ac:spMk id="16" creationId="{6C911A5D-B79E-B00E-D8E5-B1AE9DFB59F8}"/>
          </ac:spMkLst>
        </pc:spChg>
        <pc:spChg chg="mod">
          <ac:chgData name="Stuart C Wilde MBE" userId="effe1fc91cccb1d5" providerId="LiveId" clId="{0B7434C0-F6C9-5341-B016-8AA67EE59543}" dt="2023-12-06T20:06:26.564" v="1604" actId="1076"/>
          <ac:spMkLst>
            <pc:docMk/>
            <pc:sldMk cId="1715259287" sldId="305"/>
            <ac:spMk id="17" creationId="{C56E6D60-6965-C9B0-B9A1-62F013EA7806}"/>
          </ac:spMkLst>
        </pc:spChg>
        <pc:spChg chg="mod">
          <ac:chgData name="Stuart C Wilde MBE" userId="effe1fc91cccb1d5" providerId="LiveId" clId="{0B7434C0-F6C9-5341-B016-8AA67EE59543}" dt="2023-12-06T20:06:26.564" v="1604" actId="1076"/>
          <ac:spMkLst>
            <pc:docMk/>
            <pc:sldMk cId="1715259287" sldId="305"/>
            <ac:spMk id="18" creationId="{6988B989-C11D-F9B0-4999-EA4CFEBCAA32}"/>
          </ac:spMkLst>
        </pc:spChg>
        <pc:spChg chg="mod">
          <ac:chgData name="Stuart C Wilde MBE" userId="effe1fc91cccb1d5" providerId="LiveId" clId="{0B7434C0-F6C9-5341-B016-8AA67EE59543}" dt="2023-12-06T20:06:26.564" v="1604" actId="1076"/>
          <ac:spMkLst>
            <pc:docMk/>
            <pc:sldMk cId="1715259287" sldId="305"/>
            <ac:spMk id="19" creationId="{CD3A5A2D-A054-5F27-F0E7-24CEE7A72D2D}"/>
          </ac:spMkLst>
        </pc:spChg>
        <pc:spChg chg="mod">
          <ac:chgData name="Stuart C Wilde MBE" userId="effe1fc91cccb1d5" providerId="LiveId" clId="{0B7434C0-F6C9-5341-B016-8AA67EE59543}" dt="2023-12-06T20:06:26.564" v="1604" actId="1076"/>
          <ac:spMkLst>
            <pc:docMk/>
            <pc:sldMk cId="1715259287" sldId="305"/>
            <ac:spMk id="20" creationId="{54527D33-4F3C-AA43-BA75-566D4891B9FA}"/>
          </ac:spMkLst>
        </pc:spChg>
        <pc:spChg chg="mod">
          <ac:chgData name="Stuart C Wilde MBE" userId="effe1fc91cccb1d5" providerId="LiveId" clId="{0B7434C0-F6C9-5341-B016-8AA67EE59543}" dt="2023-12-06T20:06:26.564" v="1604" actId="1076"/>
          <ac:spMkLst>
            <pc:docMk/>
            <pc:sldMk cId="1715259287" sldId="305"/>
            <ac:spMk id="21" creationId="{024B71D7-610F-5C6D-8D12-C6FE7A402EB8}"/>
          </ac:spMkLst>
        </pc:spChg>
        <pc:spChg chg="del">
          <ac:chgData name="Stuart C Wilde MBE" userId="effe1fc91cccb1d5" providerId="LiveId" clId="{0B7434C0-F6C9-5341-B016-8AA67EE59543}" dt="2023-12-05T19:51:50.128" v="401" actId="478"/>
          <ac:spMkLst>
            <pc:docMk/>
            <pc:sldMk cId="1715259287" sldId="305"/>
            <ac:spMk id="25" creationId="{F54BD576-CC82-43DA-A008-C28EF60A448A}"/>
          </ac:spMkLst>
        </pc:spChg>
        <pc:spChg chg="del">
          <ac:chgData name="Stuart C Wilde MBE" userId="effe1fc91cccb1d5" providerId="LiveId" clId="{0B7434C0-F6C9-5341-B016-8AA67EE59543}" dt="2023-12-05T20:06:34.110" v="634" actId="478"/>
          <ac:spMkLst>
            <pc:docMk/>
            <pc:sldMk cId="1715259287" sldId="305"/>
            <ac:spMk id="29" creationId="{C5A8C257-B6E4-D850-0685-E36894744DCB}"/>
          </ac:spMkLst>
        </pc:spChg>
        <pc:picChg chg="mod">
          <ac:chgData name="Stuart C Wilde MBE" userId="effe1fc91cccb1d5" providerId="LiveId" clId="{0B7434C0-F6C9-5341-B016-8AA67EE59543}" dt="2023-12-06T20:06:26.564" v="1604" actId="1076"/>
          <ac:picMkLst>
            <pc:docMk/>
            <pc:sldMk cId="1715259287" sldId="305"/>
            <ac:picMk id="3" creationId="{572D57E0-5BA7-4AE9-98C8-F7FFAA558B4C}"/>
          </ac:picMkLst>
        </pc:picChg>
        <pc:cxnChg chg="del">
          <ac:chgData name="Stuart C Wilde MBE" userId="effe1fc91cccb1d5" providerId="LiveId" clId="{0B7434C0-F6C9-5341-B016-8AA67EE59543}" dt="2023-12-05T19:51:50.128" v="401" actId="478"/>
          <ac:cxnSpMkLst>
            <pc:docMk/>
            <pc:sldMk cId="1715259287" sldId="305"/>
            <ac:cxnSpMk id="8" creationId="{50060E80-F1C3-4E50-B873-7CFDEEA90049}"/>
          </ac:cxnSpMkLst>
        </pc:cxnChg>
        <pc:cxnChg chg="del">
          <ac:chgData name="Stuart C Wilde MBE" userId="effe1fc91cccb1d5" providerId="LiveId" clId="{0B7434C0-F6C9-5341-B016-8AA67EE59543}" dt="2023-12-05T19:51:50.128" v="401" actId="478"/>
          <ac:cxnSpMkLst>
            <pc:docMk/>
            <pc:sldMk cId="1715259287" sldId="305"/>
            <ac:cxnSpMk id="9" creationId="{01C52B09-2839-4160-A3C1-6BB201E5D53A}"/>
          </ac:cxnSpMkLst>
        </pc:cxnChg>
        <pc:cxnChg chg="del">
          <ac:chgData name="Stuart C Wilde MBE" userId="effe1fc91cccb1d5" providerId="LiveId" clId="{0B7434C0-F6C9-5341-B016-8AA67EE59543}" dt="2023-12-05T19:51:50.128" v="401" actId="478"/>
          <ac:cxnSpMkLst>
            <pc:docMk/>
            <pc:sldMk cId="1715259287" sldId="305"/>
            <ac:cxnSpMk id="10" creationId="{FC6C2AB6-E695-4520-9F38-6B6A0DE36B04}"/>
          </ac:cxnSpMkLst>
        </pc:cxnChg>
        <pc:cxnChg chg="del">
          <ac:chgData name="Stuart C Wilde MBE" userId="effe1fc91cccb1d5" providerId="LiveId" clId="{0B7434C0-F6C9-5341-B016-8AA67EE59543}" dt="2023-12-05T19:51:50.128" v="401" actId="478"/>
          <ac:cxnSpMkLst>
            <pc:docMk/>
            <pc:sldMk cId="1715259287" sldId="305"/>
            <ac:cxnSpMk id="11" creationId="{8F28B946-C7F6-4BF4-9E0C-3FACB97B07C7}"/>
          </ac:cxnSpMkLst>
        </pc:cxnChg>
        <pc:cxnChg chg="mod">
          <ac:chgData name="Stuart C Wilde MBE" userId="effe1fc91cccb1d5" providerId="LiveId" clId="{0B7434C0-F6C9-5341-B016-8AA67EE59543}" dt="2023-12-06T20:06:26.564" v="1604" actId="1076"/>
          <ac:cxnSpMkLst>
            <pc:docMk/>
            <pc:sldMk cId="1715259287" sldId="305"/>
            <ac:cxnSpMk id="12" creationId="{291FCD2B-59F5-45B4-F50C-B49F132EB34A}"/>
          </ac:cxnSpMkLst>
        </pc:cxnChg>
        <pc:cxnChg chg="mod">
          <ac:chgData name="Stuart C Wilde MBE" userId="effe1fc91cccb1d5" providerId="LiveId" clId="{0B7434C0-F6C9-5341-B016-8AA67EE59543}" dt="2023-12-06T20:06:26.564" v="1604" actId="1076"/>
          <ac:cxnSpMkLst>
            <pc:docMk/>
            <pc:sldMk cId="1715259287" sldId="305"/>
            <ac:cxnSpMk id="22" creationId="{9E51254B-3761-0561-40AE-FF52EEEC0EEB}"/>
          </ac:cxnSpMkLst>
        </pc:cxnChg>
        <pc:cxnChg chg="mod">
          <ac:chgData name="Stuart C Wilde MBE" userId="effe1fc91cccb1d5" providerId="LiveId" clId="{0B7434C0-F6C9-5341-B016-8AA67EE59543}" dt="2023-12-06T20:06:26.564" v="1604" actId="1076"/>
          <ac:cxnSpMkLst>
            <pc:docMk/>
            <pc:sldMk cId="1715259287" sldId="305"/>
            <ac:cxnSpMk id="23" creationId="{DF11ADB4-697F-D144-4667-87566FA9D767}"/>
          </ac:cxnSpMkLst>
        </pc:cxnChg>
        <pc:cxnChg chg="mod">
          <ac:chgData name="Stuart C Wilde MBE" userId="effe1fc91cccb1d5" providerId="LiveId" clId="{0B7434C0-F6C9-5341-B016-8AA67EE59543}" dt="2023-12-06T20:06:26.564" v="1604" actId="1076"/>
          <ac:cxnSpMkLst>
            <pc:docMk/>
            <pc:sldMk cId="1715259287" sldId="305"/>
            <ac:cxnSpMk id="24" creationId="{90F05548-EC6B-EBE0-C789-81DAE835C60E}"/>
          </ac:cxnSpMkLst>
        </pc:cxnChg>
        <pc:cxnChg chg="mod">
          <ac:chgData name="Stuart C Wilde MBE" userId="effe1fc91cccb1d5" providerId="LiveId" clId="{0B7434C0-F6C9-5341-B016-8AA67EE59543}" dt="2023-12-06T20:06:26.564" v="1604" actId="1076"/>
          <ac:cxnSpMkLst>
            <pc:docMk/>
            <pc:sldMk cId="1715259287" sldId="305"/>
            <ac:cxnSpMk id="26" creationId="{D4F89BBD-0659-BD95-4B77-9DAFCC07BDC6}"/>
          </ac:cxnSpMkLst>
        </pc:cxnChg>
      </pc:sldChg>
      <pc:sldChg chg="addSp delSp modSp mod">
        <pc:chgData name="Stuart C Wilde MBE" userId="effe1fc91cccb1d5" providerId="LiveId" clId="{0B7434C0-F6C9-5341-B016-8AA67EE59543}" dt="2023-12-05T20:10:19.518" v="856" actId="20577"/>
        <pc:sldMkLst>
          <pc:docMk/>
          <pc:sldMk cId="1197880752" sldId="306"/>
        </pc:sldMkLst>
        <pc:spChg chg="add mod">
          <ac:chgData name="Stuart C Wilde MBE" userId="effe1fc91cccb1d5" providerId="LiveId" clId="{0B7434C0-F6C9-5341-B016-8AA67EE59543}" dt="2023-12-05T20:10:19.518" v="856" actId="20577"/>
          <ac:spMkLst>
            <pc:docMk/>
            <pc:sldMk cId="1197880752" sldId="306"/>
            <ac:spMk id="2" creationId="{CF679694-10DE-788D-9735-25E78F75C17F}"/>
          </ac:spMkLst>
        </pc:spChg>
        <pc:spChg chg="del">
          <ac:chgData name="Stuart C Wilde MBE" userId="effe1fc91cccb1d5" providerId="LiveId" clId="{0B7434C0-F6C9-5341-B016-8AA67EE59543}" dt="2023-12-05T20:10:13.361" v="851" actId="478"/>
          <ac:spMkLst>
            <pc:docMk/>
            <pc:sldMk cId="1197880752" sldId="306"/>
            <ac:spMk id="29" creationId="{C5A8C257-B6E4-D850-0685-E36894744DCB}"/>
          </ac:spMkLst>
        </pc:spChg>
      </pc:sldChg>
      <pc:sldChg chg="addSp delSp modSp mod">
        <pc:chgData name="Stuart C Wilde MBE" userId="effe1fc91cccb1d5" providerId="LiveId" clId="{0B7434C0-F6C9-5341-B016-8AA67EE59543}" dt="2023-12-05T20:10:29.925" v="862" actId="20577"/>
        <pc:sldMkLst>
          <pc:docMk/>
          <pc:sldMk cId="4012370711" sldId="307"/>
        </pc:sldMkLst>
        <pc:spChg chg="add mod">
          <ac:chgData name="Stuart C Wilde MBE" userId="effe1fc91cccb1d5" providerId="LiveId" clId="{0B7434C0-F6C9-5341-B016-8AA67EE59543}" dt="2023-12-05T20:10:29.925" v="862" actId="20577"/>
          <ac:spMkLst>
            <pc:docMk/>
            <pc:sldMk cId="4012370711" sldId="307"/>
            <ac:spMk id="2" creationId="{327FA602-CEE0-EE55-7641-396F246FD593}"/>
          </ac:spMkLst>
        </pc:spChg>
        <pc:spChg chg="del">
          <ac:chgData name="Stuart C Wilde MBE" userId="effe1fc91cccb1d5" providerId="LiveId" clId="{0B7434C0-F6C9-5341-B016-8AA67EE59543}" dt="2023-12-05T19:53:21.070" v="415" actId="478"/>
          <ac:spMkLst>
            <pc:docMk/>
            <pc:sldMk cId="4012370711" sldId="307"/>
            <ac:spMk id="4" creationId="{60735DC8-A105-4BD0-A57F-2FFC38AECE84}"/>
          </ac:spMkLst>
        </pc:spChg>
        <pc:spChg chg="del">
          <ac:chgData name="Stuart C Wilde MBE" userId="effe1fc91cccb1d5" providerId="LiveId" clId="{0B7434C0-F6C9-5341-B016-8AA67EE59543}" dt="2023-12-05T19:53:21.070" v="415" actId="478"/>
          <ac:spMkLst>
            <pc:docMk/>
            <pc:sldMk cId="4012370711" sldId="307"/>
            <ac:spMk id="14" creationId="{8F43C2BE-FC11-4556-86F2-8EE2FBBF10D2}"/>
          </ac:spMkLst>
        </pc:spChg>
        <pc:spChg chg="del">
          <ac:chgData name="Stuart C Wilde MBE" userId="effe1fc91cccb1d5" providerId="LiveId" clId="{0B7434C0-F6C9-5341-B016-8AA67EE59543}" dt="2023-12-05T19:53:21.070" v="415" actId="478"/>
          <ac:spMkLst>
            <pc:docMk/>
            <pc:sldMk cId="4012370711" sldId="307"/>
            <ac:spMk id="25" creationId="{F54BD576-CC82-43DA-A008-C28EF60A448A}"/>
          </ac:spMkLst>
        </pc:spChg>
        <pc:spChg chg="del">
          <ac:chgData name="Stuart C Wilde MBE" userId="effe1fc91cccb1d5" providerId="LiveId" clId="{0B7434C0-F6C9-5341-B016-8AA67EE59543}" dt="2023-12-05T20:10:25.239" v="857" actId="478"/>
          <ac:spMkLst>
            <pc:docMk/>
            <pc:sldMk cId="4012370711" sldId="307"/>
            <ac:spMk id="29" creationId="{C5A8C257-B6E4-D850-0685-E36894744DCB}"/>
          </ac:spMkLst>
        </pc:spChg>
        <pc:cxnChg chg="del">
          <ac:chgData name="Stuart C Wilde MBE" userId="effe1fc91cccb1d5" providerId="LiveId" clId="{0B7434C0-F6C9-5341-B016-8AA67EE59543}" dt="2023-12-05T19:53:21.070" v="415" actId="478"/>
          <ac:cxnSpMkLst>
            <pc:docMk/>
            <pc:sldMk cId="4012370711" sldId="307"/>
            <ac:cxnSpMk id="8" creationId="{50060E80-F1C3-4E50-B873-7CFDEEA90049}"/>
          </ac:cxnSpMkLst>
        </pc:cxnChg>
        <pc:cxnChg chg="del">
          <ac:chgData name="Stuart C Wilde MBE" userId="effe1fc91cccb1d5" providerId="LiveId" clId="{0B7434C0-F6C9-5341-B016-8AA67EE59543}" dt="2023-12-05T19:53:21.070" v="415" actId="478"/>
          <ac:cxnSpMkLst>
            <pc:docMk/>
            <pc:sldMk cId="4012370711" sldId="307"/>
            <ac:cxnSpMk id="9" creationId="{01C52B09-2839-4160-A3C1-6BB201E5D53A}"/>
          </ac:cxnSpMkLst>
        </pc:cxnChg>
        <pc:cxnChg chg="del">
          <ac:chgData name="Stuart C Wilde MBE" userId="effe1fc91cccb1d5" providerId="LiveId" clId="{0B7434C0-F6C9-5341-B016-8AA67EE59543}" dt="2023-12-05T19:53:21.070" v="415" actId="478"/>
          <ac:cxnSpMkLst>
            <pc:docMk/>
            <pc:sldMk cId="4012370711" sldId="307"/>
            <ac:cxnSpMk id="10" creationId="{FC6C2AB6-E695-4520-9F38-6B6A0DE36B04}"/>
          </ac:cxnSpMkLst>
        </pc:cxnChg>
        <pc:cxnChg chg="del">
          <ac:chgData name="Stuart C Wilde MBE" userId="effe1fc91cccb1d5" providerId="LiveId" clId="{0B7434C0-F6C9-5341-B016-8AA67EE59543}" dt="2023-12-05T19:53:21.070" v="415" actId="478"/>
          <ac:cxnSpMkLst>
            <pc:docMk/>
            <pc:sldMk cId="4012370711" sldId="307"/>
            <ac:cxnSpMk id="11" creationId="{8F28B946-C7F6-4BF4-9E0C-3FACB97B07C7}"/>
          </ac:cxnSpMkLst>
        </pc:cxnChg>
      </pc:sldChg>
      <pc:sldChg chg="addSp delSp modSp mod">
        <pc:chgData name="Stuart C Wilde MBE" userId="effe1fc91cccb1d5" providerId="LiveId" clId="{0B7434C0-F6C9-5341-B016-8AA67EE59543}" dt="2023-12-07T12:52:33.058" v="1689" actId="1076"/>
        <pc:sldMkLst>
          <pc:docMk/>
          <pc:sldMk cId="2673594120" sldId="308"/>
        </pc:sldMkLst>
        <pc:spChg chg="mod">
          <ac:chgData name="Stuart C Wilde MBE" userId="effe1fc91cccb1d5" providerId="LiveId" clId="{0B7434C0-F6C9-5341-B016-8AA67EE59543}" dt="2023-12-07T12:52:33.058" v="1689" actId="1076"/>
          <ac:spMkLst>
            <pc:docMk/>
            <pc:sldMk cId="2673594120" sldId="308"/>
            <ac:spMk id="2" creationId="{29098F73-253B-B31B-5B80-D855827A991F}"/>
          </ac:spMkLst>
        </pc:spChg>
        <pc:spChg chg="del">
          <ac:chgData name="Stuart C Wilde MBE" userId="effe1fc91cccb1d5" providerId="LiveId" clId="{0B7434C0-F6C9-5341-B016-8AA67EE59543}" dt="2023-12-05T19:53:27.702" v="416" actId="478"/>
          <ac:spMkLst>
            <pc:docMk/>
            <pc:sldMk cId="2673594120" sldId="308"/>
            <ac:spMk id="4" creationId="{60735DC8-A105-4BD0-A57F-2FFC38AECE84}"/>
          </ac:spMkLst>
        </pc:spChg>
        <pc:spChg chg="mod">
          <ac:chgData name="Stuart C Wilde MBE" userId="effe1fc91cccb1d5" providerId="LiveId" clId="{0B7434C0-F6C9-5341-B016-8AA67EE59543}" dt="2023-12-07T12:52:33.058" v="1689" actId="1076"/>
          <ac:spMkLst>
            <pc:docMk/>
            <pc:sldMk cId="2673594120" sldId="308"/>
            <ac:spMk id="6" creationId="{1EC475BC-BDE6-1EDB-1BB3-16723C0B78BC}"/>
          </ac:spMkLst>
        </pc:spChg>
        <pc:spChg chg="add mod">
          <ac:chgData name="Stuart C Wilde MBE" userId="effe1fc91cccb1d5" providerId="LiveId" clId="{0B7434C0-F6C9-5341-B016-8AA67EE59543}" dt="2023-12-05T20:10:47.844" v="868" actId="20577"/>
          <ac:spMkLst>
            <pc:docMk/>
            <pc:sldMk cId="2673594120" sldId="308"/>
            <ac:spMk id="7" creationId="{4C593DF8-10DE-5A3D-A221-30FB5DEB4F11}"/>
          </ac:spMkLst>
        </pc:spChg>
        <pc:spChg chg="mod">
          <ac:chgData name="Stuart C Wilde MBE" userId="effe1fc91cccb1d5" providerId="LiveId" clId="{0B7434C0-F6C9-5341-B016-8AA67EE59543}" dt="2023-12-07T12:52:33.058" v="1689" actId="1076"/>
          <ac:spMkLst>
            <pc:docMk/>
            <pc:sldMk cId="2673594120" sldId="308"/>
            <ac:spMk id="13" creationId="{57842ED3-F4F1-0DBA-4661-1A040DCC0A53}"/>
          </ac:spMkLst>
        </pc:spChg>
        <pc:spChg chg="del">
          <ac:chgData name="Stuart C Wilde MBE" userId="effe1fc91cccb1d5" providerId="LiveId" clId="{0B7434C0-F6C9-5341-B016-8AA67EE59543}" dt="2023-12-05T19:53:27.702" v="416" actId="478"/>
          <ac:spMkLst>
            <pc:docMk/>
            <pc:sldMk cId="2673594120" sldId="308"/>
            <ac:spMk id="14" creationId="{8F43C2BE-FC11-4556-86F2-8EE2FBBF10D2}"/>
          </ac:spMkLst>
        </pc:spChg>
        <pc:spChg chg="mod">
          <ac:chgData name="Stuart C Wilde MBE" userId="effe1fc91cccb1d5" providerId="LiveId" clId="{0B7434C0-F6C9-5341-B016-8AA67EE59543}" dt="2023-12-07T12:52:33.058" v="1689" actId="1076"/>
          <ac:spMkLst>
            <pc:docMk/>
            <pc:sldMk cId="2673594120" sldId="308"/>
            <ac:spMk id="15" creationId="{CD504BE2-BF0C-7BA0-DD19-CF09E921D275}"/>
          </ac:spMkLst>
        </pc:spChg>
        <pc:spChg chg="del">
          <ac:chgData name="Stuart C Wilde MBE" userId="effe1fc91cccb1d5" providerId="LiveId" clId="{0B7434C0-F6C9-5341-B016-8AA67EE59543}" dt="2023-12-05T19:53:27.702" v="416" actId="478"/>
          <ac:spMkLst>
            <pc:docMk/>
            <pc:sldMk cId="2673594120" sldId="308"/>
            <ac:spMk id="25" creationId="{F54BD576-CC82-43DA-A008-C28EF60A448A}"/>
          </ac:spMkLst>
        </pc:spChg>
        <pc:spChg chg="del">
          <ac:chgData name="Stuart C Wilde MBE" userId="effe1fc91cccb1d5" providerId="LiveId" clId="{0B7434C0-F6C9-5341-B016-8AA67EE59543}" dt="2023-12-05T20:10:42.447" v="863" actId="478"/>
          <ac:spMkLst>
            <pc:docMk/>
            <pc:sldMk cId="2673594120" sldId="308"/>
            <ac:spMk id="29" creationId="{C5A8C257-B6E4-D850-0685-E36894744DCB}"/>
          </ac:spMkLst>
        </pc:spChg>
        <pc:picChg chg="mod">
          <ac:chgData name="Stuart C Wilde MBE" userId="effe1fc91cccb1d5" providerId="LiveId" clId="{0B7434C0-F6C9-5341-B016-8AA67EE59543}" dt="2023-12-07T12:52:33.058" v="1689" actId="1076"/>
          <ac:picMkLst>
            <pc:docMk/>
            <pc:sldMk cId="2673594120" sldId="308"/>
            <ac:picMk id="3" creationId="{71BD52FF-B830-25FE-3055-ECE70EBDBC66}"/>
          </ac:picMkLst>
        </pc:picChg>
        <pc:cxnChg chg="mod">
          <ac:chgData name="Stuart C Wilde MBE" userId="effe1fc91cccb1d5" providerId="LiveId" clId="{0B7434C0-F6C9-5341-B016-8AA67EE59543}" dt="2023-12-07T12:52:33.058" v="1689" actId="1076"/>
          <ac:cxnSpMkLst>
            <pc:docMk/>
            <pc:sldMk cId="2673594120" sldId="308"/>
            <ac:cxnSpMk id="5" creationId="{1FF4D108-E5F5-AA5B-5788-39656DD10E92}"/>
          </ac:cxnSpMkLst>
        </pc:cxnChg>
        <pc:cxnChg chg="del">
          <ac:chgData name="Stuart C Wilde MBE" userId="effe1fc91cccb1d5" providerId="LiveId" clId="{0B7434C0-F6C9-5341-B016-8AA67EE59543}" dt="2023-12-05T19:53:27.702" v="416" actId="478"/>
          <ac:cxnSpMkLst>
            <pc:docMk/>
            <pc:sldMk cId="2673594120" sldId="308"/>
            <ac:cxnSpMk id="8" creationId="{50060E80-F1C3-4E50-B873-7CFDEEA90049}"/>
          </ac:cxnSpMkLst>
        </pc:cxnChg>
        <pc:cxnChg chg="del">
          <ac:chgData name="Stuart C Wilde MBE" userId="effe1fc91cccb1d5" providerId="LiveId" clId="{0B7434C0-F6C9-5341-B016-8AA67EE59543}" dt="2023-12-05T19:53:27.702" v="416" actId="478"/>
          <ac:cxnSpMkLst>
            <pc:docMk/>
            <pc:sldMk cId="2673594120" sldId="308"/>
            <ac:cxnSpMk id="9" creationId="{01C52B09-2839-4160-A3C1-6BB201E5D53A}"/>
          </ac:cxnSpMkLst>
        </pc:cxnChg>
        <pc:cxnChg chg="del">
          <ac:chgData name="Stuart C Wilde MBE" userId="effe1fc91cccb1d5" providerId="LiveId" clId="{0B7434C0-F6C9-5341-B016-8AA67EE59543}" dt="2023-12-05T19:53:27.702" v="416" actId="478"/>
          <ac:cxnSpMkLst>
            <pc:docMk/>
            <pc:sldMk cId="2673594120" sldId="308"/>
            <ac:cxnSpMk id="10" creationId="{FC6C2AB6-E695-4520-9F38-6B6A0DE36B04}"/>
          </ac:cxnSpMkLst>
        </pc:cxnChg>
        <pc:cxnChg chg="del">
          <ac:chgData name="Stuart C Wilde MBE" userId="effe1fc91cccb1d5" providerId="LiveId" clId="{0B7434C0-F6C9-5341-B016-8AA67EE59543}" dt="2023-12-05T19:53:27.702" v="416" actId="478"/>
          <ac:cxnSpMkLst>
            <pc:docMk/>
            <pc:sldMk cId="2673594120" sldId="308"/>
            <ac:cxnSpMk id="11" creationId="{8F28B946-C7F6-4BF4-9E0C-3FACB97B07C7}"/>
          </ac:cxnSpMkLst>
        </pc:cxnChg>
        <pc:cxnChg chg="mod">
          <ac:chgData name="Stuart C Wilde MBE" userId="effe1fc91cccb1d5" providerId="LiveId" clId="{0B7434C0-F6C9-5341-B016-8AA67EE59543}" dt="2023-12-07T12:52:33.058" v="1689" actId="1076"/>
          <ac:cxnSpMkLst>
            <pc:docMk/>
            <pc:sldMk cId="2673594120" sldId="308"/>
            <ac:cxnSpMk id="12" creationId="{AF8962DD-E90B-A617-E7B5-D431D95EA286}"/>
          </ac:cxnSpMkLst>
        </pc:cxnChg>
      </pc:sldChg>
      <pc:sldChg chg="addSp delSp modSp mod">
        <pc:chgData name="Stuart C Wilde MBE" userId="effe1fc91cccb1d5" providerId="LiveId" clId="{0B7434C0-F6C9-5341-B016-8AA67EE59543}" dt="2023-12-05T20:10:58.552" v="874" actId="20577"/>
        <pc:sldMkLst>
          <pc:docMk/>
          <pc:sldMk cId="284493859" sldId="309"/>
        </pc:sldMkLst>
        <pc:spChg chg="del">
          <ac:chgData name="Stuart C Wilde MBE" userId="effe1fc91cccb1d5" providerId="LiveId" clId="{0B7434C0-F6C9-5341-B016-8AA67EE59543}" dt="2023-12-05T19:53:32.894" v="417" actId="478"/>
          <ac:spMkLst>
            <pc:docMk/>
            <pc:sldMk cId="284493859" sldId="309"/>
            <ac:spMk id="4" creationId="{60735DC8-A105-4BD0-A57F-2FFC38AECE84}"/>
          </ac:spMkLst>
        </pc:spChg>
        <pc:spChg chg="add mod">
          <ac:chgData name="Stuart C Wilde MBE" userId="effe1fc91cccb1d5" providerId="LiveId" clId="{0B7434C0-F6C9-5341-B016-8AA67EE59543}" dt="2023-12-05T20:10:58.552" v="874" actId="20577"/>
          <ac:spMkLst>
            <pc:docMk/>
            <pc:sldMk cId="284493859" sldId="309"/>
            <ac:spMk id="6" creationId="{1F318E09-E8C0-2F8C-0229-0763E7D7B0AF}"/>
          </ac:spMkLst>
        </pc:spChg>
        <pc:spChg chg="del">
          <ac:chgData name="Stuart C Wilde MBE" userId="effe1fc91cccb1d5" providerId="LiveId" clId="{0B7434C0-F6C9-5341-B016-8AA67EE59543}" dt="2023-12-05T19:53:32.894" v="417" actId="478"/>
          <ac:spMkLst>
            <pc:docMk/>
            <pc:sldMk cId="284493859" sldId="309"/>
            <ac:spMk id="14" creationId="{8F43C2BE-FC11-4556-86F2-8EE2FBBF10D2}"/>
          </ac:spMkLst>
        </pc:spChg>
        <pc:spChg chg="del">
          <ac:chgData name="Stuart C Wilde MBE" userId="effe1fc91cccb1d5" providerId="LiveId" clId="{0B7434C0-F6C9-5341-B016-8AA67EE59543}" dt="2023-12-05T19:53:32.894" v="417" actId="478"/>
          <ac:spMkLst>
            <pc:docMk/>
            <pc:sldMk cId="284493859" sldId="309"/>
            <ac:spMk id="25" creationId="{F54BD576-CC82-43DA-A008-C28EF60A448A}"/>
          </ac:spMkLst>
        </pc:spChg>
        <pc:spChg chg="del">
          <ac:chgData name="Stuart C Wilde MBE" userId="effe1fc91cccb1d5" providerId="LiveId" clId="{0B7434C0-F6C9-5341-B016-8AA67EE59543}" dt="2023-12-05T20:10:53.805" v="869" actId="478"/>
          <ac:spMkLst>
            <pc:docMk/>
            <pc:sldMk cId="284493859" sldId="309"/>
            <ac:spMk id="29" creationId="{C5A8C257-B6E4-D850-0685-E36894744DCB}"/>
          </ac:spMkLst>
        </pc:spChg>
        <pc:cxnChg chg="del">
          <ac:chgData name="Stuart C Wilde MBE" userId="effe1fc91cccb1d5" providerId="LiveId" clId="{0B7434C0-F6C9-5341-B016-8AA67EE59543}" dt="2023-12-05T19:53:32.894" v="417" actId="478"/>
          <ac:cxnSpMkLst>
            <pc:docMk/>
            <pc:sldMk cId="284493859" sldId="309"/>
            <ac:cxnSpMk id="8" creationId="{50060E80-F1C3-4E50-B873-7CFDEEA90049}"/>
          </ac:cxnSpMkLst>
        </pc:cxnChg>
        <pc:cxnChg chg="del">
          <ac:chgData name="Stuart C Wilde MBE" userId="effe1fc91cccb1d5" providerId="LiveId" clId="{0B7434C0-F6C9-5341-B016-8AA67EE59543}" dt="2023-12-05T19:53:32.894" v="417" actId="478"/>
          <ac:cxnSpMkLst>
            <pc:docMk/>
            <pc:sldMk cId="284493859" sldId="309"/>
            <ac:cxnSpMk id="9" creationId="{01C52B09-2839-4160-A3C1-6BB201E5D53A}"/>
          </ac:cxnSpMkLst>
        </pc:cxnChg>
        <pc:cxnChg chg="del">
          <ac:chgData name="Stuart C Wilde MBE" userId="effe1fc91cccb1d5" providerId="LiveId" clId="{0B7434C0-F6C9-5341-B016-8AA67EE59543}" dt="2023-12-05T19:53:32.894" v="417" actId="478"/>
          <ac:cxnSpMkLst>
            <pc:docMk/>
            <pc:sldMk cId="284493859" sldId="309"/>
            <ac:cxnSpMk id="10" creationId="{FC6C2AB6-E695-4520-9F38-6B6A0DE36B04}"/>
          </ac:cxnSpMkLst>
        </pc:cxnChg>
        <pc:cxnChg chg="del">
          <ac:chgData name="Stuart C Wilde MBE" userId="effe1fc91cccb1d5" providerId="LiveId" clId="{0B7434C0-F6C9-5341-B016-8AA67EE59543}" dt="2023-12-05T19:53:32.894" v="417" actId="478"/>
          <ac:cxnSpMkLst>
            <pc:docMk/>
            <pc:sldMk cId="284493859" sldId="309"/>
            <ac:cxnSpMk id="11" creationId="{8F28B946-C7F6-4BF4-9E0C-3FACB97B07C7}"/>
          </ac:cxnSpMkLst>
        </pc:cxnChg>
      </pc:sldChg>
      <pc:sldChg chg="addSp delSp modSp mod">
        <pc:chgData name="Stuart C Wilde MBE" userId="effe1fc91cccb1d5" providerId="LiveId" clId="{0B7434C0-F6C9-5341-B016-8AA67EE59543}" dt="2023-12-05T20:11:12.683" v="880" actId="20577"/>
        <pc:sldMkLst>
          <pc:docMk/>
          <pc:sldMk cId="436998856" sldId="310"/>
        </pc:sldMkLst>
        <pc:spChg chg="del">
          <ac:chgData name="Stuart C Wilde MBE" userId="effe1fc91cccb1d5" providerId="LiveId" clId="{0B7434C0-F6C9-5341-B016-8AA67EE59543}" dt="2023-12-05T19:53:38.241" v="418" actId="478"/>
          <ac:spMkLst>
            <pc:docMk/>
            <pc:sldMk cId="436998856" sldId="310"/>
            <ac:spMk id="4" creationId="{60735DC8-A105-4BD0-A57F-2FFC38AECE84}"/>
          </ac:spMkLst>
        </pc:spChg>
        <pc:spChg chg="del">
          <ac:chgData name="Stuart C Wilde MBE" userId="effe1fc91cccb1d5" providerId="LiveId" clId="{0B7434C0-F6C9-5341-B016-8AA67EE59543}" dt="2023-12-05T19:53:38.241" v="418" actId="478"/>
          <ac:spMkLst>
            <pc:docMk/>
            <pc:sldMk cId="436998856" sldId="310"/>
            <ac:spMk id="14" creationId="{8F43C2BE-FC11-4556-86F2-8EE2FBBF10D2}"/>
          </ac:spMkLst>
        </pc:spChg>
        <pc:spChg chg="add mod">
          <ac:chgData name="Stuart C Wilde MBE" userId="effe1fc91cccb1d5" providerId="LiveId" clId="{0B7434C0-F6C9-5341-B016-8AA67EE59543}" dt="2023-12-05T20:11:12.683" v="880" actId="20577"/>
          <ac:spMkLst>
            <pc:docMk/>
            <pc:sldMk cId="436998856" sldId="310"/>
            <ac:spMk id="17" creationId="{BE62A763-0704-8CDD-7E10-180F290124CF}"/>
          </ac:spMkLst>
        </pc:spChg>
        <pc:spChg chg="del">
          <ac:chgData name="Stuart C Wilde MBE" userId="effe1fc91cccb1d5" providerId="LiveId" clId="{0B7434C0-F6C9-5341-B016-8AA67EE59543}" dt="2023-12-05T19:53:38.241" v="418" actId="478"/>
          <ac:spMkLst>
            <pc:docMk/>
            <pc:sldMk cId="436998856" sldId="310"/>
            <ac:spMk id="25" creationId="{F54BD576-CC82-43DA-A008-C28EF60A448A}"/>
          </ac:spMkLst>
        </pc:spChg>
        <pc:spChg chg="del">
          <ac:chgData name="Stuart C Wilde MBE" userId="effe1fc91cccb1d5" providerId="LiveId" clId="{0B7434C0-F6C9-5341-B016-8AA67EE59543}" dt="2023-12-05T20:11:05.591" v="875" actId="478"/>
          <ac:spMkLst>
            <pc:docMk/>
            <pc:sldMk cId="436998856" sldId="310"/>
            <ac:spMk id="29" creationId="{C5A8C257-B6E4-D850-0685-E36894744DCB}"/>
          </ac:spMkLst>
        </pc:spChg>
        <pc:cxnChg chg="del">
          <ac:chgData name="Stuart C Wilde MBE" userId="effe1fc91cccb1d5" providerId="LiveId" clId="{0B7434C0-F6C9-5341-B016-8AA67EE59543}" dt="2023-12-05T19:53:38.241" v="418" actId="478"/>
          <ac:cxnSpMkLst>
            <pc:docMk/>
            <pc:sldMk cId="436998856" sldId="310"/>
            <ac:cxnSpMk id="8" creationId="{50060E80-F1C3-4E50-B873-7CFDEEA90049}"/>
          </ac:cxnSpMkLst>
        </pc:cxnChg>
        <pc:cxnChg chg="del">
          <ac:chgData name="Stuart C Wilde MBE" userId="effe1fc91cccb1d5" providerId="LiveId" clId="{0B7434C0-F6C9-5341-B016-8AA67EE59543}" dt="2023-12-05T19:53:38.241" v="418" actId="478"/>
          <ac:cxnSpMkLst>
            <pc:docMk/>
            <pc:sldMk cId="436998856" sldId="310"/>
            <ac:cxnSpMk id="9" creationId="{01C52B09-2839-4160-A3C1-6BB201E5D53A}"/>
          </ac:cxnSpMkLst>
        </pc:cxnChg>
        <pc:cxnChg chg="del">
          <ac:chgData name="Stuart C Wilde MBE" userId="effe1fc91cccb1d5" providerId="LiveId" clId="{0B7434C0-F6C9-5341-B016-8AA67EE59543}" dt="2023-12-05T19:53:38.241" v="418" actId="478"/>
          <ac:cxnSpMkLst>
            <pc:docMk/>
            <pc:sldMk cId="436998856" sldId="310"/>
            <ac:cxnSpMk id="10" creationId="{FC6C2AB6-E695-4520-9F38-6B6A0DE36B04}"/>
          </ac:cxnSpMkLst>
        </pc:cxnChg>
        <pc:cxnChg chg="del">
          <ac:chgData name="Stuart C Wilde MBE" userId="effe1fc91cccb1d5" providerId="LiveId" clId="{0B7434C0-F6C9-5341-B016-8AA67EE59543}" dt="2023-12-05T19:53:38.241" v="418" actId="478"/>
          <ac:cxnSpMkLst>
            <pc:docMk/>
            <pc:sldMk cId="436998856" sldId="310"/>
            <ac:cxnSpMk id="11" creationId="{8F28B946-C7F6-4BF4-9E0C-3FACB97B07C7}"/>
          </ac:cxnSpMkLst>
        </pc:cxnChg>
      </pc:sldChg>
      <pc:sldChg chg="addSp delSp modSp mod">
        <pc:chgData name="Stuart C Wilde MBE" userId="effe1fc91cccb1d5" providerId="LiveId" clId="{0B7434C0-F6C9-5341-B016-8AA67EE59543}" dt="2023-12-05T20:11:23.168" v="886" actId="20577"/>
        <pc:sldMkLst>
          <pc:docMk/>
          <pc:sldMk cId="752129212" sldId="311"/>
        </pc:sldMkLst>
        <pc:spChg chg="add mod">
          <ac:chgData name="Stuart C Wilde MBE" userId="effe1fc91cccb1d5" providerId="LiveId" clId="{0B7434C0-F6C9-5341-B016-8AA67EE59543}" dt="2023-12-05T20:11:23.168" v="886" actId="20577"/>
          <ac:spMkLst>
            <pc:docMk/>
            <pc:sldMk cId="752129212" sldId="311"/>
            <ac:spMk id="3" creationId="{C2B6109D-3E59-C8D5-12A3-0F3D686708B2}"/>
          </ac:spMkLst>
        </pc:spChg>
        <pc:spChg chg="del">
          <ac:chgData name="Stuart C Wilde MBE" userId="effe1fc91cccb1d5" providerId="LiveId" clId="{0B7434C0-F6C9-5341-B016-8AA67EE59543}" dt="2023-12-05T19:53:43.301" v="419" actId="478"/>
          <ac:spMkLst>
            <pc:docMk/>
            <pc:sldMk cId="752129212" sldId="311"/>
            <ac:spMk id="4" creationId="{60735DC8-A105-4BD0-A57F-2FFC38AECE84}"/>
          </ac:spMkLst>
        </pc:spChg>
        <pc:spChg chg="del">
          <ac:chgData name="Stuart C Wilde MBE" userId="effe1fc91cccb1d5" providerId="LiveId" clId="{0B7434C0-F6C9-5341-B016-8AA67EE59543}" dt="2023-12-05T19:53:43.301" v="419" actId="478"/>
          <ac:spMkLst>
            <pc:docMk/>
            <pc:sldMk cId="752129212" sldId="311"/>
            <ac:spMk id="14" creationId="{8F43C2BE-FC11-4556-86F2-8EE2FBBF10D2}"/>
          </ac:spMkLst>
        </pc:spChg>
        <pc:spChg chg="del">
          <ac:chgData name="Stuart C Wilde MBE" userId="effe1fc91cccb1d5" providerId="LiveId" clId="{0B7434C0-F6C9-5341-B016-8AA67EE59543}" dt="2023-12-05T19:53:43.301" v="419" actId="478"/>
          <ac:spMkLst>
            <pc:docMk/>
            <pc:sldMk cId="752129212" sldId="311"/>
            <ac:spMk id="25" creationId="{F54BD576-CC82-43DA-A008-C28EF60A448A}"/>
          </ac:spMkLst>
        </pc:spChg>
        <pc:spChg chg="del">
          <ac:chgData name="Stuart C Wilde MBE" userId="effe1fc91cccb1d5" providerId="LiveId" clId="{0B7434C0-F6C9-5341-B016-8AA67EE59543}" dt="2023-12-05T20:11:18.448" v="881" actId="478"/>
          <ac:spMkLst>
            <pc:docMk/>
            <pc:sldMk cId="752129212" sldId="311"/>
            <ac:spMk id="29" creationId="{C5A8C257-B6E4-D850-0685-E36894744DCB}"/>
          </ac:spMkLst>
        </pc:spChg>
        <pc:cxnChg chg="del">
          <ac:chgData name="Stuart C Wilde MBE" userId="effe1fc91cccb1d5" providerId="LiveId" clId="{0B7434C0-F6C9-5341-B016-8AA67EE59543}" dt="2023-12-05T19:53:43.301" v="419" actId="478"/>
          <ac:cxnSpMkLst>
            <pc:docMk/>
            <pc:sldMk cId="752129212" sldId="311"/>
            <ac:cxnSpMk id="8" creationId="{50060E80-F1C3-4E50-B873-7CFDEEA90049}"/>
          </ac:cxnSpMkLst>
        </pc:cxnChg>
        <pc:cxnChg chg="del">
          <ac:chgData name="Stuart C Wilde MBE" userId="effe1fc91cccb1d5" providerId="LiveId" clId="{0B7434C0-F6C9-5341-B016-8AA67EE59543}" dt="2023-12-05T19:53:43.301" v="419" actId="478"/>
          <ac:cxnSpMkLst>
            <pc:docMk/>
            <pc:sldMk cId="752129212" sldId="311"/>
            <ac:cxnSpMk id="9" creationId="{01C52B09-2839-4160-A3C1-6BB201E5D53A}"/>
          </ac:cxnSpMkLst>
        </pc:cxnChg>
        <pc:cxnChg chg="del">
          <ac:chgData name="Stuart C Wilde MBE" userId="effe1fc91cccb1d5" providerId="LiveId" clId="{0B7434C0-F6C9-5341-B016-8AA67EE59543}" dt="2023-12-05T19:53:43.301" v="419" actId="478"/>
          <ac:cxnSpMkLst>
            <pc:docMk/>
            <pc:sldMk cId="752129212" sldId="311"/>
            <ac:cxnSpMk id="10" creationId="{FC6C2AB6-E695-4520-9F38-6B6A0DE36B04}"/>
          </ac:cxnSpMkLst>
        </pc:cxnChg>
        <pc:cxnChg chg="del">
          <ac:chgData name="Stuart C Wilde MBE" userId="effe1fc91cccb1d5" providerId="LiveId" clId="{0B7434C0-F6C9-5341-B016-8AA67EE59543}" dt="2023-12-05T19:53:43.301" v="419" actId="478"/>
          <ac:cxnSpMkLst>
            <pc:docMk/>
            <pc:sldMk cId="752129212" sldId="311"/>
            <ac:cxnSpMk id="11" creationId="{8F28B946-C7F6-4BF4-9E0C-3FACB97B07C7}"/>
          </ac:cxnSpMkLst>
        </pc:cxnChg>
      </pc:sldChg>
      <pc:sldChg chg="addSp delSp modSp mod">
        <pc:chgData name="Stuart C Wilde MBE" userId="effe1fc91cccb1d5" providerId="LiveId" clId="{0B7434C0-F6C9-5341-B016-8AA67EE59543}" dt="2023-12-06T20:06:40.832" v="1605" actId="1076"/>
        <pc:sldMkLst>
          <pc:docMk/>
          <pc:sldMk cId="1773157961" sldId="312"/>
        </pc:sldMkLst>
        <pc:spChg chg="add mod">
          <ac:chgData name="Stuart C Wilde MBE" userId="effe1fc91cccb1d5" providerId="LiveId" clId="{0B7434C0-F6C9-5341-B016-8AA67EE59543}" dt="2023-12-05T20:06:53.847" v="641" actId="20577"/>
          <ac:spMkLst>
            <pc:docMk/>
            <pc:sldMk cId="1773157961" sldId="312"/>
            <ac:spMk id="2" creationId="{A495E05F-48C8-0ACE-4833-A1140E3ABEB1}"/>
          </ac:spMkLst>
        </pc:spChg>
        <pc:spChg chg="del">
          <ac:chgData name="Stuart C Wilde MBE" userId="effe1fc91cccb1d5" providerId="LiveId" clId="{0B7434C0-F6C9-5341-B016-8AA67EE59543}" dt="2023-12-05T19:51:56.180" v="402" actId="478"/>
          <ac:spMkLst>
            <pc:docMk/>
            <pc:sldMk cId="1773157961" sldId="312"/>
            <ac:spMk id="4" creationId="{60735DC8-A105-4BD0-A57F-2FFC38AECE84}"/>
          </ac:spMkLst>
        </pc:spChg>
        <pc:spChg chg="mod">
          <ac:chgData name="Stuart C Wilde MBE" userId="effe1fc91cccb1d5" providerId="LiveId" clId="{0B7434C0-F6C9-5341-B016-8AA67EE59543}" dt="2023-12-06T20:06:40.832" v="1605" actId="1076"/>
          <ac:spMkLst>
            <pc:docMk/>
            <pc:sldMk cId="1773157961" sldId="312"/>
            <ac:spMk id="5" creationId="{B87297E9-27EB-6AF0-8C97-F4E8A6D16968}"/>
          </ac:spMkLst>
        </pc:spChg>
        <pc:spChg chg="mod">
          <ac:chgData name="Stuart C Wilde MBE" userId="effe1fc91cccb1d5" providerId="LiveId" clId="{0B7434C0-F6C9-5341-B016-8AA67EE59543}" dt="2023-12-06T20:06:40.832" v="1605" actId="1076"/>
          <ac:spMkLst>
            <pc:docMk/>
            <pc:sldMk cId="1773157961" sldId="312"/>
            <ac:spMk id="7" creationId="{AB9F1984-8564-07BD-BDCA-07341B501D7C}"/>
          </ac:spMkLst>
        </pc:spChg>
        <pc:spChg chg="del">
          <ac:chgData name="Stuart C Wilde MBE" userId="effe1fc91cccb1d5" providerId="LiveId" clId="{0B7434C0-F6C9-5341-B016-8AA67EE59543}" dt="2023-12-05T19:51:56.180" v="402" actId="478"/>
          <ac:spMkLst>
            <pc:docMk/>
            <pc:sldMk cId="1773157961" sldId="312"/>
            <ac:spMk id="14" creationId="{8F43C2BE-FC11-4556-86F2-8EE2FBBF10D2}"/>
          </ac:spMkLst>
        </pc:spChg>
        <pc:spChg chg="del">
          <ac:chgData name="Stuart C Wilde MBE" userId="effe1fc91cccb1d5" providerId="LiveId" clId="{0B7434C0-F6C9-5341-B016-8AA67EE59543}" dt="2023-12-05T19:51:56.180" v="402" actId="478"/>
          <ac:spMkLst>
            <pc:docMk/>
            <pc:sldMk cId="1773157961" sldId="312"/>
            <ac:spMk id="25" creationId="{F54BD576-CC82-43DA-A008-C28EF60A448A}"/>
          </ac:spMkLst>
        </pc:spChg>
        <pc:spChg chg="del">
          <ac:chgData name="Stuart C Wilde MBE" userId="effe1fc91cccb1d5" providerId="LiveId" clId="{0B7434C0-F6C9-5341-B016-8AA67EE59543}" dt="2023-12-05T20:06:47.687" v="638" actId="478"/>
          <ac:spMkLst>
            <pc:docMk/>
            <pc:sldMk cId="1773157961" sldId="312"/>
            <ac:spMk id="29" creationId="{C5A8C257-B6E4-D850-0685-E36894744DCB}"/>
          </ac:spMkLst>
        </pc:spChg>
        <pc:spChg chg="mod">
          <ac:chgData name="Stuart C Wilde MBE" userId="effe1fc91cccb1d5" providerId="LiveId" clId="{0B7434C0-F6C9-5341-B016-8AA67EE59543}" dt="2023-12-06T20:06:40.832" v="1605" actId="1076"/>
          <ac:spMkLst>
            <pc:docMk/>
            <pc:sldMk cId="1773157961" sldId="312"/>
            <ac:spMk id="31" creationId="{51B135BA-B471-C528-AA03-73269D55E2A6}"/>
          </ac:spMkLst>
        </pc:spChg>
        <pc:spChg chg="mod">
          <ac:chgData name="Stuart C Wilde MBE" userId="effe1fc91cccb1d5" providerId="LiveId" clId="{0B7434C0-F6C9-5341-B016-8AA67EE59543}" dt="2023-12-06T20:06:40.832" v="1605" actId="1076"/>
          <ac:spMkLst>
            <pc:docMk/>
            <pc:sldMk cId="1773157961" sldId="312"/>
            <ac:spMk id="32" creationId="{BD18D830-8EEA-9AFA-CCF4-99E5EAC262F2}"/>
          </ac:spMkLst>
        </pc:spChg>
        <pc:spChg chg="mod">
          <ac:chgData name="Stuart C Wilde MBE" userId="effe1fc91cccb1d5" providerId="LiveId" clId="{0B7434C0-F6C9-5341-B016-8AA67EE59543}" dt="2023-12-06T20:06:40.832" v="1605" actId="1076"/>
          <ac:spMkLst>
            <pc:docMk/>
            <pc:sldMk cId="1773157961" sldId="312"/>
            <ac:spMk id="39" creationId="{7BAB7287-8319-C684-9807-6D9183A73BE1}"/>
          </ac:spMkLst>
        </pc:spChg>
        <pc:spChg chg="mod">
          <ac:chgData name="Stuart C Wilde MBE" userId="effe1fc91cccb1d5" providerId="LiveId" clId="{0B7434C0-F6C9-5341-B016-8AA67EE59543}" dt="2023-12-06T20:06:40.832" v="1605" actId="1076"/>
          <ac:spMkLst>
            <pc:docMk/>
            <pc:sldMk cId="1773157961" sldId="312"/>
            <ac:spMk id="40" creationId="{708F40E5-72F0-3CD1-E955-5CA935466A61}"/>
          </ac:spMkLst>
        </pc:spChg>
        <pc:spChg chg="mod">
          <ac:chgData name="Stuart C Wilde MBE" userId="effe1fc91cccb1d5" providerId="LiveId" clId="{0B7434C0-F6C9-5341-B016-8AA67EE59543}" dt="2023-12-06T20:06:40.832" v="1605" actId="1076"/>
          <ac:spMkLst>
            <pc:docMk/>
            <pc:sldMk cId="1773157961" sldId="312"/>
            <ac:spMk id="46" creationId="{2C436F39-1361-AF33-3E88-540CDD868D69}"/>
          </ac:spMkLst>
        </pc:spChg>
        <pc:spChg chg="mod">
          <ac:chgData name="Stuart C Wilde MBE" userId="effe1fc91cccb1d5" providerId="LiveId" clId="{0B7434C0-F6C9-5341-B016-8AA67EE59543}" dt="2023-12-06T20:06:40.832" v="1605" actId="1076"/>
          <ac:spMkLst>
            <pc:docMk/>
            <pc:sldMk cId="1773157961" sldId="312"/>
            <ac:spMk id="47" creationId="{6AF6424C-33F8-8069-DDDC-8B0B192E3063}"/>
          </ac:spMkLst>
        </pc:spChg>
        <pc:picChg chg="mod">
          <ac:chgData name="Stuart C Wilde MBE" userId="effe1fc91cccb1d5" providerId="LiveId" clId="{0B7434C0-F6C9-5341-B016-8AA67EE59543}" dt="2023-12-06T20:06:40.832" v="1605" actId="1076"/>
          <ac:picMkLst>
            <pc:docMk/>
            <pc:sldMk cId="1773157961" sldId="312"/>
            <ac:picMk id="6" creationId="{94A4EB2C-54B9-BC94-70AB-93B0D85F8889}"/>
          </ac:picMkLst>
        </pc:picChg>
        <pc:picChg chg="mod">
          <ac:chgData name="Stuart C Wilde MBE" userId="effe1fc91cccb1d5" providerId="LiveId" clId="{0B7434C0-F6C9-5341-B016-8AA67EE59543}" dt="2023-12-06T20:06:40.832" v="1605" actId="1076"/>
          <ac:picMkLst>
            <pc:docMk/>
            <pc:sldMk cId="1773157961" sldId="312"/>
            <ac:picMk id="30" creationId="{94B1CAEC-5E4D-F13B-6ABC-7EA67531D2D5}"/>
          </ac:picMkLst>
        </pc:picChg>
        <pc:picChg chg="mod">
          <ac:chgData name="Stuart C Wilde MBE" userId="effe1fc91cccb1d5" providerId="LiveId" clId="{0B7434C0-F6C9-5341-B016-8AA67EE59543}" dt="2023-12-06T20:06:40.832" v="1605" actId="1076"/>
          <ac:picMkLst>
            <pc:docMk/>
            <pc:sldMk cId="1773157961" sldId="312"/>
            <ac:picMk id="38" creationId="{3319B895-F324-2BAB-F66D-8B16D1B5BCBD}"/>
          </ac:picMkLst>
        </pc:picChg>
        <pc:cxnChg chg="del">
          <ac:chgData name="Stuart C Wilde MBE" userId="effe1fc91cccb1d5" providerId="LiveId" clId="{0B7434C0-F6C9-5341-B016-8AA67EE59543}" dt="2023-12-05T19:51:56.180" v="402" actId="478"/>
          <ac:cxnSpMkLst>
            <pc:docMk/>
            <pc:sldMk cId="1773157961" sldId="312"/>
            <ac:cxnSpMk id="8" creationId="{50060E80-F1C3-4E50-B873-7CFDEEA90049}"/>
          </ac:cxnSpMkLst>
        </pc:cxnChg>
        <pc:cxnChg chg="del">
          <ac:chgData name="Stuart C Wilde MBE" userId="effe1fc91cccb1d5" providerId="LiveId" clId="{0B7434C0-F6C9-5341-B016-8AA67EE59543}" dt="2023-12-05T19:51:56.180" v="402" actId="478"/>
          <ac:cxnSpMkLst>
            <pc:docMk/>
            <pc:sldMk cId="1773157961" sldId="312"/>
            <ac:cxnSpMk id="9" creationId="{01C52B09-2839-4160-A3C1-6BB201E5D53A}"/>
          </ac:cxnSpMkLst>
        </pc:cxnChg>
        <pc:cxnChg chg="del">
          <ac:chgData name="Stuart C Wilde MBE" userId="effe1fc91cccb1d5" providerId="LiveId" clId="{0B7434C0-F6C9-5341-B016-8AA67EE59543}" dt="2023-12-05T19:51:56.180" v="402" actId="478"/>
          <ac:cxnSpMkLst>
            <pc:docMk/>
            <pc:sldMk cId="1773157961" sldId="312"/>
            <ac:cxnSpMk id="10" creationId="{FC6C2AB6-E695-4520-9F38-6B6A0DE36B04}"/>
          </ac:cxnSpMkLst>
        </pc:cxnChg>
        <pc:cxnChg chg="del">
          <ac:chgData name="Stuart C Wilde MBE" userId="effe1fc91cccb1d5" providerId="LiveId" clId="{0B7434C0-F6C9-5341-B016-8AA67EE59543}" dt="2023-12-05T19:51:56.180" v="402" actId="478"/>
          <ac:cxnSpMkLst>
            <pc:docMk/>
            <pc:sldMk cId="1773157961" sldId="312"/>
            <ac:cxnSpMk id="11" creationId="{8F28B946-C7F6-4BF4-9E0C-3FACB97B07C7}"/>
          </ac:cxnSpMkLst>
        </pc:cxnChg>
        <pc:cxnChg chg="mod">
          <ac:chgData name="Stuart C Wilde MBE" userId="effe1fc91cccb1d5" providerId="LiveId" clId="{0B7434C0-F6C9-5341-B016-8AA67EE59543}" dt="2023-12-06T20:06:40.832" v="1605" actId="1076"/>
          <ac:cxnSpMkLst>
            <pc:docMk/>
            <pc:sldMk cId="1773157961" sldId="312"/>
            <ac:cxnSpMk id="22" creationId="{9E51254B-3761-0561-40AE-FF52EEEC0EEB}"/>
          </ac:cxnSpMkLst>
        </pc:cxnChg>
        <pc:cxnChg chg="mod">
          <ac:chgData name="Stuart C Wilde MBE" userId="effe1fc91cccb1d5" providerId="LiveId" clId="{0B7434C0-F6C9-5341-B016-8AA67EE59543}" dt="2023-12-06T20:06:40.832" v="1605" actId="1076"/>
          <ac:cxnSpMkLst>
            <pc:docMk/>
            <pc:sldMk cId="1773157961" sldId="312"/>
            <ac:cxnSpMk id="33" creationId="{CF3529BB-C26A-EF89-45FC-B0E0EDB7B271}"/>
          </ac:cxnSpMkLst>
        </pc:cxnChg>
        <pc:cxnChg chg="mod">
          <ac:chgData name="Stuart C Wilde MBE" userId="effe1fc91cccb1d5" providerId="LiveId" clId="{0B7434C0-F6C9-5341-B016-8AA67EE59543}" dt="2023-12-06T20:06:40.832" v="1605" actId="1076"/>
          <ac:cxnSpMkLst>
            <pc:docMk/>
            <pc:sldMk cId="1773157961" sldId="312"/>
            <ac:cxnSpMk id="41" creationId="{6D0ED72D-9147-1882-96FA-18475FEE65F2}"/>
          </ac:cxnSpMkLst>
        </pc:cxnChg>
        <pc:cxnChg chg="mod">
          <ac:chgData name="Stuart C Wilde MBE" userId="effe1fc91cccb1d5" providerId="LiveId" clId="{0B7434C0-F6C9-5341-B016-8AA67EE59543}" dt="2023-12-06T20:06:40.832" v="1605" actId="1076"/>
          <ac:cxnSpMkLst>
            <pc:docMk/>
            <pc:sldMk cId="1773157961" sldId="312"/>
            <ac:cxnSpMk id="48" creationId="{28099E29-0C5A-D54A-FFC5-31469AD207A3}"/>
          </ac:cxnSpMkLst>
        </pc:cxnChg>
      </pc:sldChg>
      <pc:sldChg chg="addSp delSp modSp mod">
        <pc:chgData name="Stuart C Wilde MBE" userId="effe1fc91cccb1d5" providerId="LiveId" clId="{0B7434C0-F6C9-5341-B016-8AA67EE59543}" dt="2023-12-06T20:07:22.695" v="1606" actId="1076"/>
        <pc:sldMkLst>
          <pc:docMk/>
          <pc:sldMk cId="2869416868" sldId="313"/>
        </pc:sldMkLst>
        <pc:spChg chg="add mod">
          <ac:chgData name="Stuart C Wilde MBE" userId="effe1fc91cccb1d5" providerId="LiveId" clId="{0B7434C0-F6C9-5341-B016-8AA67EE59543}" dt="2023-12-05T20:07:05.547" v="645" actId="20577"/>
          <ac:spMkLst>
            <pc:docMk/>
            <pc:sldMk cId="2869416868" sldId="313"/>
            <ac:spMk id="2" creationId="{F75F216D-15D6-485C-7FC3-6E12129B6888}"/>
          </ac:spMkLst>
        </pc:spChg>
        <pc:spChg chg="del">
          <ac:chgData name="Stuart C Wilde MBE" userId="effe1fc91cccb1d5" providerId="LiveId" clId="{0B7434C0-F6C9-5341-B016-8AA67EE59543}" dt="2023-12-05T19:52:00.747" v="403" actId="478"/>
          <ac:spMkLst>
            <pc:docMk/>
            <pc:sldMk cId="2869416868" sldId="313"/>
            <ac:spMk id="4" creationId="{60735DC8-A105-4BD0-A57F-2FFC38AECE84}"/>
          </ac:spMkLst>
        </pc:spChg>
        <pc:spChg chg="mod">
          <ac:chgData name="Stuart C Wilde MBE" userId="effe1fc91cccb1d5" providerId="LiveId" clId="{0B7434C0-F6C9-5341-B016-8AA67EE59543}" dt="2023-12-06T20:07:22.695" v="1606" actId="1076"/>
          <ac:spMkLst>
            <pc:docMk/>
            <pc:sldMk cId="2869416868" sldId="313"/>
            <ac:spMk id="5" creationId="{B87297E9-27EB-6AF0-8C97-F4E8A6D16968}"/>
          </ac:spMkLst>
        </pc:spChg>
        <pc:spChg chg="del">
          <ac:chgData name="Stuart C Wilde MBE" userId="effe1fc91cccb1d5" providerId="LiveId" clId="{0B7434C0-F6C9-5341-B016-8AA67EE59543}" dt="2023-12-05T20:07:00.283" v="642" actId="478"/>
          <ac:spMkLst>
            <pc:docMk/>
            <pc:sldMk cId="2869416868" sldId="313"/>
            <ac:spMk id="12" creationId="{C8A716BD-C83B-086A-417E-58B15C40FC89}"/>
          </ac:spMkLst>
        </pc:spChg>
        <pc:spChg chg="del">
          <ac:chgData name="Stuart C Wilde MBE" userId="effe1fc91cccb1d5" providerId="LiveId" clId="{0B7434C0-F6C9-5341-B016-8AA67EE59543}" dt="2023-12-05T19:52:00.747" v="403" actId="478"/>
          <ac:spMkLst>
            <pc:docMk/>
            <pc:sldMk cId="2869416868" sldId="313"/>
            <ac:spMk id="14" creationId="{8F43C2BE-FC11-4556-86F2-8EE2FBBF10D2}"/>
          </ac:spMkLst>
        </pc:spChg>
        <pc:spChg chg="del">
          <ac:chgData name="Stuart C Wilde MBE" userId="effe1fc91cccb1d5" providerId="LiveId" clId="{0B7434C0-F6C9-5341-B016-8AA67EE59543}" dt="2023-12-05T19:52:00.747" v="403" actId="478"/>
          <ac:spMkLst>
            <pc:docMk/>
            <pc:sldMk cId="2869416868" sldId="313"/>
            <ac:spMk id="25" creationId="{F54BD576-CC82-43DA-A008-C28EF60A448A}"/>
          </ac:spMkLst>
        </pc:spChg>
        <pc:picChg chg="mod">
          <ac:chgData name="Stuart C Wilde MBE" userId="effe1fc91cccb1d5" providerId="LiveId" clId="{0B7434C0-F6C9-5341-B016-8AA67EE59543}" dt="2023-12-06T20:07:22.695" v="1606" actId="1076"/>
          <ac:picMkLst>
            <pc:docMk/>
            <pc:sldMk cId="2869416868" sldId="313"/>
            <ac:picMk id="13" creationId="{8EBB8EBD-1856-56F8-9F81-4689CE7F4806}"/>
          </ac:picMkLst>
        </pc:picChg>
        <pc:cxnChg chg="del">
          <ac:chgData name="Stuart C Wilde MBE" userId="effe1fc91cccb1d5" providerId="LiveId" clId="{0B7434C0-F6C9-5341-B016-8AA67EE59543}" dt="2023-12-05T19:52:00.747" v="403" actId="478"/>
          <ac:cxnSpMkLst>
            <pc:docMk/>
            <pc:sldMk cId="2869416868" sldId="313"/>
            <ac:cxnSpMk id="8" creationId="{50060E80-F1C3-4E50-B873-7CFDEEA90049}"/>
          </ac:cxnSpMkLst>
        </pc:cxnChg>
        <pc:cxnChg chg="del">
          <ac:chgData name="Stuart C Wilde MBE" userId="effe1fc91cccb1d5" providerId="LiveId" clId="{0B7434C0-F6C9-5341-B016-8AA67EE59543}" dt="2023-12-05T19:52:00.747" v="403" actId="478"/>
          <ac:cxnSpMkLst>
            <pc:docMk/>
            <pc:sldMk cId="2869416868" sldId="313"/>
            <ac:cxnSpMk id="9" creationId="{01C52B09-2839-4160-A3C1-6BB201E5D53A}"/>
          </ac:cxnSpMkLst>
        </pc:cxnChg>
        <pc:cxnChg chg="del">
          <ac:chgData name="Stuart C Wilde MBE" userId="effe1fc91cccb1d5" providerId="LiveId" clId="{0B7434C0-F6C9-5341-B016-8AA67EE59543}" dt="2023-12-05T19:52:00.747" v="403" actId="478"/>
          <ac:cxnSpMkLst>
            <pc:docMk/>
            <pc:sldMk cId="2869416868" sldId="313"/>
            <ac:cxnSpMk id="10" creationId="{FC6C2AB6-E695-4520-9F38-6B6A0DE36B04}"/>
          </ac:cxnSpMkLst>
        </pc:cxnChg>
        <pc:cxnChg chg="del">
          <ac:chgData name="Stuart C Wilde MBE" userId="effe1fc91cccb1d5" providerId="LiveId" clId="{0B7434C0-F6C9-5341-B016-8AA67EE59543}" dt="2023-12-05T19:52:00.747" v="403" actId="478"/>
          <ac:cxnSpMkLst>
            <pc:docMk/>
            <pc:sldMk cId="2869416868" sldId="313"/>
            <ac:cxnSpMk id="11" creationId="{8F28B946-C7F6-4BF4-9E0C-3FACB97B07C7}"/>
          </ac:cxnSpMkLst>
        </pc:cxnChg>
        <pc:cxnChg chg="mod">
          <ac:chgData name="Stuart C Wilde MBE" userId="effe1fc91cccb1d5" providerId="LiveId" clId="{0B7434C0-F6C9-5341-B016-8AA67EE59543}" dt="2023-12-06T20:07:22.695" v="1606" actId="1076"/>
          <ac:cxnSpMkLst>
            <pc:docMk/>
            <pc:sldMk cId="2869416868" sldId="313"/>
            <ac:cxnSpMk id="22" creationId="{9E51254B-3761-0561-40AE-FF52EEEC0EEB}"/>
          </ac:cxnSpMkLst>
        </pc:cxnChg>
      </pc:sldChg>
      <pc:sldChg chg="addSp delSp modSp mod">
        <pc:chgData name="Stuart C Wilde MBE" userId="effe1fc91cccb1d5" providerId="LiveId" clId="{0B7434C0-F6C9-5341-B016-8AA67EE59543}" dt="2023-12-06T20:07:45.058" v="1608" actId="478"/>
        <pc:sldMkLst>
          <pc:docMk/>
          <pc:sldMk cId="4203340563" sldId="314"/>
        </pc:sldMkLst>
        <pc:spChg chg="mod">
          <ac:chgData name="Stuart C Wilde MBE" userId="effe1fc91cccb1d5" providerId="LiveId" clId="{0B7434C0-F6C9-5341-B016-8AA67EE59543}" dt="2023-12-06T20:07:40.115" v="1607" actId="1076"/>
          <ac:spMkLst>
            <pc:docMk/>
            <pc:sldMk cId="4203340563" sldId="314"/>
            <ac:spMk id="2" creationId="{C7436DC6-7598-31D7-924F-7E1FA1CC0C92}"/>
          </ac:spMkLst>
        </pc:spChg>
        <pc:spChg chg="del mod">
          <ac:chgData name="Stuart C Wilde MBE" userId="effe1fc91cccb1d5" providerId="LiveId" clId="{0B7434C0-F6C9-5341-B016-8AA67EE59543}" dt="2023-12-06T20:07:45.058" v="1608" actId="478"/>
          <ac:spMkLst>
            <pc:docMk/>
            <pc:sldMk cId="4203340563" sldId="314"/>
            <ac:spMk id="3" creationId="{0EFC07F8-D702-DA51-9870-0D93D925D916}"/>
          </ac:spMkLst>
        </pc:spChg>
        <pc:spChg chg="del">
          <ac:chgData name="Stuart C Wilde MBE" userId="effe1fc91cccb1d5" providerId="LiveId" clId="{0B7434C0-F6C9-5341-B016-8AA67EE59543}" dt="2023-12-05T19:52:06.388" v="404" actId="478"/>
          <ac:spMkLst>
            <pc:docMk/>
            <pc:sldMk cId="4203340563" sldId="314"/>
            <ac:spMk id="4" creationId="{60735DC8-A105-4BD0-A57F-2FFC38AECE84}"/>
          </ac:spMkLst>
        </pc:spChg>
        <pc:spChg chg="mod">
          <ac:chgData name="Stuart C Wilde MBE" userId="effe1fc91cccb1d5" providerId="LiveId" clId="{0B7434C0-F6C9-5341-B016-8AA67EE59543}" dt="2023-12-06T20:07:40.115" v="1607" actId="1076"/>
          <ac:spMkLst>
            <pc:docMk/>
            <pc:sldMk cId="4203340563" sldId="314"/>
            <ac:spMk id="5" creationId="{59D41C91-DBDA-F97E-C89A-DB8E43DFAB6A}"/>
          </ac:spMkLst>
        </pc:spChg>
        <pc:spChg chg="mod">
          <ac:chgData name="Stuart C Wilde MBE" userId="effe1fc91cccb1d5" providerId="LiveId" clId="{0B7434C0-F6C9-5341-B016-8AA67EE59543}" dt="2023-12-06T20:07:40.115" v="1607" actId="1076"/>
          <ac:spMkLst>
            <pc:docMk/>
            <pc:sldMk cId="4203340563" sldId="314"/>
            <ac:spMk id="7" creationId="{AB9F1984-8564-07BD-BDCA-07341B501D7C}"/>
          </ac:spMkLst>
        </pc:spChg>
        <pc:spChg chg="mod">
          <ac:chgData name="Stuart C Wilde MBE" userId="effe1fc91cccb1d5" providerId="LiveId" clId="{0B7434C0-F6C9-5341-B016-8AA67EE59543}" dt="2023-12-06T20:07:40.115" v="1607" actId="1076"/>
          <ac:spMkLst>
            <pc:docMk/>
            <pc:sldMk cId="4203340563" sldId="314"/>
            <ac:spMk id="13" creationId="{82A13771-ABD9-942D-F473-DB4587226046}"/>
          </ac:spMkLst>
        </pc:spChg>
        <pc:spChg chg="del">
          <ac:chgData name="Stuart C Wilde MBE" userId="effe1fc91cccb1d5" providerId="LiveId" clId="{0B7434C0-F6C9-5341-B016-8AA67EE59543}" dt="2023-12-05T19:52:06.388" v="404" actId="478"/>
          <ac:spMkLst>
            <pc:docMk/>
            <pc:sldMk cId="4203340563" sldId="314"/>
            <ac:spMk id="14" creationId="{8F43C2BE-FC11-4556-86F2-8EE2FBBF10D2}"/>
          </ac:spMkLst>
        </pc:spChg>
        <pc:spChg chg="add mod">
          <ac:chgData name="Stuart C Wilde MBE" userId="effe1fc91cccb1d5" providerId="LiveId" clId="{0B7434C0-F6C9-5341-B016-8AA67EE59543}" dt="2023-12-05T20:07:16.855" v="649" actId="20577"/>
          <ac:spMkLst>
            <pc:docMk/>
            <pc:sldMk cId="4203340563" sldId="314"/>
            <ac:spMk id="15" creationId="{53D9DF4C-D813-8E37-C677-D866AC096D72}"/>
          </ac:spMkLst>
        </pc:spChg>
        <pc:spChg chg="mod">
          <ac:chgData name="Stuart C Wilde MBE" userId="effe1fc91cccb1d5" providerId="LiveId" clId="{0B7434C0-F6C9-5341-B016-8AA67EE59543}" dt="2023-12-06T20:07:40.115" v="1607" actId="1076"/>
          <ac:spMkLst>
            <pc:docMk/>
            <pc:sldMk cId="4203340563" sldId="314"/>
            <ac:spMk id="16" creationId="{6C911A5D-B79E-B00E-D8E5-B1AE9DFB59F8}"/>
          </ac:spMkLst>
        </pc:spChg>
        <pc:spChg chg="mod">
          <ac:chgData name="Stuart C Wilde MBE" userId="effe1fc91cccb1d5" providerId="LiveId" clId="{0B7434C0-F6C9-5341-B016-8AA67EE59543}" dt="2023-12-06T20:07:40.115" v="1607" actId="1076"/>
          <ac:spMkLst>
            <pc:docMk/>
            <pc:sldMk cId="4203340563" sldId="314"/>
            <ac:spMk id="17" creationId="{C56E6D60-6965-C9B0-B9A1-62F013EA7806}"/>
          </ac:spMkLst>
        </pc:spChg>
        <pc:spChg chg="mod">
          <ac:chgData name="Stuart C Wilde MBE" userId="effe1fc91cccb1d5" providerId="LiveId" clId="{0B7434C0-F6C9-5341-B016-8AA67EE59543}" dt="2023-12-06T20:07:40.115" v="1607" actId="1076"/>
          <ac:spMkLst>
            <pc:docMk/>
            <pc:sldMk cId="4203340563" sldId="314"/>
            <ac:spMk id="18" creationId="{6988B989-C11D-F9B0-4999-EA4CFEBCAA32}"/>
          </ac:spMkLst>
        </pc:spChg>
        <pc:spChg chg="mod">
          <ac:chgData name="Stuart C Wilde MBE" userId="effe1fc91cccb1d5" providerId="LiveId" clId="{0B7434C0-F6C9-5341-B016-8AA67EE59543}" dt="2023-12-06T20:07:40.115" v="1607" actId="1076"/>
          <ac:spMkLst>
            <pc:docMk/>
            <pc:sldMk cId="4203340563" sldId="314"/>
            <ac:spMk id="19" creationId="{CD3A5A2D-A054-5F27-F0E7-24CEE7A72D2D}"/>
          </ac:spMkLst>
        </pc:spChg>
        <pc:spChg chg="mod">
          <ac:chgData name="Stuart C Wilde MBE" userId="effe1fc91cccb1d5" providerId="LiveId" clId="{0B7434C0-F6C9-5341-B016-8AA67EE59543}" dt="2023-12-06T20:07:40.115" v="1607" actId="1076"/>
          <ac:spMkLst>
            <pc:docMk/>
            <pc:sldMk cId="4203340563" sldId="314"/>
            <ac:spMk id="20" creationId="{54527D33-4F3C-AA43-BA75-566D4891B9FA}"/>
          </ac:spMkLst>
        </pc:spChg>
        <pc:spChg chg="mod">
          <ac:chgData name="Stuart C Wilde MBE" userId="effe1fc91cccb1d5" providerId="LiveId" clId="{0B7434C0-F6C9-5341-B016-8AA67EE59543}" dt="2023-12-06T20:07:40.115" v="1607" actId="1076"/>
          <ac:spMkLst>
            <pc:docMk/>
            <pc:sldMk cId="4203340563" sldId="314"/>
            <ac:spMk id="21" creationId="{024B71D7-610F-5C6D-8D12-C6FE7A402EB8}"/>
          </ac:spMkLst>
        </pc:spChg>
        <pc:spChg chg="del">
          <ac:chgData name="Stuart C Wilde MBE" userId="effe1fc91cccb1d5" providerId="LiveId" clId="{0B7434C0-F6C9-5341-B016-8AA67EE59543}" dt="2023-12-05T19:52:06.388" v="404" actId="478"/>
          <ac:spMkLst>
            <pc:docMk/>
            <pc:sldMk cId="4203340563" sldId="314"/>
            <ac:spMk id="25" creationId="{F54BD576-CC82-43DA-A008-C28EF60A448A}"/>
          </ac:spMkLst>
        </pc:spChg>
        <pc:spChg chg="del">
          <ac:chgData name="Stuart C Wilde MBE" userId="effe1fc91cccb1d5" providerId="LiveId" clId="{0B7434C0-F6C9-5341-B016-8AA67EE59543}" dt="2023-12-05T20:07:11.678" v="646" actId="478"/>
          <ac:spMkLst>
            <pc:docMk/>
            <pc:sldMk cId="4203340563" sldId="314"/>
            <ac:spMk id="29" creationId="{C5A8C257-B6E4-D850-0685-E36894744DCB}"/>
          </ac:spMkLst>
        </pc:spChg>
        <pc:picChg chg="mod">
          <ac:chgData name="Stuart C Wilde MBE" userId="effe1fc91cccb1d5" providerId="LiveId" clId="{0B7434C0-F6C9-5341-B016-8AA67EE59543}" dt="2023-12-06T20:07:40.115" v="1607" actId="1076"/>
          <ac:picMkLst>
            <pc:docMk/>
            <pc:sldMk cId="4203340563" sldId="314"/>
            <ac:picMk id="12" creationId="{29E1C692-4455-75F4-136F-5848786B0951}"/>
          </ac:picMkLst>
        </pc:picChg>
        <pc:cxnChg chg="mod">
          <ac:chgData name="Stuart C Wilde MBE" userId="effe1fc91cccb1d5" providerId="LiveId" clId="{0B7434C0-F6C9-5341-B016-8AA67EE59543}" dt="2023-12-06T20:07:40.115" v="1607" actId="1076"/>
          <ac:cxnSpMkLst>
            <pc:docMk/>
            <pc:sldMk cId="4203340563" sldId="314"/>
            <ac:cxnSpMk id="6" creationId="{98394A0D-EA94-2A7D-CAC7-F5C3A695B166}"/>
          </ac:cxnSpMkLst>
        </pc:cxnChg>
        <pc:cxnChg chg="del">
          <ac:chgData name="Stuart C Wilde MBE" userId="effe1fc91cccb1d5" providerId="LiveId" clId="{0B7434C0-F6C9-5341-B016-8AA67EE59543}" dt="2023-12-05T19:52:06.388" v="404" actId="478"/>
          <ac:cxnSpMkLst>
            <pc:docMk/>
            <pc:sldMk cId="4203340563" sldId="314"/>
            <ac:cxnSpMk id="8" creationId="{50060E80-F1C3-4E50-B873-7CFDEEA90049}"/>
          </ac:cxnSpMkLst>
        </pc:cxnChg>
        <pc:cxnChg chg="del">
          <ac:chgData name="Stuart C Wilde MBE" userId="effe1fc91cccb1d5" providerId="LiveId" clId="{0B7434C0-F6C9-5341-B016-8AA67EE59543}" dt="2023-12-05T19:52:06.388" v="404" actId="478"/>
          <ac:cxnSpMkLst>
            <pc:docMk/>
            <pc:sldMk cId="4203340563" sldId="314"/>
            <ac:cxnSpMk id="9" creationId="{01C52B09-2839-4160-A3C1-6BB201E5D53A}"/>
          </ac:cxnSpMkLst>
        </pc:cxnChg>
        <pc:cxnChg chg="del">
          <ac:chgData name="Stuart C Wilde MBE" userId="effe1fc91cccb1d5" providerId="LiveId" clId="{0B7434C0-F6C9-5341-B016-8AA67EE59543}" dt="2023-12-05T19:52:06.388" v="404" actId="478"/>
          <ac:cxnSpMkLst>
            <pc:docMk/>
            <pc:sldMk cId="4203340563" sldId="314"/>
            <ac:cxnSpMk id="10" creationId="{FC6C2AB6-E695-4520-9F38-6B6A0DE36B04}"/>
          </ac:cxnSpMkLst>
        </pc:cxnChg>
        <pc:cxnChg chg="del">
          <ac:chgData name="Stuart C Wilde MBE" userId="effe1fc91cccb1d5" providerId="LiveId" clId="{0B7434C0-F6C9-5341-B016-8AA67EE59543}" dt="2023-12-05T19:52:06.388" v="404" actId="478"/>
          <ac:cxnSpMkLst>
            <pc:docMk/>
            <pc:sldMk cId="4203340563" sldId="314"/>
            <ac:cxnSpMk id="11" creationId="{8F28B946-C7F6-4BF4-9E0C-3FACB97B07C7}"/>
          </ac:cxnSpMkLst>
        </pc:cxnChg>
        <pc:cxnChg chg="mod">
          <ac:chgData name="Stuart C Wilde MBE" userId="effe1fc91cccb1d5" providerId="LiveId" clId="{0B7434C0-F6C9-5341-B016-8AA67EE59543}" dt="2023-12-06T20:07:40.115" v="1607" actId="1076"/>
          <ac:cxnSpMkLst>
            <pc:docMk/>
            <pc:sldMk cId="4203340563" sldId="314"/>
            <ac:cxnSpMk id="22" creationId="{9E51254B-3761-0561-40AE-FF52EEEC0EEB}"/>
          </ac:cxnSpMkLst>
        </pc:cxnChg>
        <pc:cxnChg chg="mod">
          <ac:chgData name="Stuart C Wilde MBE" userId="effe1fc91cccb1d5" providerId="LiveId" clId="{0B7434C0-F6C9-5341-B016-8AA67EE59543}" dt="2023-12-06T20:07:40.115" v="1607" actId="1076"/>
          <ac:cxnSpMkLst>
            <pc:docMk/>
            <pc:sldMk cId="4203340563" sldId="314"/>
            <ac:cxnSpMk id="23" creationId="{DF11ADB4-697F-D144-4667-87566FA9D767}"/>
          </ac:cxnSpMkLst>
        </pc:cxnChg>
        <pc:cxnChg chg="mod">
          <ac:chgData name="Stuart C Wilde MBE" userId="effe1fc91cccb1d5" providerId="LiveId" clId="{0B7434C0-F6C9-5341-B016-8AA67EE59543}" dt="2023-12-06T20:07:40.115" v="1607" actId="1076"/>
          <ac:cxnSpMkLst>
            <pc:docMk/>
            <pc:sldMk cId="4203340563" sldId="314"/>
            <ac:cxnSpMk id="24" creationId="{90F05548-EC6B-EBE0-C789-81DAE835C60E}"/>
          </ac:cxnSpMkLst>
        </pc:cxnChg>
        <pc:cxnChg chg="mod">
          <ac:chgData name="Stuart C Wilde MBE" userId="effe1fc91cccb1d5" providerId="LiveId" clId="{0B7434C0-F6C9-5341-B016-8AA67EE59543}" dt="2023-12-06T20:07:40.115" v="1607" actId="1076"/>
          <ac:cxnSpMkLst>
            <pc:docMk/>
            <pc:sldMk cId="4203340563" sldId="314"/>
            <ac:cxnSpMk id="26" creationId="{D4F89BBD-0659-BD95-4B77-9DAFCC07BDC6}"/>
          </ac:cxnSpMkLst>
        </pc:cxnChg>
      </pc:sldChg>
      <pc:sldChg chg="addSp delSp modSp mod">
        <pc:chgData name="Stuart C Wilde MBE" userId="effe1fc91cccb1d5" providerId="LiveId" clId="{0B7434C0-F6C9-5341-B016-8AA67EE59543}" dt="2023-12-06T20:07:58.424" v="1609" actId="1076"/>
        <pc:sldMkLst>
          <pc:docMk/>
          <pc:sldMk cId="3282555369" sldId="316"/>
        </pc:sldMkLst>
        <pc:spChg chg="add mod">
          <ac:chgData name="Stuart C Wilde MBE" userId="effe1fc91cccb1d5" providerId="LiveId" clId="{0B7434C0-F6C9-5341-B016-8AA67EE59543}" dt="2023-12-05T20:07:27.170" v="652" actId="20577"/>
          <ac:spMkLst>
            <pc:docMk/>
            <pc:sldMk cId="3282555369" sldId="316"/>
            <ac:spMk id="2" creationId="{7369005B-1E6F-54A4-3256-9B3C976CB225}"/>
          </ac:spMkLst>
        </pc:spChg>
        <pc:spChg chg="del">
          <ac:chgData name="Stuart C Wilde MBE" userId="effe1fc91cccb1d5" providerId="LiveId" clId="{0B7434C0-F6C9-5341-B016-8AA67EE59543}" dt="2023-12-05T19:52:11.934" v="405" actId="478"/>
          <ac:spMkLst>
            <pc:docMk/>
            <pc:sldMk cId="3282555369" sldId="316"/>
            <ac:spMk id="4" creationId="{60735DC8-A105-4BD0-A57F-2FFC38AECE84}"/>
          </ac:spMkLst>
        </pc:spChg>
        <pc:spChg chg="mod">
          <ac:chgData name="Stuart C Wilde MBE" userId="effe1fc91cccb1d5" providerId="LiveId" clId="{0B7434C0-F6C9-5341-B016-8AA67EE59543}" dt="2023-12-06T20:07:58.424" v="1609" actId="1076"/>
          <ac:spMkLst>
            <pc:docMk/>
            <pc:sldMk cId="3282555369" sldId="316"/>
            <ac:spMk id="5" creationId="{B87297E9-27EB-6AF0-8C97-F4E8A6D16968}"/>
          </ac:spMkLst>
        </pc:spChg>
        <pc:spChg chg="mod">
          <ac:chgData name="Stuart C Wilde MBE" userId="effe1fc91cccb1d5" providerId="LiveId" clId="{0B7434C0-F6C9-5341-B016-8AA67EE59543}" dt="2023-12-06T20:07:58.424" v="1609" actId="1076"/>
          <ac:spMkLst>
            <pc:docMk/>
            <pc:sldMk cId="3282555369" sldId="316"/>
            <ac:spMk id="7" creationId="{AB9F1984-8564-07BD-BDCA-07341B501D7C}"/>
          </ac:spMkLst>
        </pc:spChg>
        <pc:spChg chg="del">
          <ac:chgData name="Stuart C Wilde MBE" userId="effe1fc91cccb1d5" providerId="LiveId" clId="{0B7434C0-F6C9-5341-B016-8AA67EE59543}" dt="2023-12-05T19:52:11.934" v="405" actId="478"/>
          <ac:spMkLst>
            <pc:docMk/>
            <pc:sldMk cId="3282555369" sldId="316"/>
            <ac:spMk id="14" creationId="{8F43C2BE-FC11-4556-86F2-8EE2FBBF10D2}"/>
          </ac:spMkLst>
        </pc:spChg>
        <pc:spChg chg="del">
          <ac:chgData name="Stuart C Wilde MBE" userId="effe1fc91cccb1d5" providerId="LiveId" clId="{0B7434C0-F6C9-5341-B016-8AA67EE59543}" dt="2023-12-05T19:52:11.934" v="405" actId="478"/>
          <ac:spMkLst>
            <pc:docMk/>
            <pc:sldMk cId="3282555369" sldId="316"/>
            <ac:spMk id="25" creationId="{F54BD576-CC82-43DA-A008-C28EF60A448A}"/>
          </ac:spMkLst>
        </pc:spChg>
        <pc:spChg chg="del">
          <ac:chgData name="Stuart C Wilde MBE" userId="effe1fc91cccb1d5" providerId="LiveId" clId="{0B7434C0-F6C9-5341-B016-8AA67EE59543}" dt="2023-12-05T20:07:32.529" v="653" actId="478"/>
          <ac:spMkLst>
            <pc:docMk/>
            <pc:sldMk cId="3282555369" sldId="316"/>
            <ac:spMk id="29" creationId="{C5A8C257-B6E4-D850-0685-E36894744DCB}"/>
          </ac:spMkLst>
        </pc:spChg>
        <pc:spChg chg="mod">
          <ac:chgData name="Stuart C Wilde MBE" userId="effe1fc91cccb1d5" providerId="LiveId" clId="{0B7434C0-F6C9-5341-B016-8AA67EE59543}" dt="2023-12-06T20:07:58.424" v="1609" actId="1076"/>
          <ac:spMkLst>
            <pc:docMk/>
            <pc:sldMk cId="3282555369" sldId="316"/>
            <ac:spMk id="31" creationId="{51B135BA-B471-C528-AA03-73269D55E2A6}"/>
          </ac:spMkLst>
        </pc:spChg>
        <pc:spChg chg="mod">
          <ac:chgData name="Stuart C Wilde MBE" userId="effe1fc91cccb1d5" providerId="LiveId" clId="{0B7434C0-F6C9-5341-B016-8AA67EE59543}" dt="2023-12-06T20:07:58.424" v="1609" actId="1076"/>
          <ac:spMkLst>
            <pc:docMk/>
            <pc:sldMk cId="3282555369" sldId="316"/>
            <ac:spMk id="32" creationId="{BD18D830-8EEA-9AFA-CCF4-99E5EAC262F2}"/>
          </ac:spMkLst>
        </pc:spChg>
        <pc:spChg chg="mod">
          <ac:chgData name="Stuart C Wilde MBE" userId="effe1fc91cccb1d5" providerId="LiveId" clId="{0B7434C0-F6C9-5341-B016-8AA67EE59543}" dt="2023-12-06T20:07:58.424" v="1609" actId="1076"/>
          <ac:spMkLst>
            <pc:docMk/>
            <pc:sldMk cId="3282555369" sldId="316"/>
            <ac:spMk id="39" creationId="{7BAB7287-8319-C684-9807-6D9183A73BE1}"/>
          </ac:spMkLst>
        </pc:spChg>
        <pc:spChg chg="mod">
          <ac:chgData name="Stuart C Wilde MBE" userId="effe1fc91cccb1d5" providerId="LiveId" clId="{0B7434C0-F6C9-5341-B016-8AA67EE59543}" dt="2023-12-06T20:07:58.424" v="1609" actId="1076"/>
          <ac:spMkLst>
            <pc:docMk/>
            <pc:sldMk cId="3282555369" sldId="316"/>
            <ac:spMk id="40" creationId="{708F40E5-72F0-3CD1-E955-5CA935466A61}"/>
          </ac:spMkLst>
        </pc:spChg>
        <pc:picChg chg="mod">
          <ac:chgData name="Stuart C Wilde MBE" userId="effe1fc91cccb1d5" providerId="LiveId" clId="{0B7434C0-F6C9-5341-B016-8AA67EE59543}" dt="2023-12-06T20:07:58.424" v="1609" actId="1076"/>
          <ac:picMkLst>
            <pc:docMk/>
            <pc:sldMk cId="3282555369" sldId="316"/>
            <ac:picMk id="6" creationId="{36438B9C-5103-35DD-3CE3-F66D982ABE34}"/>
          </ac:picMkLst>
        </pc:picChg>
        <pc:picChg chg="mod">
          <ac:chgData name="Stuart C Wilde MBE" userId="effe1fc91cccb1d5" providerId="LiveId" clId="{0B7434C0-F6C9-5341-B016-8AA67EE59543}" dt="2023-12-06T20:07:58.424" v="1609" actId="1076"/>
          <ac:picMkLst>
            <pc:docMk/>
            <pc:sldMk cId="3282555369" sldId="316"/>
            <ac:picMk id="13" creationId="{036E69B2-FBFC-3022-7F5B-5802E9967062}"/>
          </ac:picMkLst>
        </pc:picChg>
        <pc:cxnChg chg="del">
          <ac:chgData name="Stuart C Wilde MBE" userId="effe1fc91cccb1d5" providerId="LiveId" clId="{0B7434C0-F6C9-5341-B016-8AA67EE59543}" dt="2023-12-05T19:52:11.934" v="405" actId="478"/>
          <ac:cxnSpMkLst>
            <pc:docMk/>
            <pc:sldMk cId="3282555369" sldId="316"/>
            <ac:cxnSpMk id="8" creationId="{50060E80-F1C3-4E50-B873-7CFDEEA90049}"/>
          </ac:cxnSpMkLst>
        </pc:cxnChg>
        <pc:cxnChg chg="del">
          <ac:chgData name="Stuart C Wilde MBE" userId="effe1fc91cccb1d5" providerId="LiveId" clId="{0B7434C0-F6C9-5341-B016-8AA67EE59543}" dt="2023-12-05T19:52:11.934" v="405" actId="478"/>
          <ac:cxnSpMkLst>
            <pc:docMk/>
            <pc:sldMk cId="3282555369" sldId="316"/>
            <ac:cxnSpMk id="9" creationId="{01C52B09-2839-4160-A3C1-6BB201E5D53A}"/>
          </ac:cxnSpMkLst>
        </pc:cxnChg>
        <pc:cxnChg chg="del">
          <ac:chgData name="Stuart C Wilde MBE" userId="effe1fc91cccb1d5" providerId="LiveId" clId="{0B7434C0-F6C9-5341-B016-8AA67EE59543}" dt="2023-12-05T19:52:11.934" v="405" actId="478"/>
          <ac:cxnSpMkLst>
            <pc:docMk/>
            <pc:sldMk cId="3282555369" sldId="316"/>
            <ac:cxnSpMk id="10" creationId="{FC6C2AB6-E695-4520-9F38-6B6A0DE36B04}"/>
          </ac:cxnSpMkLst>
        </pc:cxnChg>
        <pc:cxnChg chg="del">
          <ac:chgData name="Stuart C Wilde MBE" userId="effe1fc91cccb1d5" providerId="LiveId" clId="{0B7434C0-F6C9-5341-B016-8AA67EE59543}" dt="2023-12-05T19:52:11.934" v="405" actId="478"/>
          <ac:cxnSpMkLst>
            <pc:docMk/>
            <pc:sldMk cId="3282555369" sldId="316"/>
            <ac:cxnSpMk id="11" creationId="{8F28B946-C7F6-4BF4-9E0C-3FACB97B07C7}"/>
          </ac:cxnSpMkLst>
        </pc:cxnChg>
        <pc:cxnChg chg="mod">
          <ac:chgData name="Stuart C Wilde MBE" userId="effe1fc91cccb1d5" providerId="LiveId" clId="{0B7434C0-F6C9-5341-B016-8AA67EE59543}" dt="2023-12-06T20:07:58.424" v="1609" actId="1076"/>
          <ac:cxnSpMkLst>
            <pc:docMk/>
            <pc:sldMk cId="3282555369" sldId="316"/>
            <ac:cxnSpMk id="16" creationId="{80E8D6AC-D6AE-DE8C-12DC-2891A05004D6}"/>
          </ac:cxnSpMkLst>
        </pc:cxnChg>
        <pc:cxnChg chg="mod">
          <ac:chgData name="Stuart C Wilde MBE" userId="effe1fc91cccb1d5" providerId="LiveId" clId="{0B7434C0-F6C9-5341-B016-8AA67EE59543}" dt="2023-12-06T20:07:58.424" v="1609" actId="1076"/>
          <ac:cxnSpMkLst>
            <pc:docMk/>
            <pc:sldMk cId="3282555369" sldId="316"/>
            <ac:cxnSpMk id="22" creationId="{9E51254B-3761-0561-40AE-FF52EEEC0EEB}"/>
          </ac:cxnSpMkLst>
        </pc:cxnChg>
        <pc:cxnChg chg="mod">
          <ac:chgData name="Stuart C Wilde MBE" userId="effe1fc91cccb1d5" providerId="LiveId" clId="{0B7434C0-F6C9-5341-B016-8AA67EE59543}" dt="2023-12-06T20:07:58.424" v="1609" actId="1076"/>
          <ac:cxnSpMkLst>
            <pc:docMk/>
            <pc:sldMk cId="3282555369" sldId="316"/>
            <ac:cxnSpMk id="33" creationId="{CF3529BB-C26A-EF89-45FC-B0E0EDB7B271}"/>
          </ac:cxnSpMkLst>
        </pc:cxnChg>
      </pc:sldChg>
      <pc:sldChg chg="addSp delSp modSp mod">
        <pc:chgData name="Stuart C Wilde MBE" userId="effe1fc91cccb1d5" providerId="LiveId" clId="{0B7434C0-F6C9-5341-B016-8AA67EE59543}" dt="2023-12-06T20:08:30.075" v="1615" actId="1038"/>
        <pc:sldMkLst>
          <pc:docMk/>
          <pc:sldMk cId="3827760274" sldId="317"/>
        </pc:sldMkLst>
        <pc:spChg chg="mod">
          <ac:chgData name="Stuart C Wilde MBE" userId="effe1fc91cccb1d5" providerId="LiveId" clId="{0B7434C0-F6C9-5341-B016-8AA67EE59543}" dt="2023-12-06T20:08:30.075" v="1615" actId="1038"/>
          <ac:spMkLst>
            <pc:docMk/>
            <pc:sldMk cId="3827760274" sldId="317"/>
            <ac:spMk id="2" creationId="{41CE9446-C647-918E-87AE-E78CE9D33833}"/>
          </ac:spMkLst>
        </pc:spChg>
        <pc:spChg chg="add mod">
          <ac:chgData name="Stuart C Wilde MBE" userId="effe1fc91cccb1d5" providerId="LiveId" clId="{0B7434C0-F6C9-5341-B016-8AA67EE59543}" dt="2023-12-05T20:08:15.772" v="824" actId="1038"/>
          <ac:spMkLst>
            <pc:docMk/>
            <pc:sldMk cId="3827760274" sldId="317"/>
            <ac:spMk id="3" creationId="{3435A0B5-EA7A-748B-B490-69274791DADB}"/>
          </ac:spMkLst>
        </pc:spChg>
        <pc:spChg chg="del">
          <ac:chgData name="Stuart C Wilde MBE" userId="effe1fc91cccb1d5" providerId="LiveId" clId="{0B7434C0-F6C9-5341-B016-8AA67EE59543}" dt="2023-12-05T19:52:31.586" v="407" actId="478"/>
          <ac:spMkLst>
            <pc:docMk/>
            <pc:sldMk cId="3827760274" sldId="317"/>
            <ac:spMk id="4" creationId="{60735DC8-A105-4BD0-A57F-2FFC38AECE84}"/>
          </ac:spMkLst>
        </pc:spChg>
        <pc:spChg chg="mod">
          <ac:chgData name="Stuart C Wilde MBE" userId="effe1fc91cccb1d5" providerId="LiveId" clId="{0B7434C0-F6C9-5341-B016-8AA67EE59543}" dt="2023-12-06T20:08:30.075" v="1615" actId="1038"/>
          <ac:spMkLst>
            <pc:docMk/>
            <pc:sldMk cId="3827760274" sldId="317"/>
            <ac:spMk id="5" creationId="{15E8AD7D-C186-B2CC-04F6-909BBE0A14B8}"/>
          </ac:spMkLst>
        </pc:spChg>
        <pc:spChg chg="mod">
          <ac:chgData name="Stuart C Wilde MBE" userId="effe1fc91cccb1d5" providerId="LiveId" clId="{0B7434C0-F6C9-5341-B016-8AA67EE59543}" dt="2023-12-06T20:08:30.075" v="1615" actId="1038"/>
          <ac:spMkLst>
            <pc:docMk/>
            <pc:sldMk cId="3827760274" sldId="317"/>
            <ac:spMk id="7" creationId="{AB9F1984-8564-07BD-BDCA-07341B501D7C}"/>
          </ac:spMkLst>
        </pc:spChg>
        <pc:spChg chg="del">
          <ac:chgData name="Stuart C Wilde MBE" userId="effe1fc91cccb1d5" providerId="LiveId" clId="{0B7434C0-F6C9-5341-B016-8AA67EE59543}" dt="2023-12-05T19:52:33.227" v="408" actId="478"/>
          <ac:spMkLst>
            <pc:docMk/>
            <pc:sldMk cId="3827760274" sldId="317"/>
            <ac:spMk id="14" creationId="{8F43C2BE-FC11-4556-86F2-8EE2FBBF10D2}"/>
          </ac:spMkLst>
        </pc:spChg>
        <pc:spChg chg="mod">
          <ac:chgData name="Stuart C Wilde MBE" userId="effe1fc91cccb1d5" providerId="LiveId" clId="{0B7434C0-F6C9-5341-B016-8AA67EE59543}" dt="2023-12-06T20:08:30.075" v="1615" actId="1038"/>
          <ac:spMkLst>
            <pc:docMk/>
            <pc:sldMk cId="3827760274" sldId="317"/>
            <ac:spMk id="20" creationId="{81BD5F03-74CE-01FB-9640-9F81FC7FB1D0}"/>
          </ac:spMkLst>
        </pc:spChg>
        <pc:spChg chg="mod">
          <ac:chgData name="Stuart C Wilde MBE" userId="effe1fc91cccb1d5" providerId="LiveId" clId="{0B7434C0-F6C9-5341-B016-8AA67EE59543}" dt="2023-12-06T20:08:30.075" v="1615" actId="1038"/>
          <ac:spMkLst>
            <pc:docMk/>
            <pc:sldMk cId="3827760274" sldId="317"/>
            <ac:spMk id="21" creationId="{8C0C1F05-6DFE-047B-46B3-2670D4978B2F}"/>
          </ac:spMkLst>
        </pc:spChg>
        <pc:spChg chg="mod">
          <ac:chgData name="Stuart C Wilde MBE" userId="effe1fc91cccb1d5" providerId="LiveId" clId="{0B7434C0-F6C9-5341-B016-8AA67EE59543}" dt="2023-12-06T20:08:30.075" v="1615" actId="1038"/>
          <ac:spMkLst>
            <pc:docMk/>
            <pc:sldMk cId="3827760274" sldId="317"/>
            <ac:spMk id="23" creationId="{C03FF2CD-85D0-0F8C-FF6C-D4A9F9914D24}"/>
          </ac:spMkLst>
        </pc:spChg>
        <pc:spChg chg="mod">
          <ac:chgData name="Stuart C Wilde MBE" userId="effe1fc91cccb1d5" providerId="LiveId" clId="{0B7434C0-F6C9-5341-B016-8AA67EE59543}" dt="2023-12-06T20:08:30.075" v="1615" actId="1038"/>
          <ac:spMkLst>
            <pc:docMk/>
            <pc:sldMk cId="3827760274" sldId="317"/>
            <ac:spMk id="24" creationId="{BEC22730-6AD2-2B66-1713-82942F5540E7}"/>
          </ac:spMkLst>
        </pc:spChg>
        <pc:spChg chg="del">
          <ac:chgData name="Stuart C Wilde MBE" userId="effe1fc91cccb1d5" providerId="LiveId" clId="{0B7434C0-F6C9-5341-B016-8AA67EE59543}" dt="2023-12-05T19:52:22.961" v="406" actId="478"/>
          <ac:spMkLst>
            <pc:docMk/>
            <pc:sldMk cId="3827760274" sldId="317"/>
            <ac:spMk id="25" creationId="{F54BD576-CC82-43DA-A008-C28EF60A448A}"/>
          </ac:spMkLst>
        </pc:spChg>
        <pc:spChg chg="mod">
          <ac:chgData name="Stuart C Wilde MBE" userId="effe1fc91cccb1d5" providerId="LiveId" clId="{0B7434C0-F6C9-5341-B016-8AA67EE59543}" dt="2023-12-06T20:08:30.075" v="1615" actId="1038"/>
          <ac:spMkLst>
            <pc:docMk/>
            <pc:sldMk cId="3827760274" sldId="317"/>
            <ac:spMk id="28" creationId="{011A53BF-930F-80EC-3563-0521DEF2D418}"/>
          </ac:spMkLst>
        </pc:spChg>
        <pc:spChg chg="del">
          <ac:chgData name="Stuart C Wilde MBE" userId="effe1fc91cccb1d5" providerId="LiveId" clId="{0B7434C0-F6C9-5341-B016-8AA67EE59543}" dt="2023-12-05T20:07:39.041" v="654" actId="478"/>
          <ac:spMkLst>
            <pc:docMk/>
            <pc:sldMk cId="3827760274" sldId="317"/>
            <ac:spMk id="29" creationId="{C5A8C257-B6E4-D850-0685-E36894744DCB}"/>
          </ac:spMkLst>
        </pc:spChg>
        <pc:spChg chg="mod">
          <ac:chgData name="Stuart C Wilde MBE" userId="effe1fc91cccb1d5" providerId="LiveId" clId="{0B7434C0-F6C9-5341-B016-8AA67EE59543}" dt="2023-12-06T20:08:30.075" v="1615" actId="1038"/>
          <ac:spMkLst>
            <pc:docMk/>
            <pc:sldMk cId="3827760274" sldId="317"/>
            <ac:spMk id="31" creationId="{A9697822-D2B7-E03A-B887-9C39CC14FC6B}"/>
          </ac:spMkLst>
        </pc:spChg>
        <pc:spChg chg="mod">
          <ac:chgData name="Stuart C Wilde MBE" userId="effe1fc91cccb1d5" providerId="LiveId" clId="{0B7434C0-F6C9-5341-B016-8AA67EE59543}" dt="2023-12-06T20:08:30.075" v="1615" actId="1038"/>
          <ac:spMkLst>
            <pc:docMk/>
            <pc:sldMk cId="3827760274" sldId="317"/>
            <ac:spMk id="34" creationId="{003AE7BC-3DE8-7987-2FE6-3B5865142BBD}"/>
          </ac:spMkLst>
        </pc:spChg>
        <pc:spChg chg="mod">
          <ac:chgData name="Stuart C Wilde MBE" userId="effe1fc91cccb1d5" providerId="LiveId" clId="{0B7434C0-F6C9-5341-B016-8AA67EE59543}" dt="2023-12-06T20:08:30.075" v="1615" actId="1038"/>
          <ac:spMkLst>
            <pc:docMk/>
            <pc:sldMk cId="3827760274" sldId="317"/>
            <ac:spMk id="36" creationId="{F33EAEEA-B142-E884-325E-47E007E696C0}"/>
          </ac:spMkLst>
        </pc:spChg>
        <pc:spChg chg="mod">
          <ac:chgData name="Stuart C Wilde MBE" userId="effe1fc91cccb1d5" providerId="LiveId" clId="{0B7434C0-F6C9-5341-B016-8AA67EE59543}" dt="2023-12-06T20:08:30.075" v="1615" actId="1038"/>
          <ac:spMkLst>
            <pc:docMk/>
            <pc:sldMk cId="3827760274" sldId="317"/>
            <ac:spMk id="42" creationId="{1FC08CF7-8722-5046-84AF-0844E1501390}"/>
          </ac:spMkLst>
        </pc:spChg>
        <pc:spChg chg="mod">
          <ac:chgData name="Stuart C Wilde MBE" userId="effe1fc91cccb1d5" providerId="LiveId" clId="{0B7434C0-F6C9-5341-B016-8AA67EE59543}" dt="2023-12-06T20:08:30.075" v="1615" actId="1038"/>
          <ac:spMkLst>
            <pc:docMk/>
            <pc:sldMk cId="3827760274" sldId="317"/>
            <ac:spMk id="44" creationId="{D0FA3494-4EFB-1602-602F-0D8515132048}"/>
          </ac:spMkLst>
        </pc:spChg>
        <pc:spChg chg="mod">
          <ac:chgData name="Stuart C Wilde MBE" userId="effe1fc91cccb1d5" providerId="LiveId" clId="{0B7434C0-F6C9-5341-B016-8AA67EE59543}" dt="2023-12-06T20:08:30.075" v="1615" actId="1038"/>
          <ac:spMkLst>
            <pc:docMk/>
            <pc:sldMk cId="3827760274" sldId="317"/>
            <ac:spMk id="49" creationId="{186BCA41-8BDB-F73A-A569-974FD2137013}"/>
          </ac:spMkLst>
        </pc:spChg>
        <pc:spChg chg="mod">
          <ac:chgData name="Stuart C Wilde MBE" userId="effe1fc91cccb1d5" providerId="LiveId" clId="{0B7434C0-F6C9-5341-B016-8AA67EE59543}" dt="2023-12-06T20:08:30.075" v="1615" actId="1038"/>
          <ac:spMkLst>
            <pc:docMk/>
            <pc:sldMk cId="3827760274" sldId="317"/>
            <ac:spMk id="51" creationId="{A0CB5E58-7990-474C-0EC3-23FE7E38C271}"/>
          </ac:spMkLst>
        </pc:spChg>
        <pc:picChg chg="mod">
          <ac:chgData name="Stuart C Wilde MBE" userId="effe1fc91cccb1d5" providerId="LiveId" clId="{0B7434C0-F6C9-5341-B016-8AA67EE59543}" dt="2023-12-06T20:08:30.075" v="1615" actId="1038"/>
          <ac:picMkLst>
            <pc:docMk/>
            <pc:sldMk cId="3827760274" sldId="317"/>
            <ac:picMk id="12" creationId="{1DF202AE-113E-4BD8-B122-C48E49F87DD8}"/>
          </ac:picMkLst>
        </pc:picChg>
        <pc:picChg chg="mod">
          <ac:chgData name="Stuart C Wilde MBE" userId="effe1fc91cccb1d5" providerId="LiveId" clId="{0B7434C0-F6C9-5341-B016-8AA67EE59543}" dt="2023-12-06T20:08:30.075" v="1615" actId="1038"/>
          <ac:picMkLst>
            <pc:docMk/>
            <pc:sldMk cId="3827760274" sldId="317"/>
            <ac:picMk id="15" creationId="{E4A55908-BDAB-AD87-FD65-34EC24E0D5F1}"/>
          </ac:picMkLst>
        </pc:picChg>
        <pc:picChg chg="mod">
          <ac:chgData name="Stuart C Wilde MBE" userId="effe1fc91cccb1d5" providerId="LiveId" clId="{0B7434C0-F6C9-5341-B016-8AA67EE59543}" dt="2023-12-06T20:08:30.075" v="1615" actId="1038"/>
          <ac:picMkLst>
            <pc:docMk/>
            <pc:sldMk cId="3827760274" sldId="317"/>
            <ac:picMk id="17" creationId="{C11EE3B7-C97E-28BD-7A73-7A05E1C28B1B}"/>
          </ac:picMkLst>
        </pc:picChg>
        <pc:picChg chg="mod">
          <ac:chgData name="Stuart C Wilde MBE" userId="effe1fc91cccb1d5" providerId="LiveId" clId="{0B7434C0-F6C9-5341-B016-8AA67EE59543}" dt="2023-12-06T20:08:30.075" v="1615" actId="1038"/>
          <ac:picMkLst>
            <pc:docMk/>
            <pc:sldMk cId="3827760274" sldId="317"/>
            <ac:picMk id="19" creationId="{089E5C93-7282-E8B0-1B13-4CD52D4ED80B}"/>
          </ac:picMkLst>
        </pc:picChg>
        <pc:picChg chg="mod">
          <ac:chgData name="Stuart C Wilde MBE" userId="effe1fc91cccb1d5" providerId="LiveId" clId="{0B7434C0-F6C9-5341-B016-8AA67EE59543}" dt="2023-12-06T20:08:30.075" v="1615" actId="1038"/>
          <ac:picMkLst>
            <pc:docMk/>
            <pc:sldMk cId="3827760274" sldId="317"/>
            <ac:picMk id="32" creationId="{7D133AB7-0ED3-F881-9393-37D90B5E4FF8}"/>
          </ac:picMkLst>
        </pc:picChg>
        <pc:cxnChg chg="del">
          <ac:chgData name="Stuart C Wilde MBE" userId="effe1fc91cccb1d5" providerId="LiveId" clId="{0B7434C0-F6C9-5341-B016-8AA67EE59543}" dt="2023-12-05T19:52:22.961" v="406" actId="478"/>
          <ac:cxnSpMkLst>
            <pc:docMk/>
            <pc:sldMk cId="3827760274" sldId="317"/>
            <ac:cxnSpMk id="8" creationId="{50060E80-F1C3-4E50-B873-7CFDEEA90049}"/>
          </ac:cxnSpMkLst>
        </pc:cxnChg>
        <pc:cxnChg chg="del">
          <ac:chgData name="Stuart C Wilde MBE" userId="effe1fc91cccb1d5" providerId="LiveId" clId="{0B7434C0-F6C9-5341-B016-8AA67EE59543}" dt="2023-12-05T19:52:31.586" v="407" actId="478"/>
          <ac:cxnSpMkLst>
            <pc:docMk/>
            <pc:sldMk cId="3827760274" sldId="317"/>
            <ac:cxnSpMk id="9" creationId="{01C52B09-2839-4160-A3C1-6BB201E5D53A}"/>
          </ac:cxnSpMkLst>
        </pc:cxnChg>
        <pc:cxnChg chg="del">
          <ac:chgData name="Stuart C Wilde MBE" userId="effe1fc91cccb1d5" providerId="LiveId" clId="{0B7434C0-F6C9-5341-B016-8AA67EE59543}" dt="2023-12-05T19:52:35.265" v="409" actId="478"/>
          <ac:cxnSpMkLst>
            <pc:docMk/>
            <pc:sldMk cId="3827760274" sldId="317"/>
            <ac:cxnSpMk id="10" creationId="{FC6C2AB6-E695-4520-9F38-6B6A0DE36B04}"/>
          </ac:cxnSpMkLst>
        </pc:cxnChg>
        <pc:cxnChg chg="del">
          <ac:chgData name="Stuart C Wilde MBE" userId="effe1fc91cccb1d5" providerId="LiveId" clId="{0B7434C0-F6C9-5341-B016-8AA67EE59543}" dt="2023-12-05T19:52:22.961" v="406" actId="478"/>
          <ac:cxnSpMkLst>
            <pc:docMk/>
            <pc:sldMk cId="3827760274" sldId="317"/>
            <ac:cxnSpMk id="11" creationId="{8F28B946-C7F6-4BF4-9E0C-3FACB97B07C7}"/>
          </ac:cxnSpMkLst>
        </pc:cxnChg>
        <pc:cxnChg chg="mod">
          <ac:chgData name="Stuart C Wilde MBE" userId="effe1fc91cccb1d5" providerId="LiveId" clId="{0B7434C0-F6C9-5341-B016-8AA67EE59543}" dt="2023-12-06T20:08:30.075" v="1615" actId="1038"/>
          <ac:cxnSpMkLst>
            <pc:docMk/>
            <pc:sldMk cId="3827760274" sldId="317"/>
            <ac:cxnSpMk id="22" creationId="{9E51254B-3761-0561-40AE-FF52EEEC0EEB}"/>
          </ac:cxnSpMkLst>
        </pc:cxnChg>
        <pc:cxnChg chg="mod">
          <ac:chgData name="Stuart C Wilde MBE" userId="effe1fc91cccb1d5" providerId="LiveId" clId="{0B7434C0-F6C9-5341-B016-8AA67EE59543}" dt="2023-12-06T20:08:30.075" v="1615" actId="1038"/>
          <ac:cxnSpMkLst>
            <pc:docMk/>
            <pc:sldMk cId="3827760274" sldId="317"/>
            <ac:cxnSpMk id="26" creationId="{B65BA5A6-AE1E-8F9E-D56F-96B0CC5B5B5B}"/>
          </ac:cxnSpMkLst>
        </pc:cxnChg>
        <pc:cxnChg chg="mod">
          <ac:chgData name="Stuart C Wilde MBE" userId="effe1fc91cccb1d5" providerId="LiveId" clId="{0B7434C0-F6C9-5341-B016-8AA67EE59543}" dt="2023-12-06T20:08:30.075" v="1615" actId="1038"/>
          <ac:cxnSpMkLst>
            <pc:docMk/>
            <pc:sldMk cId="3827760274" sldId="317"/>
            <ac:cxnSpMk id="30" creationId="{A5405932-6044-08E3-5B7E-1F05BA16CE5D}"/>
          </ac:cxnSpMkLst>
        </pc:cxnChg>
        <pc:cxnChg chg="mod">
          <ac:chgData name="Stuart C Wilde MBE" userId="effe1fc91cccb1d5" providerId="LiveId" clId="{0B7434C0-F6C9-5341-B016-8AA67EE59543}" dt="2023-12-06T20:08:30.075" v="1615" actId="1038"/>
          <ac:cxnSpMkLst>
            <pc:docMk/>
            <pc:sldMk cId="3827760274" sldId="317"/>
            <ac:cxnSpMk id="35" creationId="{F6063957-FE45-93C3-07F8-549BB936A167}"/>
          </ac:cxnSpMkLst>
        </pc:cxnChg>
        <pc:cxnChg chg="mod">
          <ac:chgData name="Stuart C Wilde MBE" userId="effe1fc91cccb1d5" providerId="LiveId" clId="{0B7434C0-F6C9-5341-B016-8AA67EE59543}" dt="2023-12-06T20:08:30.075" v="1615" actId="1038"/>
          <ac:cxnSpMkLst>
            <pc:docMk/>
            <pc:sldMk cId="3827760274" sldId="317"/>
            <ac:cxnSpMk id="37" creationId="{B5ABF4AC-5F4E-EA41-0DF4-2D5E924469B5}"/>
          </ac:cxnSpMkLst>
        </pc:cxnChg>
        <pc:cxnChg chg="mod">
          <ac:chgData name="Stuart C Wilde MBE" userId="effe1fc91cccb1d5" providerId="LiveId" clId="{0B7434C0-F6C9-5341-B016-8AA67EE59543}" dt="2023-12-06T20:08:30.075" v="1615" actId="1038"/>
          <ac:cxnSpMkLst>
            <pc:docMk/>
            <pc:sldMk cId="3827760274" sldId="317"/>
            <ac:cxnSpMk id="38" creationId="{0AE8DE12-E9BC-B7BF-D003-7FCBE0711EDA}"/>
          </ac:cxnSpMkLst>
        </pc:cxnChg>
        <pc:cxnChg chg="mod">
          <ac:chgData name="Stuart C Wilde MBE" userId="effe1fc91cccb1d5" providerId="LiveId" clId="{0B7434C0-F6C9-5341-B016-8AA67EE59543}" dt="2023-12-06T20:08:30.075" v="1615" actId="1038"/>
          <ac:cxnSpMkLst>
            <pc:docMk/>
            <pc:sldMk cId="3827760274" sldId="317"/>
            <ac:cxnSpMk id="40" creationId="{24D788DA-6750-CB8E-EF76-8482B07FC67D}"/>
          </ac:cxnSpMkLst>
        </pc:cxnChg>
        <pc:cxnChg chg="mod">
          <ac:chgData name="Stuart C Wilde MBE" userId="effe1fc91cccb1d5" providerId="LiveId" clId="{0B7434C0-F6C9-5341-B016-8AA67EE59543}" dt="2023-12-06T20:08:30.075" v="1615" actId="1038"/>
          <ac:cxnSpMkLst>
            <pc:docMk/>
            <pc:sldMk cId="3827760274" sldId="317"/>
            <ac:cxnSpMk id="41" creationId="{149A8D98-33CA-5A97-616A-439E94F8FCC4}"/>
          </ac:cxnSpMkLst>
        </pc:cxnChg>
        <pc:cxnChg chg="mod">
          <ac:chgData name="Stuart C Wilde MBE" userId="effe1fc91cccb1d5" providerId="LiveId" clId="{0B7434C0-F6C9-5341-B016-8AA67EE59543}" dt="2023-12-06T20:08:30.075" v="1615" actId="1038"/>
          <ac:cxnSpMkLst>
            <pc:docMk/>
            <pc:sldMk cId="3827760274" sldId="317"/>
            <ac:cxnSpMk id="43" creationId="{E10747ED-6103-ADF2-118B-6D1B9F2EBF93}"/>
          </ac:cxnSpMkLst>
        </pc:cxnChg>
        <pc:cxnChg chg="mod">
          <ac:chgData name="Stuart C Wilde MBE" userId="effe1fc91cccb1d5" providerId="LiveId" clId="{0B7434C0-F6C9-5341-B016-8AA67EE59543}" dt="2023-12-06T20:08:30.075" v="1615" actId="1038"/>
          <ac:cxnSpMkLst>
            <pc:docMk/>
            <pc:sldMk cId="3827760274" sldId="317"/>
            <ac:cxnSpMk id="45" creationId="{7291EB2B-9C21-DA94-C7F2-1F506C676216}"/>
          </ac:cxnSpMkLst>
        </pc:cxnChg>
        <pc:cxnChg chg="mod">
          <ac:chgData name="Stuart C Wilde MBE" userId="effe1fc91cccb1d5" providerId="LiveId" clId="{0B7434C0-F6C9-5341-B016-8AA67EE59543}" dt="2023-12-06T20:08:30.075" v="1615" actId="1038"/>
          <ac:cxnSpMkLst>
            <pc:docMk/>
            <pc:sldMk cId="3827760274" sldId="317"/>
            <ac:cxnSpMk id="46" creationId="{69A63B57-C496-AE31-5EC6-9498F18683BE}"/>
          </ac:cxnSpMkLst>
        </pc:cxnChg>
        <pc:cxnChg chg="mod">
          <ac:chgData name="Stuart C Wilde MBE" userId="effe1fc91cccb1d5" providerId="LiveId" clId="{0B7434C0-F6C9-5341-B016-8AA67EE59543}" dt="2023-12-06T20:08:30.075" v="1615" actId="1038"/>
          <ac:cxnSpMkLst>
            <pc:docMk/>
            <pc:sldMk cId="3827760274" sldId="317"/>
            <ac:cxnSpMk id="50" creationId="{1DEAA79D-8A5C-5F31-6A0E-718BBBE83344}"/>
          </ac:cxnSpMkLst>
        </pc:cxnChg>
      </pc:sldChg>
      <pc:sldChg chg="addSp delSp modSp mod">
        <pc:chgData name="Stuart C Wilde MBE" userId="effe1fc91cccb1d5" providerId="LiveId" clId="{0B7434C0-F6C9-5341-B016-8AA67EE59543}" dt="2023-12-07T12:52:02.583" v="1688" actId="1076"/>
        <pc:sldMkLst>
          <pc:docMk/>
          <pc:sldMk cId="3237196407" sldId="319"/>
        </pc:sldMkLst>
        <pc:spChg chg="add mod">
          <ac:chgData name="Stuart C Wilde MBE" userId="effe1fc91cccb1d5" providerId="LiveId" clId="{0B7434C0-F6C9-5341-B016-8AA67EE59543}" dt="2023-12-05T20:10:06.648" v="850" actId="20577"/>
          <ac:spMkLst>
            <pc:docMk/>
            <pc:sldMk cId="3237196407" sldId="319"/>
            <ac:spMk id="2" creationId="{7EF37617-7EAC-1551-4884-02DED3800B89}"/>
          </ac:spMkLst>
        </pc:spChg>
        <pc:spChg chg="del">
          <ac:chgData name="Stuart C Wilde MBE" userId="effe1fc91cccb1d5" providerId="LiveId" clId="{0B7434C0-F6C9-5341-B016-8AA67EE59543}" dt="2023-12-05T19:53:09.390" v="414" actId="478"/>
          <ac:spMkLst>
            <pc:docMk/>
            <pc:sldMk cId="3237196407" sldId="319"/>
            <ac:spMk id="4" creationId="{60735DC8-A105-4BD0-A57F-2FFC38AECE84}"/>
          </ac:spMkLst>
        </pc:spChg>
        <pc:spChg chg="del">
          <ac:chgData name="Stuart C Wilde MBE" userId="effe1fc91cccb1d5" providerId="LiveId" clId="{0B7434C0-F6C9-5341-B016-8AA67EE59543}" dt="2023-12-05T19:53:09.390" v="414" actId="478"/>
          <ac:spMkLst>
            <pc:docMk/>
            <pc:sldMk cId="3237196407" sldId="319"/>
            <ac:spMk id="14" creationId="{8F43C2BE-FC11-4556-86F2-8EE2FBBF10D2}"/>
          </ac:spMkLst>
        </pc:spChg>
        <pc:spChg chg="mod">
          <ac:chgData name="Stuart C Wilde MBE" userId="effe1fc91cccb1d5" providerId="LiveId" clId="{0B7434C0-F6C9-5341-B016-8AA67EE59543}" dt="2023-12-07T12:52:02.583" v="1688" actId="1076"/>
          <ac:spMkLst>
            <pc:docMk/>
            <pc:sldMk cId="3237196407" sldId="319"/>
            <ac:spMk id="16" creationId="{12FEFB77-A0A1-4484-1DD9-AE70CB94239B}"/>
          </ac:spMkLst>
        </pc:spChg>
        <pc:spChg chg="del">
          <ac:chgData name="Stuart C Wilde MBE" userId="effe1fc91cccb1d5" providerId="LiveId" clId="{0B7434C0-F6C9-5341-B016-8AA67EE59543}" dt="2023-12-05T19:53:09.390" v="414" actId="478"/>
          <ac:spMkLst>
            <pc:docMk/>
            <pc:sldMk cId="3237196407" sldId="319"/>
            <ac:spMk id="25" creationId="{F54BD576-CC82-43DA-A008-C28EF60A448A}"/>
          </ac:spMkLst>
        </pc:spChg>
        <pc:spChg chg="del">
          <ac:chgData name="Stuart C Wilde MBE" userId="effe1fc91cccb1d5" providerId="LiveId" clId="{0B7434C0-F6C9-5341-B016-8AA67EE59543}" dt="2023-12-05T20:10:03.286" v="846" actId="478"/>
          <ac:spMkLst>
            <pc:docMk/>
            <pc:sldMk cId="3237196407" sldId="319"/>
            <ac:spMk id="29" creationId="{C5A8C257-B6E4-D850-0685-E36894744DCB}"/>
          </ac:spMkLst>
        </pc:spChg>
        <pc:picChg chg="mod">
          <ac:chgData name="Stuart C Wilde MBE" userId="effe1fc91cccb1d5" providerId="LiveId" clId="{0B7434C0-F6C9-5341-B016-8AA67EE59543}" dt="2023-12-07T12:52:02.583" v="1688" actId="1076"/>
          <ac:picMkLst>
            <pc:docMk/>
            <pc:sldMk cId="3237196407" sldId="319"/>
            <ac:picMk id="15" creationId="{7ED28891-8ADD-9276-67CD-55D829400AA2}"/>
          </ac:picMkLst>
        </pc:picChg>
        <pc:cxnChg chg="del">
          <ac:chgData name="Stuart C Wilde MBE" userId="effe1fc91cccb1d5" providerId="LiveId" clId="{0B7434C0-F6C9-5341-B016-8AA67EE59543}" dt="2023-12-05T19:53:09.390" v="414" actId="478"/>
          <ac:cxnSpMkLst>
            <pc:docMk/>
            <pc:sldMk cId="3237196407" sldId="319"/>
            <ac:cxnSpMk id="8" creationId="{50060E80-F1C3-4E50-B873-7CFDEEA90049}"/>
          </ac:cxnSpMkLst>
        </pc:cxnChg>
        <pc:cxnChg chg="del">
          <ac:chgData name="Stuart C Wilde MBE" userId="effe1fc91cccb1d5" providerId="LiveId" clId="{0B7434C0-F6C9-5341-B016-8AA67EE59543}" dt="2023-12-05T19:53:09.390" v="414" actId="478"/>
          <ac:cxnSpMkLst>
            <pc:docMk/>
            <pc:sldMk cId="3237196407" sldId="319"/>
            <ac:cxnSpMk id="9" creationId="{01C52B09-2839-4160-A3C1-6BB201E5D53A}"/>
          </ac:cxnSpMkLst>
        </pc:cxnChg>
        <pc:cxnChg chg="del">
          <ac:chgData name="Stuart C Wilde MBE" userId="effe1fc91cccb1d5" providerId="LiveId" clId="{0B7434C0-F6C9-5341-B016-8AA67EE59543}" dt="2023-12-05T19:53:09.390" v="414" actId="478"/>
          <ac:cxnSpMkLst>
            <pc:docMk/>
            <pc:sldMk cId="3237196407" sldId="319"/>
            <ac:cxnSpMk id="10" creationId="{FC6C2AB6-E695-4520-9F38-6B6A0DE36B04}"/>
          </ac:cxnSpMkLst>
        </pc:cxnChg>
        <pc:cxnChg chg="del">
          <ac:chgData name="Stuart C Wilde MBE" userId="effe1fc91cccb1d5" providerId="LiveId" clId="{0B7434C0-F6C9-5341-B016-8AA67EE59543}" dt="2023-12-05T19:53:09.390" v="414" actId="478"/>
          <ac:cxnSpMkLst>
            <pc:docMk/>
            <pc:sldMk cId="3237196407" sldId="319"/>
            <ac:cxnSpMk id="11" creationId="{8F28B946-C7F6-4BF4-9E0C-3FACB97B07C7}"/>
          </ac:cxnSpMkLst>
        </pc:cxnChg>
        <pc:cxnChg chg="mod">
          <ac:chgData name="Stuart C Wilde MBE" userId="effe1fc91cccb1d5" providerId="LiveId" clId="{0B7434C0-F6C9-5341-B016-8AA67EE59543}" dt="2023-12-07T12:52:02.583" v="1688" actId="1076"/>
          <ac:cxnSpMkLst>
            <pc:docMk/>
            <pc:sldMk cId="3237196407" sldId="319"/>
            <ac:cxnSpMk id="17" creationId="{BE208607-8918-4552-49E8-6D146893F414}"/>
          </ac:cxnSpMkLst>
        </pc:cxnChg>
      </pc:sldChg>
      <pc:sldChg chg="addSp delSp modSp mod">
        <pc:chgData name="Stuart C Wilde MBE" userId="effe1fc91cccb1d5" providerId="LiveId" clId="{0B7434C0-F6C9-5341-B016-8AA67EE59543}" dt="2023-12-06T20:08:52.780" v="1616" actId="1076"/>
        <pc:sldMkLst>
          <pc:docMk/>
          <pc:sldMk cId="3599701029" sldId="320"/>
        </pc:sldMkLst>
        <pc:spChg chg="mod">
          <ac:chgData name="Stuart C Wilde MBE" userId="effe1fc91cccb1d5" providerId="LiveId" clId="{0B7434C0-F6C9-5341-B016-8AA67EE59543}" dt="2023-12-06T20:08:52.780" v="1616" actId="1076"/>
          <ac:spMkLst>
            <pc:docMk/>
            <pc:sldMk cId="3599701029" sldId="320"/>
            <ac:spMk id="2" creationId="{E0E397AB-2DCC-6881-17F8-3042FB846389}"/>
          </ac:spMkLst>
        </pc:spChg>
        <pc:spChg chg="add mod">
          <ac:chgData name="Stuart C Wilde MBE" userId="effe1fc91cccb1d5" providerId="LiveId" clId="{0B7434C0-F6C9-5341-B016-8AA67EE59543}" dt="2023-12-05T20:08:35.715" v="828" actId="20577"/>
          <ac:spMkLst>
            <pc:docMk/>
            <pc:sldMk cId="3599701029" sldId="320"/>
            <ac:spMk id="3" creationId="{413E8459-80F8-8D96-2ED4-D06C1266D6D2}"/>
          </ac:spMkLst>
        </pc:spChg>
        <pc:spChg chg="del">
          <ac:chgData name="Stuart C Wilde MBE" userId="effe1fc91cccb1d5" providerId="LiveId" clId="{0B7434C0-F6C9-5341-B016-8AA67EE59543}" dt="2023-12-05T19:52:47.592" v="410" actId="478"/>
          <ac:spMkLst>
            <pc:docMk/>
            <pc:sldMk cId="3599701029" sldId="320"/>
            <ac:spMk id="4" creationId="{60735DC8-A105-4BD0-A57F-2FFC38AECE84}"/>
          </ac:spMkLst>
        </pc:spChg>
        <pc:spChg chg="del">
          <ac:chgData name="Stuart C Wilde MBE" userId="effe1fc91cccb1d5" providerId="LiveId" clId="{0B7434C0-F6C9-5341-B016-8AA67EE59543}" dt="2023-12-05T19:52:47.592" v="410" actId="478"/>
          <ac:spMkLst>
            <pc:docMk/>
            <pc:sldMk cId="3599701029" sldId="320"/>
            <ac:spMk id="14" creationId="{8F43C2BE-FC11-4556-86F2-8EE2FBBF10D2}"/>
          </ac:spMkLst>
        </pc:spChg>
        <pc:spChg chg="mod">
          <ac:chgData name="Stuart C Wilde MBE" userId="effe1fc91cccb1d5" providerId="LiveId" clId="{0B7434C0-F6C9-5341-B016-8AA67EE59543}" dt="2023-12-06T20:08:52.780" v="1616" actId="1076"/>
          <ac:spMkLst>
            <pc:docMk/>
            <pc:sldMk cId="3599701029" sldId="320"/>
            <ac:spMk id="15" creationId="{2CC5F7AD-4B32-4CCA-BA36-6844352FF6BD}"/>
          </ac:spMkLst>
        </pc:spChg>
        <pc:spChg chg="mod">
          <ac:chgData name="Stuart C Wilde MBE" userId="effe1fc91cccb1d5" providerId="LiveId" clId="{0B7434C0-F6C9-5341-B016-8AA67EE59543}" dt="2023-12-06T20:08:52.780" v="1616" actId="1076"/>
          <ac:spMkLst>
            <pc:docMk/>
            <pc:sldMk cId="3599701029" sldId="320"/>
            <ac:spMk id="16" creationId="{DC7D78AB-FBB2-37CE-3EEB-9C529F2E88A7}"/>
          </ac:spMkLst>
        </pc:spChg>
        <pc:spChg chg="mod">
          <ac:chgData name="Stuart C Wilde MBE" userId="effe1fc91cccb1d5" providerId="LiveId" clId="{0B7434C0-F6C9-5341-B016-8AA67EE59543}" dt="2023-12-06T20:08:52.780" v="1616" actId="1076"/>
          <ac:spMkLst>
            <pc:docMk/>
            <pc:sldMk cId="3599701029" sldId="320"/>
            <ac:spMk id="17" creationId="{0E7E2405-F4DD-4FD1-4385-95E79C3EC430}"/>
          </ac:spMkLst>
        </pc:spChg>
        <pc:spChg chg="mod">
          <ac:chgData name="Stuart C Wilde MBE" userId="effe1fc91cccb1d5" providerId="LiveId" clId="{0B7434C0-F6C9-5341-B016-8AA67EE59543}" dt="2023-12-06T20:08:52.780" v="1616" actId="1076"/>
          <ac:spMkLst>
            <pc:docMk/>
            <pc:sldMk cId="3599701029" sldId="320"/>
            <ac:spMk id="18" creationId="{924C77FB-2BA5-994C-9472-3118FCF0A0A0}"/>
          </ac:spMkLst>
        </pc:spChg>
        <pc:spChg chg="mod">
          <ac:chgData name="Stuart C Wilde MBE" userId="effe1fc91cccb1d5" providerId="LiveId" clId="{0B7434C0-F6C9-5341-B016-8AA67EE59543}" dt="2023-12-06T20:08:52.780" v="1616" actId="1076"/>
          <ac:spMkLst>
            <pc:docMk/>
            <pc:sldMk cId="3599701029" sldId="320"/>
            <ac:spMk id="19" creationId="{13C4B059-49ED-9C5D-1586-13D378C0DA92}"/>
          </ac:spMkLst>
        </pc:spChg>
        <pc:spChg chg="mod">
          <ac:chgData name="Stuart C Wilde MBE" userId="effe1fc91cccb1d5" providerId="LiveId" clId="{0B7434C0-F6C9-5341-B016-8AA67EE59543}" dt="2023-12-06T20:08:52.780" v="1616" actId="1076"/>
          <ac:spMkLst>
            <pc:docMk/>
            <pc:sldMk cId="3599701029" sldId="320"/>
            <ac:spMk id="20" creationId="{41C9A54E-2D95-6615-2E7C-33D070907381}"/>
          </ac:spMkLst>
        </pc:spChg>
        <pc:spChg chg="mod">
          <ac:chgData name="Stuart C Wilde MBE" userId="effe1fc91cccb1d5" providerId="LiveId" clId="{0B7434C0-F6C9-5341-B016-8AA67EE59543}" dt="2023-12-06T20:08:52.780" v="1616" actId="1076"/>
          <ac:spMkLst>
            <pc:docMk/>
            <pc:sldMk cId="3599701029" sldId="320"/>
            <ac:spMk id="21" creationId="{9A9D0999-C764-B13E-5B13-0BDA610D8FAF}"/>
          </ac:spMkLst>
        </pc:spChg>
        <pc:spChg chg="mod">
          <ac:chgData name="Stuart C Wilde MBE" userId="effe1fc91cccb1d5" providerId="LiveId" clId="{0B7434C0-F6C9-5341-B016-8AA67EE59543}" dt="2023-12-06T20:08:52.780" v="1616" actId="1076"/>
          <ac:spMkLst>
            <pc:docMk/>
            <pc:sldMk cId="3599701029" sldId="320"/>
            <ac:spMk id="22" creationId="{C5E69544-725A-C2AA-CD73-A64F8CFFC097}"/>
          </ac:spMkLst>
        </pc:spChg>
        <pc:spChg chg="del">
          <ac:chgData name="Stuart C Wilde MBE" userId="effe1fc91cccb1d5" providerId="LiveId" clId="{0B7434C0-F6C9-5341-B016-8AA67EE59543}" dt="2023-12-05T19:52:47.592" v="410" actId="478"/>
          <ac:spMkLst>
            <pc:docMk/>
            <pc:sldMk cId="3599701029" sldId="320"/>
            <ac:spMk id="25" creationId="{F54BD576-CC82-43DA-A008-C28EF60A448A}"/>
          </ac:spMkLst>
        </pc:spChg>
        <pc:spChg chg="del">
          <ac:chgData name="Stuart C Wilde MBE" userId="effe1fc91cccb1d5" providerId="LiveId" clId="{0B7434C0-F6C9-5341-B016-8AA67EE59543}" dt="2023-12-05T20:08:29.655" v="825" actId="478"/>
          <ac:spMkLst>
            <pc:docMk/>
            <pc:sldMk cId="3599701029" sldId="320"/>
            <ac:spMk id="29" creationId="{C5A8C257-B6E4-D850-0685-E36894744DCB}"/>
          </ac:spMkLst>
        </pc:spChg>
        <pc:picChg chg="mod">
          <ac:chgData name="Stuart C Wilde MBE" userId="effe1fc91cccb1d5" providerId="LiveId" clId="{0B7434C0-F6C9-5341-B016-8AA67EE59543}" dt="2023-12-06T20:08:52.780" v="1616" actId="1076"/>
          <ac:picMkLst>
            <pc:docMk/>
            <pc:sldMk cId="3599701029" sldId="320"/>
            <ac:picMk id="13" creationId="{81E0BA0B-895C-EE97-ED8A-6D487D080983}"/>
          </ac:picMkLst>
        </pc:picChg>
        <pc:cxnChg chg="del">
          <ac:chgData name="Stuart C Wilde MBE" userId="effe1fc91cccb1d5" providerId="LiveId" clId="{0B7434C0-F6C9-5341-B016-8AA67EE59543}" dt="2023-12-05T19:52:47.592" v="410" actId="478"/>
          <ac:cxnSpMkLst>
            <pc:docMk/>
            <pc:sldMk cId="3599701029" sldId="320"/>
            <ac:cxnSpMk id="8" creationId="{50060E80-F1C3-4E50-B873-7CFDEEA90049}"/>
          </ac:cxnSpMkLst>
        </pc:cxnChg>
        <pc:cxnChg chg="del">
          <ac:chgData name="Stuart C Wilde MBE" userId="effe1fc91cccb1d5" providerId="LiveId" clId="{0B7434C0-F6C9-5341-B016-8AA67EE59543}" dt="2023-12-05T19:52:47.592" v="410" actId="478"/>
          <ac:cxnSpMkLst>
            <pc:docMk/>
            <pc:sldMk cId="3599701029" sldId="320"/>
            <ac:cxnSpMk id="9" creationId="{01C52B09-2839-4160-A3C1-6BB201E5D53A}"/>
          </ac:cxnSpMkLst>
        </pc:cxnChg>
        <pc:cxnChg chg="del">
          <ac:chgData name="Stuart C Wilde MBE" userId="effe1fc91cccb1d5" providerId="LiveId" clId="{0B7434C0-F6C9-5341-B016-8AA67EE59543}" dt="2023-12-05T19:52:47.592" v="410" actId="478"/>
          <ac:cxnSpMkLst>
            <pc:docMk/>
            <pc:sldMk cId="3599701029" sldId="320"/>
            <ac:cxnSpMk id="10" creationId="{FC6C2AB6-E695-4520-9F38-6B6A0DE36B04}"/>
          </ac:cxnSpMkLst>
        </pc:cxnChg>
        <pc:cxnChg chg="del">
          <ac:chgData name="Stuart C Wilde MBE" userId="effe1fc91cccb1d5" providerId="LiveId" clId="{0B7434C0-F6C9-5341-B016-8AA67EE59543}" dt="2023-12-05T19:52:47.592" v="410" actId="478"/>
          <ac:cxnSpMkLst>
            <pc:docMk/>
            <pc:sldMk cId="3599701029" sldId="320"/>
            <ac:cxnSpMk id="11" creationId="{8F28B946-C7F6-4BF4-9E0C-3FACB97B07C7}"/>
          </ac:cxnSpMkLst>
        </pc:cxnChg>
        <pc:cxnChg chg="mod">
          <ac:chgData name="Stuart C Wilde MBE" userId="effe1fc91cccb1d5" providerId="LiveId" clId="{0B7434C0-F6C9-5341-B016-8AA67EE59543}" dt="2023-12-06T20:08:52.780" v="1616" actId="1076"/>
          <ac:cxnSpMkLst>
            <pc:docMk/>
            <pc:sldMk cId="3599701029" sldId="320"/>
            <ac:cxnSpMk id="23" creationId="{34D6D937-97F0-EAA2-820A-F0D65839CADA}"/>
          </ac:cxnSpMkLst>
        </pc:cxnChg>
        <pc:cxnChg chg="mod">
          <ac:chgData name="Stuart C Wilde MBE" userId="effe1fc91cccb1d5" providerId="LiveId" clId="{0B7434C0-F6C9-5341-B016-8AA67EE59543}" dt="2023-12-06T20:08:52.780" v="1616" actId="1076"/>
          <ac:cxnSpMkLst>
            <pc:docMk/>
            <pc:sldMk cId="3599701029" sldId="320"/>
            <ac:cxnSpMk id="24" creationId="{47F55628-DB3A-6533-D206-C5554606F616}"/>
          </ac:cxnSpMkLst>
        </pc:cxnChg>
        <pc:cxnChg chg="mod">
          <ac:chgData name="Stuart C Wilde MBE" userId="effe1fc91cccb1d5" providerId="LiveId" clId="{0B7434C0-F6C9-5341-B016-8AA67EE59543}" dt="2023-12-06T20:08:52.780" v="1616" actId="1076"/>
          <ac:cxnSpMkLst>
            <pc:docMk/>
            <pc:sldMk cId="3599701029" sldId="320"/>
            <ac:cxnSpMk id="26" creationId="{22DE063A-5B29-4EA3-5CB9-55215A3E966A}"/>
          </ac:cxnSpMkLst>
        </pc:cxnChg>
        <pc:cxnChg chg="mod">
          <ac:chgData name="Stuart C Wilde MBE" userId="effe1fc91cccb1d5" providerId="LiveId" clId="{0B7434C0-F6C9-5341-B016-8AA67EE59543}" dt="2023-12-06T20:08:52.780" v="1616" actId="1076"/>
          <ac:cxnSpMkLst>
            <pc:docMk/>
            <pc:sldMk cId="3599701029" sldId="320"/>
            <ac:cxnSpMk id="27" creationId="{9603EECA-C5C1-DD17-5E66-B525C5AF7B3A}"/>
          </ac:cxnSpMkLst>
        </pc:cxnChg>
      </pc:sldChg>
      <pc:sldChg chg="addSp delSp modSp mod">
        <pc:chgData name="Stuart C Wilde MBE" userId="effe1fc91cccb1d5" providerId="LiveId" clId="{0B7434C0-F6C9-5341-B016-8AA67EE59543}" dt="2023-12-06T20:09:05.979" v="1617" actId="1076"/>
        <pc:sldMkLst>
          <pc:docMk/>
          <pc:sldMk cId="2537090292" sldId="323"/>
        </pc:sldMkLst>
        <pc:spChg chg="add mod">
          <ac:chgData name="Stuart C Wilde MBE" userId="effe1fc91cccb1d5" providerId="LiveId" clId="{0B7434C0-F6C9-5341-B016-8AA67EE59543}" dt="2023-12-05T20:08:45.433" v="832" actId="20577"/>
          <ac:spMkLst>
            <pc:docMk/>
            <pc:sldMk cId="2537090292" sldId="323"/>
            <ac:spMk id="2" creationId="{7BA0971E-DB8D-C69F-38B1-94761C4695F0}"/>
          </ac:spMkLst>
        </pc:spChg>
        <pc:spChg chg="del">
          <ac:chgData name="Stuart C Wilde MBE" userId="effe1fc91cccb1d5" providerId="LiveId" clId="{0B7434C0-F6C9-5341-B016-8AA67EE59543}" dt="2023-12-05T19:52:53.020" v="411" actId="478"/>
          <ac:spMkLst>
            <pc:docMk/>
            <pc:sldMk cId="2537090292" sldId="323"/>
            <ac:spMk id="4" creationId="{60735DC8-A105-4BD0-A57F-2FFC38AECE84}"/>
          </ac:spMkLst>
        </pc:spChg>
        <pc:spChg chg="mod">
          <ac:chgData name="Stuart C Wilde MBE" userId="effe1fc91cccb1d5" providerId="LiveId" clId="{0B7434C0-F6C9-5341-B016-8AA67EE59543}" dt="2023-12-06T20:09:05.979" v="1617" actId="1076"/>
          <ac:spMkLst>
            <pc:docMk/>
            <pc:sldMk cId="2537090292" sldId="323"/>
            <ac:spMk id="6" creationId="{067641E6-0FF8-1142-553C-19C235E7274A}"/>
          </ac:spMkLst>
        </pc:spChg>
        <pc:spChg chg="del">
          <ac:chgData name="Stuart C Wilde MBE" userId="effe1fc91cccb1d5" providerId="LiveId" clId="{0B7434C0-F6C9-5341-B016-8AA67EE59543}" dt="2023-12-05T19:52:53.020" v="411" actId="478"/>
          <ac:spMkLst>
            <pc:docMk/>
            <pc:sldMk cId="2537090292" sldId="323"/>
            <ac:spMk id="14" creationId="{8F43C2BE-FC11-4556-86F2-8EE2FBBF10D2}"/>
          </ac:spMkLst>
        </pc:spChg>
        <pc:spChg chg="del">
          <ac:chgData name="Stuart C Wilde MBE" userId="effe1fc91cccb1d5" providerId="LiveId" clId="{0B7434C0-F6C9-5341-B016-8AA67EE59543}" dt="2023-12-05T19:52:53.020" v="411" actId="478"/>
          <ac:spMkLst>
            <pc:docMk/>
            <pc:sldMk cId="2537090292" sldId="323"/>
            <ac:spMk id="25" creationId="{F54BD576-CC82-43DA-A008-C28EF60A448A}"/>
          </ac:spMkLst>
        </pc:spChg>
        <pc:spChg chg="del">
          <ac:chgData name="Stuart C Wilde MBE" userId="effe1fc91cccb1d5" providerId="LiveId" clId="{0B7434C0-F6C9-5341-B016-8AA67EE59543}" dt="2023-12-05T20:08:40.964" v="829" actId="478"/>
          <ac:spMkLst>
            <pc:docMk/>
            <pc:sldMk cId="2537090292" sldId="323"/>
            <ac:spMk id="29" creationId="{C5A8C257-B6E4-D850-0685-E36894744DCB}"/>
          </ac:spMkLst>
        </pc:spChg>
        <pc:picChg chg="mod">
          <ac:chgData name="Stuart C Wilde MBE" userId="effe1fc91cccb1d5" providerId="LiveId" clId="{0B7434C0-F6C9-5341-B016-8AA67EE59543}" dt="2023-12-06T20:09:05.979" v="1617" actId="1076"/>
          <ac:picMkLst>
            <pc:docMk/>
            <pc:sldMk cId="2537090292" sldId="323"/>
            <ac:picMk id="7" creationId="{720D2D1E-BCA7-A558-94DE-EEC17904025E}"/>
          </ac:picMkLst>
        </pc:picChg>
        <pc:cxnChg chg="mod">
          <ac:chgData name="Stuart C Wilde MBE" userId="effe1fc91cccb1d5" providerId="LiveId" clId="{0B7434C0-F6C9-5341-B016-8AA67EE59543}" dt="2023-12-06T20:09:05.979" v="1617" actId="1076"/>
          <ac:cxnSpMkLst>
            <pc:docMk/>
            <pc:sldMk cId="2537090292" sldId="323"/>
            <ac:cxnSpMk id="5" creationId="{E809E3E0-49B4-E348-FF56-703FD60C2955}"/>
          </ac:cxnSpMkLst>
        </pc:cxnChg>
        <pc:cxnChg chg="del">
          <ac:chgData name="Stuart C Wilde MBE" userId="effe1fc91cccb1d5" providerId="LiveId" clId="{0B7434C0-F6C9-5341-B016-8AA67EE59543}" dt="2023-12-05T19:52:53.020" v="411" actId="478"/>
          <ac:cxnSpMkLst>
            <pc:docMk/>
            <pc:sldMk cId="2537090292" sldId="323"/>
            <ac:cxnSpMk id="8" creationId="{50060E80-F1C3-4E50-B873-7CFDEEA90049}"/>
          </ac:cxnSpMkLst>
        </pc:cxnChg>
        <pc:cxnChg chg="del">
          <ac:chgData name="Stuart C Wilde MBE" userId="effe1fc91cccb1d5" providerId="LiveId" clId="{0B7434C0-F6C9-5341-B016-8AA67EE59543}" dt="2023-12-05T19:52:53.020" v="411" actId="478"/>
          <ac:cxnSpMkLst>
            <pc:docMk/>
            <pc:sldMk cId="2537090292" sldId="323"/>
            <ac:cxnSpMk id="9" creationId="{01C52B09-2839-4160-A3C1-6BB201E5D53A}"/>
          </ac:cxnSpMkLst>
        </pc:cxnChg>
        <pc:cxnChg chg="del">
          <ac:chgData name="Stuart C Wilde MBE" userId="effe1fc91cccb1d5" providerId="LiveId" clId="{0B7434C0-F6C9-5341-B016-8AA67EE59543}" dt="2023-12-05T19:52:53.020" v="411" actId="478"/>
          <ac:cxnSpMkLst>
            <pc:docMk/>
            <pc:sldMk cId="2537090292" sldId="323"/>
            <ac:cxnSpMk id="10" creationId="{FC6C2AB6-E695-4520-9F38-6B6A0DE36B04}"/>
          </ac:cxnSpMkLst>
        </pc:cxnChg>
        <pc:cxnChg chg="del">
          <ac:chgData name="Stuart C Wilde MBE" userId="effe1fc91cccb1d5" providerId="LiveId" clId="{0B7434C0-F6C9-5341-B016-8AA67EE59543}" dt="2023-12-05T19:52:53.020" v="411" actId="478"/>
          <ac:cxnSpMkLst>
            <pc:docMk/>
            <pc:sldMk cId="2537090292" sldId="323"/>
            <ac:cxnSpMk id="11" creationId="{8F28B946-C7F6-4BF4-9E0C-3FACB97B07C7}"/>
          </ac:cxnSpMkLst>
        </pc:cxnChg>
        <pc:cxnChg chg="mod">
          <ac:chgData name="Stuart C Wilde MBE" userId="effe1fc91cccb1d5" providerId="LiveId" clId="{0B7434C0-F6C9-5341-B016-8AA67EE59543}" dt="2023-12-06T20:09:05.979" v="1617" actId="1076"/>
          <ac:cxnSpMkLst>
            <pc:docMk/>
            <pc:sldMk cId="2537090292" sldId="323"/>
            <ac:cxnSpMk id="12" creationId="{E6372663-7E54-9497-0583-DA95CB2376F3}"/>
          </ac:cxnSpMkLst>
        </pc:cxnChg>
      </pc:sldChg>
      <pc:sldChg chg="addSp delSp modSp mod">
        <pc:chgData name="Stuart C Wilde MBE" userId="effe1fc91cccb1d5" providerId="LiveId" clId="{0B7434C0-F6C9-5341-B016-8AA67EE59543}" dt="2023-12-06T20:09:20.562" v="1618" actId="1076"/>
        <pc:sldMkLst>
          <pc:docMk/>
          <pc:sldMk cId="2118153139" sldId="324"/>
        </pc:sldMkLst>
        <pc:spChg chg="mod">
          <ac:chgData name="Stuart C Wilde MBE" userId="effe1fc91cccb1d5" providerId="LiveId" clId="{0B7434C0-F6C9-5341-B016-8AA67EE59543}" dt="2023-12-06T20:09:20.562" v="1618" actId="1076"/>
          <ac:spMkLst>
            <pc:docMk/>
            <pc:sldMk cId="2118153139" sldId="324"/>
            <ac:spMk id="2" creationId="{1CB7319B-AFDA-25B2-487D-2F059666ADC5}"/>
          </ac:spMkLst>
        </pc:spChg>
        <pc:spChg chg="add del mod">
          <ac:chgData name="Stuart C Wilde MBE" userId="effe1fc91cccb1d5" providerId="LiveId" clId="{0B7434C0-F6C9-5341-B016-8AA67EE59543}" dt="2023-12-05T20:08:54.303" v="835" actId="478"/>
          <ac:spMkLst>
            <pc:docMk/>
            <pc:sldMk cId="2118153139" sldId="324"/>
            <ac:spMk id="3" creationId="{85280F24-9A72-FAA0-947B-C354AA815304}"/>
          </ac:spMkLst>
        </pc:spChg>
        <pc:spChg chg="del">
          <ac:chgData name="Stuart C Wilde MBE" userId="effe1fc91cccb1d5" providerId="LiveId" clId="{0B7434C0-F6C9-5341-B016-8AA67EE59543}" dt="2023-12-05T19:52:58.877" v="412" actId="478"/>
          <ac:spMkLst>
            <pc:docMk/>
            <pc:sldMk cId="2118153139" sldId="324"/>
            <ac:spMk id="4" creationId="{60735DC8-A105-4BD0-A57F-2FFC38AECE84}"/>
          </ac:spMkLst>
        </pc:spChg>
        <pc:spChg chg="add mod">
          <ac:chgData name="Stuart C Wilde MBE" userId="effe1fc91cccb1d5" providerId="LiveId" clId="{0B7434C0-F6C9-5341-B016-8AA67EE59543}" dt="2023-12-05T20:08:59.529" v="838" actId="20577"/>
          <ac:spMkLst>
            <pc:docMk/>
            <pc:sldMk cId="2118153139" sldId="324"/>
            <ac:spMk id="5" creationId="{21757CD5-ED1B-A76B-B840-EBBF82C00D23}"/>
          </ac:spMkLst>
        </pc:spChg>
        <pc:spChg chg="mod">
          <ac:chgData name="Stuart C Wilde MBE" userId="effe1fc91cccb1d5" providerId="LiveId" clId="{0B7434C0-F6C9-5341-B016-8AA67EE59543}" dt="2023-12-06T20:09:20.562" v="1618" actId="1076"/>
          <ac:spMkLst>
            <pc:docMk/>
            <pc:sldMk cId="2118153139" sldId="324"/>
            <ac:spMk id="6" creationId="{067641E6-0FF8-1142-553C-19C235E7274A}"/>
          </ac:spMkLst>
        </pc:spChg>
        <pc:spChg chg="del">
          <ac:chgData name="Stuart C Wilde MBE" userId="effe1fc91cccb1d5" providerId="LiveId" clId="{0B7434C0-F6C9-5341-B016-8AA67EE59543}" dt="2023-12-05T19:52:58.877" v="412" actId="478"/>
          <ac:spMkLst>
            <pc:docMk/>
            <pc:sldMk cId="2118153139" sldId="324"/>
            <ac:spMk id="14" creationId="{8F43C2BE-FC11-4556-86F2-8EE2FBBF10D2}"/>
          </ac:spMkLst>
        </pc:spChg>
        <pc:spChg chg="mod">
          <ac:chgData name="Stuart C Wilde MBE" userId="effe1fc91cccb1d5" providerId="LiveId" clId="{0B7434C0-F6C9-5341-B016-8AA67EE59543}" dt="2023-12-06T20:09:20.562" v="1618" actId="1076"/>
          <ac:spMkLst>
            <pc:docMk/>
            <pc:sldMk cId="2118153139" sldId="324"/>
            <ac:spMk id="17" creationId="{D30BA747-2678-2520-BC50-7D53527ADF5E}"/>
          </ac:spMkLst>
        </pc:spChg>
        <pc:spChg chg="mod">
          <ac:chgData name="Stuart C Wilde MBE" userId="effe1fc91cccb1d5" providerId="LiveId" clId="{0B7434C0-F6C9-5341-B016-8AA67EE59543}" dt="2023-12-06T20:09:20.562" v="1618" actId="1076"/>
          <ac:spMkLst>
            <pc:docMk/>
            <pc:sldMk cId="2118153139" sldId="324"/>
            <ac:spMk id="18" creationId="{CD827E9D-BAFE-7203-0502-A37BC591FD03}"/>
          </ac:spMkLst>
        </pc:spChg>
        <pc:spChg chg="del">
          <ac:chgData name="Stuart C Wilde MBE" userId="effe1fc91cccb1d5" providerId="LiveId" clId="{0B7434C0-F6C9-5341-B016-8AA67EE59543}" dt="2023-12-05T19:52:58.877" v="412" actId="478"/>
          <ac:spMkLst>
            <pc:docMk/>
            <pc:sldMk cId="2118153139" sldId="324"/>
            <ac:spMk id="25" creationId="{F54BD576-CC82-43DA-A008-C28EF60A448A}"/>
          </ac:spMkLst>
        </pc:spChg>
        <pc:spChg chg="del">
          <ac:chgData name="Stuart C Wilde MBE" userId="effe1fc91cccb1d5" providerId="LiveId" clId="{0B7434C0-F6C9-5341-B016-8AA67EE59543}" dt="2023-12-05T20:08:50.760" v="833" actId="478"/>
          <ac:spMkLst>
            <pc:docMk/>
            <pc:sldMk cId="2118153139" sldId="324"/>
            <ac:spMk id="29" creationId="{C5A8C257-B6E4-D850-0685-E36894744DCB}"/>
          </ac:spMkLst>
        </pc:spChg>
        <pc:picChg chg="mod">
          <ac:chgData name="Stuart C Wilde MBE" userId="effe1fc91cccb1d5" providerId="LiveId" clId="{0B7434C0-F6C9-5341-B016-8AA67EE59543}" dt="2023-12-06T20:09:20.562" v="1618" actId="1076"/>
          <ac:picMkLst>
            <pc:docMk/>
            <pc:sldMk cId="2118153139" sldId="324"/>
            <ac:picMk id="7" creationId="{3914CF70-9D01-06B2-C058-27B3D5776842}"/>
          </ac:picMkLst>
        </pc:picChg>
        <pc:cxnChg chg="del">
          <ac:chgData name="Stuart C Wilde MBE" userId="effe1fc91cccb1d5" providerId="LiveId" clId="{0B7434C0-F6C9-5341-B016-8AA67EE59543}" dt="2023-12-05T19:52:58.877" v="412" actId="478"/>
          <ac:cxnSpMkLst>
            <pc:docMk/>
            <pc:sldMk cId="2118153139" sldId="324"/>
            <ac:cxnSpMk id="8" creationId="{50060E80-F1C3-4E50-B873-7CFDEEA90049}"/>
          </ac:cxnSpMkLst>
        </pc:cxnChg>
        <pc:cxnChg chg="del">
          <ac:chgData name="Stuart C Wilde MBE" userId="effe1fc91cccb1d5" providerId="LiveId" clId="{0B7434C0-F6C9-5341-B016-8AA67EE59543}" dt="2023-12-05T19:52:58.877" v="412" actId="478"/>
          <ac:cxnSpMkLst>
            <pc:docMk/>
            <pc:sldMk cId="2118153139" sldId="324"/>
            <ac:cxnSpMk id="9" creationId="{01C52B09-2839-4160-A3C1-6BB201E5D53A}"/>
          </ac:cxnSpMkLst>
        </pc:cxnChg>
        <pc:cxnChg chg="del">
          <ac:chgData name="Stuart C Wilde MBE" userId="effe1fc91cccb1d5" providerId="LiveId" clId="{0B7434C0-F6C9-5341-B016-8AA67EE59543}" dt="2023-12-05T19:52:58.877" v="412" actId="478"/>
          <ac:cxnSpMkLst>
            <pc:docMk/>
            <pc:sldMk cId="2118153139" sldId="324"/>
            <ac:cxnSpMk id="10" creationId="{FC6C2AB6-E695-4520-9F38-6B6A0DE36B04}"/>
          </ac:cxnSpMkLst>
        </pc:cxnChg>
        <pc:cxnChg chg="del">
          <ac:chgData name="Stuart C Wilde MBE" userId="effe1fc91cccb1d5" providerId="LiveId" clId="{0B7434C0-F6C9-5341-B016-8AA67EE59543}" dt="2023-12-05T19:52:58.877" v="412" actId="478"/>
          <ac:cxnSpMkLst>
            <pc:docMk/>
            <pc:sldMk cId="2118153139" sldId="324"/>
            <ac:cxnSpMk id="11" creationId="{8F28B946-C7F6-4BF4-9E0C-3FACB97B07C7}"/>
          </ac:cxnSpMkLst>
        </pc:cxnChg>
        <pc:cxnChg chg="mod">
          <ac:chgData name="Stuart C Wilde MBE" userId="effe1fc91cccb1d5" providerId="LiveId" clId="{0B7434C0-F6C9-5341-B016-8AA67EE59543}" dt="2023-12-06T20:09:20.562" v="1618" actId="1076"/>
          <ac:cxnSpMkLst>
            <pc:docMk/>
            <pc:sldMk cId="2118153139" sldId="324"/>
            <ac:cxnSpMk id="12" creationId="{E6372663-7E54-9497-0583-DA95CB2376F3}"/>
          </ac:cxnSpMkLst>
        </pc:cxnChg>
        <pc:cxnChg chg="mod">
          <ac:chgData name="Stuart C Wilde MBE" userId="effe1fc91cccb1d5" providerId="LiveId" clId="{0B7434C0-F6C9-5341-B016-8AA67EE59543}" dt="2023-12-06T20:09:20.562" v="1618" actId="1076"/>
          <ac:cxnSpMkLst>
            <pc:docMk/>
            <pc:sldMk cId="2118153139" sldId="324"/>
            <ac:cxnSpMk id="13" creationId="{8E4F7917-2B6F-781D-8E8E-4C14CD2C69B3}"/>
          </ac:cxnSpMkLst>
        </pc:cxnChg>
      </pc:sldChg>
      <pc:sldChg chg="addSp delSp modSp mod">
        <pc:chgData name="Stuart C Wilde MBE" userId="effe1fc91cccb1d5" providerId="LiveId" clId="{0B7434C0-F6C9-5341-B016-8AA67EE59543}" dt="2023-12-06T20:09:35.096" v="1619" actId="1076"/>
        <pc:sldMkLst>
          <pc:docMk/>
          <pc:sldMk cId="2415690415" sldId="325"/>
        </pc:sldMkLst>
        <pc:spChg chg="mod">
          <ac:chgData name="Stuart C Wilde MBE" userId="effe1fc91cccb1d5" providerId="LiveId" clId="{0B7434C0-F6C9-5341-B016-8AA67EE59543}" dt="2023-12-06T20:09:35.096" v="1619" actId="1076"/>
          <ac:spMkLst>
            <pc:docMk/>
            <pc:sldMk cId="2415690415" sldId="325"/>
            <ac:spMk id="2" creationId="{1BE8EF13-5BA1-C95F-DAE9-8CEF7D28E7E3}"/>
          </ac:spMkLst>
        </pc:spChg>
        <pc:spChg chg="del">
          <ac:chgData name="Stuart C Wilde MBE" userId="effe1fc91cccb1d5" providerId="LiveId" clId="{0B7434C0-F6C9-5341-B016-8AA67EE59543}" dt="2023-12-05T19:53:04.207" v="413" actId="478"/>
          <ac:spMkLst>
            <pc:docMk/>
            <pc:sldMk cId="2415690415" sldId="325"/>
            <ac:spMk id="4" creationId="{60735DC8-A105-4BD0-A57F-2FFC38AECE84}"/>
          </ac:spMkLst>
        </pc:spChg>
        <pc:spChg chg="mod">
          <ac:chgData name="Stuart C Wilde MBE" userId="effe1fc91cccb1d5" providerId="LiveId" clId="{0B7434C0-F6C9-5341-B016-8AA67EE59543}" dt="2023-12-06T20:09:35.096" v="1619" actId="1076"/>
          <ac:spMkLst>
            <pc:docMk/>
            <pc:sldMk cId="2415690415" sldId="325"/>
            <ac:spMk id="5" creationId="{D313B760-E64A-111C-C69E-476F63AA4FF2}"/>
          </ac:spMkLst>
        </pc:spChg>
        <pc:spChg chg="mod">
          <ac:chgData name="Stuart C Wilde MBE" userId="effe1fc91cccb1d5" providerId="LiveId" clId="{0B7434C0-F6C9-5341-B016-8AA67EE59543}" dt="2023-12-06T20:09:35.096" v="1619" actId="1076"/>
          <ac:spMkLst>
            <pc:docMk/>
            <pc:sldMk cId="2415690415" sldId="325"/>
            <ac:spMk id="6" creationId="{067641E6-0FF8-1142-553C-19C235E7274A}"/>
          </ac:spMkLst>
        </pc:spChg>
        <pc:spChg chg="del">
          <ac:chgData name="Stuart C Wilde MBE" userId="effe1fc91cccb1d5" providerId="LiveId" clId="{0B7434C0-F6C9-5341-B016-8AA67EE59543}" dt="2023-12-05T19:53:04.207" v="413" actId="478"/>
          <ac:spMkLst>
            <pc:docMk/>
            <pc:sldMk cId="2415690415" sldId="325"/>
            <ac:spMk id="14" creationId="{8F43C2BE-FC11-4556-86F2-8EE2FBBF10D2}"/>
          </ac:spMkLst>
        </pc:spChg>
        <pc:spChg chg="mod">
          <ac:chgData name="Stuart C Wilde MBE" userId="effe1fc91cccb1d5" providerId="LiveId" clId="{0B7434C0-F6C9-5341-B016-8AA67EE59543}" dt="2023-12-06T20:09:35.096" v="1619" actId="1076"/>
          <ac:spMkLst>
            <pc:docMk/>
            <pc:sldMk cId="2415690415" sldId="325"/>
            <ac:spMk id="15" creationId="{C260CACF-DAC3-980C-9B63-60DF578C9714}"/>
          </ac:spMkLst>
        </pc:spChg>
        <pc:spChg chg="mod">
          <ac:chgData name="Stuart C Wilde MBE" userId="effe1fc91cccb1d5" providerId="LiveId" clId="{0B7434C0-F6C9-5341-B016-8AA67EE59543}" dt="2023-12-06T20:09:35.096" v="1619" actId="1076"/>
          <ac:spMkLst>
            <pc:docMk/>
            <pc:sldMk cId="2415690415" sldId="325"/>
            <ac:spMk id="16" creationId="{B21242C8-8DE4-F108-209C-6E6816569A53}"/>
          </ac:spMkLst>
        </pc:spChg>
        <pc:spChg chg="mod">
          <ac:chgData name="Stuart C Wilde MBE" userId="effe1fc91cccb1d5" providerId="LiveId" clId="{0B7434C0-F6C9-5341-B016-8AA67EE59543}" dt="2023-12-06T20:09:35.096" v="1619" actId="1076"/>
          <ac:spMkLst>
            <pc:docMk/>
            <pc:sldMk cId="2415690415" sldId="325"/>
            <ac:spMk id="17" creationId="{D30BA747-2678-2520-BC50-7D53527ADF5E}"/>
          </ac:spMkLst>
        </pc:spChg>
        <pc:spChg chg="mod">
          <ac:chgData name="Stuart C Wilde MBE" userId="effe1fc91cccb1d5" providerId="LiveId" clId="{0B7434C0-F6C9-5341-B016-8AA67EE59543}" dt="2023-12-06T20:09:35.096" v="1619" actId="1076"/>
          <ac:spMkLst>
            <pc:docMk/>
            <pc:sldMk cId="2415690415" sldId="325"/>
            <ac:spMk id="18" creationId="{CD827E9D-BAFE-7203-0502-A37BC591FD03}"/>
          </ac:spMkLst>
        </pc:spChg>
        <pc:spChg chg="add mod">
          <ac:chgData name="Stuart C Wilde MBE" userId="effe1fc91cccb1d5" providerId="LiveId" clId="{0B7434C0-F6C9-5341-B016-8AA67EE59543}" dt="2023-12-05T20:09:09.957" v="844" actId="20577"/>
          <ac:spMkLst>
            <pc:docMk/>
            <pc:sldMk cId="2415690415" sldId="325"/>
            <ac:spMk id="19" creationId="{1287C9D5-480D-2CBF-3258-514C38D9C2A3}"/>
          </ac:spMkLst>
        </pc:spChg>
        <pc:spChg chg="del">
          <ac:chgData name="Stuart C Wilde MBE" userId="effe1fc91cccb1d5" providerId="LiveId" clId="{0B7434C0-F6C9-5341-B016-8AA67EE59543}" dt="2023-12-05T19:53:04.207" v="413" actId="478"/>
          <ac:spMkLst>
            <pc:docMk/>
            <pc:sldMk cId="2415690415" sldId="325"/>
            <ac:spMk id="25" creationId="{F54BD576-CC82-43DA-A008-C28EF60A448A}"/>
          </ac:spMkLst>
        </pc:spChg>
        <pc:spChg chg="del">
          <ac:chgData name="Stuart C Wilde MBE" userId="effe1fc91cccb1d5" providerId="LiveId" clId="{0B7434C0-F6C9-5341-B016-8AA67EE59543}" dt="2023-12-05T20:09:04.593" v="839" actId="478"/>
          <ac:spMkLst>
            <pc:docMk/>
            <pc:sldMk cId="2415690415" sldId="325"/>
            <ac:spMk id="29" creationId="{C5A8C257-B6E4-D850-0685-E36894744DCB}"/>
          </ac:spMkLst>
        </pc:spChg>
        <pc:picChg chg="mod">
          <ac:chgData name="Stuart C Wilde MBE" userId="effe1fc91cccb1d5" providerId="LiveId" clId="{0B7434C0-F6C9-5341-B016-8AA67EE59543}" dt="2023-12-06T20:09:35.096" v="1619" actId="1076"/>
          <ac:picMkLst>
            <pc:docMk/>
            <pc:sldMk cId="2415690415" sldId="325"/>
            <ac:picMk id="3" creationId="{FEAB75D0-7800-3832-756E-C252E953B254}"/>
          </ac:picMkLst>
        </pc:picChg>
        <pc:cxnChg chg="mod">
          <ac:chgData name="Stuart C Wilde MBE" userId="effe1fc91cccb1d5" providerId="LiveId" clId="{0B7434C0-F6C9-5341-B016-8AA67EE59543}" dt="2023-12-06T20:09:35.096" v="1619" actId="1076"/>
          <ac:cxnSpMkLst>
            <pc:docMk/>
            <pc:sldMk cId="2415690415" sldId="325"/>
            <ac:cxnSpMk id="7" creationId="{2AE30660-DB77-2D9B-4B73-8BC2840CF342}"/>
          </ac:cxnSpMkLst>
        </pc:cxnChg>
        <pc:cxnChg chg="del">
          <ac:chgData name="Stuart C Wilde MBE" userId="effe1fc91cccb1d5" providerId="LiveId" clId="{0B7434C0-F6C9-5341-B016-8AA67EE59543}" dt="2023-12-05T19:53:04.207" v="413" actId="478"/>
          <ac:cxnSpMkLst>
            <pc:docMk/>
            <pc:sldMk cId="2415690415" sldId="325"/>
            <ac:cxnSpMk id="8" creationId="{50060E80-F1C3-4E50-B873-7CFDEEA90049}"/>
          </ac:cxnSpMkLst>
        </pc:cxnChg>
        <pc:cxnChg chg="del">
          <ac:chgData name="Stuart C Wilde MBE" userId="effe1fc91cccb1d5" providerId="LiveId" clId="{0B7434C0-F6C9-5341-B016-8AA67EE59543}" dt="2023-12-05T19:53:04.207" v="413" actId="478"/>
          <ac:cxnSpMkLst>
            <pc:docMk/>
            <pc:sldMk cId="2415690415" sldId="325"/>
            <ac:cxnSpMk id="9" creationId="{01C52B09-2839-4160-A3C1-6BB201E5D53A}"/>
          </ac:cxnSpMkLst>
        </pc:cxnChg>
        <pc:cxnChg chg="del">
          <ac:chgData name="Stuart C Wilde MBE" userId="effe1fc91cccb1d5" providerId="LiveId" clId="{0B7434C0-F6C9-5341-B016-8AA67EE59543}" dt="2023-12-05T19:53:04.207" v="413" actId="478"/>
          <ac:cxnSpMkLst>
            <pc:docMk/>
            <pc:sldMk cId="2415690415" sldId="325"/>
            <ac:cxnSpMk id="10" creationId="{FC6C2AB6-E695-4520-9F38-6B6A0DE36B04}"/>
          </ac:cxnSpMkLst>
        </pc:cxnChg>
        <pc:cxnChg chg="del">
          <ac:chgData name="Stuart C Wilde MBE" userId="effe1fc91cccb1d5" providerId="LiveId" clId="{0B7434C0-F6C9-5341-B016-8AA67EE59543}" dt="2023-12-05T19:53:04.207" v="413" actId="478"/>
          <ac:cxnSpMkLst>
            <pc:docMk/>
            <pc:sldMk cId="2415690415" sldId="325"/>
            <ac:cxnSpMk id="11" creationId="{8F28B946-C7F6-4BF4-9E0C-3FACB97B07C7}"/>
          </ac:cxnSpMkLst>
        </pc:cxnChg>
        <pc:cxnChg chg="mod">
          <ac:chgData name="Stuart C Wilde MBE" userId="effe1fc91cccb1d5" providerId="LiveId" clId="{0B7434C0-F6C9-5341-B016-8AA67EE59543}" dt="2023-12-06T20:09:35.096" v="1619" actId="1076"/>
          <ac:cxnSpMkLst>
            <pc:docMk/>
            <pc:sldMk cId="2415690415" sldId="325"/>
            <ac:cxnSpMk id="12" creationId="{E6372663-7E54-9497-0583-DA95CB2376F3}"/>
          </ac:cxnSpMkLst>
        </pc:cxnChg>
        <pc:cxnChg chg="mod">
          <ac:chgData name="Stuart C Wilde MBE" userId="effe1fc91cccb1d5" providerId="LiveId" clId="{0B7434C0-F6C9-5341-B016-8AA67EE59543}" dt="2023-12-06T20:09:35.096" v="1619" actId="1076"/>
          <ac:cxnSpMkLst>
            <pc:docMk/>
            <pc:sldMk cId="2415690415" sldId="325"/>
            <ac:cxnSpMk id="13" creationId="{8E4F7917-2B6F-781D-8E8E-4C14CD2C69B3}"/>
          </ac:cxnSpMkLst>
        </pc:cxnChg>
      </pc:sldChg>
      <pc:sldChg chg="addSp delSp modSp mod">
        <pc:chgData name="Stuart C Wilde MBE" userId="effe1fc91cccb1d5" providerId="LiveId" clId="{0B7434C0-F6C9-5341-B016-8AA67EE59543}" dt="2023-12-06T20:05:16.879" v="1599" actId="1076"/>
        <pc:sldMkLst>
          <pc:docMk/>
          <pc:sldMk cId="2547039009" sldId="326"/>
        </pc:sldMkLst>
        <pc:spChg chg="add mod">
          <ac:chgData name="Stuart C Wilde MBE" userId="effe1fc91cccb1d5" providerId="LiveId" clId="{0B7434C0-F6C9-5341-B016-8AA67EE59543}" dt="2023-12-05T20:05:39.475" v="616" actId="20577"/>
          <ac:spMkLst>
            <pc:docMk/>
            <pc:sldMk cId="2547039009" sldId="326"/>
            <ac:spMk id="3" creationId="{BE1A650A-8CF2-FEB9-A65B-233882ADF5B1}"/>
          </ac:spMkLst>
        </pc:spChg>
        <pc:spChg chg="del">
          <ac:chgData name="Stuart C Wilde MBE" userId="effe1fc91cccb1d5" providerId="LiveId" clId="{0B7434C0-F6C9-5341-B016-8AA67EE59543}" dt="2023-12-05T19:51:23.501" v="396" actId="478"/>
          <ac:spMkLst>
            <pc:docMk/>
            <pc:sldMk cId="2547039009" sldId="326"/>
            <ac:spMk id="4" creationId="{60735DC8-A105-4BD0-A57F-2FFC38AECE84}"/>
          </ac:spMkLst>
        </pc:spChg>
        <pc:spChg chg="del">
          <ac:chgData name="Stuart C Wilde MBE" userId="effe1fc91cccb1d5" providerId="LiveId" clId="{0B7434C0-F6C9-5341-B016-8AA67EE59543}" dt="2023-12-05T19:51:23.501" v="396" actId="478"/>
          <ac:spMkLst>
            <pc:docMk/>
            <pc:sldMk cId="2547039009" sldId="326"/>
            <ac:spMk id="14" creationId="{8F43C2BE-FC11-4556-86F2-8EE2FBBF10D2}"/>
          </ac:spMkLst>
        </pc:spChg>
        <pc:spChg chg="del">
          <ac:chgData name="Stuart C Wilde MBE" userId="effe1fc91cccb1d5" providerId="LiveId" clId="{0B7434C0-F6C9-5341-B016-8AA67EE59543}" dt="2023-12-05T19:51:23.501" v="396" actId="478"/>
          <ac:spMkLst>
            <pc:docMk/>
            <pc:sldMk cId="2547039009" sldId="326"/>
            <ac:spMk id="25" creationId="{F54BD576-CC82-43DA-A008-C28EF60A448A}"/>
          </ac:spMkLst>
        </pc:spChg>
        <pc:spChg chg="del">
          <ac:chgData name="Stuart C Wilde MBE" userId="effe1fc91cccb1d5" providerId="LiveId" clId="{0B7434C0-F6C9-5341-B016-8AA67EE59543}" dt="2023-12-05T20:05:34.043" v="614" actId="478"/>
          <ac:spMkLst>
            <pc:docMk/>
            <pc:sldMk cId="2547039009" sldId="326"/>
            <ac:spMk id="45" creationId="{FBB4BAC0-F083-5E88-E4A7-A64FD6C30060}"/>
          </ac:spMkLst>
        </pc:spChg>
        <pc:picChg chg="mod">
          <ac:chgData name="Stuart C Wilde MBE" userId="effe1fc91cccb1d5" providerId="LiveId" clId="{0B7434C0-F6C9-5341-B016-8AA67EE59543}" dt="2023-12-06T20:05:16.879" v="1599" actId="1076"/>
          <ac:picMkLst>
            <pc:docMk/>
            <pc:sldMk cId="2547039009" sldId="326"/>
            <ac:picMk id="2" creationId="{A6002C3D-EC9B-7B84-9E53-DDF2C6D74C27}"/>
          </ac:picMkLst>
        </pc:picChg>
        <pc:cxnChg chg="del">
          <ac:chgData name="Stuart C Wilde MBE" userId="effe1fc91cccb1d5" providerId="LiveId" clId="{0B7434C0-F6C9-5341-B016-8AA67EE59543}" dt="2023-12-05T19:51:23.501" v="396" actId="478"/>
          <ac:cxnSpMkLst>
            <pc:docMk/>
            <pc:sldMk cId="2547039009" sldId="326"/>
            <ac:cxnSpMk id="8" creationId="{50060E80-F1C3-4E50-B873-7CFDEEA90049}"/>
          </ac:cxnSpMkLst>
        </pc:cxnChg>
        <pc:cxnChg chg="del">
          <ac:chgData name="Stuart C Wilde MBE" userId="effe1fc91cccb1d5" providerId="LiveId" clId="{0B7434C0-F6C9-5341-B016-8AA67EE59543}" dt="2023-12-05T19:51:23.501" v="396" actId="478"/>
          <ac:cxnSpMkLst>
            <pc:docMk/>
            <pc:sldMk cId="2547039009" sldId="326"/>
            <ac:cxnSpMk id="9" creationId="{01C52B09-2839-4160-A3C1-6BB201E5D53A}"/>
          </ac:cxnSpMkLst>
        </pc:cxnChg>
        <pc:cxnChg chg="del">
          <ac:chgData name="Stuart C Wilde MBE" userId="effe1fc91cccb1d5" providerId="LiveId" clId="{0B7434C0-F6C9-5341-B016-8AA67EE59543}" dt="2023-12-05T19:51:23.501" v="396" actId="478"/>
          <ac:cxnSpMkLst>
            <pc:docMk/>
            <pc:sldMk cId="2547039009" sldId="326"/>
            <ac:cxnSpMk id="10" creationId="{FC6C2AB6-E695-4520-9F38-6B6A0DE36B04}"/>
          </ac:cxnSpMkLst>
        </pc:cxnChg>
        <pc:cxnChg chg="del">
          <ac:chgData name="Stuart C Wilde MBE" userId="effe1fc91cccb1d5" providerId="LiveId" clId="{0B7434C0-F6C9-5341-B016-8AA67EE59543}" dt="2023-12-05T19:51:23.501" v="396" actId="478"/>
          <ac:cxnSpMkLst>
            <pc:docMk/>
            <pc:sldMk cId="2547039009" sldId="326"/>
            <ac:cxnSpMk id="11" creationId="{8F28B946-C7F6-4BF4-9E0C-3FACB97B07C7}"/>
          </ac:cxnSpMkLst>
        </pc:cxnChg>
      </pc:sldChg>
      <pc:sldChg chg="addSp delSp modSp mod">
        <pc:chgData name="Stuart C Wilde MBE" userId="effe1fc91cccb1d5" providerId="LiveId" clId="{0B7434C0-F6C9-5341-B016-8AA67EE59543}" dt="2023-12-06T20:05:33.830" v="1600" actId="1076"/>
        <pc:sldMkLst>
          <pc:docMk/>
          <pc:sldMk cId="3323068216" sldId="327"/>
        </pc:sldMkLst>
        <pc:spChg chg="add mod">
          <ac:chgData name="Stuart C Wilde MBE" userId="effe1fc91cccb1d5" providerId="LiveId" clId="{0B7434C0-F6C9-5341-B016-8AA67EE59543}" dt="2023-12-05T20:05:49.207" v="619" actId="20577"/>
          <ac:spMkLst>
            <pc:docMk/>
            <pc:sldMk cId="3323068216" sldId="327"/>
            <ac:spMk id="3" creationId="{91DB0AB2-AB7F-B2A7-2F2B-829002A8CFE9}"/>
          </ac:spMkLst>
        </pc:spChg>
        <pc:spChg chg="del">
          <ac:chgData name="Stuart C Wilde MBE" userId="effe1fc91cccb1d5" providerId="LiveId" clId="{0B7434C0-F6C9-5341-B016-8AA67EE59543}" dt="2023-12-05T19:51:28.775" v="397" actId="478"/>
          <ac:spMkLst>
            <pc:docMk/>
            <pc:sldMk cId="3323068216" sldId="327"/>
            <ac:spMk id="4" creationId="{60735DC8-A105-4BD0-A57F-2FFC38AECE84}"/>
          </ac:spMkLst>
        </pc:spChg>
        <pc:spChg chg="del">
          <ac:chgData name="Stuart C Wilde MBE" userId="effe1fc91cccb1d5" providerId="LiveId" clId="{0B7434C0-F6C9-5341-B016-8AA67EE59543}" dt="2023-12-05T19:51:28.775" v="397" actId="478"/>
          <ac:spMkLst>
            <pc:docMk/>
            <pc:sldMk cId="3323068216" sldId="327"/>
            <ac:spMk id="14" creationId="{8F43C2BE-FC11-4556-86F2-8EE2FBBF10D2}"/>
          </ac:spMkLst>
        </pc:spChg>
        <pc:spChg chg="del">
          <ac:chgData name="Stuart C Wilde MBE" userId="effe1fc91cccb1d5" providerId="LiveId" clId="{0B7434C0-F6C9-5341-B016-8AA67EE59543}" dt="2023-12-05T19:51:28.775" v="397" actId="478"/>
          <ac:spMkLst>
            <pc:docMk/>
            <pc:sldMk cId="3323068216" sldId="327"/>
            <ac:spMk id="25" creationId="{F54BD576-CC82-43DA-A008-C28EF60A448A}"/>
          </ac:spMkLst>
        </pc:spChg>
        <pc:spChg chg="del">
          <ac:chgData name="Stuart C Wilde MBE" userId="effe1fc91cccb1d5" providerId="LiveId" clId="{0B7434C0-F6C9-5341-B016-8AA67EE59543}" dt="2023-12-05T20:05:44.439" v="617" actId="478"/>
          <ac:spMkLst>
            <pc:docMk/>
            <pc:sldMk cId="3323068216" sldId="327"/>
            <ac:spMk id="45" creationId="{FBB4BAC0-F083-5E88-E4A7-A64FD6C30060}"/>
          </ac:spMkLst>
        </pc:spChg>
        <pc:picChg chg="mod">
          <ac:chgData name="Stuart C Wilde MBE" userId="effe1fc91cccb1d5" providerId="LiveId" clId="{0B7434C0-F6C9-5341-B016-8AA67EE59543}" dt="2023-12-06T20:05:33.830" v="1600" actId="1076"/>
          <ac:picMkLst>
            <pc:docMk/>
            <pc:sldMk cId="3323068216" sldId="327"/>
            <ac:picMk id="2" creationId="{FEE30580-6074-0644-EE63-52D99EAD16C0}"/>
          </ac:picMkLst>
        </pc:picChg>
        <pc:cxnChg chg="del">
          <ac:chgData name="Stuart C Wilde MBE" userId="effe1fc91cccb1d5" providerId="LiveId" clId="{0B7434C0-F6C9-5341-B016-8AA67EE59543}" dt="2023-12-05T19:51:28.775" v="397" actId="478"/>
          <ac:cxnSpMkLst>
            <pc:docMk/>
            <pc:sldMk cId="3323068216" sldId="327"/>
            <ac:cxnSpMk id="8" creationId="{50060E80-F1C3-4E50-B873-7CFDEEA90049}"/>
          </ac:cxnSpMkLst>
        </pc:cxnChg>
        <pc:cxnChg chg="del">
          <ac:chgData name="Stuart C Wilde MBE" userId="effe1fc91cccb1d5" providerId="LiveId" clId="{0B7434C0-F6C9-5341-B016-8AA67EE59543}" dt="2023-12-05T19:51:28.775" v="397" actId="478"/>
          <ac:cxnSpMkLst>
            <pc:docMk/>
            <pc:sldMk cId="3323068216" sldId="327"/>
            <ac:cxnSpMk id="9" creationId="{01C52B09-2839-4160-A3C1-6BB201E5D53A}"/>
          </ac:cxnSpMkLst>
        </pc:cxnChg>
        <pc:cxnChg chg="del">
          <ac:chgData name="Stuart C Wilde MBE" userId="effe1fc91cccb1d5" providerId="LiveId" clId="{0B7434C0-F6C9-5341-B016-8AA67EE59543}" dt="2023-12-05T19:51:28.775" v="397" actId="478"/>
          <ac:cxnSpMkLst>
            <pc:docMk/>
            <pc:sldMk cId="3323068216" sldId="327"/>
            <ac:cxnSpMk id="10" creationId="{FC6C2AB6-E695-4520-9F38-6B6A0DE36B04}"/>
          </ac:cxnSpMkLst>
        </pc:cxnChg>
        <pc:cxnChg chg="del">
          <ac:chgData name="Stuart C Wilde MBE" userId="effe1fc91cccb1d5" providerId="LiveId" clId="{0B7434C0-F6C9-5341-B016-8AA67EE59543}" dt="2023-12-05T19:51:28.775" v="397" actId="478"/>
          <ac:cxnSpMkLst>
            <pc:docMk/>
            <pc:sldMk cId="3323068216" sldId="327"/>
            <ac:cxnSpMk id="11" creationId="{8F28B946-C7F6-4BF4-9E0C-3FACB97B07C7}"/>
          </ac:cxnSpMkLst>
        </pc:cxnChg>
      </pc:sldChg>
      <pc:sldChg chg="addSp delSp modSp mod">
        <pc:chgData name="Stuart C Wilde MBE" userId="effe1fc91cccb1d5" providerId="LiveId" clId="{0B7434C0-F6C9-5341-B016-8AA67EE59543}" dt="2023-12-06T20:05:52.998" v="1602" actId="1076"/>
        <pc:sldMkLst>
          <pc:docMk/>
          <pc:sldMk cId="2735931578" sldId="328"/>
        </pc:sldMkLst>
        <pc:spChg chg="add del mod">
          <ac:chgData name="Stuart C Wilde MBE" userId="effe1fc91cccb1d5" providerId="LiveId" clId="{0B7434C0-F6C9-5341-B016-8AA67EE59543}" dt="2023-12-05T20:06:11.571" v="628"/>
          <ac:spMkLst>
            <pc:docMk/>
            <pc:sldMk cId="2735931578" sldId="328"/>
            <ac:spMk id="2" creationId="{995B9086-D7C6-D344-64D4-25DE7879631E}"/>
          </ac:spMkLst>
        </pc:spChg>
        <pc:spChg chg="mod">
          <ac:chgData name="Stuart C Wilde MBE" userId="effe1fc91cccb1d5" providerId="LiveId" clId="{0B7434C0-F6C9-5341-B016-8AA67EE59543}" dt="2023-12-06T20:05:52.998" v="1602" actId="1076"/>
          <ac:spMkLst>
            <pc:docMk/>
            <pc:sldMk cId="2735931578" sldId="328"/>
            <ac:spMk id="3" creationId="{36538335-E8F0-A927-8EDB-8B9F665D2724}"/>
          </ac:spMkLst>
        </pc:spChg>
        <pc:spChg chg="del">
          <ac:chgData name="Stuart C Wilde MBE" userId="effe1fc91cccb1d5" providerId="LiveId" clId="{0B7434C0-F6C9-5341-B016-8AA67EE59543}" dt="2023-12-05T19:51:38.924" v="399" actId="478"/>
          <ac:spMkLst>
            <pc:docMk/>
            <pc:sldMk cId="2735931578" sldId="328"/>
            <ac:spMk id="4" creationId="{60735DC8-A105-4BD0-A57F-2FFC38AECE84}"/>
          </ac:spMkLst>
        </pc:spChg>
        <pc:spChg chg="add mod">
          <ac:chgData name="Stuart C Wilde MBE" userId="effe1fc91cccb1d5" providerId="LiveId" clId="{0B7434C0-F6C9-5341-B016-8AA67EE59543}" dt="2023-12-05T20:06:10.621" v="626" actId="20577"/>
          <ac:spMkLst>
            <pc:docMk/>
            <pc:sldMk cId="2735931578" sldId="328"/>
            <ac:spMk id="5" creationId="{D106A70E-83BA-6CF2-D0FE-4F96D26D2DED}"/>
          </ac:spMkLst>
        </pc:spChg>
        <pc:spChg chg="mod">
          <ac:chgData name="Stuart C Wilde MBE" userId="effe1fc91cccb1d5" providerId="LiveId" clId="{0B7434C0-F6C9-5341-B016-8AA67EE59543}" dt="2023-12-06T20:05:52.998" v="1602" actId="1076"/>
          <ac:spMkLst>
            <pc:docMk/>
            <pc:sldMk cId="2735931578" sldId="328"/>
            <ac:spMk id="6" creationId="{B0C6A91F-2B71-B12B-A563-42BFAC086EE5}"/>
          </ac:spMkLst>
        </pc:spChg>
        <pc:spChg chg="mod">
          <ac:chgData name="Stuart C Wilde MBE" userId="effe1fc91cccb1d5" providerId="LiveId" clId="{0B7434C0-F6C9-5341-B016-8AA67EE59543}" dt="2023-12-06T20:05:52.998" v="1602" actId="1076"/>
          <ac:spMkLst>
            <pc:docMk/>
            <pc:sldMk cId="2735931578" sldId="328"/>
            <ac:spMk id="12" creationId="{3E62F585-8E71-FB7D-4D9E-E5D717132A71}"/>
          </ac:spMkLst>
        </pc:spChg>
        <pc:spChg chg="mod">
          <ac:chgData name="Stuart C Wilde MBE" userId="effe1fc91cccb1d5" providerId="LiveId" clId="{0B7434C0-F6C9-5341-B016-8AA67EE59543}" dt="2023-12-06T20:05:52.998" v="1602" actId="1076"/>
          <ac:spMkLst>
            <pc:docMk/>
            <pc:sldMk cId="2735931578" sldId="328"/>
            <ac:spMk id="13" creationId="{98526587-563F-C7FB-7C8D-8C99A7245BF5}"/>
          </ac:spMkLst>
        </pc:spChg>
        <pc:spChg chg="del">
          <ac:chgData name="Stuart C Wilde MBE" userId="effe1fc91cccb1d5" providerId="LiveId" clId="{0B7434C0-F6C9-5341-B016-8AA67EE59543}" dt="2023-12-05T19:51:38.924" v="399" actId="478"/>
          <ac:spMkLst>
            <pc:docMk/>
            <pc:sldMk cId="2735931578" sldId="328"/>
            <ac:spMk id="14" creationId="{8F43C2BE-FC11-4556-86F2-8EE2FBBF10D2}"/>
          </ac:spMkLst>
        </pc:spChg>
        <pc:spChg chg="mod">
          <ac:chgData name="Stuart C Wilde MBE" userId="effe1fc91cccb1d5" providerId="LiveId" clId="{0B7434C0-F6C9-5341-B016-8AA67EE59543}" dt="2023-12-06T20:05:52.998" v="1602" actId="1076"/>
          <ac:spMkLst>
            <pc:docMk/>
            <pc:sldMk cId="2735931578" sldId="328"/>
            <ac:spMk id="15" creationId="{AAC71208-0C26-28D3-F09B-6FAEB9933EEF}"/>
          </ac:spMkLst>
        </pc:spChg>
        <pc:spChg chg="del">
          <ac:chgData name="Stuart C Wilde MBE" userId="effe1fc91cccb1d5" providerId="LiveId" clId="{0B7434C0-F6C9-5341-B016-8AA67EE59543}" dt="2023-12-05T19:51:38.924" v="399" actId="478"/>
          <ac:spMkLst>
            <pc:docMk/>
            <pc:sldMk cId="2735931578" sldId="328"/>
            <ac:spMk id="25" creationId="{F54BD576-CC82-43DA-A008-C28EF60A448A}"/>
          </ac:spMkLst>
        </pc:spChg>
        <pc:spChg chg="del">
          <ac:chgData name="Stuart C Wilde MBE" userId="effe1fc91cccb1d5" providerId="LiveId" clId="{0B7434C0-F6C9-5341-B016-8AA67EE59543}" dt="2023-12-05T20:06:05.196" v="623" actId="478"/>
          <ac:spMkLst>
            <pc:docMk/>
            <pc:sldMk cId="2735931578" sldId="328"/>
            <ac:spMk id="29" creationId="{C5A8C257-B6E4-D850-0685-E36894744DCB}"/>
          </ac:spMkLst>
        </pc:spChg>
        <pc:picChg chg="mod">
          <ac:chgData name="Stuart C Wilde MBE" userId="effe1fc91cccb1d5" providerId="LiveId" clId="{0B7434C0-F6C9-5341-B016-8AA67EE59543}" dt="2023-12-06T20:05:52.998" v="1602" actId="1076"/>
          <ac:picMkLst>
            <pc:docMk/>
            <pc:sldMk cId="2735931578" sldId="328"/>
            <ac:picMk id="33" creationId="{7F3B5C81-EF97-E1C0-E1D5-C65F90A3F023}"/>
          </ac:picMkLst>
        </pc:picChg>
        <pc:cxnChg chg="del">
          <ac:chgData name="Stuart C Wilde MBE" userId="effe1fc91cccb1d5" providerId="LiveId" clId="{0B7434C0-F6C9-5341-B016-8AA67EE59543}" dt="2023-12-05T19:51:38.924" v="399" actId="478"/>
          <ac:cxnSpMkLst>
            <pc:docMk/>
            <pc:sldMk cId="2735931578" sldId="328"/>
            <ac:cxnSpMk id="8" creationId="{50060E80-F1C3-4E50-B873-7CFDEEA90049}"/>
          </ac:cxnSpMkLst>
        </pc:cxnChg>
        <pc:cxnChg chg="del">
          <ac:chgData name="Stuart C Wilde MBE" userId="effe1fc91cccb1d5" providerId="LiveId" clId="{0B7434C0-F6C9-5341-B016-8AA67EE59543}" dt="2023-12-05T19:51:38.924" v="399" actId="478"/>
          <ac:cxnSpMkLst>
            <pc:docMk/>
            <pc:sldMk cId="2735931578" sldId="328"/>
            <ac:cxnSpMk id="9" creationId="{01C52B09-2839-4160-A3C1-6BB201E5D53A}"/>
          </ac:cxnSpMkLst>
        </pc:cxnChg>
        <pc:cxnChg chg="del">
          <ac:chgData name="Stuart C Wilde MBE" userId="effe1fc91cccb1d5" providerId="LiveId" clId="{0B7434C0-F6C9-5341-B016-8AA67EE59543}" dt="2023-12-05T19:51:38.924" v="399" actId="478"/>
          <ac:cxnSpMkLst>
            <pc:docMk/>
            <pc:sldMk cId="2735931578" sldId="328"/>
            <ac:cxnSpMk id="10" creationId="{FC6C2AB6-E695-4520-9F38-6B6A0DE36B04}"/>
          </ac:cxnSpMkLst>
        </pc:cxnChg>
        <pc:cxnChg chg="del">
          <ac:chgData name="Stuart C Wilde MBE" userId="effe1fc91cccb1d5" providerId="LiveId" clId="{0B7434C0-F6C9-5341-B016-8AA67EE59543}" dt="2023-12-05T19:51:38.924" v="399" actId="478"/>
          <ac:cxnSpMkLst>
            <pc:docMk/>
            <pc:sldMk cId="2735931578" sldId="328"/>
            <ac:cxnSpMk id="11" creationId="{8F28B946-C7F6-4BF4-9E0C-3FACB97B07C7}"/>
          </ac:cxnSpMkLst>
        </pc:cxnChg>
        <pc:cxnChg chg="mod">
          <ac:chgData name="Stuart C Wilde MBE" userId="effe1fc91cccb1d5" providerId="LiveId" clId="{0B7434C0-F6C9-5341-B016-8AA67EE59543}" dt="2023-12-06T20:05:52.998" v="1602" actId="1076"/>
          <ac:cxnSpMkLst>
            <pc:docMk/>
            <pc:sldMk cId="2735931578" sldId="328"/>
            <ac:cxnSpMk id="17" creationId="{F44746D3-C072-FFB5-2436-CBEE5A798781}"/>
          </ac:cxnSpMkLst>
        </pc:cxnChg>
        <pc:cxnChg chg="mod">
          <ac:chgData name="Stuart C Wilde MBE" userId="effe1fc91cccb1d5" providerId="LiveId" clId="{0B7434C0-F6C9-5341-B016-8AA67EE59543}" dt="2023-12-06T20:05:52.998" v="1602" actId="1076"/>
          <ac:cxnSpMkLst>
            <pc:docMk/>
            <pc:sldMk cId="2735931578" sldId="328"/>
            <ac:cxnSpMk id="18" creationId="{07E1D9B4-BEE2-2357-8A49-BC65242AEE17}"/>
          </ac:cxnSpMkLst>
        </pc:cxnChg>
        <pc:cxnChg chg="mod">
          <ac:chgData name="Stuart C Wilde MBE" userId="effe1fc91cccb1d5" providerId="LiveId" clId="{0B7434C0-F6C9-5341-B016-8AA67EE59543}" dt="2023-12-06T20:05:52.998" v="1602" actId="1076"/>
          <ac:cxnSpMkLst>
            <pc:docMk/>
            <pc:sldMk cId="2735931578" sldId="328"/>
            <ac:cxnSpMk id="22" creationId="{76D8A8B5-3063-32F8-DE82-83B006522010}"/>
          </ac:cxnSpMkLst>
        </pc:cxnChg>
        <pc:cxnChg chg="mod">
          <ac:chgData name="Stuart C Wilde MBE" userId="effe1fc91cccb1d5" providerId="LiveId" clId="{0B7434C0-F6C9-5341-B016-8AA67EE59543}" dt="2023-12-06T20:05:52.998" v="1602" actId="1076"/>
          <ac:cxnSpMkLst>
            <pc:docMk/>
            <pc:sldMk cId="2735931578" sldId="328"/>
            <ac:cxnSpMk id="27" creationId="{5C318309-0C3F-9DA7-65B8-8B0A821F5733}"/>
          </ac:cxnSpMkLst>
        </pc:cxnChg>
      </pc:sldChg>
      <pc:sldChg chg="addSp delSp modSp mod">
        <pc:chgData name="Stuart C Wilde MBE" userId="effe1fc91cccb1d5" providerId="LiveId" clId="{0B7434C0-F6C9-5341-B016-8AA67EE59543}" dt="2023-12-07T12:53:06.048" v="1690" actId="1076"/>
        <pc:sldMkLst>
          <pc:docMk/>
          <pc:sldMk cId="863720434" sldId="329"/>
        </pc:sldMkLst>
        <pc:spChg chg="add mod">
          <ac:chgData name="Stuart C Wilde MBE" userId="effe1fc91cccb1d5" providerId="LiveId" clId="{0B7434C0-F6C9-5341-B016-8AA67EE59543}" dt="2023-12-05T20:11:35.491" v="892" actId="20577"/>
          <ac:spMkLst>
            <pc:docMk/>
            <pc:sldMk cId="863720434" sldId="329"/>
            <ac:spMk id="2" creationId="{B339AD63-9101-95D9-073C-B4B3226C6CD2}"/>
          </ac:spMkLst>
        </pc:spChg>
        <pc:spChg chg="del">
          <ac:chgData name="Stuart C Wilde MBE" userId="effe1fc91cccb1d5" providerId="LiveId" clId="{0B7434C0-F6C9-5341-B016-8AA67EE59543}" dt="2023-12-05T19:53:49.453" v="420" actId="478"/>
          <ac:spMkLst>
            <pc:docMk/>
            <pc:sldMk cId="863720434" sldId="329"/>
            <ac:spMk id="4" creationId="{60735DC8-A105-4BD0-A57F-2FFC38AECE84}"/>
          </ac:spMkLst>
        </pc:spChg>
        <pc:spChg chg="mod">
          <ac:chgData name="Stuart C Wilde MBE" userId="effe1fc91cccb1d5" providerId="LiveId" clId="{0B7434C0-F6C9-5341-B016-8AA67EE59543}" dt="2023-12-07T12:53:06.048" v="1690" actId="1076"/>
          <ac:spMkLst>
            <pc:docMk/>
            <pc:sldMk cId="863720434" sldId="329"/>
            <ac:spMk id="5" creationId="{14010F6F-8255-B527-BB13-0DF322689FF2}"/>
          </ac:spMkLst>
        </pc:spChg>
        <pc:spChg chg="mod">
          <ac:chgData name="Stuart C Wilde MBE" userId="effe1fc91cccb1d5" providerId="LiveId" clId="{0B7434C0-F6C9-5341-B016-8AA67EE59543}" dt="2023-12-07T12:53:06.048" v="1690" actId="1076"/>
          <ac:spMkLst>
            <pc:docMk/>
            <pc:sldMk cId="863720434" sldId="329"/>
            <ac:spMk id="6" creationId="{B2FA5F37-CAAE-76D3-31F9-619D440EBA23}"/>
          </ac:spMkLst>
        </pc:spChg>
        <pc:spChg chg="mod">
          <ac:chgData name="Stuart C Wilde MBE" userId="effe1fc91cccb1d5" providerId="LiveId" clId="{0B7434C0-F6C9-5341-B016-8AA67EE59543}" dt="2023-12-07T12:53:06.048" v="1690" actId="1076"/>
          <ac:spMkLst>
            <pc:docMk/>
            <pc:sldMk cId="863720434" sldId="329"/>
            <ac:spMk id="7" creationId="{667DD307-FC2F-3F86-AA62-72D75DB0783D}"/>
          </ac:spMkLst>
        </pc:spChg>
        <pc:spChg chg="mod">
          <ac:chgData name="Stuart C Wilde MBE" userId="effe1fc91cccb1d5" providerId="LiveId" clId="{0B7434C0-F6C9-5341-B016-8AA67EE59543}" dt="2023-12-07T12:53:06.048" v="1690" actId="1076"/>
          <ac:spMkLst>
            <pc:docMk/>
            <pc:sldMk cId="863720434" sldId="329"/>
            <ac:spMk id="12" creationId="{F7790688-71D8-0ED1-B70F-C92F5344AC08}"/>
          </ac:spMkLst>
        </pc:spChg>
        <pc:spChg chg="mod">
          <ac:chgData name="Stuart C Wilde MBE" userId="effe1fc91cccb1d5" providerId="LiveId" clId="{0B7434C0-F6C9-5341-B016-8AA67EE59543}" dt="2023-12-07T12:53:06.048" v="1690" actId="1076"/>
          <ac:spMkLst>
            <pc:docMk/>
            <pc:sldMk cId="863720434" sldId="329"/>
            <ac:spMk id="13" creationId="{0A6D0636-EB36-6363-90CB-D1659CB7D91B}"/>
          </ac:spMkLst>
        </pc:spChg>
        <pc:spChg chg="del">
          <ac:chgData name="Stuart C Wilde MBE" userId="effe1fc91cccb1d5" providerId="LiveId" clId="{0B7434C0-F6C9-5341-B016-8AA67EE59543}" dt="2023-12-05T19:53:49.453" v="420" actId="478"/>
          <ac:spMkLst>
            <pc:docMk/>
            <pc:sldMk cId="863720434" sldId="329"/>
            <ac:spMk id="14" creationId="{8F43C2BE-FC11-4556-86F2-8EE2FBBF10D2}"/>
          </ac:spMkLst>
        </pc:spChg>
        <pc:spChg chg="mod">
          <ac:chgData name="Stuart C Wilde MBE" userId="effe1fc91cccb1d5" providerId="LiveId" clId="{0B7434C0-F6C9-5341-B016-8AA67EE59543}" dt="2023-12-07T12:53:06.048" v="1690" actId="1076"/>
          <ac:spMkLst>
            <pc:docMk/>
            <pc:sldMk cId="863720434" sldId="329"/>
            <ac:spMk id="15" creationId="{1D28B2F7-70B5-7EE1-6F43-F30407A38DB5}"/>
          </ac:spMkLst>
        </pc:spChg>
        <pc:spChg chg="mod">
          <ac:chgData name="Stuart C Wilde MBE" userId="effe1fc91cccb1d5" providerId="LiveId" clId="{0B7434C0-F6C9-5341-B016-8AA67EE59543}" dt="2023-12-07T12:53:06.048" v="1690" actId="1076"/>
          <ac:spMkLst>
            <pc:docMk/>
            <pc:sldMk cId="863720434" sldId="329"/>
            <ac:spMk id="19" creationId="{FB85469F-983D-FC88-2D85-E1B3CBFA07BB}"/>
          </ac:spMkLst>
        </pc:spChg>
        <pc:spChg chg="mod">
          <ac:chgData name="Stuart C Wilde MBE" userId="effe1fc91cccb1d5" providerId="LiveId" clId="{0B7434C0-F6C9-5341-B016-8AA67EE59543}" dt="2023-12-07T12:53:06.048" v="1690" actId="1076"/>
          <ac:spMkLst>
            <pc:docMk/>
            <pc:sldMk cId="863720434" sldId="329"/>
            <ac:spMk id="20" creationId="{F3EA24AA-BB23-4318-6502-A534FAE0A9CE}"/>
          </ac:spMkLst>
        </pc:spChg>
        <pc:spChg chg="del">
          <ac:chgData name="Stuart C Wilde MBE" userId="effe1fc91cccb1d5" providerId="LiveId" clId="{0B7434C0-F6C9-5341-B016-8AA67EE59543}" dt="2023-12-05T19:53:49.453" v="420" actId="478"/>
          <ac:spMkLst>
            <pc:docMk/>
            <pc:sldMk cId="863720434" sldId="329"/>
            <ac:spMk id="25" creationId="{F54BD576-CC82-43DA-A008-C28EF60A448A}"/>
          </ac:spMkLst>
        </pc:spChg>
        <pc:spChg chg="mod">
          <ac:chgData name="Stuart C Wilde MBE" userId="effe1fc91cccb1d5" providerId="LiveId" clId="{0B7434C0-F6C9-5341-B016-8AA67EE59543}" dt="2023-12-07T12:53:06.048" v="1690" actId="1076"/>
          <ac:spMkLst>
            <pc:docMk/>
            <pc:sldMk cId="863720434" sldId="329"/>
            <ac:spMk id="26" creationId="{A2288472-FD06-AE41-ED2F-D2FC3DD9D7CA}"/>
          </ac:spMkLst>
        </pc:spChg>
        <pc:spChg chg="del">
          <ac:chgData name="Stuart C Wilde MBE" userId="effe1fc91cccb1d5" providerId="LiveId" clId="{0B7434C0-F6C9-5341-B016-8AA67EE59543}" dt="2023-12-05T20:11:30.581" v="887" actId="478"/>
          <ac:spMkLst>
            <pc:docMk/>
            <pc:sldMk cId="863720434" sldId="329"/>
            <ac:spMk id="29" creationId="{C5A8C257-B6E4-D850-0685-E36894744DCB}"/>
          </ac:spMkLst>
        </pc:spChg>
        <pc:spChg chg="mod">
          <ac:chgData name="Stuart C Wilde MBE" userId="effe1fc91cccb1d5" providerId="LiveId" clId="{0B7434C0-F6C9-5341-B016-8AA67EE59543}" dt="2023-12-07T12:53:06.048" v="1690" actId="1076"/>
          <ac:spMkLst>
            <pc:docMk/>
            <pc:sldMk cId="863720434" sldId="329"/>
            <ac:spMk id="50" creationId="{052A0839-D806-9E34-3318-34CD4FEBA5C8}"/>
          </ac:spMkLst>
        </pc:spChg>
        <pc:spChg chg="mod">
          <ac:chgData name="Stuart C Wilde MBE" userId="effe1fc91cccb1d5" providerId="LiveId" clId="{0B7434C0-F6C9-5341-B016-8AA67EE59543}" dt="2023-12-07T12:53:06.048" v="1690" actId="1076"/>
          <ac:spMkLst>
            <pc:docMk/>
            <pc:sldMk cId="863720434" sldId="329"/>
            <ac:spMk id="64" creationId="{1085EB16-FDC4-6D8D-D224-92A17DB74022}"/>
          </ac:spMkLst>
        </pc:spChg>
        <pc:spChg chg="mod">
          <ac:chgData name="Stuart C Wilde MBE" userId="effe1fc91cccb1d5" providerId="LiveId" clId="{0B7434C0-F6C9-5341-B016-8AA67EE59543}" dt="2023-12-07T12:53:06.048" v="1690" actId="1076"/>
          <ac:spMkLst>
            <pc:docMk/>
            <pc:sldMk cId="863720434" sldId="329"/>
            <ac:spMk id="83" creationId="{C5E5557B-FE28-4939-A0D7-ED014E62A00F}"/>
          </ac:spMkLst>
        </pc:spChg>
        <pc:spChg chg="mod">
          <ac:chgData name="Stuart C Wilde MBE" userId="effe1fc91cccb1d5" providerId="LiveId" clId="{0B7434C0-F6C9-5341-B016-8AA67EE59543}" dt="2023-12-07T12:53:06.048" v="1690" actId="1076"/>
          <ac:spMkLst>
            <pc:docMk/>
            <pc:sldMk cId="863720434" sldId="329"/>
            <ac:spMk id="84" creationId="{98B43DB8-3441-D8C1-1C06-E63701CDDD58}"/>
          </ac:spMkLst>
        </pc:spChg>
        <pc:spChg chg="mod">
          <ac:chgData name="Stuart C Wilde MBE" userId="effe1fc91cccb1d5" providerId="LiveId" clId="{0B7434C0-F6C9-5341-B016-8AA67EE59543}" dt="2023-12-07T12:53:06.048" v="1690" actId="1076"/>
          <ac:spMkLst>
            <pc:docMk/>
            <pc:sldMk cId="863720434" sldId="329"/>
            <ac:spMk id="85" creationId="{8D6F4F28-AE44-1BEE-3A2C-636B53D4133D}"/>
          </ac:spMkLst>
        </pc:spChg>
        <pc:spChg chg="mod">
          <ac:chgData name="Stuart C Wilde MBE" userId="effe1fc91cccb1d5" providerId="LiveId" clId="{0B7434C0-F6C9-5341-B016-8AA67EE59543}" dt="2023-12-07T12:53:06.048" v="1690" actId="1076"/>
          <ac:spMkLst>
            <pc:docMk/>
            <pc:sldMk cId="863720434" sldId="329"/>
            <ac:spMk id="86" creationId="{4D698DE7-F2DC-1814-A01E-E0916D66165E}"/>
          </ac:spMkLst>
        </pc:spChg>
        <pc:spChg chg="mod">
          <ac:chgData name="Stuart C Wilde MBE" userId="effe1fc91cccb1d5" providerId="LiveId" clId="{0B7434C0-F6C9-5341-B016-8AA67EE59543}" dt="2023-12-07T12:53:06.048" v="1690" actId="1076"/>
          <ac:spMkLst>
            <pc:docMk/>
            <pc:sldMk cId="863720434" sldId="329"/>
            <ac:spMk id="119" creationId="{3AA136D4-BBA8-25D4-6EDE-DAA0210B4243}"/>
          </ac:spMkLst>
        </pc:spChg>
        <pc:spChg chg="mod">
          <ac:chgData name="Stuart C Wilde MBE" userId="effe1fc91cccb1d5" providerId="LiveId" clId="{0B7434C0-F6C9-5341-B016-8AA67EE59543}" dt="2023-12-07T12:53:06.048" v="1690" actId="1076"/>
          <ac:spMkLst>
            <pc:docMk/>
            <pc:sldMk cId="863720434" sldId="329"/>
            <ac:spMk id="121" creationId="{5DD1D108-FDDB-AB48-8274-B6183B2643C9}"/>
          </ac:spMkLst>
        </pc:spChg>
        <pc:spChg chg="mod">
          <ac:chgData name="Stuart C Wilde MBE" userId="effe1fc91cccb1d5" providerId="LiveId" clId="{0B7434C0-F6C9-5341-B016-8AA67EE59543}" dt="2023-12-07T12:53:06.048" v="1690" actId="1076"/>
          <ac:spMkLst>
            <pc:docMk/>
            <pc:sldMk cId="863720434" sldId="329"/>
            <ac:spMk id="122" creationId="{8890959A-F41A-BCF4-42D8-D1599B5D046C}"/>
          </ac:spMkLst>
        </pc:spChg>
        <pc:spChg chg="mod">
          <ac:chgData name="Stuart C Wilde MBE" userId="effe1fc91cccb1d5" providerId="LiveId" clId="{0B7434C0-F6C9-5341-B016-8AA67EE59543}" dt="2023-12-07T12:53:06.048" v="1690" actId="1076"/>
          <ac:spMkLst>
            <pc:docMk/>
            <pc:sldMk cId="863720434" sldId="329"/>
            <ac:spMk id="123" creationId="{DBDD51CD-59B5-C9FF-1402-D0FF92E61119}"/>
          </ac:spMkLst>
        </pc:spChg>
        <pc:spChg chg="mod">
          <ac:chgData name="Stuart C Wilde MBE" userId="effe1fc91cccb1d5" providerId="LiveId" clId="{0B7434C0-F6C9-5341-B016-8AA67EE59543}" dt="2023-12-07T12:53:06.048" v="1690" actId="1076"/>
          <ac:spMkLst>
            <pc:docMk/>
            <pc:sldMk cId="863720434" sldId="329"/>
            <ac:spMk id="131" creationId="{093D1A84-6899-2044-A95B-84B01DA6EE65}"/>
          </ac:spMkLst>
        </pc:spChg>
        <pc:spChg chg="mod">
          <ac:chgData name="Stuart C Wilde MBE" userId="effe1fc91cccb1d5" providerId="LiveId" clId="{0B7434C0-F6C9-5341-B016-8AA67EE59543}" dt="2023-12-07T12:53:06.048" v="1690" actId="1076"/>
          <ac:spMkLst>
            <pc:docMk/>
            <pc:sldMk cId="863720434" sldId="329"/>
            <ac:spMk id="132" creationId="{56E2E2F6-66AB-A0F7-83F5-435CD93CE841}"/>
          </ac:spMkLst>
        </pc:spChg>
        <pc:spChg chg="mod">
          <ac:chgData name="Stuart C Wilde MBE" userId="effe1fc91cccb1d5" providerId="LiveId" clId="{0B7434C0-F6C9-5341-B016-8AA67EE59543}" dt="2023-12-07T12:53:06.048" v="1690" actId="1076"/>
          <ac:spMkLst>
            <pc:docMk/>
            <pc:sldMk cId="863720434" sldId="329"/>
            <ac:spMk id="142" creationId="{C24C4EB5-777D-B7F5-B384-3F61B268575C}"/>
          </ac:spMkLst>
        </pc:spChg>
        <pc:spChg chg="mod">
          <ac:chgData name="Stuart C Wilde MBE" userId="effe1fc91cccb1d5" providerId="LiveId" clId="{0B7434C0-F6C9-5341-B016-8AA67EE59543}" dt="2023-12-07T12:53:06.048" v="1690" actId="1076"/>
          <ac:spMkLst>
            <pc:docMk/>
            <pc:sldMk cId="863720434" sldId="329"/>
            <ac:spMk id="147" creationId="{2AFA207B-2204-4868-FFA1-028AE2E68C27}"/>
          </ac:spMkLst>
        </pc:spChg>
        <pc:spChg chg="mod">
          <ac:chgData name="Stuart C Wilde MBE" userId="effe1fc91cccb1d5" providerId="LiveId" clId="{0B7434C0-F6C9-5341-B016-8AA67EE59543}" dt="2023-12-07T12:53:06.048" v="1690" actId="1076"/>
          <ac:spMkLst>
            <pc:docMk/>
            <pc:sldMk cId="863720434" sldId="329"/>
            <ac:spMk id="163" creationId="{FB4DBC0B-BA8A-AF1A-48B7-C73ADB98B7FF}"/>
          </ac:spMkLst>
        </pc:spChg>
        <pc:spChg chg="mod">
          <ac:chgData name="Stuart C Wilde MBE" userId="effe1fc91cccb1d5" providerId="LiveId" clId="{0B7434C0-F6C9-5341-B016-8AA67EE59543}" dt="2023-12-07T12:53:06.048" v="1690" actId="1076"/>
          <ac:spMkLst>
            <pc:docMk/>
            <pc:sldMk cId="863720434" sldId="329"/>
            <ac:spMk id="164" creationId="{11D41A83-8498-7864-141A-6EBFB6DF4AFF}"/>
          </ac:spMkLst>
        </pc:spChg>
        <pc:spChg chg="mod">
          <ac:chgData name="Stuart C Wilde MBE" userId="effe1fc91cccb1d5" providerId="LiveId" clId="{0B7434C0-F6C9-5341-B016-8AA67EE59543}" dt="2023-12-07T12:53:06.048" v="1690" actId="1076"/>
          <ac:spMkLst>
            <pc:docMk/>
            <pc:sldMk cId="863720434" sldId="329"/>
            <ac:spMk id="168" creationId="{61970F78-6F4C-84F4-75F9-9713D3EF464C}"/>
          </ac:spMkLst>
        </pc:spChg>
        <pc:picChg chg="mod">
          <ac:chgData name="Stuart C Wilde MBE" userId="effe1fc91cccb1d5" providerId="LiveId" clId="{0B7434C0-F6C9-5341-B016-8AA67EE59543}" dt="2023-12-07T12:53:06.048" v="1690" actId="1076"/>
          <ac:picMkLst>
            <pc:docMk/>
            <pc:sldMk cId="863720434" sldId="329"/>
            <ac:picMk id="24" creationId="{52670900-BF22-9CC0-97AE-63900688EC7D}"/>
          </ac:picMkLst>
        </pc:picChg>
        <pc:cxnChg chg="del">
          <ac:chgData name="Stuart C Wilde MBE" userId="effe1fc91cccb1d5" providerId="LiveId" clId="{0B7434C0-F6C9-5341-B016-8AA67EE59543}" dt="2023-12-05T19:53:49.453" v="420" actId="478"/>
          <ac:cxnSpMkLst>
            <pc:docMk/>
            <pc:sldMk cId="863720434" sldId="329"/>
            <ac:cxnSpMk id="8" creationId="{50060E80-F1C3-4E50-B873-7CFDEEA90049}"/>
          </ac:cxnSpMkLst>
        </pc:cxnChg>
        <pc:cxnChg chg="del">
          <ac:chgData name="Stuart C Wilde MBE" userId="effe1fc91cccb1d5" providerId="LiveId" clId="{0B7434C0-F6C9-5341-B016-8AA67EE59543}" dt="2023-12-05T19:53:49.453" v="420" actId="478"/>
          <ac:cxnSpMkLst>
            <pc:docMk/>
            <pc:sldMk cId="863720434" sldId="329"/>
            <ac:cxnSpMk id="9" creationId="{01C52B09-2839-4160-A3C1-6BB201E5D53A}"/>
          </ac:cxnSpMkLst>
        </pc:cxnChg>
        <pc:cxnChg chg="del">
          <ac:chgData name="Stuart C Wilde MBE" userId="effe1fc91cccb1d5" providerId="LiveId" clId="{0B7434C0-F6C9-5341-B016-8AA67EE59543}" dt="2023-12-05T19:53:49.453" v="420" actId="478"/>
          <ac:cxnSpMkLst>
            <pc:docMk/>
            <pc:sldMk cId="863720434" sldId="329"/>
            <ac:cxnSpMk id="10" creationId="{FC6C2AB6-E695-4520-9F38-6B6A0DE36B04}"/>
          </ac:cxnSpMkLst>
        </pc:cxnChg>
        <pc:cxnChg chg="del">
          <ac:chgData name="Stuart C Wilde MBE" userId="effe1fc91cccb1d5" providerId="LiveId" clId="{0B7434C0-F6C9-5341-B016-8AA67EE59543}" dt="2023-12-05T19:53:49.453" v="420" actId="478"/>
          <ac:cxnSpMkLst>
            <pc:docMk/>
            <pc:sldMk cId="863720434" sldId="329"/>
            <ac:cxnSpMk id="11" creationId="{8F28B946-C7F6-4BF4-9E0C-3FACB97B07C7}"/>
          </ac:cxnSpMkLst>
        </pc:cxnChg>
        <pc:cxnChg chg="mod">
          <ac:chgData name="Stuart C Wilde MBE" userId="effe1fc91cccb1d5" providerId="LiveId" clId="{0B7434C0-F6C9-5341-B016-8AA67EE59543}" dt="2023-12-07T12:53:06.048" v="1690" actId="1076"/>
          <ac:cxnSpMkLst>
            <pc:docMk/>
            <pc:sldMk cId="863720434" sldId="329"/>
            <ac:cxnSpMk id="16" creationId="{A30F512B-A755-0E0A-F433-800215F1C179}"/>
          </ac:cxnSpMkLst>
        </pc:cxnChg>
        <pc:cxnChg chg="mod">
          <ac:chgData name="Stuart C Wilde MBE" userId="effe1fc91cccb1d5" providerId="LiveId" clId="{0B7434C0-F6C9-5341-B016-8AA67EE59543}" dt="2023-12-07T12:53:06.048" v="1690" actId="1076"/>
          <ac:cxnSpMkLst>
            <pc:docMk/>
            <pc:sldMk cId="863720434" sldId="329"/>
            <ac:cxnSpMk id="17" creationId="{5EDDA97A-005C-CA2A-0853-803BB4216FC2}"/>
          </ac:cxnSpMkLst>
        </pc:cxnChg>
        <pc:cxnChg chg="mod">
          <ac:chgData name="Stuart C Wilde MBE" userId="effe1fc91cccb1d5" providerId="LiveId" clId="{0B7434C0-F6C9-5341-B016-8AA67EE59543}" dt="2023-12-07T12:53:06.048" v="1690" actId="1076"/>
          <ac:cxnSpMkLst>
            <pc:docMk/>
            <pc:sldMk cId="863720434" sldId="329"/>
            <ac:cxnSpMk id="18" creationId="{1235B68C-C3D6-4B00-5523-432BE949BDC0}"/>
          </ac:cxnSpMkLst>
        </pc:cxnChg>
        <pc:cxnChg chg="mod">
          <ac:chgData name="Stuart C Wilde MBE" userId="effe1fc91cccb1d5" providerId="LiveId" clId="{0B7434C0-F6C9-5341-B016-8AA67EE59543}" dt="2023-12-07T12:53:06.048" v="1690" actId="1076"/>
          <ac:cxnSpMkLst>
            <pc:docMk/>
            <pc:sldMk cId="863720434" sldId="329"/>
            <ac:cxnSpMk id="21" creationId="{B18214A7-F3AE-02D1-25B3-AF328E5CCC34}"/>
          </ac:cxnSpMkLst>
        </pc:cxnChg>
        <pc:cxnChg chg="mod">
          <ac:chgData name="Stuart C Wilde MBE" userId="effe1fc91cccb1d5" providerId="LiveId" clId="{0B7434C0-F6C9-5341-B016-8AA67EE59543}" dt="2023-12-07T12:53:06.048" v="1690" actId="1076"/>
          <ac:cxnSpMkLst>
            <pc:docMk/>
            <pc:sldMk cId="863720434" sldId="329"/>
            <ac:cxnSpMk id="22" creationId="{60204E80-DEE3-D342-535F-B769D597E4F6}"/>
          </ac:cxnSpMkLst>
        </pc:cxnChg>
        <pc:cxnChg chg="mod">
          <ac:chgData name="Stuart C Wilde MBE" userId="effe1fc91cccb1d5" providerId="LiveId" clId="{0B7434C0-F6C9-5341-B016-8AA67EE59543}" dt="2023-12-07T12:53:06.048" v="1690" actId="1076"/>
          <ac:cxnSpMkLst>
            <pc:docMk/>
            <pc:sldMk cId="863720434" sldId="329"/>
            <ac:cxnSpMk id="27" creationId="{31C9E14E-EA32-9989-E16A-660C9B9DC751}"/>
          </ac:cxnSpMkLst>
        </pc:cxnChg>
        <pc:cxnChg chg="mod">
          <ac:chgData name="Stuart C Wilde MBE" userId="effe1fc91cccb1d5" providerId="LiveId" clId="{0B7434C0-F6C9-5341-B016-8AA67EE59543}" dt="2023-12-07T12:53:06.048" v="1690" actId="1076"/>
          <ac:cxnSpMkLst>
            <pc:docMk/>
            <pc:sldMk cId="863720434" sldId="329"/>
            <ac:cxnSpMk id="28" creationId="{13BCAFB3-E3B6-2085-0F91-AC61F7CB541F}"/>
          </ac:cxnSpMkLst>
        </pc:cxnChg>
        <pc:cxnChg chg="mod">
          <ac:chgData name="Stuart C Wilde MBE" userId="effe1fc91cccb1d5" providerId="LiveId" clId="{0B7434C0-F6C9-5341-B016-8AA67EE59543}" dt="2023-12-07T12:53:06.048" v="1690" actId="1076"/>
          <ac:cxnSpMkLst>
            <pc:docMk/>
            <pc:sldMk cId="863720434" sldId="329"/>
            <ac:cxnSpMk id="30" creationId="{5D6FD027-9B81-97C5-A062-08C957CCEC72}"/>
          </ac:cxnSpMkLst>
        </pc:cxnChg>
        <pc:cxnChg chg="mod">
          <ac:chgData name="Stuart C Wilde MBE" userId="effe1fc91cccb1d5" providerId="LiveId" clId="{0B7434C0-F6C9-5341-B016-8AA67EE59543}" dt="2023-12-07T12:53:06.048" v="1690" actId="1076"/>
          <ac:cxnSpMkLst>
            <pc:docMk/>
            <pc:sldMk cId="863720434" sldId="329"/>
            <ac:cxnSpMk id="31" creationId="{2AF174ED-64A2-9402-38D6-31A0C692DEE6}"/>
          </ac:cxnSpMkLst>
        </pc:cxnChg>
        <pc:cxnChg chg="mod">
          <ac:chgData name="Stuart C Wilde MBE" userId="effe1fc91cccb1d5" providerId="LiveId" clId="{0B7434C0-F6C9-5341-B016-8AA67EE59543}" dt="2023-12-07T12:53:06.048" v="1690" actId="1076"/>
          <ac:cxnSpMkLst>
            <pc:docMk/>
            <pc:sldMk cId="863720434" sldId="329"/>
            <ac:cxnSpMk id="32" creationId="{29FA3AE5-C6D5-5749-12E9-46289BDBF55A}"/>
          </ac:cxnSpMkLst>
        </pc:cxnChg>
        <pc:cxnChg chg="mod">
          <ac:chgData name="Stuart C Wilde MBE" userId="effe1fc91cccb1d5" providerId="LiveId" clId="{0B7434C0-F6C9-5341-B016-8AA67EE59543}" dt="2023-12-07T12:53:06.048" v="1690" actId="1076"/>
          <ac:cxnSpMkLst>
            <pc:docMk/>
            <pc:sldMk cId="863720434" sldId="329"/>
            <ac:cxnSpMk id="52" creationId="{22EE173A-B9FF-EE29-541F-DAAE3E27313D}"/>
          </ac:cxnSpMkLst>
        </pc:cxnChg>
        <pc:cxnChg chg="mod">
          <ac:chgData name="Stuart C Wilde MBE" userId="effe1fc91cccb1d5" providerId="LiveId" clId="{0B7434C0-F6C9-5341-B016-8AA67EE59543}" dt="2023-12-07T12:53:06.048" v="1690" actId="1076"/>
          <ac:cxnSpMkLst>
            <pc:docMk/>
            <pc:sldMk cId="863720434" sldId="329"/>
            <ac:cxnSpMk id="53" creationId="{C358FBD4-ADEF-63B5-F90F-AF2CF7D17BED}"/>
          </ac:cxnSpMkLst>
        </pc:cxnChg>
        <pc:cxnChg chg="mod">
          <ac:chgData name="Stuart C Wilde MBE" userId="effe1fc91cccb1d5" providerId="LiveId" clId="{0B7434C0-F6C9-5341-B016-8AA67EE59543}" dt="2023-12-07T12:53:06.048" v="1690" actId="1076"/>
          <ac:cxnSpMkLst>
            <pc:docMk/>
            <pc:sldMk cId="863720434" sldId="329"/>
            <ac:cxnSpMk id="54" creationId="{B988A82A-FCEE-84B2-3097-2AC07697C051}"/>
          </ac:cxnSpMkLst>
        </pc:cxnChg>
        <pc:cxnChg chg="mod">
          <ac:chgData name="Stuart C Wilde MBE" userId="effe1fc91cccb1d5" providerId="LiveId" clId="{0B7434C0-F6C9-5341-B016-8AA67EE59543}" dt="2023-12-07T12:53:06.048" v="1690" actId="1076"/>
          <ac:cxnSpMkLst>
            <pc:docMk/>
            <pc:sldMk cId="863720434" sldId="329"/>
            <ac:cxnSpMk id="55" creationId="{020D9E08-5D80-8F1E-6F73-327BB33172A7}"/>
          </ac:cxnSpMkLst>
        </pc:cxnChg>
        <pc:cxnChg chg="mod">
          <ac:chgData name="Stuart C Wilde MBE" userId="effe1fc91cccb1d5" providerId="LiveId" clId="{0B7434C0-F6C9-5341-B016-8AA67EE59543}" dt="2023-12-07T12:53:06.048" v="1690" actId="1076"/>
          <ac:cxnSpMkLst>
            <pc:docMk/>
            <pc:sldMk cId="863720434" sldId="329"/>
            <ac:cxnSpMk id="65" creationId="{B4145DFD-1C90-314E-4BED-D808399482AD}"/>
          </ac:cxnSpMkLst>
        </pc:cxnChg>
        <pc:cxnChg chg="mod">
          <ac:chgData name="Stuart C Wilde MBE" userId="effe1fc91cccb1d5" providerId="LiveId" clId="{0B7434C0-F6C9-5341-B016-8AA67EE59543}" dt="2023-12-07T12:53:06.048" v="1690" actId="1076"/>
          <ac:cxnSpMkLst>
            <pc:docMk/>
            <pc:sldMk cId="863720434" sldId="329"/>
            <ac:cxnSpMk id="69" creationId="{2DBE7184-D367-F005-8712-E409B6AA69FF}"/>
          </ac:cxnSpMkLst>
        </pc:cxnChg>
        <pc:cxnChg chg="mod">
          <ac:chgData name="Stuart C Wilde MBE" userId="effe1fc91cccb1d5" providerId="LiveId" clId="{0B7434C0-F6C9-5341-B016-8AA67EE59543}" dt="2023-12-07T12:53:06.048" v="1690" actId="1076"/>
          <ac:cxnSpMkLst>
            <pc:docMk/>
            <pc:sldMk cId="863720434" sldId="329"/>
            <ac:cxnSpMk id="70" creationId="{48589FE3-6A3E-D7AC-0132-D4731E0458E5}"/>
          </ac:cxnSpMkLst>
        </pc:cxnChg>
        <pc:cxnChg chg="mod">
          <ac:chgData name="Stuart C Wilde MBE" userId="effe1fc91cccb1d5" providerId="LiveId" clId="{0B7434C0-F6C9-5341-B016-8AA67EE59543}" dt="2023-12-07T12:53:06.048" v="1690" actId="1076"/>
          <ac:cxnSpMkLst>
            <pc:docMk/>
            <pc:sldMk cId="863720434" sldId="329"/>
            <ac:cxnSpMk id="87" creationId="{66F56325-DF7F-C954-6C5A-1DFABC023305}"/>
          </ac:cxnSpMkLst>
        </pc:cxnChg>
        <pc:cxnChg chg="mod">
          <ac:chgData name="Stuart C Wilde MBE" userId="effe1fc91cccb1d5" providerId="LiveId" clId="{0B7434C0-F6C9-5341-B016-8AA67EE59543}" dt="2023-12-07T12:53:06.048" v="1690" actId="1076"/>
          <ac:cxnSpMkLst>
            <pc:docMk/>
            <pc:sldMk cId="863720434" sldId="329"/>
            <ac:cxnSpMk id="90" creationId="{A40AB7A4-7DB3-CDD8-5736-38A0D42F46F4}"/>
          </ac:cxnSpMkLst>
        </pc:cxnChg>
        <pc:cxnChg chg="mod">
          <ac:chgData name="Stuart C Wilde MBE" userId="effe1fc91cccb1d5" providerId="LiveId" clId="{0B7434C0-F6C9-5341-B016-8AA67EE59543}" dt="2023-12-07T12:53:06.048" v="1690" actId="1076"/>
          <ac:cxnSpMkLst>
            <pc:docMk/>
            <pc:sldMk cId="863720434" sldId="329"/>
            <ac:cxnSpMk id="93" creationId="{92A7B78F-DFE7-B950-EE0A-72F5AE19B18D}"/>
          </ac:cxnSpMkLst>
        </pc:cxnChg>
        <pc:cxnChg chg="mod">
          <ac:chgData name="Stuart C Wilde MBE" userId="effe1fc91cccb1d5" providerId="LiveId" clId="{0B7434C0-F6C9-5341-B016-8AA67EE59543}" dt="2023-12-07T12:53:06.048" v="1690" actId="1076"/>
          <ac:cxnSpMkLst>
            <pc:docMk/>
            <pc:sldMk cId="863720434" sldId="329"/>
            <ac:cxnSpMk id="143" creationId="{7E37DAA0-EA20-9D91-5CD7-2C29E4BC5D4E}"/>
          </ac:cxnSpMkLst>
        </pc:cxnChg>
        <pc:cxnChg chg="mod">
          <ac:chgData name="Stuart C Wilde MBE" userId="effe1fc91cccb1d5" providerId="LiveId" clId="{0B7434C0-F6C9-5341-B016-8AA67EE59543}" dt="2023-12-07T12:53:06.048" v="1690" actId="1076"/>
          <ac:cxnSpMkLst>
            <pc:docMk/>
            <pc:sldMk cId="863720434" sldId="329"/>
            <ac:cxnSpMk id="165" creationId="{F34B99A6-12B4-E75B-6BF4-46586D05EABA}"/>
          </ac:cxnSpMkLst>
        </pc:cxnChg>
        <pc:cxnChg chg="mod">
          <ac:chgData name="Stuart C Wilde MBE" userId="effe1fc91cccb1d5" providerId="LiveId" clId="{0B7434C0-F6C9-5341-B016-8AA67EE59543}" dt="2023-12-07T12:53:06.048" v="1690" actId="1076"/>
          <ac:cxnSpMkLst>
            <pc:docMk/>
            <pc:sldMk cId="863720434" sldId="329"/>
            <ac:cxnSpMk id="169" creationId="{40D4C631-2B2B-AB10-4666-0CA8F6B37885}"/>
          </ac:cxnSpMkLst>
        </pc:cxnChg>
        <pc:cxnChg chg="mod">
          <ac:chgData name="Stuart C Wilde MBE" userId="effe1fc91cccb1d5" providerId="LiveId" clId="{0B7434C0-F6C9-5341-B016-8AA67EE59543}" dt="2023-12-07T12:53:06.048" v="1690" actId="1076"/>
          <ac:cxnSpMkLst>
            <pc:docMk/>
            <pc:sldMk cId="863720434" sldId="329"/>
            <ac:cxnSpMk id="173" creationId="{2231F754-00DA-53F8-C4F6-0E0B18C33EA9}"/>
          </ac:cxnSpMkLst>
        </pc:cxnChg>
        <pc:cxnChg chg="mod">
          <ac:chgData name="Stuart C Wilde MBE" userId="effe1fc91cccb1d5" providerId="LiveId" clId="{0B7434C0-F6C9-5341-B016-8AA67EE59543}" dt="2023-12-07T12:53:06.048" v="1690" actId="1076"/>
          <ac:cxnSpMkLst>
            <pc:docMk/>
            <pc:sldMk cId="863720434" sldId="329"/>
            <ac:cxnSpMk id="176" creationId="{6DEBAA1D-DF20-3EFA-950D-FCC4F9C1F744}"/>
          </ac:cxnSpMkLst>
        </pc:cxnChg>
      </pc:sldChg>
      <pc:sldChg chg="addSp delSp modSp mod">
        <pc:chgData name="Stuart C Wilde MBE" userId="effe1fc91cccb1d5" providerId="LiveId" clId="{0B7434C0-F6C9-5341-B016-8AA67EE59543}" dt="2023-12-07T12:53:28.197" v="1691" actId="1076"/>
        <pc:sldMkLst>
          <pc:docMk/>
          <pc:sldMk cId="2123329180" sldId="330"/>
        </pc:sldMkLst>
        <pc:spChg chg="mod">
          <ac:chgData name="Stuart C Wilde MBE" userId="effe1fc91cccb1d5" providerId="LiveId" clId="{0B7434C0-F6C9-5341-B016-8AA67EE59543}" dt="2023-12-07T12:53:28.197" v="1691" actId="1076"/>
          <ac:spMkLst>
            <pc:docMk/>
            <pc:sldMk cId="2123329180" sldId="330"/>
            <ac:spMk id="2" creationId="{9B76ED37-7CC3-697F-0716-6CAD158045F8}"/>
          </ac:spMkLst>
        </pc:spChg>
        <pc:spChg chg="del">
          <ac:chgData name="Stuart C Wilde MBE" userId="effe1fc91cccb1d5" providerId="LiveId" clId="{0B7434C0-F6C9-5341-B016-8AA67EE59543}" dt="2023-12-05T19:53:56.681" v="421" actId="478"/>
          <ac:spMkLst>
            <pc:docMk/>
            <pc:sldMk cId="2123329180" sldId="330"/>
            <ac:spMk id="4" creationId="{60735DC8-A105-4BD0-A57F-2FFC38AECE84}"/>
          </ac:spMkLst>
        </pc:spChg>
        <pc:spChg chg="mod">
          <ac:chgData name="Stuart C Wilde MBE" userId="effe1fc91cccb1d5" providerId="LiveId" clId="{0B7434C0-F6C9-5341-B016-8AA67EE59543}" dt="2023-12-07T12:53:28.197" v="1691" actId="1076"/>
          <ac:spMkLst>
            <pc:docMk/>
            <pc:sldMk cId="2123329180" sldId="330"/>
            <ac:spMk id="5" creationId="{02811BC6-780C-F126-CD06-5A7F3CA4EE43}"/>
          </ac:spMkLst>
        </pc:spChg>
        <pc:spChg chg="add mod">
          <ac:chgData name="Stuart C Wilde MBE" userId="effe1fc91cccb1d5" providerId="LiveId" clId="{0B7434C0-F6C9-5341-B016-8AA67EE59543}" dt="2023-12-05T20:11:49.766" v="899" actId="20577"/>
          <ac:spMkLst>
            <pc:docMk/>
            <pc:sldMk cId="2123329180" sldId="330"/>
            <ac:spMk id="6" creationId="{64798908-5D9B-50CB-F632-3CA51B2F749A}"/>
          </ac:spMkLst>
        </pc:spChg>
        <pc:spChg chg="mod">
          <ac:chgData name="Stuart C Wilde MBE" userId="effe1fc91cccb1d5" providerId="LiveId" clId="{0B7434C0-F6C9-5341-B016-8AA67EE59543}" dt="2023-12-07T12:53:28.197" v="1691" actId="1076"/>
          <ac:spMkLst>
            <pc:docMk/>
            <pc:sldMk cId="2123329180" sldId="330"/>
            <ac:spMk id="7" creationId="{DC71B16C-C2FB-36D2-D247-6F192E10F8B3}"/>
          </ac:spMkLst>
        </pc:spChg>
        <pc:spChg chg="mod">
          <ac:chgData name="Stuart C Wilde MBE" userId="effe1fc91cccb1d5" providerId="LiveId" clId="{0B7434C0-F6C9-5341-B016-8AA67EE59543}" dt="2023-12-07T12:53:28.197" v="1691" actId="1076"/>
          <ac:spMkLst>
            <pc:docMk/>
            <pc:sldMk cId="2123329180" sldId="330"/>
            <ac:spMk id="12" creationId="{49368B80-3FF0-0407-95E7-277C70E666C2}"/>
          </ac:spMkLst>
        </pc:spChg>
        <pc:spChg chg="del">
          <ac:chgData name="Stuart C Wilde MBE" userId="effe1fc91cccb1d5" providerId="LiveId" clId="{0B7434C0-F6C9-5341-B016-8AA67EE59543}" dt="2023-12-05T19:53:56.681" v="421" actId="478"/>
          <ac:spMkLst>
            <pc:docMk/>
            <pc:sldMk cId="2123329180" sldId="330"/>
            <ac:spMk id="14" creationId="{8F43C2BE-FC11-4556-86F2-8EE2FBBF10D2}"/>
          </ac:spMkLst>
        </pc:spChg>
        <pc:spChg chg="del">
          <ac:chgData name="Stuart C Wilde MBE" userId="effe1fc91cccb1d5" providerId="LiveId" clId="{0B7434C0-F6C9-5341-B016-8AA67EE59543}" dt="2023-12-05T19:53:56.681" v="421" actId="478"/>
          <ac:spMkLst>
            <pc:docMk/>
            <pc:sldMk cId="2123329180" sldId="330"/>
            <ac:spMk id="25" creationId="{F54BD576-CC82-43DA-A008-C28EF60A448A}"/>
          </ac:spMkLst>
        </pc:spChg>
        <pc:spChg chg="mod">
          <ac:chgData name="Stuart C Wilde MBE" userId="effe1fc91cccb1d5" providerId="LiveId" clId="{0B7434C0-F6C9-5341-B016-8AA67EE59543}" dt="2023-12-07T12:53:28.197" v="1691" actId="1076"/>
          <ac:spMkLst>
            <pc:docMk/>
            <pc:sldMk cId="2123329180" sldId="330"/>
            <ac:spMk id="28" creationId="{CA76C919-D211-6537-081F-5DB6DB3EAD32}"/>
          </ac:spMkLst>
        </pc:spChg>
        <pc:spChg chg="del mod">
          <ac:chgData name="Stuart C Wilde MBE" userId="effe1fc91cccb1d5" providerId="LiveId" clId="{0B7434C0-F6C9-5341-B016-8AA67EE59543}" dt="2023-12-05T20:11:44.505" v="894" actId="478"/>
          <ac:spMkLst>
            <pc:docMk/>
            <pc:sldMk cId="2123329180" sldId="330"/>
            <ac:spMk id="29" creationId="{C5A8C257-B6E4-D850-0685-E36894744DCB}"/>
          </ac:spMkLst>
        </pc:spChg>
        <pc:spChg chg="mod">
          <ac:chgData name="Stuart C Wilde MBE" userId="effe1fc91cccb1d5" providerId="LiveId" clId="{0B7434C0-F6C9-5341-B016-8AA67EE59543}" dt="2023-12-07T12:53:28.197" v="1691" actId="1076"/>
          <ac:spMkLst>
            <pc:docMk/>
            <pc:sldMk cId="2123329180" sldId="330"/>
            <ac:spMk id="31" creationId="{81C74DEC-DD28-4E5C-411B-B869E7ED1147}"/>
          </ac:spMkLst>
        </pc:spChg>
        <pc:spChg chg="mod">
          <ac:chgData name="Stuart C Wilde MBE" userId="effe1fc91cccb1d5" providerId="LiveId" clId="{0B7434C0-F6C9-5341-B016-8AA67EE59543}" dt="2023-12-07T12:53:28.197" v="1691" actId="1076"/>
          <ac:spMkLst>
            <pc:docMk/>
            <pc:sldMk cId="2123329180" sldId="330"/>
            <ac:spMk id="34" creationId="{D0DF087A-F739-8877-1AD5-88FE18F30062}"/>
          </ac:spMkLst>
        </pc:spChg>
        <pc:spChg chg="mod">
          <ac:chgData name="Stuart C Wilde MBE" userId="effe1fc91cccb1d5" providerId="LiveId" clId="{0B7434C0-F6C9-5341-B016-8AA67EE59543}" dt="2023-12-07T12:53:28.197" v="1691" actId="1076"/>
          <ac:spMkLst>
            <pc:docMk/>
            <pc:sldMk cId="2123329180" sldId="330"/>
            <ac:spMk id="68" creationId="{FAD17022-EC7A-FB2D-BA80-38F923DDE5B7}"/>
          </ac:spMkLst>
        </pc:spChg>
        <pc:spChg chg="mod">
          <ac:chgData name="Stuart C Wilde MBE" userId="effe1fc91cccb1d5" providerId="LiveId" clId="{0B7434C0-F6C9-5341-B016-8AA67EE59543}" dt="2023-12-07T12:53:28.197" v="1691" actId="1076"/>
          <ac:spMkLst>
            <pc:docMk/>
            <pc:sldMk cId="2123329180" sldId="330"/>
            <ac:spMk id="78" creationId="{FB980AE7-6D26-D1DE-B8E2-29C557522523}"/>
          </ac:spMkLst>
        </pc:spChg>
        <pc:picChg chg="mod">
          <ac:chgData name="Stuart C Wilde MBE" userId="effe1fc91cccb1d5" providerId="LiveId" clId="{0B7434C0-F6C9-5341-B016-8AA67EE59543}" dt="2023-12-07T12:53:28.197" v="1691" actId="1076"/>
          <ac:picMkLst>
            <pc:docMk/>
            <pc:sldMk cId="2123329180" sldId="330"/>
            <ac:picMk id="21" creationId="{385F4B37-9E5A-1D31-A505-0C7064671541}"/>
          </ac:picMkLst>
        </pc:picChg>
        <pc:cxnChg chg="mod">
          <ac:chgData name="Stuart C Wilde MBE" userId="effe1fc91cccb1d5" providerId="LiveId" clId="{0B7434C0-F6C9-5341-B016-8AA67EE59543}" dt="2023-12-07T12:53:28.197" v="1691" actId="1076"/>
          <ac:cxnSpMkLst>
            <pc:docMk/>
            <pc:sldMk cId="2123329180" sldId="330"/>
            <ac:cxnSpMk id="3" creationId="{5F6E91A2-9425-DF83-9D2B-7BA27DE19C66}"/>
          </ac:cxnSpMkLst>
        </pc:cxnChg>
        <pc:cxnChg chg="del">
          <ac:chgData name="Stuart C Wilde MBE" userId="effe1fc91cccb1d5" providerId="LiveId" clId="{0B7434C0-F6C9-5341-B016-8AA67EE59543}" dt="2023-12-05T19:53:56.681" v="421" actId="478"/>
          <ac:cxnSpMkLst>
            <pc:docMk/>
            <pc:sldMk cId="2123329180" sldId="330"/>
            <ac:cxnSpMk id="8" creationId="{50060E80-F1C3-4E50-B873-7CFDEEA90049}"/>
          </ac:cxnSpMkLst>
        </pc:cxnChg>
        <pc:cxnChg chg="del">
          <ac:chgData name="Stuart C Wilde MBE" userId="effe1fc91cccb1d5" providerId="LiveId" clId="{0B7434C0-F6C9-5341-B016-8AA67EE59543}" dt="2023-12-05T19:53:56.681" v="421" actId="478"/>
          <ac:cxnSpMkLst>
            <pc:docMk/>
            <pc:sldMk cId="2123329180" sldId="330"/>
            <ac:cxnSpMk id="9" creationId="{01C52B09-2839-4160-A3C1-6BB201E5D53A}"/>
          </ac:cxnSpMkLst>
        </pc:cxnChg>
        <pc:cxnChg chg="del">
          <ac:chgData name="Stuart C Wilde MBE" userId="effe1fc91cccb1d5" providerId="LiveId" clId="{0B7434C0-F6C9-5341-B016-8AA67EE59543}" dt="2023-12-05T19:53:56.681" v="421" actId="478"/>
          <ac:cxnSpMkLst>
            <pc:docMk/>
            <pc:sldMk cId="2123329180" sldId="330"/>
            <ac:cxnSpMk id="10" creationId="{FC6C2AB6-E695-4520-9F38-6B6A0DE36B04}"/>
          </ac:cxnSpMkLst>
        </pc:cxnChg>
        <pc:cxnChg chg="del">
          <ac:chgData name="Stuart C Wilde MBE" userId="effe1fc91cccb1d5" providerId="LiveId" clId="{0B7434C0-F6C9-5341-B016-8AA67EE59543}" dt="2023-12-05T19:53:56.681" v="421" actId="478"/>
          <ac:cxnSpMkLst>
            <pc:docMk/>
            <pc:sldMk cId="2123329180" sldId="330"/>
            <ac:cxnSpMk id="11" creationId="{8F28B946-C7F6-4BF4-9E0C-3FACB97B07C7}"/>
          </ac:cxnSpMkLst>
        </pc:cxnChg>
        <pc:cxnChg chg="mod">
          <ac:chgData name="Stuart C Wilde MBE" userId="effe1fc91cccb1d5" providerId="LiveId" clId="{0B7434C0-F6C9-5341-B016-8AA67EE59543}" dt="2023-12-07T12:53:28.197" v="1691" actId="1076"/>
          <ac:cxnSpMkLst>
            <pc:docMk/>
            <pc:sldMk cId="2123329180" sldId="330"/>
            <ac:cxnSpMk id="13" creationId="{1F570F4D-DBB2-802C-5D81-7F945B88363C}"/>
          </ac:cxnSpMkLst>
        </pc:cxnChg>
        <pc:cxnChg chg="mod">
          <ac:chgData name="Stuart C Wilde MBE" userId="effe1fc91cccb1d5" providerId="LiveId" clId="{0B7434C0-F6C9-5341-B016-8AA67EE59543}" dt="2023-12-07T12:53:28.197" v="1691" actId="1076"/>
          <ac:cxnSpMkLst>
            <pc:docMk/>
            <pc:sldMk cId="2123329180" sldId="330"/>
            <ac:cxnSpMk id="16" creationId="{FBE61284-BC09-70F2-3101-4DAAC14C9675}"/>
          </ac:cxnSpMkLst>
        </pc:cxnChg>
        <pc:cxnChg chg="mod">
          <ac:chgData name="Stuart C Wilde MBE" userId="effe1fc91cccb1d5" providerId="LiveId" clId="{0B7434C0-F6C9-5341-B016-8AA67EE59543}" dt="2023-12-07T12:53:28.197" v="1691" actId="1076"/>
          <ac:cxnSpMkLst>
            <pc:docMk/>
            <pc:sldMk cId="2123329180" sldId="330"/>
            <ac:cxnSpMk id="17" creationId="{4E6448F5-4CC0-CC9B-1A58-97BAF12BF131}"/>
          </ac:cxnSpMkLst>
        </pc:cxnChg>
        <pc:cxnChg chg="mod">
          <ac:chgData name="Stuart C Wilde MBE" userId="effe1fc91cccb1d5" providerId="LiveId" clId="{0B7434C0-F6C9-5341-B016-8AA67EE59543}" dt="2023-12-07T12:53:28.197" v="1691" actId="1076"/>
          <ac:cxnSpMkLst>
            <pc:docMk/>
            <pc:sldMk cId="2123329180" sldId="330"/>
            <ac:cxnSpMk id="18" creationId="{221BDC6A-29B3-AFE4-D318-71D6A972E63E}"/>
          </ac:cxnSpMkLst>
        </pc:cxnChg>
        <pc:cxnChg chg="mod">
          <ac:chgData name="Stuart C Wilde MBE" userId="effe1fc91cccb1d5" providerId="LiveId" clId="{0B7434C0-F6C9-5341-B016-8AA67EE59543}" dt="2023-12-07T12:53:28.197" v="1691" actId="1076"/>
          <ac:cxnSpMkLst>
            <pc:docMk/>
            <pc:sldMk cId="2123329180" sldId="330"/>
            <ac:cxnSpMk id="19" creationId="{37332D70-9942-6CB4-D943-92EA76EF6A95}"/>
          </ac:cxnSpMkLst>
        </pc:cxnChg>
        <pc:cxnChg chg="mod">
          <ac:chgData name="Stuart C Wilde MBE" userId="effe1fc91cccb1d5" providerId="LiveId" clId="{0B7434C0-F6C9-5341-B016-8AA67EE59543}" dt="2023-12-07T12:53:28.197" v="1691" actId="1076"/>
          <ac:cxnSpMkLst>
            <pc:docMk/>
            <pc:sldMk cId="2123329180" sldId="330"/>
            <ac:cxnSpMk id="20" creationId="{92B62CA7-E30A-4E9F-FE70-C8D1916A5441}"/>
          </ac:cxnSpMkLst>
        </pc:cxnChg>
        <pc:cxnChg chg="mod">
          <ac:chgData name="Stuart C Wilde MBE" userId="effe1fc91cccb1d5" providerId="LiveId" clId="{0B7434C0-F6C9-5341-B016-8AA67EE59543}" dt="2023-12-07T12:53:28.197" v="1691" actId="1076"/>
          <ac:cxnSpMkLst>
            <pc:docMk/>
            <pc:sldMk cId="2123329180" sldId="330"/>
            <ac:cxnSpMk id="30" creationId="{E711CA38-0947-C905-2531-97A642CBC711}"/>
          </ac:cxnSpMkLst>
        </pc:cxnChg>
        <pc:cxnChg chg="mod">
          <ac:chgData name="Stuart C Wilde MBE" userId="effe1fc91cccb1d5" providerId="LiveId" clId="{0B7434C0-F6C9-5341-B016-8AA67EE59543}" dt="2023-12-07T12:53:28.197" v="1691" actId="1076"/>
          <ac:cxnSpMkLst>
            <pc:docMk/>
            <pc:sldMk cId="2123329180" sldId="330"/>
            <ac:cxnSpMk id="32" creationId="{3F2EDB8A-CEAE-79DE-45EA-D273EC8E0C42}"/>
          </ac:cxnSpMkLst>
        </pc:cxnChg>
        <pc:cxnChg chg="mod">
          <ac:chgData name="Stuart C Wilde MBE" userId="effe1fc91cccb1d5" providerId="LiveId" clId="{0B7434C0-F6C9-5341-B016-8AA67EE59543}" dt="2023-12-07T12:53:28.197" v="1691" actId="1076"/>
          <ac:cxnSpMkLst>
            <pc:docMk/>
            <pc:sldMk cId="2123329180" sldId="330"/>
            <ac:cxnSpMk id="35" creationId="{907B783F-7AEE-6665-7B57-9D1106E04B63}"/>
          </ac:cxnSpMkLst>
        </pc:cxnChg>
        <pc:cxnChg chg="mod">
          <ac:chgData name="Stuart C Wilde MBE" userId="effe1fc91cccb1d5" providerId="LiveId" clId="{0B7434C0-F6C9-5341-B016-8AA67EE59543}" dt="2023-12-07T12:53:28.197" v="1691" actId="1076"/>
          <ac:cxnSpMkLst>
            <pc:docMk/>
            <pc:sldMk cId="2123329180" sldId="330"/>
            <ac:cxnSpMk id="37" creationId="{2CA2423A-9F6F-3941-D2B4-FD663D704411}"/>
          </ac:cxnSpMkLst>
        </pc:cxnChg>
        <pc:cxnChg chg="mod">
          <ac:chgData name="Stuart C Wilde MBE" userId="effe1fc91cccb1d5" providerId="LiveId" clId="{0B7434C0-F6C9-5341-B016-8AA67EE59543}" dt="2023-12-07T12:53:28.197" v="1691" actId="1076"/>
          <ac:cxnSpMkLst>
            <pc:docMk/>
            <pc:sldMk cId="2123329180" sldId="330"/>
            <ac:cxnSpMk id="38" creationId="{A2B7F776-C37E-9842-FD7D-00D7417A982E}"/>
          </ac:cxnSpMkLst>
        </pc:cxnChg>
        <pc:cxnChg chg="mod">
          <ac:chgData name="Stuart C Wilde MBE" userId="effe1fc91cccb1d5" providerId="LiveId" clId="{0B7434C0-F6C9-5341-B016-8AA67EE59543}" dt="2023-12-07T12:53:28.197" v="1691" actId="1076"/>
          <ac:cxnSpMkLst>
            <pc:docMk/>
            <pc:sldMk cId="2123329180" sldId="330"/>
            <ac:cxnSpMk id="39" creationId="{A9B900AF-C21A-9556-30A4-6EB0CC726181}"/>
          </ac:cxnSpMkLst>
        </pc:cxnChg>
        <pc:cxnChg chg="mod">
          <ac:chgData name="Stuart C Wilde MBE" userId="effe1fc91cccb1d5" providerId="LiveId" clId="{0B7434C0-F6C9-5341-B016-8AA67EE59543}" dt="2023-12-07T12:53:28.197" v="1691" actId="1076"/>
          <ac:cxnSpMkLst>
            <pc:docMk/>
            <pc:sldMk cId="2123329180" sldId="330"/>
            <ac:cxnSpMk id="40" creationId="{18012339-9A07-A8B1-3DD2-12622719314A}"/>
          </ac:cxnSpMkLst>
        </pc:cxnChg>
        <pc:cxnChg chg="mod">
          <ac:chgData name="Stuart C Wilde MBE" userId="effe1fc91cccb1d5" providerId="LiveId" clId="{0B7434C0-F6C9-5341-B016-8AA67EE59543}" dt="2023-12-07T12:53:28.197" v="1691" actId="1076"/>
          <ac:cxnSpMkLst>
            <pc:docMk/>
            <pc:sldMk cId="2123329180" sldId="330"/>
            <ac:cxnSpMk id="41" creationId="{C48FD6E4-39E1-48A5-D4C6-8DA04903741C}"/>
          </ac:cxnSpMkLst>
        </pc:cxnChg>
        <pc:cxnChg chg="mod">
          <ac:chgData name="Stuart C Wilde MBE" userId="effe1fc91cccb1d5" providerId="LiveId" clId="{0B7434C0-F6C9-5341-B016-8AA67EE59543}" dt="2023-12-07T12:53:28.197" v="1691" actId="1076"/>
          <ac:cxnSpMkLst>
            <pc:docMk/>
            <pc:sldMk cId="2123329180" sldId="330"/>
            <ac:cxnSpMk id="69" creationId="{4E79179C-C462-7D20-E4A2-B76411F5ECA5}"/>
          </ac:cxnSpMkLst>
        </pc:cxnChg>
        <pc:cxnChg chg="mod">
          <ac:chgData name="Stuart C Wilde MBE" userId="effe1fc91cccb1d5" providerId="LiveId" clId="{0B7434C0-F6C9-5341-B016-8AA67EE59543}" dt="2023-12-07T12:53:28.197" v="1691" actId="1076"/>
          <ac:cxnSpMkLst>
            <pc:docMk/>
            <pc:sldMk cId="2123329180" sldId="330"/>
            <ac:cxnSpMk id="70" creationId="{C3A29411-299D-4F44-7E64-FDDF03E68586}"/>
          </ac:cxnSpMkLst>
        </pc:cxnChg>
        <pc:cxnChg chg="mod">
          <ac:chgData name="Stuart C Wilde MBE" userId="effe1fc91cccb1d5" providerId="LiveId" clId="{0B7434C0-F6C9-5341-B016-8AA67EE59543}" dt="2023-12-07T12:53:28.197" v="1691" actId="1076"/>
          <ac:cxnSpMkLst>
            <pc:docMk/>
            <pc:sldMk cId="2123329180" sldId="330"/>
            <ac:cxnSpMk id="71" creationId="{F2D16467-436B-BCF7-AD4D-7BE28BD563DA}"/>
          </ac:cxnSpMkLst>
        </pc:cxnChg>
        <pc:cxnChg chg="mod">
          <ac:chgData name="Stuart C Wilde MBE" userId="effe1fc91cccb1d5" providerId="LiveId" clId="{0B7434C0-F6C9-5341-B016-8AA67EE59543}" dt="2023-12-07T12:53:28.197" v="1691" actId="1076"/>
          <ac:cxnSpMkLst>
            <pc:docMk/>
            <pc:sldMk cId="2123329180" sldId="330"/>
            <ac:cxnSpMk id="79" creationId="{BE2E71B6-35EC-10E2-40E8-FC9634CEB7F7}"/>
          </ac:cxnSpMkLst>
        </pc:cxnChg>
      </pc:sldChg>
      <pc:sldChg chg="addSp delSp modSp mod">
        <pc:chgData name="Stuart C Wilde MBE" userId="effe1fc91cccb1d5" providerId="LiveId" clId="{0B7434C0-F6C9-5341-B016-8AA67EE59543}" dt="2023-12-07T12:54:10.174" v="1692" actId="1076"/>
        <pc:sldMkLst>
          <pc:docMk/>
          <pc:sldMk cId="2510602064" sldId="331"/>
        </pc:sldMkLst>
        <pc:spChg chg="mod">
          <ac:chgData name="Stuart C Wilde MBE" userId="effe1fc91cccb1d5" providerId="LiveId" clId="{0B7434C0-F6C9-5341-B016-8AA67EE59543}" dt="2023-12-07T12:54:10.174" v="1692" actId="1076"/>
          <ac:spMkLst>
            <pc:docMk/>
            <pc:sldMk cId="2510602064" sldId="331"/>
            <ac:spMk id="2" creationId="{0C40FA30-CA51-42FC-D73B-778BD925B6D1}"/>
          </ac:spMkLst>
        </pc:spChg>
        <pc:spChg chg="mod">
          <ac:chgData name="Stuart C Wilde MBE" userId="effe1fc91cccb1d5" providerId="LiveId" clId="{0B7434C0-F6C9-5341-B016-8AA67EE59543}" dt="2023-12-07T12:54:10.174" v="1692" actId="1076"/>
          <ac:spMkLst>
            <pc:docMk/>
            <pc:sldMk cId="2510602064" sldId="331"/>
            <ac:spMk id="3" creationId="{CCE02C79-CFB3-E903-9758-110181F11A96}"/>
          </ac:spMkLst>
        </pc:spChg>
        <pc:spChg chg="del">
          <ac:chgData name="Stuart C Wilde MBE" userId="effe1fc91cccb1d5" providerId="LiveId" clId="{0B7434C0-F6C9-5341-B016-8AA67EE59543}" dt="2023-12-05T19:54:04.909" v="422" actId="478"/>
          <ac:spMkLst>
            <pc:docMk/>
            <pc:sldMk cId="2510602064" sldId="331"/>
            <ac:spMk id="4" creationId="{60735DC8-A105-4BD0-A57F-2FFC38AECE84}"/>
          </ac:spMkLst>
        </pc:spChg>
        <pc:spChg chg="add del mod">
          <ac:chgData name="Stuart C Wilde MBE" userId="effe1fc91cccb1d5" providerId="LiveId" clId="{0B7434C0-F6C9-5341-B016-8AA67EE59543}" dt="2023-12-05T20:11:59.918" v="902" actId="478"/>
          <ac:spMkLst>
            <pc:docMk/>
            <pc:sldMk cId="2510602064" sldId="331"/>
            <ac:spMk id="6" creationId="{93322BC1-3813-BDA1-493B-F6CEF116384B}"/>
          </ac:spMkLst>
        </pc:spChg>
        <pc:spChg chg="add mod">
          <ac:chgData name="Stuart C Wilde MBE" userId="effe1fc91cccb1d5" providerId="LiveId" clId="{0B7434C0-F6C9-5341-B016-8AA67EE59543}" dt="2023-12-05T20:12:06.574" v="909" actId="20577"/>
          <ac:spMkLst>
            <pc:docMk/>
            <pc:sldMk cId="2510602064" sldId="331"/>
            <ac:spMk id="7" creationId="{F12D8D83-0D50-C180-3C28-6489BDD40AA2}"/>
          </ac:spMkLst>
        </pc:spChg>
        <pc:spChg chg="del">
          <ac:chgData name="Stuart C Wilde MBE" userId="effe1fc91cccb1d5" providerId="LiveId" clId="{0B7434C0-F6C9-5341-B016-8AA67EE59543}" dt="2023-12-05T19:54:04.909" v="422" actId="478"/>
          <ac:spMkLst>
            <pc:docMk/>
            <pc:sldMk cId="2510602064" sldId="331"/>
            <ac:spMk id="14" creationId="{8F43C2BE-FC11-4556-86F2-8EE2FBBF10D2}"/>
          </ac:spMkLst>
        </pc:spChg>
        <pc:spChg chg="del">
          <ac:chgData name="Stuart C Wilde MBE" userId="effe1fc91cccb1d5" providerId="LiveId" clId="{0B7434C0-F6C9-5341-B016-8AA67EE59543}" dt="2023-12-05T19:54:04.909" v="422" actId="478"/>
          <ac:spMkLst>
            <pc:docMk/>
            <pc:sldMk cId="2510602064" sldId="331"/>
            <ac:spMk id="25" creationId="{F54BD576-CC82-43DA-A008-C28EF60A448A}"/>
          </ac:spMkLst>
        </pc:spChg>
        <pc:spChg chg="del">
          <ac:chgData name="Stuart C Wilde MBE" userId="effe1fc91cccb1d5" providerId="LiveId" clId="{0B7434C0-F6C9-5341-B016-8AA67EE59543}" dt="2023-12-05T20:11:56.512" v="900" actId="478"/>
          <ac:spMkLst>
            <pc:docMk/>
            <pc:sldMk cId="2510602064" sldId="331"/>
            <ac:spMk id="29" creationId="{C5A8C257-B6E4-D850-0685-E36894744DCB}"/>
          </ac:spMkLst>
        </pc:spChg>
        <pc:picChg chg="mod">
          <ac:chgData name="Stuart C Wilde MBE" userId="effe1fc91cccb1d5" providerId="LiveId" clId="{0B7434C0-F6C9-5341-B016-8AA67EE59543}" dt="2023-12-07T12:54:10.174" v="1692" actId="1076"/>
          <ac:picMkLst>
            <pc:docMk/>
            <pc:sldMk cId="2510602064" sldId="331"/>
            <ac:picMk id="5" creationId="{D9EB30FF-0E50-F9D7-52C0-7E3201429A6C}"/>
          </ac:picMkLst>
        </pc:picChg>
        <pc:cxnChg chg="del">
          <ac:chgData name="Stuart C Wilde MBE" userId="effe1fc91cccb1d5" providerId="LiveId" clId="{0B7434C0-F6C9-5341-B016-8AA67EE59543}" dt="2023-12-05T19:54:04.909" v="422" actId="478"/>
          <ac:cxnSpMkLst>
            <pc:docMk/>
            <pc:sldMk cId="2510602064" sldId="331"/>
            <ac:cxnSpMk id="8" creationId="{50060E80-F1C3-4E50-B873-7CFDEEA90049}"/>
          </ac:cxnSpMkLst>
        </pc:cxnChg>
        <pc:cxnChg chg="del">
          <ac:chgData name="Stuart C Wilde MBE" userId="effe1fc91cccb1d5" providerId="LiveId" clId="{0B7434C0-F6C9-5341-B016-8AA67EE59543}" dt="2023-12-05T19:54:04.909" v="422" actId="478"/>
          <ac:cxnSpMkLst>
            <pc:docMk/>
            <pc:sldMk cId="2510602064" sldId="331"/>
            <ac:cxnSpMk id="9" creationId="{01C52B09-2839-4160-A3C1-6BB201E5D53A}"/>
          </ac:cxnSpMkLst>
        </pc:cxnChg>
        <pc:cxnChg chg="del">
          <ac:chgData name="Stuart C Wilde MBE" userId="effe1fc91cccb1d5" providerId="LiveId" clId="{0B7434C0-F6C9-5341-B016-8AA67EE59543}" dt="2023-12-05T19:54:04.909" v="422" actId="478"/>
          <ac:cxnSpMkLst>
            <pc:docMk/>
            <pc:sldMk cId="2510602064" sldId="331"/>
            <ac:cxnSpMk id="10" creationId="{FC6C2AB6-E695-4520-9F38-6B6A0DE36B04}"/>
          </ac:cxnSpMkLst>
        </pc:cxnChg>
        <pc:cxnChg chg="del">
          <ac:chgData name="Stuart C Wilde MBE" userId="effe1fc91cccb1d5" providerId="LiveId" clId="{0B7434C0-F6C9-5341-B016-8AA67EE59543}" dt="2023-12-05T19:54:04.909" v="422" actId="478"/>
          <ac:cxnSpMkLst>
            <pc:docMk/>
            <pc:sldMk cId="2510602064" sldId="331"/>
            <ac:cxnSpMk id="11" creationId="{8F28B946-C7F6-4BF4-9E0C-3FACB97B07C7}"/>
          </ac:cxnSpMkLst>
        </pc:cxnChg>
      </pc:sldChg>
      <pc:sldChg chg="addSp delSp modSp mod">
        <pc:chgData name="Stuart C Wilde MBE" userId="effe1fc91cccb1d5" providerId="LiveId" clId="{0B7434C0-F6C9-5341-B016-8AA67EE59543}" dt="2023-12-07T12:54:29.258" v="1693" actId="1076"/>
        <pc:sldMkLst>
          <pc:docMk/>
          <pc:sldMk cId="637807412" sldId="332"/>
        </pc:sldMkLst>
        <pc:spChg chg="add mod">
          <ac:chgData name="Stuart C Wilde MBE" userId="effe1fc91cccb1d5" providerId="LiveId" clId="{0B7434C0-F6C9-5341-B016-8AA67EE59543}" dt="2023-12-05T20:12:17.549" v="915" actId="20577"/>
          <ac:spMkLst>
            <pc:docMk/>
            <pc:sldMk cId="637807412" sldId="332"/>
            <ac:spMk id="2" creationId="{EDABC836-B5FD-7A9D-C0E5-D6AA21EEC67E}"/>
          </ac:spMkLst>
        </pc:spChg>
        <pc:spChg chg="del">
          <ac:chgData name="Stuart C Wilde MBE" userId="effe1fc91cccb1d5" providerId="LiveId" clId="{0B7434C0-F6C9-5341-B016-8AA67EE59543}" dt="2023-12-05T19:54:11.313" v="423" actId="478"/>
          <ac:spMkLst>
            <pc:docMk/>
            <pc:sldMk cId="637807412" sldId="332"/>
            <ac:spMk id="4" creationId="{60735DC8-A105-4BD0-A57F-2FFC38AECE84}"/>
          </ac:spMkLst>
        </pc:spChg>
        <pc:spChg chg="mod">
          <ac:chgData name="Stuart C Wilde MBE" userId="effe1fc91cccb1d5" providerId="LiveId" clId="{0B7434C0-F6C9-5341-B016-8AA67EE59543}" dt="2023-12-07T12:54:29.258" v="1693" actId="1076"/>
          <ac:spMkLst>
            <pc:docMk/>
            <pc:sldMk cId="637807412" sldId="332"/>
            <ac:spMk id="5" creationId="{27D69D19-2397-92FC-EAF6-6F7967208E1C}"/>
          </ac:spMkLst>
        </pc:spChg>
        <pc:spChg chg="mod">
          <ac:chgData name="Stuart C Wilde MBE" userId="effe1fc91cccb1d5" providerId="LiveId" clId="{0B7434C0-F6C9-5341-B016-8AA67EE59543}" dt="2023-12-07T12:54:29.258" v="1693" actId="1076"/>
          <ac:spMkLst>
            <pc:docMk/>
            <pc:sldMk cId="637807412" sldId="332"/>
            <ac:spMk id="6" creationId="{76DD5079-6267-1A2D-35E3-EC5F4BE9F188}"/>
          </ac:spMkLst>
        </pc:spChg>
        <pc:spChg chg="mod">
          <ac:chgData name="Stuart C Wilde MBE" userId="effe1fc91cccb1d5" providerId="LiveId" clId="{0B7434C0-F6C9-5341-B016-8AA67EE59543}" dt="2023-12-07T12:54:29.258" v="1693" actId="1076"/>
          <ac:spMkLst>
            <pc:docMk/>
            <pc:sldMk cId="637807412" sldId="332"/>
            <ac:spMk id="7" creationId="{121DAB66-A69F-C7B6-7432-B52282EA125A}"/>
          </ac:spMkLst>
        </pc:spChg>
        <pc:spChg chg="mod">
          <ac:chgData name="Stuart C Wilde MBE" userId="effe1fc91cccb1d5" providerId="LiveId" clId="{0B7434C0-F6C9-5341-B016-8AA67EE59543}" dt="2023-12-07T12:54:29.258" v="1693" actId="1076"/>
          <ac:spMkLst>
            <pc:docMk/>
            <pc:sldMk cId="637807412" sldId="332"/>
            <ac:spMk id="12" creationId="{F70138BC-C4C8-6932-7500-0988154B6B9D}"/>
          </ac:spMkLst>
        </pc:spChg>
        <pc:spChg chg="del">
          <ac:chgData name="Stuart C Wilde MBE" userId="effe1fc91cccb1d5" providerId="LiveId" clId="{0B7434C0-F6C9-5341-B016-8AA67EE59543}" dt="2023-12-05T19:54:11.313" v="423" actId="478"/>
          <ac:spMkLst>
            <pc:docMk/>
            <pc:sldMk cId="637807412" sldId="332"/>
            <ac:spMk id="14" creationId="{8F43C2BE-FC11-4556-86F2-8EE2FBBF10D2}"/>
          </ac:spMkLst>
        </pc:spChg>
        <pc:spChg chg="mod">
          <ac:chgData name="Stuart C Wilde MBE" userId="effe1fc91cccb1d5" providerId="LiveId" clId="{0B7434C0-F6C9-5341-B016-8AA67EE59543}" dt="2023-12-07T12:54:29.258" v="1693" actId="1076"/>
          <ac:spMkLst>
            <pc:docMk/>
            <pc:sldMk cId="637807412" sldId="332"/>
            <ac:spMk id="15" creationId="{04728F71-9B9F-591F-D927-156F4345B3E9}"/>
          </ac:spMkLst>
        </pc:spChg>
        <pc:spChg chg="mod">
          <ac:chgData name="Stuart C Wilde MBE" userId="effe1fc91cccb1d5" providerId="LiveId" clId="{0B7434C0-F6C9-5341-B016-8AA67EE59543}" dt="2023-12-07T12:54:29.258" v="1693" actId="1076"/>
          <ac:spMkLst>
            <pc:docMk/>
            <pc:sldMk cId="637807412" sldId="332"/>
            <ac:spMk id="16" creationId="{04735BF7-6717-E104-0522-C114129DF0EC}"/>
          </ac:spMkLst>
        </pc:spChg>
        <pc:spChg chg="del">
          <ac:chgData name="Stuart C Wilde MBE" userId="effe1fc91cccb1d5" providerId="LiveId" clId="{0B7434C0-F6C9-5341-B016-8AA67EE59543}" dt="2023-12-05T19:54:11.313" v="423" actId="478"/>
          <ac:spMkLst>
            <pc:docMk/>
            <pc:sldMk cId="637807412" sldId="332"/>
            <ac:spMk id="25" creationId="{F54BD576-CC82-43DA-A008-C28EF60A448A}"/>
          </ac:spMkLst>
        </pc:spChg>
        <pc:spChg chg="del">
          <ac:chgData name="Stuart C Wilde MBE" userId="effe1fc91cccb1d5" providerId="LiveId" clId="{0B7434C0-F6C9-5341-B016-8AA67EE59543}" dt="2023-12-05T20:12:13.053" v="910" actId="478"/>
          <ac:spMkLst>
            <pc:docMk/>
            <pc:sldMk cId="637807412" sldId="332"/>
            <ac:spMk id="29" creationId="{C5A8C257-B6E4-D850-0685-E36894744DCB}"/>
          </ac:spMkLst>
        </pc:spChg>
        <pc:picChg chg="mod">
          <ac:chgData name="Stuart C Wilde MBE" userId="effe1fc91cccb1d5" providerId="LiveId" clId="{0B7434C0-F6C9-5341-B016-8AA67EE59543}" dt="2023-12-07T12:54:29.258" v="1693" actId="1076"/>
          <ac:picMkLst>
            <pc:docMk/>
            <pc:sldMk cId="637807412" sldId="332"/>
            <ac:picMk id="13" creationId="{190E36CA-669D-4F57-1712-F0EA8680DFF1}"/>
          </ac:picMkLst>
        </pc:picChg>
        <pc:cxnChg chg="del">
          <ac:chgData name="Stuart C Wilde MBE" userId="effe1fc91cccb1d5" providerId="LiveId" clId="{0B7434C0-F6C9-5341-B016-8AA67EE59543}" dt="2023-12-05T19:54:11.313" v="423" actId="478"/>
          <ac:cxnSpMkLst>
            <pc:docMk/>
            <pc:sldMk cId="637807412" sldId="332"/>
            <ac:cxnSpMk id="8" creationId="{50060E80-F1C3-4E50-B873-7CFDEEA90049}"/>
          </ac:cxnSpMkLst>
        </pc:cxnChg>
        <pc:cxnChg chg="del">
          <ac:chgData name="Stuart C Wilde MBE" userId="effe1fc91cccb1d5" providerId="LiveId" clId="{0B7434C0-F6C9-5341-B016-8AA67EE59543}" dt="2023-12-05T19:54:11.313" v="423" actId="478"/>
          <ac:cxnSpMkLst>
            <pc:docMk/>
            <pc:sldMk cId="637807412" sldId="332"/>
            <ac:cxnSpMk id="9" creationId="{01C52B09-2839-4160-A3C1-6BB201E5D53A}"/>
          </ac:cxnSpMkLst>
        </pc:cxnChg>
        <pc:cxnChg chg="del">
          <ac:chgData name="Stuart C Wilde MBE" userId="effe1fc91cccb1d5" providerId="LiveId" clId="{0B7434C0-F6C9-5341-B016-8AA67EE59543}" dt="2023-12-05T19:54:11.313" v="423" actId="478"/>
          <ac:cxnSpMkLst>
            <pc:docMk/>
            <pc:sldMk cId="637807412" sldId="332"/>
            <ac:cxnSpMk id="10" creationId="{FC6C2AB6-E695-4520-9F38-6B6A0DE36B04}"/>
          </ac:cxnSpMkLst>
        </pc:cxnChg>
        <pc:cxnChg chg="del">
          <ac:chgData name="Stuart C Wilde MBE" userId="effe1fc91cccb1d5" providerId="LiveId" clId="{0B7434C0-F6C9-5341-B016-8AA67EE59543}" dt="2023-12-05T19:54:11.313" v="423" actId="478"/>
          <ac:cxnSpMkLst>
            <pc:docMk/>
            <pc:sldMk cId="637807412" sldId="332"/>
            <ac:cxnSpMk id="11" creationId="{8F28B946-C7F6-4BF4-9E0C-3FACB97B07C7}"/>
          </ac:cxnSpMkLst>
        </pc:cxnChg>
      </pc:sldChg>
      <pc:sldChg chg="addSp delSp modSp mod">
        <pc:chgData name="Stuart C Wilde MBE" userId="effe1fc91cccb1d5" providerId="LiveId" clId="{0B7434C0-F6C9-5341-B016-8AA67EE59543}" dt="2023-12-07T12:54:50.466" v="1694" actId="1076"/>
        <pc:sldMkLst>
          <pc:docMk/>
          <pc:sldMk cId="55477108" sldId="333"/>
        </pc:sldMkLst>
        <pc:spChg chg="add mod">
          <ac:chgData name="Stuart C Wilde MBE" userId="effe1fc91cccb1d5" providerId="LiveId" clId="{0B7434C0-F6C9-5341-B016-8AA67EE59543}" dt="2023-12-05T20:12:31.005" v="921" actId="20577"/>
          <ac:spMkLst>
            <pc:docMk/>
            <pc:sldMk cId="55477108" sldId="333"/>
            <ac:spMk id="2" creationId="{15A24ADA-90DC-DD46-3A60-3B4647EEF4F4}"/>
          </ac:spMkLst>
        </pc:spChg>
        <pc:spChg chg="del">
          <ac:chgData name="Stuart C Wilde MBE" userId="effe1fc91cccb1d5" providerId="LiveId" clId="{0B7434C0-F6C9-5341-B016-8AA67EE59543}" dt="2023-12-05T19:54:18.668" v="424" actId="478"/>
          <ac:spMkLst>
            <pc:docMk/>
            <pc:sldMk cId="55477108" sldId="333"/>
            <ac:spMk id="4" creationId="{60735DC8-A105-4BD0-A57F-2FFC38AECE84}"/>
          </ac:spMkLst>
        </pc:spChg>
        <pc:spChg chg="mod">
          <ac:chgData name="Stuart C Wilde MBE" userId="effe1fc91cccb1d5" providerId="LiveId" clId="{0B7434C0-F6C9-5341-B016-8AA67EE59543}" dt="2023-12-07T12:54:50.466" v="1694" actId="1076"/>
          <ac:spMkLst>
            <pc:docMk/>
            <pc:sldMk cId="55477108" sldId="333"/>
            <ac:spMk id="5" creationId="{680F1CD0-5FF8-59DF-9F32-C0CFC7B3ECFA}"/>
          </ac:spMkLst>
        </pc:spChg>
        <pc:spChg chg="del">
          <ac:chgData name="Stuart C Wilde MBE" userId="effe1fc91cccb1d5" providerId="LiveId" clId="{0B7434C0-F6C9-5341-B016-8AA67EE59543}" dt="2023-12-05T19:54:18.668" v="424" actId="478"/>
          <ac:spMkLst>
            <pc:docMk/>
            <pc:sldMk cId="55477108" sldId="333"/>
            <ac:spMk id="14" creationId="{8F43C2BE-FC11-4556-86F2-8EE2FBBF10D2}"/>
          </ac:spMkLst>
        </pc:spChg>
        <pc:spChg chg="mod">
          <ac:chgData name="Stuart C Wilde MBE" userId="effe1fc91cccb1d5" providerId="LiveId" clId="{0B7434C0-F6C9-5341-B016-8AA67EE59543}" dt="2023-12-07T12:54:50.466" v="1694" actId="1076"/>
          <ac:spMkLst>
            <pc:docMk/>
            <pc:sldMk cId="55477108" sldId="333"/>
            <ac:spMk id="21" creationId="{754C76E0-A34A-F85A-A6A0-81BBCB245CBC}"/>
          </ac:spMkLst>
        </pc:spChg>
        <pc:spChg chg="mod">
          <ac:chgData name="Stuart C Wilde MBE" userId="effe1fc91cccb1d5" providerId="LiveId" clId="{0B7434C0-F6C9-5341-B016-8AA67EE59543}" dt="2023-12-07T12:54:50.466" v="1694" actId="1076"/>
          <ac:spMkLst>
            <pc:docMk/>
            <pc:sldMk cId="55477108" sldId="333"/>
            <ac:spMk id="22" creationId="{85412B78-1B20-2266-E355-74CFE6B0F445}"/>
          </ac:spMkLst>
        </pc:spChg>
        <pc:spChg chg="mod">
          <ac:chgData name="Stuart C Wilde MBE" userId="effe1fc91cccb1d5" providerId="LiveId" clId="{0B7434C0-F6C9-5341-B016-8AA67EE59543}" dt="2023-12-07T12:54:50.466" v="1694" actId="1076"/>
          <ac:spMkLst>
            <pc:docMk/>
            <pc:sldMk cId="55477108" sldId="333"/>
            <ac:spMk id="23" creationId="{22005485-18F4-D9BB-8520-1538CC3DC788}"/>
          </ac:spMkLst>
        </pc:spChg>
        <pc:spChg chg="del">
          <ac:chgData name="Stuart C Wilde MBE" userId="effe1fc91cccb1d5" providerId="LiveId" clId="{0B7434C0-F6C9-5341-B016-8AA67EE59543}" dt="2023-12-05T19:54:18.668" v="424" actId="478"/>
          <ac:spMkLst>
            <pc:docMk/>
            <pc:sldMk cId="55477108" sldId="333"/>
            <ac:spMk id="25" creationId="{F54BD576-CC82-43DA-A008-C28EF60A448A}"/>
          </ac:spMkLst>
        </pc:spChg>
        <pc:spChg chg="mod">
          <ac:chgData name="Stuart C Wilde MBE" userId="effe1fc91cccb1d5" providerId="LiveId" clId="{0B7434C0-F6C9-5341-B016-8AA67EE59543}" dt="2023-12-07T12:54:50.466" v="1694" actId="1076"/>
          <ac:spMkLst>
            <pc:docMk/>
            <pc:sldMk cId="55477108" sldId="333"/>
            <ac:spMk id="26" creationId="{F7D0A26B-9FB4-7117-CDC7-D924721CC0A3}"/>
          </ac:spMkLst>
        </pc:spChg>
        <pc:spChg chg="del">
          <ac:chgData name="Stuart C Wilde MBE" userId="effe1fc91cccb1d5" providerId="LiveId" clId="{0B7434C0-F6C9-5341-B016-8AA67EE59543}" dt="2023-12-05T20:12:24.277" v="916" actId="478"/>
          <ac:spMkLst>
            <pc:docMk/>
            <pc:sldMk cId="55477108" sldId="333"/>
            <ac:spMk id="29" creationId="{C5A8C257-B6E4-D850-0685-E36894744DCB}"/>
          </ac:spMkLst>
        </pc:spChg>
        <pc:spChg chg="mod">
          <ac:chgData name="Stuart C Wilde MBE" userId="effe1fc91cccb1d5" providerId="LiveId" clId="{0B7434C0-F6C9-5341-B016-8AA67EE59543}" dt="2023-12-07T12:54:50.466" v="1694" actId="1076"/>
          <ac:spMkLst>
            <pc:docMk/>
            <pc:sldMk cId="55477108" sldId="333"/>
            <ac:spMk id="31" creationId="{C284E3BC-36D5-1298-B6CA-AADD54758761}"/>
          </ac:spMkLst>
        </pc:spChg>
        <pc:spChg chg="mod">
          <ac:chgData name="Stuart C Wilde MBE" userId="effe1fc91cccb1d5" providerId="LiveId" clId="{0B7434C0-F6C9-5341-B016-8AA67EE59543}" dt="2023-12-07T12:54:50.466" v="1694" actId="1076"/>
          <ac:spMkLst>
            <pc:docMk/>
            <pc:sldMk cId="55477108" sldId="333"/>
            <ac:spMk id="33" creationId="{99D8C2D1-AA33-72FF-FC4B-387CE5A6E4DE}"/>
          </ac:spMkLst>
        </pc:spChg>
        <pc:spChg chg="mod">
          <ac:chgData name="Stuart C Wilde MBE" userId="effe1fc91cccb1d5" providerId="LiveId" clId="{0B7434C0-F6C9-5341-B016-8AA67EE59543}" dt="2023-12-07T12:54:50.466" v="1694" actId="1076"/>
          <ac:spMkLst>
            <pc:docMk/>
            <pc:sldMk cId="55477108" sldId="333"/>
            <ac:spMk id="34" creationId="{DEB88A6F-DF91-0C6E-7E63-C80323A98DEB}"/>
          </ac:spMkLst>
        </pc:spChg>
        <pc:spChg chg="mod">
          <ac:chgData name="Stuart C Wilde MBE" userId="effe1fc91cccb1d5" providerId="LiveId" clId="{0B7434C0-F6C9-5341-B016-8AA67EE59543}" dt="2023-12-07T12:54:50.466" v="1694" actId="1076"/>
          <ac:spMkLst>
            <pc:docMk/>
            <pc:sldMk cId="55477108" sldId="333"/>
            <ac:spMk id="37" creationId="{EB9BAA96-38EC-DDF0-6923-CFCACCA7ABE2}"/>
          </ac:spMkLst>
        </pc:spChg>
        <pc:spChg chg="mod">
          <ac:chgData name="Stuart C Wilde MBE" userId="effe1fc91cccb1d5" providerId="LiveId" clId="{0B7434C0-F6C9-5341-B016-8AA67EE59543}" dt="2023-12-07T12:54:50.466" v="1694" actId="1076"/>
          <ac:spMkLst>
            <pc:docMk/>
            <pc:sldMk cId="55477108" sldId="333"/>
            <ac:spMk id="44" creationId="{21DC6997-D9B8-FDCB-E85D-C48FB124A4B1}"/>
          </ac:spMkLst>
        </pc:spChg>
        <pc:spChg chg="mod">
          <ac:chgData name="Stuart C Wilde MBE" userId="effe1fc91cccb1d5" providerId="LiveId" clId="{0B7434C0-F6C9-5341-B016-8AA67EE59543}" dt="2023-12-07T12:54:50.466" v="1694" actId="1076"/>
          <ac:spMkLst>
            <pc:docMk/>
            <pc:sldMk cId="55477108" sldId="333"/>
            <ac:spMk id="45" creationId="{1B0E27F1-369D-C421-11F3-B406395FCC83}"/>
          </ac:spMkLst>
        </pc:spChg>
        <pc:spChg chg="mod">
          <ac:chgData name="Stuart C Wilde MBE" userId="effe1fc91cccb1d5" providerId="LiveId" clId="{0B7434C0-F6C9-5341-B016-8AA67EE59543}" dt="2023-12-07T12:54:50.466" v="1694" actId="1076"/>
          <ac:spMkLst>
            <pc:docMk/>
            <pc:sldMk cId="55477108" sldId="333"/>
            <ac:spMk id="46" creationId="{4B940CC9-4E84-B8C0-59F5-9D83B96D1B0A}"/>
          </ac:spMkLst>
        </pc:spChg>
        <pc:spChg chg="mod">
          <ac:chgData name="Stuart C Wilde MBE" userId="effe1fc91cccb1d5" providerId="LiveId" clId="{0B7434C0-F6C9-5341-B016-8AA67EE59543}" dt="2023-12-07T12:54:50.466" v="1694" actId="1076"/>
          <ac:spMkLst>
            <pc:docMk/>
            <pc:sldMk cId="55477108" sldId="333"/>
            <ac:spMk id="50" creationId="{859E60E5-E288-EA00-40A1-2CEFD7C8FDF5}"/>
          </ac:spMkLst>
        </pc:spChg>
        <pc:spChg chg="mod">
          <ac:chgData name="Stuart C Wilde MBE" userId="effe1fc91cccb1d5" providerId="LiveId" clId="{0B7434C0-F6C9-5341-B016-8AA67EE59543}" dt="2023-12-07T12:54:50.466" v="1694" actId="1076"/>
          <ac:spMkLst>
            <pc:docMk/>
            <pc:sldMk cId="55477108" sldId="333"/>
            <ac:spMk id="51" creationId="{3E299C70-EF5D-D397-B790-8DD65596DAFB}"/>
          </ac:spMkLst>
        </pc:spChg>
        <pc:spChg chg="mod">
          <ac:chgData name="Stuart C Wilde MBE" userId="effe1fc91cccb1d5" providerId="LiveId" clId="{0B7434C0-F6C9-5341-B016-8AA67EE59543}" dt="2023-12-07T12:54:50.466" v="1694" actId="1076"/>
          <ac:spMkLst>
            <pc:docMk/>
            <pc:sldMk cId="55477108" sldId="333"/>
            <ac:spMk id="52" creationId="{1E2804F0-C7B8-7EFC-FD1F-4DC55F182DD8}"/>
          </ac:spMkLst>
        </pc:spChg>
        <pc:spChg chg="mod">
          <ac:chgData name="Stuart C Wilde MBE" userId="effe1fc91cccb1d5" providerId="LiveId" clId="{0B7434C0-F6C9-5341-B016-8AA67EE59543}" dt="2023-12-07T12:54:50.466" v="1694" actId="1076"/>
          <ac:spMkLst>
            <pc:docMk/>
            <pc:sldMk cId="55477108" sldId="333"/>
            <ac:spMk id="53" creationId="{C0E320A4-D5BB-C785-BF03-57813799C370}"/>
          </ac:spMkLst>
        </pc:spChg>
        <pc:spChg chg="mod">
          <ac:chgData name="Stuart C Wilde MBE" userId="effe1fc91cccb1d5" providerId="LiveId" clId="{0B7434C0-F6C9-5341-B016-8AA67EE59543}" dt="2023-12-07T12:54:50.466" v="1694" actId="1076"/>
          <ac:spMkLst>
            <pc:docMk/>
            <pc:sldMk cId="55477108" sldId="333"/>
            <ac:spMk id="66" creationId="{67E0EFB4-13BA-5334-E9FA-3CB8486B7E8A}"/>
          </ac:spMkLst>
        </pc:spChg>
        <pc:spChg chg="mod">
          <ac:chgData name="Stuart C Wilde MBE" userId="effe1fc91cccb1d5" providerId="LiveId" clId="{0B7434C0-F6C9-5341-B016-8AA67EE59543}" dt="2023-12-07T12:54:50.466" v="1694" actId="1076"/>
          <ac:spMkLst>
            <pc:docMk/>
            <pc:sldMk cId="55477108" sldId="333"/>
            <ac:spMk id="67" creationId="{845F0A20-E238-05F4-FA3F-0998BF16F459}"/>
          </ac:spMkLst>
        </pc:spChg>
        <pc:spChg chg="mod">
          <ac:chgData name="Stuart C Wilde MBE" userId="effe1fc91cccb1d5" providerId="LiveId" clId="{0B7434C0-F6C9-5341-B016-8AA67EE59543}" dt="2023-12-07T12:54:50.466" v="1694" actId="1076"/>
          <ac:spMkLst>
            <pc:docMk/>
            <pc:sldMk cId="55477108" sldId="333"/>
            <ac:spMk id="68" creationId="{2407196E-EE83-324E-1C32-D6F25808A89D}"/>
          </ac:spMkLst>
        </pc:spChg>
        <pc:spChg chg="mod">
          <ac:chgData name="Stuart C Wilde MBE" userId="effe1fc91cccb1d5" providerId="LiveId" clId="{0B7434C0-F6C9-5341-B016-8AA67EE59543}" dt="2023-12-07T12:54:50.466" v="1694" actId="1076"/>
          <ac:spMkLst>
            <pc:docMk/>
            <pc:sldMk cId="55477108" sldId="333"/>
            <ac:spMk id="72" creationId="{20F1CD84-FEB6-BD72-30A3-AD48B8978D84}"/>
          </ac:spMkLst>
        </pc:spChg>
        <pc:spChg chg="mod">
          <ac:chgData name="Stuart C Wilde MBE" userId="effe1fc91cccb1d5" providerId="LiveId" clId="{0B7434C0-F6C9-5341-B016-8AA67EE59543}" dt="2023-12-07T12:54:50.466" v="1694" actId="1076"/>
          <ac:spMkLst>
            <pc:docMk/>
            <pc:sldMk cId="55477108" sldId="333"/>
            <ac:spMk id="73" creationId="{4CA0D571-6B7A-5512-A24C-2C7F98A985AB}"/>
          </ac:spMkLst>
        </pc:spChg>
        <pc:spChg chg="mod">
          <ac:chgData name="Stuart C Wilde MBE" userId="effe1fc91cccb1d5" providerId="LiveId" clId="{0B7434C0-F6C9-5341-B016-8AA67EE59543}" dt="2023-12-07T12:54:50.466" v="1694" actId="1076"/>
          <ac:spMkLst>
            <pc:docMk/>
            <pc:sldMk cId="55477108" sldId="333"/>
            <ac:spMk id="74" creationId="{30D0E607-AB78-8E87-DF23-712269FCC90A}"/>
          </ac:spMkLst>
        </pc:spChg>
        <pc:spChg chg="mod">
          <ac:chgData name="Stuart C Wilde MBE" userId="effe1fc91cccb1d5" providerId="LiveId" clId="{0B7434C0-F6C9-5341-B016-8AA67EE59543}" dt="2023-12-07T12:54:50.466" v="1694" actId="1076"/>
          <ac:spMkLst>
            <pc:docMk/>
            <pc:sldMk cId="55477108" sldId="333"/>
            <ac:spMk id="75" creationId="{87B80848-14D5-A694-00FB-8B66ACB59356}"/>
          </ac:spMkLst>
        </pc:spChg>
        <pc:spChg chg="mod">
          <ac:chgData name="Stuart C Wilde MBE" userId="effe1fc91cccb1d5" providerId="LiveId" clId="{0B7434C0-F6C9-5341-B016-8AA67EE59543}" dt="2023-12-07T12:54:50.466" v="1694" actId="1076"/>
          <ac:spMkLst>
            <pc:docMk/>
            <pc:sldMk cId="55477108" sldId="333"/>
            <ac:spMk id="76" creationId="{0C41E62F-3CC1-F8F1-D513-8F82E4B90972}"/>
          </ac:spMkLst>
        </pc:spChg>
        <pc:spChg chg="mod">
          <ac:chgData name="Stuart C Wilde MBE" userId="effe1fc91cccb1d5" providerId="LiveId" clId="{0B7434C0-F6C9-5341-B016-8AA67EE59543}" dt="2023-12-07T12:54:50.466" v="1694" actId="1076"/>
          <ac:spMkLst>
            <pc:docMk/>
            <pc:sldMk cId="55477108" sldId="333"/>
            <ac:spMk id="97" creationId="{0A826F87-AADE-9AF8-092E-6FC65C7AFE2D}"/>
          </ac:spMkLst>
        </pc:spChg>
        <pc:graphicFrameChg chg="mod">
          <ac:chgData name="Stuart C Wilde MBE" userId="effe1fc91cccb1d5" providerId="LiveId" clId="{0B7434C0-F6C9-5341-B016-8AA67EE59543}" dt="2023-12-07T12:54:50.466" v="1694" actId="1076"/>
          <ac:graphicFrameMkLst>
            <pc:docMk/>
            <pc:sldMk cId="55477108" sldId="333"/>
            <ac:graphicFrameMk id="16" creationId="{208D034F-1439-6F71-EBB0-BDD2406C813B}"/>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6" creationId="{D5BFC7FE-C7B2-9CCA-2133-595C1EF998DE}"/>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7" creationId="{9089105D-C044-EBF8-36A4-2D6586294C63}"/>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8" creationId="{EAE07588-A171-AAD1-EAFC-E1CC92A889E9}"/>
          </ac:graphicFrameMkLst>
        </pc:graphicFrameChg>
        <pc:picChg chg="mod">
          <ac:chgData name="Stuart C Wilde MBE" userId="effe1fc91cccb1d5" providerId="LiveId" clId="{0B7434C0-F6C9-5341-B016-8AA67EE59543}" dt="2023-12-07T12:54:50.466" v="1694" actId="1076"/>
          <ac:picMkLst>
            <pc:docMk/>
            <pc:sldMk cId="55477108" sldId="333"/>
            <ac:picMk id="6" creationId="{DE45ABDD-610F-68E4-BD8D-186355541634}"/>
          </ac:picMkLst>
        </pc:picChg>
        <pc:cxnChg chg="mod">
          <ac:chgData name="Stuart C Wilde MBE" userId="effe1fc91cccb1d5" providerId="LiveId" clId="{0B7434C0-F6C9-5341-B016-8AA67EE59543}" dt="2023-12-07T12:54:50.466" v="1694" actId="1076"/>
          <ac:cxnSpMkLst>
            <pc:docMk/>
            <pc:sldMk cId="55477108" sldId="333"/>
            <ac:cxnSpMk id="3" creationId="{E485BB7F-0931-D1AC-380E-814F0FA370F8}"/>
          </ac:cxnSpMkLst>
        </pc:cxnChg>
        <pc:cxnChg chg="del">
          <ac:chgData name="Stuart C Wilde MBE" userId="effe1fc91cccb1d5" providerId="LiveId" clId="{0B7434C0-F6C9-5341-B016-8AA67EE59543}" dt="2023-12-05T19:54:18.668" v="424" actId="478"/>
          <ac:cxnSpMkLst>
            <pc:docMk/>
            <pc:sldMk cId="55477108" sldId="333"/>
            <ac:cxnSpMk id="8" creationId="{50060E80-F1C3-4E50-B873-7CFDEEA90049}"/>
          </ac:cxnSpMkLst>
        </pc:cxnChg>
        <pc:cxnChg chg="del">
          <ac:chgData name="Stuart C Wilde MBE" userId="effe1fc91cccb1d5" providerId="LiveId" clId="{0B7434C0-F6C9-5341-B016-8AA67EE59543}" dt="2023-12-05T19:54:18.668" v="424" actId="478"/>
          <ac:cxnSpMkLst>
            <pc:docMk/>
            <pc:sldMk cId="55477108" sldId="333"/>
            <ac:cxnSpMk id="9" creationId="{01C52B09-2839-4160-A3C1-6BB201E5D53A}"/>
          </ac:cxnSpMkLst>
        </pc:cxnChg>
        <pc:cxnChg chg="del">
          <ac:chgData name="Stuart C Wilde MBE" userId="effe1fc91cccb1d5" providerId="LiveId" clId="{0B7434C0-F6C9-5341-B016-8AA67EE59543}" dt="2023-12-05T19:54:18.668" v="424" actId="478"/>
          <ac:cxnSpMkLst>
            <pc:docMk/>
            <pc:sldMk cId="55477108" sldId="333"/>
            <ac:cxnSpMk id="10" creationId="{FC6C2AB6-E695-4520-9F38-6B6A0DE36B04}"/>
          </ac:cxnSpMkLst>
        </pc:cxnChg>
        <pc:cxnChg chg="del">
          <ac:chgData name="Stuart C Wilde MBE" userId="effe1fc91cccb1d5" providerId="LiveId" clId="{0B7434C0-F6C9-5341-B016-8AA67EE59543}" dt="2023-12-05T19:54:18.668" v="424" actId="478"/>
          <ac:cxnSpMkLst>
            <pc:docMk/>
            <pc:sldMk cId="55477108" sldId="333"/>
            <ac:cxnSpMk id="11" creationId="{8F28B946-C7F6-4BF4-9E0C-3FACB97B07C7}"/>
          </ac:cxnSpMkLst>
        </pc:cxnChg>
        <pc:cxnChg chg="mod">
          <ac:chgData name="Stuart C Wilde MBE" userId="effe1fc91cccb1d5" providerId="LiveId" clId="{0B7434C0-F6C9-5341-B016-8AA67EE59543}" dt="2023-12-07T12:54:50.466" v="1694" actId="1076"/>
          <ac:cxnSpMkLst>
            <pc:docMk/>
            <pc:sldMk cId="55477108" sldId="333"/>
            <ac:cxnSpMk id="12" creationId="{8BEEFF7B-E42B-C872-AA16-1AE04E45B20E}"/>
          </ac:cxnSpMkLst>
        </pc:cxnChg>
        <pc:cxnChg chg="mod">
          <ac:chgData name="Stuart C Wilde MBE" userId="effe1fc91cccb1d5" providerId="LiveId" clId="{0B7434C0-F6C9-5341-B016-8AA67EE59543}" dt="2023-12-07T12:54:50.466" v="1694" actId="1076"/>
          <ac:cxnSpMkLst>
            <pc:docMk/>
            <pc:sldMk cId="55477108" sldId="333"/>
            <ac:cxnSpMk id="15" creationId="{5FC16FFE-7129-3BF6-78F0-51F1754BE6D4}"/>
          </ac:cxnSpMkLst>
        </pc:cxnChg>
        <pc:cxnChg chg="mod">
          <ac:chgData name="Stuart C Wilde MBE" userId="effe1fc91cccb1d5" providerId="LiveId" clId="{0B7434C0-F6C9-5341-B016-8AA67EE59543}" dt="2023-12-07T12:54:50.466" v="1694" actId="1076"/>
          <ac:cxnSpMkLst>
            <pc:docMk/>
            <pc:sldMk cId="55477108" sldId="333"/>
            <ac:cxnSpMk id="32" creationId="{8D0C8960-0B1E-F87A-2115-231749E0D785}"/>
          </ac:cxnSpMkLst>
        </pc:cxnChg>
        <pc:cxnChg chg="mod">
          <ac:chgData name="Stuart C Wilde MBE" userId="effe1fc91cccb1d5" providerId="LiveId" clId="{0B7434C0-F6C9-5341-B016-8AA67EE59543}" dt="2023-12-07T12:54:50.466" v="1694" actId="1076"/>
          <ac:cxnSpMkLst>
            <pc:docMk/>
            <pc:sldMk cId="55477108" sldId="333"/>
            <ac:cxnSpMk id="35" creationId="{053B6DB5-6EDE-23BD-072B-2950247E36C0}"/>
          </ac:cxnSpMkLst>
        </pc:cxnChg>
        <pc:cxnChg chg="mod">
          <ac:chgData name="Stuart C Wilde MBE" userId="effe1fc91cccb1d5" providerId="LiveId" clId="{0B7434C0-F6C9-5341-B016-8AA67EE59543}" dt="2023-12-07T12:54:50.466" v="1694" actId="1076"/>
          <ac:cxnSpMkLst>
            <pc:docMk/>
            <pc:sldMk cId="55477108" sldId="333"/>
            <ac:cxnSpMk id="36" creationId="{644A97CB-CCA5-8043-9149-773297F7D9BB}"/>
          </ac:cxnSpMkLst>
        </pc:cxnChg>
        <pc:cxnChg chg="mod">
          <ac:chgData name="Stuart C Wilde MBE" userId="effe1fc91cccb1d5" providerId="LiveId" clId="{0B7434C0-F6C9-5341-B016-8AA67EE59543}" dt="2023-12-07T12:54:50.466" v="1694" actId="1076"/>
          <ac:cxnSpMkLst>
            <pc:docMk/>
            <pc:sldMk cId="55477108" sldId="333"/>
            <ac:cxnSpMk id="38" creationId="{6F027B0D-40D2-AAA2-3D04-639588F966CF}"/>
          </ac:cxnSpMkLst>
        </pc:cxnChg>
        <pc:cxnChg chg="mod">
          <ac:chgData name="Stuart C Wilde MBE" userId="effe1fc91cccb1d5" providerId="LiveId" clId="{0B7434C0-F6C9-5341-B016-8AA67EE59543}" dt="2023-12-07T12:54:50.466" v="1694" actId="1076"/>
          <ac:cxnSpMkLst>
            <pc:docMk/>
            <pc:sldMk cId="55477108" sldId="333"/>
            <ac:cxnSpMk id="39" creationId="{5E324968-DE8D-2E1F-2A30-0349211E0F05}"/>
          </ac:cxnSpMkLst>
        </pc:cxnChg>
        <pc:cxnChg chg="mod">
          <ac:chgData name="Stuart C Wilde MBE" userId="effe1fc91cccb1d5" providerId="LiveId" clId="{0B7434C0-F6C9-5341-B016-8AA67EE59543}" dt="2023-12-07T12:54:50.466" v="1694" actId="1076"/>
          <ac:cxnSpMkLst>
            <pc:docMk/>
            <pc:sldMk cId="55477108" sldId="333"/>
            <ac:cxnSpMk id="40" creationId="{05927498-4E17-D934-E41A-1CC279509114}"/>
          </ac:cxnSpMkLst>
        </pc:cxnChg>
        <pc:cxnChg chg="mod">
          <ac:chgData name="Stuart C Wilde MBE" userId="effe1fc91cccb1d5" providerId="LiveId" clId="{0B7434C0-F6C9-5341-B016-8AA67EE59543}" dt="2023-12-07T12:54:50.466" v="1694" actId="1076"/>
          <ac:cxnSpMkLst>
            <pc:docMk/>
            <pc:sldMk cId="55477108" sldId="333"/>
            <ac:cxnSpMk id="41" creationId="{601E99F6-668D-31AC-59FB-0140E75C7EE8}"/>
          </ac:cxnSpMkLst>
        </pc:cxnChg>
        <pc:cxnChg chg="mod">
          <ac:chgData name="Stuart C Wilde MBE" userId="effe1fc91cccb1d5" providerId="LiveId" clId="{0B7434C0-F6C9-5341-B016-8AA67EE59543}" dt="2023-12-07T12:54:50.466" v="1694" actId="1076"/>
          <ac:cxnSpMkLst>
            <pc:docMk/>
            <pc:sldMk cId="55477108" sldId="333"/>
            <ac:cxnSpMk id="47" creationId="{4CA4D97A-DC2D-DE43-99EC-89160834F7C9}"/>
          </ac:cxnSpMkLst>
        </pc:cxnChg>
        <pc:cxnChg chg="mod">
          <ac:chgData name="Stuart C Wilde MBE" userId="effe1fc91cccb1d5" providerId="LiveId" clId="{0B7434C0-F6C9-5341-B016-8AA67EE59543}" dt="2023-12-07T12:54:50.466" v="1694" actId="1076"/>
          <ac:cxnSpMkLst>
            <pc:docMk/>
            <pc:sldMk cId="55477108" sldId="333"/>
            <ac:cxnSpMk id="48" creationId="{DC7700BD-DC3D-B5D0-F05A-6B2028EC4BFB}"/>
          </ac:cxnSpMkLst>
        </pc:cxnChg>
        <pc:cxnChg chg="mod">
          <ac:chgData name="Stuart C Wilde MBE" userId="effe1fc91cccb1d5" providerId="LiveId" clId="{0B7434C0-F6C9-5341-B016-8AA67EE59543}" dt="2023-12-07T12:54:50.466" v="1694" actId="1076"/>
          <ac:cxnSpMkLst>
            <pc:docMk/>
            <pc:sldMk cId="55477108" sldId="333"/>
            <ac:cxnSpMk id="54" creationId="{075CA9DF-0042-59B3-551C-6B863B1AF23A}"/>
          </ac:cxnSpMkLst>
        </pc:cxnChg>
        <pc:cxnChg chg="mod">
          <ac:chgData name="Stuart C Wilde MBE" userId="effe1fc91cccb1d5" providerId="LiveId" clId="{0B7434C0-F6C9-5341-B016-8AA67EE59543}" dt="2023-12-07T12:54:50.466" v="1694" actId="1076"/>
          <ac:cxnSpMkLst>
            <pc:docMk/>
            <pc:sldMk cId="55477108" sldId="333"/>
            <ac:cxnSpMk id="55" creationId="{C89DB47C-B769-3270-9490-0915A0BD0312}"/>
          </ac:cxnSpMkLst>
        </pc:cxnChg>
        <pc:cxnChg chg="mod">
          <ac:chgData name="Stuart C Wilde MBE" userId="effe1fc91cccb1d5" providerId="LiveId" clId="{0B7434C0-F6C9-5341-B016-8AA67EE59543}" dt="2023-12-07T12:54:50.466" v="1694" actId="1076"/>
          <ac:cxnSpMkLst>
            <pc:docMk/>
            <pc:sldMk cId="55477108" sldId="333"/>
            <ac:cxnSpMk id="77" creationId="{B9723965-9E38-71D8-2283-BBC27827041E}"/>
          </ac:cxnSpMkLst>
        </pc:cxnChg>
        <pc:cxnChg chg="mod">
          <ac:chgData name="Stuart C Wilde MBE" userId="effe1fc91cccb1d5" providerId="LiveId" clId="{0B7434C0-F6C9-5341-B016-8AA67EE59543}" dt="2023-12-07T12:54:50.466" v="1694" actId="1076"/>
          <ac:cxnSpMkLst>
            <pc:docMk/>
            <pc:sldMk cId="55477108" sldId="333"/>
            <ac:cxnSpMk id="79" creationId="{F1CFAA5A-F701-6ABC-DC0A-1C6AC8ABDCD1}"/>
          </ac:cxnSpMkLst>
        </pc:cxnChg>
        <pc:cxnChg chg="mod">
          <ac:chgData name="Stuart C Wilde MBE" userId="effe1fc91cccb1d5" providerId="LiveId" clId="{0B7434C0-F6C9-5341-B016-8AA67EE59543}" dt="2023-12-07T12:54:50.466" v="1694" actId="1076"/>
          <ac:cxnSpMkLst>
            <pc:docMk/>
            <pc:sldMk cId="55477108" sldId="333"/>
            <ac:cxnSpMk id="87" creationId="{6F28F626-4C8E-CA2A-2FF3-688F8C825B0F}"/>
          </ac:cxnSpMkLst>
        </pc:cxnChg>
        <pc:cxnChg chg="mod">
          <ac:chgData name="Stuart C Wilde MBE" userId="effe1fc91cccb1d5" providerId="LiveId" clId="{0B7434C0-F6C9-5341-B016-8AA67EE59543}" dt="2023-12-07T12:54:50.466" v="1694" actId="1076"/>
          <ac:cxnSpMkLst>
            <pc:docMk/>
            <pc:sldMk cId="55477108" sldId="333"/>
            <ac:cxnSpMk id="89" creationId="{98C71F0D-BDDF-E4E8-B594-B03B7E4E25AE}"/>
          </ac:cxnSpMkLst>
        </pc:cxnChg>
        <pc:cxnChg chg="mod">
          <ac:chgData name="Stuart C Wilde MBE" userId="effe1fc91cccb1d5" providerId="LiveId" clId="{0B7434C0-F6C9-5341-B016-8AA67EE59543}" dt="2023-12-07T12:54:50.466" v="1694" actId="1076"/>
          <ac:cxnSpMkLst>
            <pc:docMk/>
            <pc:sldMk cId="55477108" sldId="333"/>
            <ac:cxnSpMk id="90" creationId="{32109859-7906-591E-F3C0-0EE568E550EB}"/>
          </ac:cxnSpMkLst>
        </pc:cxnChg>
      </pc:sldChg>
      <pc:sldChg chg="addSp delSp modSp mod">
        <pc:chgData name="Stuart C Wilde MBE" userId="effe1fc91cccb1d5" providerId="LiveId" clId="{0B7434C0-F6C9-5341-B016-8AA67EE59543}" dt="2023-12-05T20:12:42.252" v="927" actId="20577"/>
        <pc:sldMkLst>
          <pc:docMk/>
          <pc:sldMk cId="2292214926" sldId="334"/>
        </pc:sldMkLst>
        <pc:spChg chg="del">
          <ac:chgData name="Stuart C Wilde MBE" userId="effe1fc91cccb1d5" providerId="LiveId" clId="{0B7434C0-F6C9-5341-B016-8AA67EE59543}" dt="2023-12-05T19:54:25.533" v="425" actId="478"/>
          <ac:spMkLst>
            <pc:docMk/>
            <pc:sldMk cId="2292214926" sldId="334"/>
            <ac:spMk id="4" creationId="{60735DC8-A105-4BD0-A57F-2FFC38AECE84}"/>
          </ac:spMkLst>
        </pc:spChg>
        <pc:spChg chg="add mod">
          <ac:chgData name="Stuart C Wilde MBE" userId="effe1fc91cccb1d5" providerId="LiveId" clId="{0B7434C0-F6C9-5341-B016-8AA67EE59543}" dt="2023-12-05T20:12:42.252" v="927" actId="20577"/>
          <ac:spMkLst>
            <pc:docMk/>
            <pc:sldMk cId="2292214926" sldId="334"/>
            <ac:spMk id="6" creationId="{D1ED43FA-CFAC-F6FC-9B30-C595C021B476}"/>
          </ac:spMkLst>
        </pc:spChg>
        <pc:spChg chg="del">
          <ac:chgData name="Stuart C Wilde MBE" userId="effe1fc91cccb1d5" providerId="LiveId" clId="{0B7434C0-F6C9-5341-B016-8AA67EE59543}" dt="2023-12-05T19:54:25.533" v="425" actId="478"/>
          <ac:spMkLst>
            <pc:docMk/>
            <pc:sldMk cId="2292214926" sldId="334"/>
            <ac:spMk id="14" creationId="{8F43C2BE-FC11-4556-86F2-8EE2FBBF10D2}"/>
          </ac:spMkLst>
        </pc:spChg>
        <pc:spChg chg="del">
          <ac:chgData name="Stuart C Wilde MBE" userId="effe1fc91cccb1d5" providerId="LiveId" clId="{0B7434C0-F6C9-5341-B016-8AA67EE59543}" dt="2023-12-05T19:54:25.533" v="425" actId="478"/>
          <ac:spMkLst>
            <pc:docMk/>
            <pc:sldMk cId="2292214926" sldId="334"/>
            <ac:spMk id="25" creationId="{F54BD576-CC82-43DA-A008-C28EF60A448A}"/>
          </ac:spMkLst>
        </pc:spChg>
        <pc:spChg chg="del">
          <ac:chgData name="Stuart C Wilde MBE" userId="effe1fc91cccb1d5" providerId="LiveId" clId="{0B7434C0-F6C9-5341-B016-8AA67EE59543}" dt="2023-12-05T20:12:37.408" v="922" actId="478"/>
          <ac:spMkLst>
            <pc:docMk/>
            <pc:sldMk cId="2292214926" sldId="334"/>
            <ac:spMk id="29" creationId="{C5A8C257-B6E4-D850-0685-E36894744DCB}"/>
          </ac:spMkLst>
        </pc:spChg>
        <pc:cxnChg chg="del">
          <ac:chgData name="Stuart C Wilde MBE" userId="effe1fc91cccb1d5" providerId="LiveId" clId="{0B7434C0-F6C9-5341-B016-8AA67EE59543}" dt="2023-12-05T19:54:25.533" v="425" actId="478"/>
          <ac:cxnSpMkLst>
            <pc:docMk/>
            <pc:sldMk cId="2292214926" sldId="334"/>
            <ac:cxnSpMk id="8" creationId="{50060E80-F1C3-4E50-B873-7CFDEEA90049}"/>
          </ac:cxnSpMkLst>
        </pc:cxnChg>
        <pc:cxnChg chg="del">
          <ac:chgData name="Stuart C Wilde MBE" userId="effe1fc91cccb1d5" providerId="LiveId" clId="{0B7434C0-F6C9-5341-B016-8AA67EE59543}" dt="2023-12-05T19:54:25.533" v="425" actId="478"/>
          <ac:cxnSpMkLst>
            <pc:docMk/>
            <pc:sldMk cId="2292214926" sldId="334"/>
            <ac:cxnSpMk id="9" creationId="{01C52B09-2839-4160-A3C1-6BB201E5D53A}"/>
          </ac:cxnSpMkLst>
        </pc:cxnChg>
        <pc:cxnChg chg="del">
          <ac:chgData name="Stuart C Wilde MBE" userId="effe1fc91cccb1d5" providerId="LiveId" clId="{0B7434C0-F6C9-5341-B016-8AA67EE59543}" dt="2023-12-05T19:54:25.533" v="425" actId="478"/>
          <ac:cxnSpMkLst>
            <pc:docMk/>
            <pc:sldMk cId="2292214926" sldId="334"/>
            <ac:cxnSpMk id="10" creationId="{FC6C2AB6-E695-4520-9F38-6B6A0DE36B04}"/>
          </ac:cxnSpMkLst>
        </pc:cxnChg>
        <pc:cxnChg chg="del">
          <ac:chgData name="Stuart C Wilde MBE" userId="effe1fc91cccb1d5" providerId="LiveId" clId="{0B7434C0-F6C9-5341-B016-8AA67EE59543}" dt="2023-12-05T19:54:25.533" v="425" actId="478"/>
          <ac:cxnSpMkLst>
            <pc:docMk/>
            <pc:sldMk cId="2292214926" sldId="334"/>
            <ac:cxnSpMk id="11" creationId="{8F28B946-C7F6-4BF4-9E0C-3FACB97B07C7}"/>
          </ac:cxnSpMkLst>
        </pc:cxnChg>
      </pc:sldChg>
      <pc:sldChg chg="addSp delSp modSp mod">
        <pc:chgData name="Stuart C Wilde MBE" userId="effe1fc91cccb1d5" providerId="LiveId" clId="{0B7434C0-F6C9-5341-B016-8AA67EE59543}" dt="2023-12-05T20:12:59.118" v="933" actId="478"/>
        <pc:sldMkLst>
          <pc:docMk/>
          <pc:sldMk cId="2262965413" sldId="335"/>
        </pc:sldMkLst>
        <pc:spChg chg="del">
          <ac:chgData name="Stuart C Wilde MBE" userId="effe1fc91cccb1d5" providerId="LiveId" clId="{0B7434C0-F6C9-5341-B016-8AA67EE59543}" dt="2023-12-05T19:54:31.023" v="426" actId="478"/>
          <ac:spMkLst>
            <pc:docMk/>
            <pc:sldMk cId="2262965413" sldId="335"/>
            <ac:spMk id="4" creationId="{60735DC8-A105-4BD0-A57F-2FFC38AECE84}"/>
          </ac:spMkLst>
        </pc:spChg>
        <pc:spChg chg="add mod">
          <ac:chgData name="Stuart C Wilde MBE" userId="effe1fc91cccb1d5" providerId="LiveId" clId="{0B7434C0-F6C9-5341-B016-8AA67EE59543}" dt="2023-12-05T20:12:55.139" v="932" actId="20577"/>
          <ac:spMkLst>
            <pc:docMk/>
            <pc:sldMk cId="2262965413" sldId="335"/>
            <ac:spMk id="13" creationId="{90CAB815-B889-56C2-7B71-90C34DEDD0FA}"/>
          </ac:spMkLst>
        </pc:spChg>
        <pc:spChg chg="del">
          <ac:chgData name="Stuart C Wilde MBE" userId="effe1fc91cccb1d5" providerId="LiveId" clId="{0B7434C0-F6C9-5341-B016-8AA67EE59543}" dt="2023-12-05T19:54:31.023" v="426" actId="478"/>
          <ac:spMkLst>
            <pc:docMk/>
            <pc:sldMk cId="2262965413" sldId="335"/>
            <ac:spMk id="14" creationId="{8F43C2BE-FC11-4556-86F2-8EE2FBBF10D2}"/>
          </ac:spMkLst>
        </pc:spChg>
        <pc:spChg chg="del">
          <ac:chgData name="Stuart C Wilde MBE" userId="effe1fc91cccb1d5" providerId="LiveId" clId="{0B7434C0-F6C9-5341-B016-8AA67EE59543}" dt="2023-12-05T19:54:31.023" v="426" actId="478"/>
          <ac:spMkLst>
            <pc:docMk/>
            <pc:sldMk cId="2262965413" sldId="335"/>
            <ac:spMk id="25" creationId="{F54BD576-CC82-43DA-A008-C28EF60A448A}"/>
          </ac:spMkLst>
        </pc:spChg>
        <pc:spChg chg="del">
          <ac:chgData name="Stuart C Wilde MBE" userId="effe1fc91cccb1d5" providerId="LiveId" clId="{0B7434C0-F6C9-5341-B016-8AA67EE59543}" dt="2023-12-05T20:12:59.118" v="933" actId="478"/>
          <ac:spMkLst>
            <pc:docMk/>
            <pc:sldMk cId="2262965413" sldId="335"/>
            <ac:spMk id="29" creationId="{C5A8C257-B6E4-D850-0685-E36894744DCB}"/>
          </ac:spMkLst>
        </pc:spChg>
        <pc:cxnChg chg="del">
          <ac:chgData name="Stuart C Wilde MBE" userId="effe1fc91cccb1d5" providerId="LiveId" clId="{0B7434C0-F6C9-5341-B016-8AA67EE59543}" dt="2023-12-05T19:54:31.023" v="426" actId="478"/>
          <ac:cxnSpMkLst>
            <pc:docMk/>
            <pc:sldMk cId="2262965413" sldId="335"/>
            <ac:cxnSpMk id="8" creationId="{50060E80-F1C3-4E50-B873-7CFDEEA90049}"/>
          </ac:cxnSpMkLst>
        </pc:cxnChg>
        <pc:cxnChg chg="del">
          <ac:chgData name="Stuart C Wilde MBE" userId="effe1fc91cccb1d5" providerId="LiveId" clId="{0B7434C0-F6C9-5341-B016-8AA67EE59543}" dt="2023-12-05T19:54:31.023" v="426" actId="478"/>
          <ac:cxnSpMkLst>
            <pc:docMk/>
            <pc:sldMk cId="2262965413" sldId="335"/>
            <ac:cxnSpMk id="9" creationId="{01C52B09-2839-4160-A3C1-6BB201E5D53A}"/>
          </ac:cxnSpMkLst>
        </pc:cxnChg>
        <pc:cxnChg chg="del">
          <ac:chgData name="Stuart C Wilde MBE" userId="effe1fc91cccb1d5" providerId="LiveId" clId="{0B7434C0-F6C9-5341-B016-8AA67EE59543}" dt="2023-12-05T19:54:31.023" v="426" actId="478"/>
          <ac:cxnSpMkLst>
            <pc:docMk/>
            <pc:sldMk cId="2262965413" sldId="335"/>
            <ac:cxnSpMk id="10" creationId="{FC6C2AB6-E695-4520-9F38-6B6A0DE36B04}"/>
          </ac:cxnSpMkLst>
        </pc:cxnChg>
        <pc:cxnChg chg="del">
          <ac:chgData name="Stuart C Wilde MBE" userId="effe1fc91cccb1d5" providerId="LiveId" clId="{0B7434C0-F6C9-5341-B016-8AA67EE59543}" dt="2023-12-05T19:54:31.023" v="426" actId="478"/>
          <ac:cxnSpMkLst>
            <pc:docMk/>
            <pc:sldMk cId="2262965413" sldId="335"/>
            <ac:cxnSpMk id="11" creationId="{8F28B946-C7F6-4BF4-9E0C-3FACB97B07C7}"/>
          </ac:cxnSpMkLst>
        </pc:cxnChg>
      </pc:sldChg>
      <pc:sldChg chg="addSp delSp modSp mod">
        <pc:chgData name="Stuart C Wilde MBE" userId="effe1fc91cccb1d5" providerId="LiveId" clId="{0B7434C0-F6C9-5341-B016-8AA67EE59543}" dt="2023-12-05T20:13:09.988" v="939" actId="20577"/>
        <pc:sldMkLst>
          <pc:docMk/>
          <pc:sldMk cId="3721853586" sldId="336"/>
        </pc:sldMkLst>
        <pc:spChg chg="add mod">
          <ac:chgData name="Stuart C Wilde MBE" userId="effe1fc91cccb1d5" providerId="LiveId" clId="{0B7434C0-F6C9-5341-B016-8AA67EE59543}" dt="2023-12-05T20:13:09.988" v="939" actId="20577"/>
          <ac:spMkLst>
            <pc:docMk/>
            <pc:sldMk cId="3721853586" sldId="336"/>
            <ac:spMk id="3" creationId="{47BC21D8-6AF5-CA83-05F3-99031E23BC86}"/>
          </ac:spMkLst>
        </pc:spChg>
        <pc:spChg chg="del">
          <ac:chgData name="Stuart C Wilde MBE" userId="effe1fc91cccb1d5" providerId="LiveId" clId="{0B7434C0-F6C9-5341-B016-8AA67EE59543}" dt="2023-12-05T19:54:36.760" v="427" actId="478"/>
          <ac:spMkLst>
            <pc:docMk/>
            <pc:sldMk cId="3721853586" sldId="336"/>
            <ac:spMk id="4" creationId="{60735DC8-A105-4BD0-A57F-2FFC38AECE84}"/>
          </ac:spMkLst>
        </pc:spChg>
        <pc:spChg chg="del">
          <ac:chgData name="Stuart C Wilde MBE" userId="effe1fc91cccb1d5" providerId="LiveId" clId="{0B7434C0-F6C9-5341-B016-8AA67EE59543}" dt="2023-12-05T19:54:36.760" v="427" actId="478"/>
          <ac:spMkLst>
            <pc:docMk/>
            <pc:sldMk cId="3721853586" sldId="336"/>
            <ac:spMk id="14" creationId="{8F43C2BE-FC11-4556-86F2-8EE2FBBF10D2}"/>
          </ac:spMkLst>
        </pc:spChg>
        <pc:spChg chg="del">
          <ac:chgData name="Stuart C Wilde MBE" userId="effe1fc91cccb1d5" providerId="LiveId" clId="{0B7434C0-F6C9-5341-B016-8AA67EE59543}" dt="2023-12-05T19:54:36.760" v="427" actId="478"/>
          <ac:spMkLst>
            <pc:docMk/>
            <pc:sldMk cId="3721853586" sldId="336"/>
            <ac:spMk id="25" creationId="{F54BD576-CC82-43DA-A008-C28EF60A448A}"/>
          </ac:spMkLst>
        </pc:spChg>
        <pc:spChg chg="del">
          <ac:chgData name="Stuart C Wilde MBE" userId="effe1fc91cccb1d5" providerId="LiveId" clId="{0B7434C0-F6C9-5341-B016-8AA67EE59543}" dt="2023-12-05T20:13:04.922" v="934" actId="478"/>
          <ac:spMkLst>
            <pc:docMk/>
            <pc:sldMk cId="3721853586" sldId="336"/>
            <ac:spMk id="29" creationId="{C5A8C257-B6E4-D850-0685-E36894744DCB}"/>
          </ac:spMkLst>
        </pc:spChg>
        <pc:cxnChg chg="del">
          <ac:chgData name="Stuart C Wilde MBE" userId="effe1fc91cccb1d5" providerId="LiveId" clId="{0B7434C0-F6C9-5341-B016-8AA67EE59543}" dt="2023-12-05T19:54:36.760" v="427" actId="478"/>
          <ac:cxnSpMkLst>
            <pc:docMk/>
            <pc:sldMk cId="3721853586" sldId="336"/>
            <ac:cxnSpMk id="8" creationId="{50060E80-F1C3-4E50-B873-7CFDEEA90049}"/>
          </ac:cxnSpMkLst>
        </pc:cxnChg>
        <pc:cxnChg chg="del">
          <ac:chgData name="Stuart C Wilde MBE" userId="effe1fc91cccb1d5" providerId="LiveId" clId="{0B7434C0-F6C9-5341-B016-8AA67EE59543}" dt="2023-12-05T19:54:36.760" v="427" actId="478"/>
          <ac:cxnSpMkLst>
            <pc:docMk/>
            <pc:sldMk cId="3721853586" sldId="336"/>
            <ac:cxnSpMk id="9" creationId="{01C52B09-2839-4160-A3C1-6BB201E5D53A}"/>
          </ac:cxnSpMkLst>
        </pc:cxnChg>
        <pc:cxnChg chg="del">
          <ac:chgData name="Stuart C Wilde MBE" userId="effe1fc91cccb1d5" providerId="LiveId" clId="{0B7434C0-F6C9-5341-B016-8AA67EE59543}" dt="2023-12-05T19:54:36.760" v="427" actId="478"/>
          <ac:cxnSpMkLst>
            <pc:docMk/>
            <pc:sldMk cId="3721853586" sldId="336"/>
            <ac:cxnSpMk id="10" creationId="{FC6C2AB6-E695-4520-9F38-6B6A0DE36B04}"/>
          </ac:cxnSpMkLst>
        </pc:cxnChg>
        <pc:cxnChg chg="del">
          <ac:chgData name="Stuart C Wilde MBE" userId="effe1fc91cccb1d5" providerId="LiveId" clId="{0B7434C0-F6C9-5341-B016-8AA67EE59543}" dt="2023-12-05T19:54:36.760" v="427" actId="478"/>
          <ac:cxnSpMkLst>
            <pc:docMk/>
            <pc:sldMk cId="3721853586" sldId="336"/>
            <ac:cxnSpMk id="11" creationId="{8F28B946-C7F6-4BF4-9E0C-3FACB97B07C7}"/>
          </ac:cxnSpMkLst>
        </pc:cxnChg>
      </pc:sldChg>
      <pc:sldChg chg="addSp delSp modSp mod">
        <pc:chgData name="Stuart C Wilde MBE" userId="effe1fc91cccb1d5" providerId="LiveId" clId="{0B7434C0-F6C9-5341-B016-8AA67EE59543}" dt="2023-12-07T12:55:26.028" v="1695" actId="1076"/>
        <pc:sldMkLst>
          <pc:docMk/>
          <pc:sldMk cId="10229772" sldId="337"/>
        </pc:sldMkLst>
        <pc:spChg chg="mod">
          <ac:chgData name="Stuart C Wilde MBE" userId="effe1fc91cccb1d5" providerId="LiveId" clId="{0B7434C0-F6C9-5341-B016-8AA67EE59543}" dt="2023-12-07T12:55:26.028" v="1695" actId="1076"/>
          <ac:spMkLst>
            <pc:docMk/>
            <pc:sldMk cId="10229772" sldId="337"/>
            <ac:spMk id="3" creationId="{EF59880D-6C90-7DAA-A632-03ECAA87390F}"/>
          </ac:spMkLst>
        </pc:spChg>
        <pc:spChg chg="del">
          <ac:chgData name="Stuart C Wilde MBE" userId="effe1fc91cccb1d5" providerId="LiveId" clId="{0B7434C0-F6C9-5341-B016-8AA67EE59543}" dt="2023-12-05T19:54:41.889" v="428" actId="478"/>
          <ac:spMkLst>
            <pc:docMk/>
            <pc:sldMk cId="10229772" sldId="337"/>
            <ac:spMk id="4" creationId="{60735DC8-A105-4BD0-A57F-2FFC38AECE84}"/>
          </ac:spMkLst>
        </pc:spChg>
        <pc:spChg chg="add mod">
          <ac:chgData name="Stuart C Wilde MBE" userId="effe1fc91cccb1d5" providerId="LiveId" clId="{0B7434C0-F6C9-5341-B016-8AA67EE59543}" dt="2023-12-05T20:13:20.874" v="945" actId="20577"/>
          <ac:spMkLst>
            <pc:docMk/>
            <pc:sldMk cId="10229772" sldId="337"/>
            <ac:spMk id="5" creationId="{6C24EFC4-B11A-166C-F276-53C1DC6AB0BE}"/>
          </ac:spMkLst>
        </pc:spChg>
        <pc:spChg chg="mod">
          <ac:chgData name="Stuart C Wilde MBE" userId="effe1fc91cccb1d5" providerId="LiveId" clId="{0B7434C0-F6C9-5341-B016-8AA67EE59543}" dt="2023-12-07T12:55:26.028" v="1695" actId="1076"/>
          <ac:spMkLst>
            <pc:docMk/>
            <pc:sldMk cId="10229772" sldId="337"/>
            <ac:spMk id="13" creationId="{B773A3A9-133B-B7E4-912A-002CFD960D3A}"/>
          </ac:spMkLst>
        </pc:spChg>
        <pc:spChg chg="del">
          <ac:chgData name="Stuart C Wilde MBE" userId="effe1fc91cccb1d5" providerId="LiveId" clId="{0B7434C0-F6C9-5341-B016-8AA67EE59543}" dt="2023-12-05T19:54:41.889" v="428" actId="478"/>
          <ac:spMkLst>
            <pc:docMk/>
            <pc:sldMk cId="10229772" sldId="337"/>
            <ac:spMk id="14" creationId="{8F43C2BE-FC11-4556-86F2-8EE2FBBF10D2}"/>
          </ac:spMkLst>
        </pc:spChg>
        <pc:spChg chg="mod">
          <ac:chgData name="Stuart C Wilde MBE" userId="effe1fc91cccb1d5" providerId="LiveId" clId="{0B7434C0-F6C9-5341-B016-8AA67EE59543}" dt="2023-12-07T12:55:26.028" v="1695" actId="1076"/>
          <ac:spMkLst>
            <pc:docMk/>
            <pc:sldMk cId="10229772" sldId="337"/>
            <ac:spMk id="15" creationId="{B1829252-3D33-364C-DE7B-BB53233C8F14}"/>
          </ac:spMkLst>
        </pc:spChg>
        <pc:spChg chg="mod">
          <ac:chgData name="Stuart C Wilde MBE" userId="effe1fc91cccb1d5" providerId="LiveId" clId="{0B7434C0-F6C9-5341-B016-8AA67EE59543}" dt="2023-12-07T12:55:26.028" v="1695" actId="1076"/>
          <ac:spMkLst>
            <pc:docMk/>
            <pc:sldMk cId="10229772" sldId="337"/>
            <ac:spMk id="16"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7"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8"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9"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22" creationId="{92CDCC6A-AFB8-0A7F-B668-E6585BAC4EB5}"/>
          </ac:spMkLst>
        </pc:spChg>
        <pc:spChg chg="mod">
          <ac:chgData name="Stuart C Wilde MBE" userId="effe1fc91cccb1d5" providerId="LiveId" clId="{0B7434C0-F6C9-5341-B016-8AA67EE59543}" dt="2023-12-07T12:55:26.028" v="1695" actId="1076"/>
          <ac:spMkLst>
            <pc:docMk/>
            <pc:sldMk cId="10229772" sldId="337"/>
            <ac:spMk id="24" creationId="{D350326A-ACFD-44EB-64AC-9C91BA571016}"/>
          </ac:spMkLst>
        </pc:spChg>
        <pc:spChg chg="del">
          <ac:chgData name="Stuart C Wilde MBE" userId="effe1fc91cccb1d5" providerId="LiveId" clId="{0B7434C0-F6C9-5341-B016-8AA67EE59543}" dt="2023-12-05T19:54:41.889" v="428" actId="478"/>
          <ac:spMkLst>
            <pc:docMk/>
            <pc:sldMk cId="10229772" sldId="337"/>
            <ac:spMk id="25" creationId="{F54BD576-CC82-43DA-A008-C28EF60A448A}"/>
          </ac:spMkLst>
        </pc:spChg>
        <pc:spChg chg="del">
          <ac:chgData name="Stuart C Wilde MBE" userId="effe1fc91cccb1d5" providerId="LiveId" clId="{0B7434C0-F6C9-5341-B016-8AA67EE59543}" dt="2023-12-05T20:13:15.760" v="940" actId="478"/>
          <ac:spMkLst>
            <pc:docMk/>
            <pc:sldMk cId="10229772" sldId="337"/>
            <ac:spMk id="29" creationId="{C5A8C257-B6E4-D850-0685-E36894744DCB}"/>
          </ac:spMkLst>
        </pc:spChg>
        <pc:spChg chg="mod">
          <ac:chgData name="Stuart C Wilde MBE" userId="effe1fc91cccb1d5" providerId="LiveId" clId="{0B7434C0-F6C9-5341-B016-8AA67EE59543}" dt="2023-12-07T12:55:26.028" v="1695" actId="1076"/>
          <ac:spMkLst>
            <pc:docMk/>
            <pc:sldMk cId="10229772" sldId="337"/>
            <ac:spMk id="31" creationId="{FCEDA36B-20DB-A710-33B4-3FFE20559377}"/>
          </ac:spMkLst>
        </pc:spChg>
        <pc:spChg chg="mod">
          <ac:chgData name="Stuart C Wilde MBE" userId="effe1fc91cccb1d5" providerId="LiveId" clId="{0B7434C0-F6C9-5341-B016-8AA67EE59543}" dt="2023-12-07T12:55:26.028" v="1695" actId="1076"/>
          <ac:spMkLst>
            <pc:docMk/>
            <pc:sldMk cId="10229772" sldId="337"/>
            <ac:spMk id="35" creationId="{C63909D2-D56E-EBFA-5C24-83E29213729A}"/>
          </ac:spMkLst>
        </pc:spChg>
        <pc:spChg chg="mod">
          <ac:chgData name="Stuart C Wilde MBE" userId="effe1fc91cccb1d5" providerId="LiveId" clId="{0B7434C0-F6C9-5341-B016-8AA67EE59543}" dt="2023-12-07T12:55:26.028" v="1695" actId="1076"/>
          <ac:spMkLst>
            <pc:docMk/>
            <pc:sldMk cId="10229772" sldId="337"/>
            <ac:spMk id="39" creationId="{E39A0C1E-2ACF-88AE-CE8B-B2F0E8554995}"/>
          </ac:spMkLst>
        </pc:spChg>
        <pc:picChg chg="mod">
          <ac:chgData name="Stuart C Wilde MBE" userId="effe1fc91cccb1d5" providerId="LiveId" clId="{0B7434C0-F6C9-5341-B016-8AA67EE59543}" dt="2023-12-07T12:55:26.028" v="1695" actId="1076"/>
          <ac:picMkLst>
            <pc:docMk/>
            <pc:sldMk cId="10229772" sldId="337"/>
            <ac:picMk id="2" creationId="{CE4A3CA9-8E5E-2B65-B477-1359A6BA5F9A}"/>
          </ac:picMkLst>
        </pc:picChg>
        <pc:picChg chg="mod">
          <ac:chgData name="Stuart C Wilde MBE" userId="effe1fc91cccb1d5" providerId="LiveId" clId="{0B7434C0-F6C9-5341-B016-8AA67EE59543}" dt="2023-12-07T12:55:26.028" v="1695" actId="1076"/>
          <ac:picMkLst>
            <pc:docMk/>
            <pc:sldMk cId="10229772" sldId="337"/>
            <ac:picMk id="6" creationId="{3082C584-D8E5-D47F-2402-DB41F53F9FCD}"/>
          </ac:picMkLst>
        </pc:picChg>
        <pc:picChg chg="mod">
          <ac:chgData name="Stuart C Wilde MBE" userId="effe1fc91cccb1d5" providerId="LiveId" clId="{0B7434C0-F6C9-5341-B016-8AA67EE59543}" dt="2023-12-07T12:55:26.028" v="1695" actId="1076"/>
          <ac:picMkLst>
            <pc:docMk/>
            <pc:sldMk cId="10229772" sldId="337"/>
            <ac:picMk id="38" creationId="{C758AC47-9204-7CBB-A2B0-9DAEBC3BBE8A}"/>
          </ac:picMkLst>
        </pc:picChg>
        <pc:picChg chg="mod">
          <ac:chgData name="Stuart C Wilde MBE" userId="effe1fc91cccb1d5" providerId="LiveId" clId="{0B7434C0-F6C9-5341-B016-8AA67EE59543}" dt="2023-12-07T12:55:26.028" v="1695" actId="1076"/>
          <ac:picMkLst>
            <pc:docMk/>
            <pc:sldMk cId="10229772" sldId="337"/>
            <ac:picMk id="40" creationId="{640D254C-CAD6-5199-DCD6-A1F6C62F1275}"/>
          </ac:picMkLst>
        </pc:picChg>
        <pc:cxnChg chg="mod">
          <ac:chgData name="Stuart C Wilde MBE" userId="effe1fc91cccb1d5" providerId="LiveId" clId="{0B7434C0-F6C9-5341-B016-8AA67EE59543}" dt="2023-12-07T12:55:26.028" v="1695" actId="1076"/>
          <ac:cxnSpMkLst>
            <pc:docMk/>
            <pc:sldMk cId="10229772" sldId="337"/>
            <ac:cxnSpMk id="7" creationId="{1CD50C6F-CCA1-ED53-D3E7-D5F4DDF2412B}"/>
          </ac:cxnSpMkLst>
        </pc:cxnChg>
        <pc:cxnChg chg="del">
          <ac:chgData name="Stuart C Wilde MBE" userId="effe1fc91cccb1d5" providerId="LiveId" clId="{0B7434C0-F6C9-5341-B016-8AA67EE59543}" dt="2023-12-05T19:54:41.889" v="428" actId="478"/>
          <ac:cxnSpMkLst>
            <pc:docMk/>
            <pc:sldMk cId="10229772" sldId="337"/>
            <ac:cxnSpMk id="8" creationId="{50060E80-F1C3-4E50-B873-7CFDEEA90049}"/>
          </ac:cxnSpMkLst>
        </pc:cxnChg>
        <pc:cxnChg chg="del">
          <ac:chgData name="Stuart C Wilde MBE" userId="effe1fc91cccb1d5" providerId="LiveId" clId="{0B7434C0-F6C9-5341-B016-8AA67EE59543}" dt="2023-12-05T19:54:41.889" v="428" actId="478"/>
          <ac:cxnSpMkLst>
            <pc:docMk/>
            <pc:sldMk cId="10229772" sldId="337"/>
            <ac:cxnSpMk id="9" creationId="{01C52B09-2839-4160-A3C1-6BB201E5D53A}"/>
          </ac:cxnSpMkLst>
        </pc:cxnChg>
        <pc:cxnChg chg="del">
          <ac:chgData name="Stuart C Wilde MBE" userId="effe1fc91cccb1d5" providerId="LiveId" clId="{0B7434C0-F6C9-5341-B016-8AA67EE59543}" dt="2023-12-05T19:54:41.889" v="428" actId="478"/>
          <ac:cxnSpMkLst>
            <pc:docMk/>
            <pc:sldMk cId="10229772" sldId="337"/>
            <ac:cxnSpMk id="10" creationId="{FC6C2AB6-E695-4520-9F38-6B6A0DE36B04}"/>
          </ac:cxnSpMkLst>
        </pc:cxnChg>
        <pc:cxnChg chg="del">
          <ac:chgData name="Stuart C Wilde MBE" userId="effe1fc91cccb1d5" providerId="LiveId" clId="{0B7434C0-F6C9-5341-B016-8AA67EE59543}" dt="2023-12-05T19:54:41.889" v="428" actId="478"/>
          <ac:cxnSpMkLst>
            <pc:docMk/>
            <pc:sldMk cId="10229772" sldId="337"/>
            <ac:cxnSpMk id="11" creationId="{8F28B946-C7F6-4BF4-9E0C-3FACB97B07C7}"/>
          </ac:cxnSpMkLst>
        </pc:cxnChg>
        <pc:cxnChg chg="mod">
          <ac:chgData name="Stuart C Wilde MBE" userId="effe1fc91cccb1d5" providerId="LiveId" clId="{0B7434C0-F6C9-5341-B016-8AA67EE59543}" dt="2023-12-07T12:55:26.028" v="1695" actId="1076"/>
          <ac:cxnSpMkLst>
            <pc:docMk/>
            <pc:sldMk cId="10229772" sldId="337"/>
            <ac:cxnSpMk id="20" creationId="{2C568535-CA99-F7FD-695C-46AC6258AA9A}"/>
          </ac:cxnSpMkLst>
        </pc:cxnChg>
        <pc:cxnChg chg="mod">
          <ac:chgData name="Stuart C Wilde MBE" userId="effe1fc91cccb1d5" providerId="LiveId" clId="{0B7434C0-F6C9-5341-B016-8AA67EE59543}" dt="2023-12-07T12:55:26.028" v="1695" actId="1076"/>
          <ac:cxnSpMkLst>
            <pc:docMk/>
            <pc:sldMk cId="10229772" sldId="337"/>
            <ac:cxnSpMk id="21" creationId="{79907331-913D-CC7A-1873-1D8EECADC6C1}"/>
          </ac:cxnSpMkLst>
        </pc:cxnChg>
        <pc:cxnChg chg="mod">
          <ac:chgData name="Stuart C Wilde MBE" userId="effe1fc91cccb1d5" providerId="LiveId" clId="{0B7434C0-F6C9-5341-B016-8AA67EE59543}" dt="2023-12-07T12:55:26.028" v="1695" actId="1076"/>
          <ac:cxnSpMkLst>
            <pc:docMk/>
            <pc:sldMk cId="10229772" sldId="337"/>
            <ac:cxnSpMk id="23"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0"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2"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3" creationId="{211A87B0-E850-F34D-6C14-015F8BF4D60F}"/>
          </ac:cxnSpMkLst>
        </pc:cxnChg>
        <pc:cxnChg chg="mod">
          <ac:chgData name="Stuart C Wilde MBE" userId="effe1fc91cccb1d5" providerId="LiveId" clId="{0B7434C0-F6C9-5341-B016-8AA67EE59543}" dt="2023-12-07T12:55:26.028" v="1695" actId="1076"/>
          <ac:cxnSpMkLst>
            <pc:docMk/>
            <pc:sldMk cId="10229772" sldId="337"/>
            <ac:cxnSpMk id="34" creationId="{50C1E9AE-2A48-7BDD-90FD-4A2C3C9C9554}"/>
          </ac:cxnSpMkLst>
        </pc:cxnChg>
        <pc:cxnChg chg="mod">
          <ac:chgData name="Stuart C Wilde MBE" userId="effe1fc91cccb1d5" providerId="LiveId" clId="{0B7434C0-F6C9-5341-B016-8AA67EE59543}" dt="2023-12-07T12:55:26.028" v="1695" actId="1076"/>
          <ac:cxnSpMkLst>
            <pc:docMk/>
            <pc:sldMk cId="10229772" sldId="337"/>
            <ac:cxnSpMk id="36" creationId="{B59EDD6F-E852-6B1B-1912-9F59DA3C82D1}"/>
          </ac:cxnSpMkLst>
        </pc:cxnChg>
        <pc:cxnChg chg="mod">
          <ac:chgData name="Stuart C Wilde MBE" userId="effe1fc91cccb1d5" providerId="LiveId" clId="{0B7434C0-F6C9-5341-B016-8AA67EE59543}" dt="2023-12-07T12:55:26.028" v="1695" actId="1076"/>
          <ac:cxnSpMkLst>
            <pc:docMk/>
            <pc:sldMk cId="10229772" sldId="337"/>
            <ac:cxnSpMk id="41" creationId="{1725F384-3DC0-DAC0-B3F3-CE8F3F782B4A}"/>
          </ac:cxnSpMkLst>
        </pc:cxnChg>
      </pc:sldChg>
      <pc:sldChg chg="addSp delSp modSp mod">
        <pc:chgData name="Stuart C Wilde MBE" userId="effe1fc91cccb1d5" providerId="LiveId" clId="{0B7434C0-F6C9-5341-B016-8AA67EE59543}" dt="2023-12-07T16:38:13.442" v="1811" actId="1076"/>
        <pc:sldMkLst>
          <pc:docMk/>
          <pc:sldMk cId="3877529283" sldId="338"/>
        </pc:sldMkLst>
        <pc:spChg chg="mod">
          <ac:chgData name="Stuart C Wilde MBE" userId="effe1fc91cccb1d5" providerId="LiveId" clId="{0B7434C0-F6C9-5341-B016-8AA67EE59543}" dt="2023-12-07T16:38:13.442" v="1811" actId="1076"/>
          <ac:spMkLst>
            <pc:docMk/>
            <pc:sldMk cId="3877529283" sldId="338"/>
            <ac:spMk id="2" creationId="{89800A8C-28D2-DB83-F4BA-020EEA793FE5}"/>
          </ac:spMkLst>
        </pc:spChg>
        <pc:spChg chg="add mod">
          <ac:chgData name="Stuart C Wilde MBE" userId="effe1fc91cccb1d5" providerId="LiveId" clId="{0B7434C0-F6C9-5341-B016-8AA67EE59543}" dt="2023-12-05T20:19:15.331" v="1090" actId="20577"/>
          <ac:spMkLst>
            <pc:docMk/>
            <pc:sldMk cId="3877529283" sldId="338"/>
            <ac:spMk id="3" creationId="{4775C103-5B9D-E025-6BDE-915FB26C5E0C}"/>
          </ac:spMkLst>
        </pc:spChg>
        <pc:spChg chg="del">
          <ac:chgData name="Stuart C Wilde MBE" userId="effe1fc91cccb1d5" providerId="LiveId" clId="{0B7434C0-F6C9-5341-B016-8AA67EE59543}" dt="2023-12-05T19:57:41.494" v="459" actId="478"/>
          <ac:spMkLst>
            <pc:docMk/>
            <pc:sldMk cId="3877529283" sldId="338"/>
            <ac:spMk id="4" creationId="{60735DC8-A105-4BD0-A57F-2FFC38AECE84}"/>
          </ac:spMkLst>
        </pc:spChg>
        <pc:spChg chg="mod">
          <ac:chgData name="Stuart C Wilde MBE" userId="effe1fc91cccb1d5" providerId="LiveId" clId="{0B7434C0-F6C9-5341-B016-8AA67EE59543}" dt="2023-12-07T16:38:13.442" v="1811" actId="1076"/>
          <ac:spMkLst>
            <pc:docMk/>
            <pc:sldMk cId="3877529283" sldId="338"/>
            <ac:spMk id="6" creationId="{90CC0A86-806A-052B-FD58-37297F1B666F}"/>
          </ac:spMkLst>
        </pc:spChg>
        <pc:spChg chg="mod">
          <ac:chgData name="Stuart C Wilde MBE" userId="effe1fc91cccb1d5" providerId="LiveId" clId="{0B7434C0-F6C9-5341-B016-8AA67EE59543}" dt="2023-12-07T16:38:13.442" v="1811" actId="1076"/>
          <ac:spMkLst>
            <pc:docMk/>
            <pc:sldMk cId="3877529283" sldId="338"/>
            <ac:spMk id="12" creationId="{DF6AD73E-73D9-ADB1-3232-5CABF6DBA212}"/>
          </ac:spMkLst>
        </pc:spChg>
        <pc:spChg chg="mod">
          <ac:chgData name="Stuart C Wilde MBE" userId="effe1fc91cccb1d5" providerId="LiveId" clId="{0B7434C0-F6C9-5341-B016-8AA67EE59543}" dt="2023-12-07T16:38:13.442" v="1811" actId="1076"/>
          <ac:spMkLst>
            <pc:docMk/>
            <pc:sldMk cId="3877529283" sldId="338"/>
            <ac:spMk id="13" creationId="{4981925B-D017-6EBC-0347-E0DA3ED8F225}"/>
          </ac:spMkLst>
        </pc:spChg>
        <pc:spChg chg="del">
          <ac:chgData name="Stuart C Wilde MBE" userId="effe1fc91cccb1d5" providerId="LiveId" clId="{0B7434C0-F6C9-5341-B016-8AA67EE59543}" dt="2023-12-05T19:57:41.494" v="459" actId="478"/>
          <ac:spMkLst>
            <pc:docMk/>
            <pc:sldMk cId="3877529283" sldId="338"/>
            <ac:spMk id="14" creationId="{8F43C2BE-FC11-4556-86F2-8EE2FBBF10D2}"/>
          </ac:spMkLst>
        </pc:spChg>
        <pc:spChg chg="mod">
          <ac:chgData name="Stuart C Wilde MBE" userId="effe1fc91cccb1d5" providerId="LiveId" clId="{0B7434C0-F6C9-5341-B016-8AA67EE59543}" dt="2023-12-07T16:38:13.442" v="1811" actId="1076"/>
          <ac:spMkLst>
            <pc:docMk/>
            <pc:sldMk cId="3877529283" sldId="338"/>
            <ac:spMk id="15" creationId="{19235A20-F567-CB2A-AED6-FECE6E796332}"/>
          </ac:spMkLst>
        </pc:spChg>
        <pc:spChg chg="mod">
          <ac:chgData name="Stuart C Wilde MBE" userId="effe1fc91cccb1d5" providerId="LiveId" clId="{0B7434C0-F6C9-5341-B016-8AA67EE59543}" dt="2023-12-07T16:38:13.442" v="1811" actId="1076"/>
          <ac:spMkLst>
            <pc:docMk/>
            <pc:sldMk cId="3877529283" sldId="338"/>
            <ac:spMk id="17" creationId="{25F5AF51-7C63-7A5E-A252-70C6247B13C2}"/>
          </ac:spMkLst>
        </pc:spChg>
        <pc:spChg chg="mod">
          <ac:chgData name="Stuart C Wilde MBE" userId="effe1fc91cccb1d5" providerId="LiveId" clId="{0B7434C0-F6C9-5341-B016-8AA67EE59543}" dt="2023-12-07T16:38:13.442" v="1811" actId="1076"/>
          <ac:spMkLst>
            <pc:docMk/>
            <pc:sldMk cId="3877529283" sldId="338"/>
            <ac:spMk id="21" creationId="{75A5E468-510F-80EC-47E4-1B58F5F85F74}"/>
          </ac:spMkLst>
        </pc:spChg>
        <pc:spChg chg="mod">
          <ac:chgData name="Stuart C Wilde MBE" userId="effe1fc91cccb1d5" providerId="LiveId" clId="{0B7434C0-F6C9-5341-B016-8AA67EE59543}" dt="2023-12-07T16:38:13.442" v="1811" actId="1076"/>
          <ac:spMkLst>
            <pc:docMk/>
            <pc:sldMk cId="3877529283" sldId="338"/>
            <ac:spMk id="23" creationId="{7A9BEF2F-42EB-7067-EFC5-C30A5E96658B}"/>
          </ac:spMkLst>
        </pc:spChg>
        <pc:spChg chg="del">
          <ac:chgData name="Stuart C Wilde MBE" userId="effe1fc91cccb1d5" providerId="LiveId" clId="{0B7434C0-F6C9-5341-B016-8AA67EE59543}" dt="2023-12-05T19:57:41.494" v="459" actId="478"/>
          <ac:spMkLst>
            <pc:docMk/>
            <pc:sldMk cId="3877529283" sldId="338"/>
            <ac:spMk id="25" creationId="{F54BD576-CC82-43DA-A008-C28EF60A448A}"/>
          </ac:spMkLst>
        </pc:spChg>
        <pc:spChg chg="del">
          <ac:chgData name="Stuart C Wilde MBE" userId="effe1fc91cccb1d5" providerId="LiveId" clId="{0B7434C0-F6C9-5341-B016-8AA67EE59543}" dt="2023-12-05T20:19:18.732" v="1091" actId="478"/>
          <ac:spMkLst>
            <pc:docMk/>
            <pc:sldMk cId="3877529283" sldId="338"/>
            <ac:spMk id="29" creationId="{C5A8C257-B6E4-D850-0685-E36894744DCB}"/>
          </ac:spMkLst>
        </pc:spChg>
        <pc:spChg chg="mod">
          <ac:chgData name="Stuart C Wilde MBE" userId="effe1fc91cccb1d5" providerId="LiveId" clId="{0B7434C0-F6C9-5341-B016-8AA67EE59543}" dt="2023-12-07T16:38:13.442" v="1811" actId="1076"/>
          <ac:spMkLst>
            <pc:docMk/>
            <pc:sldMk cId="3877529283" sldId="338"/>
            <ac:spMk id="44" creationId="{537BD8D2-3EF1-F3FE-D13A-77DD32FBC937}"/>
          </ac:spMkLst>
        </pc:spChg>
        <pc:picChg chg="mod">
          <ac:chgData name="Stuart C Wilde MBE" userId="effe1fc91cccb1d5" providerId="LiveId" clId="{0B7434C0-F6C9-5341-B016-8AA67EE59543}" dt="2023-12-07T16:38:13.442" v="1811" actId="1076"/>
          <ac:picMkLst>
            <pc:docMk/>
            <pc:sldMk cId="3877529283" sldId="338"/>
            <ac:picMk id="24" creationId="{0954B782-F549-1E31-6D2E-42CE61CF0D1D}"/>
          </ac:picMkLst>
        </pc:picChg>
        <pc:picChg chg="mod">
          <ac:chgData name="Stuart C Wilde MBE" userId="effe1fc91cccb1d5" providerId="LiveId" clId="{0B7434C0-F6C9-5341-B016-8AA67EE59543}" dt="2023-12-07T16:38:13.442" v="1811" actId="1076"/>
          <ac:picMkLst>
            <pc:docMk/>
            <pc:sldMk cId="3877529283" sldId="338"/>
            <ac:picMk id="37" creationId="{2E3C043F-2E62-A81D-C424-86A113B69A3B}"/>
          </ac:picMkLst>
        </pc:picChg>
        <pc:cxnChg chg="mod">
          <ac:chgData name="Stuart C Wilde MBE" userId="effe1fc91cccb1d5" providerId="LiveId" clId="{0B7434C0-F6C9-5341-B016-8AA67EE59543}" dt="2023-12-07T16:38:13.442" v="1811" actId="1076"/>
          <ac:cxnSpMkLst>
            <pc:docMk/>
            <pc:sldMk cId="3877529283" sldId="338"/>
            <ac:cxnSpMk id="7" creationId="{41A22047-D561-03E7-3BB3-4A00D00700B3}"/>
          </ac:cxnSpMkLst>
        </pc:cxnChg>
        <pc:cxnChg chg="del">
          <ac:chgData name="Stuart C Wilde MBE" userId="effe1fc91cccb1d5" providerId="LiveId" clId="{0B7434C0-F6C9-5341-B016-8AA67EE59543}" dt="2023-12-05T19:57:41.494" v="459" actId="478"/>
          <ac:cxnSpMkLst>
            <pc:docMk/>
            <pc:sldMk cId="3877529283" sldId="338"/>
            <ac:cxnSpMk id="8" creationId="{50060E80-F1C3-4E50-B873-7CFDEEA90049}"/>
          </ac:cxnSpMkLst>
        </pc:cxnChg>
        <pc:cxnChg chg="del">
          <ac:chgData name="Stuart C Wilde MBE" userId="effe1fc91cccb1d5" providerId="LiveId" clId="{0B7434C0-F6C9-5341-B016-8AA67EE59543}" dt="2023-12-05T19:57:41.494" v="459" actId="478"/>
          <ac:cxnSpMkLst>
            <pc:docMk/>
            <pc:sldMk cId="3877529283" sldId="338"/>
            <ac:cxnSpMk id="9" creationId="{01C52B09-2839-4160-A3C1-6BB201E5D53A}"/>
          </ac:cxnSpMkLst>
        </pc:cxnChg>
        <pc:cxnChg chg="del">
          <ac:chgData name="Stuart C Wilde MBE" userId="effe1fc91cccb1d5" providerId="LiveId" clId="{0B7434C0-F6C9-5341-B016-8AA67EE59543}" dt="2023-12-05T19:57:41.494" v="459" actId="478"/>
          <ac:cxnSpMkLst>
            <pc:docMk/>
            <pc:sldMk cId="3877529283" sldId="338"/>
            <ac:cxnSpMk id="10" creationId="{FC6C2AB6-E695-4520-9F38-6B6A0DE36B04}"/>
          </ac:cxnSpMkLst>
        </pc:cxnChg>
        <pc:cxnChg chg="del">
          <ac:chgData name="Stuart C Wilde MBE" userId="effe1fc91cccb1d5" providerId="LiveId" clId="{0B7434C0-F6C9-5341-B016-8AA67EE59543}" dt="2023-12-05T19:57:41.494" v="459" actId="478"/>
          <ac:cxnSpMkLst>
            <pc:docMk/>
            <pc:sldMk cId="3877529283" sldId="338"/>
            <ac:cxnSpMk id="11" creationId="{8F28B946-C7F6-4BF4-9E0C-3FACB97B07C7}"/>
          </ac:cxnSpMkLst>
        </pc:cxnChg>
        <pc:cxnChg chg="mod">
          <ac:chgData name="Stuart C Wilde MBE" userId="effe1fc91cccb1d5" providerId="LiveId" clId="{0B7434C0-F6C9-5341-B016-8AA67EE59543}" dt="2023-12-07T16:38:13.442" v="1811" actId="1076"/>
          <ac:cxnSpMkLst>
            <pc:docMk/>
            <pc:sldMk cId="3877529283" sldId="338"/>
            <ac:cxnSpMk id="16" creationId="{A566DDD1-E6F0-D6AC-B3C9-49A9E2F2FFE4}"/>
          </ac:cxnSpMkLst>
        </pc:cxnChg>
        <pc:cxnChg chg="mod">
          <ac:chgData name="Stuart C Wilde MBE" userId="effe1fc91cccb1d5" providerId="LiveId" clId="{0B7434C0-F6C9-5341-B016-8AA67EE59543}" dt="2023-12-07T16:38:13.442" v="1811" actId="1076"/>
          <ac:cxnSpMkLst>
            <pc:docMk/>
            <pc:sldMk cId="3877529283" sldId="338"/>
            <ac:cxnSpMk id="18" creationId="{2EE35BE5-4F63-690F-831F-BB1E6A923E73}"/>
          </ac:cxnSpMkLst>
        </pc:cxnChg>
        <pc:cxnChg chg="mod">
          <ac:chgData name="Stuart C Wilde MBE" userId="effe1fc91cccb1d5" providerId="LiveId" clId="{0B7434C0-F6C9-5341-B016-8AA67EE59543}" dt="2023-12-07T16:38:13.442" v="1811" actId="1076"/>
          <ac:cxnSpMkLst>
            <pc:docMk/>
            <pc:sldMk cId="3877529283" sldId="338"/>
            <ac:cxnSpMk id="20" creationId="{6FA50149-67EE-5E85-E368-9D2E7DD83C89}"/>
          </ac:cxnSpMkLst>
        </pc:cxnChg>
        <pc:cxnChg chg="mod">
          <ac:chgData name="Stuart C Wilde MBE" userId="effe1fc91cccb1d5" providerId="LiveId" clId="{0B7434C0-F6C9-5341-B016-8AA67EE59543}" dt="2023-12-07T16:38:13.442" v="1811" actId="1076"/>
          <ac:cxnSpMkLst>
            <pc:docMk/>
            <pc:sldMk cId="3877529283" sldId="338"/>
            <ac:cxnSpMk id="22" creationId="{A4912836-9D59-99D1-6D14-8E6B948DDE38}"/>
          </ac:cxnSpMkLst>
        </pc:cxnChg>
      </pc:sldChg>
      <pc:sldChg chg="addSp delSp modSp mod">
        <pc:chgData name="Stuart C Wilde MBE" userId="effe1fc91cccb1d5" providerId="LiveId" clId="{0B7434C0-F6C9-5341-B016-8AA67EE59543}" dt="2023-12-07T12:55:35.542" v="1696" actId="1076"/>
        <pc:sldMkLst>
          <pc:docMk/>
          <pc:sldMk cId="1193707421" sldId="339"/>
        </pc:sldMkLst>
        <pc:spChg chg="add mod">
          <ac:chgData name="Stuart C Wilde MBE" userId="effe1fc91cccb1d5" providerId="LiveId" clId="{0B7434C0-F6C9-5341-B016-8AA67EE59543}" dt="2023-12-05T20:13:31.170" v="951" actId="20577"/>
          <ac:spMkLst>
            <pc:docMk/>
            <pc:sldMk cId="1193707421" sldId="339"/>
            <ac:spMk id="2" creationId="{8470427F-B4F0-AEE9-08B2-5AEAEB4022F6}"/>
          </ac:spMkLst>
        </pc:spChg>
        <pc:spChg chg="del">
          <ac:chgData name="Stuart C Wilde MBE" userId="effe1fc91cccb1d5" providerId="LiveId" clId="{0B7434C0-F6C9-5341-B016-8AA67EE59543}" dt="2023-12-05T19:54:47.154" v="429" actId="478"/>
          <ac:spMkLst>
            <pc:docMk/>
            <pc:sldMk cId="1193707421" sldId="339"/>
            <ac:spMk id="4" creationId="{60735DC8-A105-4BD0-A57F-2FFC38AECE84}"/>
          </ac:spMkLst>
        </pc:spChg>
        <pc:spChg chg="mod">
          <ac:chgData name="Stuart C Wilde MBE" userId="effe1fc91cccb1d5" providerId="LiveId" clId="{0B7434C0-F6C9-5341-B016-8AA67EE59543}" dt="2023-12-07T12:55:35.542" v="1696" actId="1076"/>
          <ac:spMkLst>
            <pc:docMk/>
            <pc:sldMk cId="1193707421" sldId="339"/>
            <ac:spMk id="13" creationId="{92CDCC6A-AFB8-0A7F-B668-E6585BAC4EB5}"/>
          </ac:spMkLst>
        </pc:spChg>
        <pc:spChg chg="del">
          <ac:chgData name="Stuart C Wilde MBE" userId="effe1fc91cccb1d5" providerId="LiveId" clId="{0B7434C0-F6C9-5341-B016-8AA67EE59543}" dt="2023-12-05T19:54:47.154" v="429" actId="478"/>
          <ac:spMkLst>
            <pc:docMk/>
            <pc:sldMk cId="1193707421" sldId="339"/>
            <ac:spMk id="14" creationId="{8F43C2BE-FC11-4556-86F2-8EE2FBBF10D2}"/>
          </ac:spMkLst>
        </pc:spChg>
        <pc:spChg chg="mod">
          <ac:chgData name="Stuart C Wilde MBE" userId="effe1fc91cccb1d5" providerId="LiveId" clId="{0B7434C0-F6C9-5341-B016-8AA67EE59543}" dt="2023-12-07T12:55:35.542" v="1696" actId="1076"/>
          <ac:spMkLst>
            <pc:docMk/>
            <pc:sldMk cId="1193707421" sldId="339"/>
            <ac:spMk id="15"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19"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0" creationId="{D350326A-ACFD-44EB-64AC-9C91BA571016}"/>
          </ac:spMkLst>
        </pc:spChg>
        <pc:spChg chg="del">
          <ac:chgData name="Stuart C Wilde MBE" userId="effe1fc91cccb1d5" providerId="LiveId" clId="{0B7434C0-F6C9-5341-B016-8AA67EE59543}" dt="2023-12-05T19:54:47.154" v="429" actId="478"/>
          <ac:spMkLst>
            <pc:docMk/>
            <pc:sldMk cId="1193707421" sldId="339"/>
            <ac:spMk id="25" creationId="{F54BD576-CC82-43DA-A008-C28EF60A448A}"/>
          </ac:spMkLst>
        </pc:spChg>
        <pc:spChg chg="mod">
          <ac:chgData name="Stuart C Wilde MBE" userId="effe1fc91cccb1d5" providerId="LiveId" clId="{0B7434C0-F6C9-5341-B016-8AA67EE59543}" dt="2023-12-07T12:55:35.542" v="1696" actId="1076"/>
          <ac:spMkLst>
            <pc:docMk/>
            <pc:sldMk cId="1193707421" sldId="339"/>
            <ac:spMk id="26"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7" creationId="{D350326A-ACFD-44EB-64AC-9C91BA571016}"/>
          </ac:spMkLst>
        </pc:spChg>
        <pc:spChg chg="del">
          <ac:chgData name="Stuart C Wilde MBE" userId="effe1fc91cccb1d5" providerId="LiveId" clId="{0B7434C0-F6C9-5341-B016-8AA67EE59543}" dt="2023-12-05T20:13:26.618" v="946" actId="478"/>
          <ac:spMkLst>
            <pc:docMk/>
            <pc:sldMk cId="1193707421" sldId="339"/>
            <ac:spMk id="29" creationId="{C5A8C257-B6E4-D850-0685-E36894744DCB}"/>
          </ac:spMkLst>
        </pc:spChg>
        <pc:spChg chg="mod">
          <ac:chgData name="Stuart C Wilde MBE" userId="effe1fc91cccb1d5" providerId="LiveId" clId="{0B7434C0-F6C9-5341-B016-8AA67EE59543}" dt="2023-12-07T12:55:35.542" v="1696" actId="1076"/>
          <ac:spMkLst>
            <pc:docMk/>
            <pc:sldMk cId="1193707421" sldId="339"/>
            <ac:spMk id="30"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31"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37"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2"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43"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4" creationId="{D350326A-ACFD-44EB-64AC-9C91BA571016}"/>
          </ac:spMkLst>
        </pc:spChg>
        <pc:picChg chg="mod">
          <ac:chgData name="Stuart C Wilde MBE" userId="effe1fc91cccb1d5" providerId="LiveId" clId="{0B7434C0-F6C9-5341-B016-8AA67EE59543}" dt="2023-12-07T12:55:35.542" v="1696" actId="1076"/>
          <ac:picMkLst>
            <pc:docMk/>
            <pc:sldMk cId="1193707421" sldId="339"/>
            <ac:picMk id="6" creationId="{932708AE-15B3-6125-D948-16C0F7A7ECDD}"/>
          </ac:picMkLst>
        </pc:picChg>
        <pc:picChg chg="mod">
          <ac:chgData name="Stuart C Wilde MBE" userId="effe1fc91cccb1d5" providerId="LiveId" clId="{0B7434C0-F6C9-5341-B016-8AA67EE59543}" dt="2023-12-07T12:55:35.542" v="1696" actId="1076"/>
          <ac:picMkLst>
            <pc:docMk/>
            <pc:sldMk cId="1193707421" sldId="339"/>
            <ac:picMk id="7" creationId="{ED1ECBC4-C2CE-9516-C418-775C27D437FC}"/>
          </ac:picMkLst>
        </pc:picChg>
        <pc:picChg chg="mod">
          <ac:chgData name="Stuart C Wilde MBE" userId="effe1fc91cccb1d5" providerId="LiveId" clId="{0B7434C0-F6C9-5341-B016-8AA67EE59543}" dt="2023-12-07T12:55:35.542" v="1696" actId="1076"/>
          <ac:picMkLst>
            <pc:docMk/>
            <pc:sldMk cId="1193707421" sldId="339"/>
            <ac:picMk id="18" creationId="{175266C8-2C15-2D61-2F58-60A1C2A49008}"/>
          </ac:picMkLst>
        </pc:picChg>
        <pc:cxnChg chg="del">
          <ac:chgData name="Stuart C Wilde MBE" userId="effe1fc91cccb1d5" providerId="LiveId" clId="{0B7434C0-F6C9-5341-B016-8AA67EE59543}" dt="2023-12-05T19:54:47.154" v="429" actId="478"/>
          <ac:cxnSpMkLst>
            <pc:docMk/>
            <pc:sldMk cId="1193707421" sldId="339"/>
            <ac:cxnSpMk id="8" creationId="{50060E80-F1C3-4E50-B873-7CFDEEA90049}"/>
          </ac:cxnSpMkLst>
        </pc:cxnChg>
        <pc:cxnChg chg="del">
          <ac:chgData name="Stuart C Wilde MBE" userId="effe1fc91cccb1d5" providerId="LiveId" clId="{0B7434C0-F6C9-5341-B016-8AA67EE59543}" dt="2023-12-05T19:54:47.154" v="429" actId="478"/>
          <ac:cxnSpMkLst>
            <pc:docMk/>
            <pc:sldMk cId="1193707421" sldId="339"/>
            <ac:cxnSpMk id="9" creationId="{01C52B09-2839-4160-A3C1-6BB201E5D53A}"/>
          </ac:cxnSpMkLst>
        </pc:cxnChg>
        <pc:cxnChg chg="del">
          <ac:chgData name="Stuart C Wilde MBE" userId="effe1fc91cccb1d5" providerId="LiveId" clId="{0B7434C0-F6C9-5341-B016-8AA67EE59543}" dt="2023-12-05T19:54:47.154" v="429" actId="478"/>
          <ac:cxnSpMkLst>
            <pc:docMk/>
            <pc:sldMk cId="1193707421" sldId="339"/>
            <ac:cxnSpMk id="10" creationId="{FC6C2AB6-E695-4520-9F38-6B6A0DE36B04}"/>
          </ac:cxnSpMkLst>
        </pc:cxnChg>
        <pc:cxnChg chg="del">
          <ac:chgData name="Stuart C Wilde MBE" userId="effe1fc91cccb1d5" providerId="LiveId" clId="{0B7434C0-F6C9-5341-B016-8AA67EE59543}" dt="2023-12-05T19:54:47.154" v="429" actId="478"/>
          <ac:cxnSpMkLst>
            <pc:docMk/>
            <pc:sldMk cId="1193707421" sldId="339"/>
            <ac:cxnSpMk id="11" creationId="{8F28B946-C7F6-4BF4-9E0C-3FACB97B07C7}"/>
          </ac:cxnSpMkLst>
        </pc:cxnChg>
        <pc:cxnChg chg="mod">
          <ac:chgData name="Stuart C Wilde MBE" userId="effe1fc91cccb1d5" providerId="LiveId" clId="{0B7434C0-F6C9-5341-B016-8AA67EE59543}" dt="2023-12-07T12:55:35.542" v="1696" actId="1076"/>
          <ac:cxnSpMkLst>
            <pc:docMk/>
            <pc:sldMk cId="1193707421" sldId="339"/>
            <ac:cxnSpMk id="16"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1"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2"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3"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45" creationId="{F47AB8A5-4733-04E2-92FE-6E0124FB0DEC}"/>
          </ac:cxnSpMkLst>
        </pc:cxnChg>
      </pc:sldChg>
      <pc:sldChg chg="addSp delSp modSp mod">
        <pc:chgData name="Stuart C Wilde MBE" userId="effe1fc91cccb1d5" providerId="LiveId" clId="{0B7434C0-F6C9-5341-B016-8AA67EE59543}" dt="2023-12-07T16:38:52.224" v="1814" actId="1076"/>
        <pc:sldMkLst>
          <pc:docMk/>
          <pc:sldMk cId="3992639367" sldId="340"/>
        </pc:sldMkLst>
        <pc:spChg chg="add mod">
          <ac:chgData name="Stuart C Wilde MBE" userId="effe1fc91cccb1d5" providerId="LiveId" clId="{0B7434C0-F6C9-5341-B016-8AA67EE59543}" dt="2023-12-05T20:19:47.776" v="1105" actId="20577"/>
          <ac:spMkLst>
            <pc:docMk/>
            <pc:sldMk cId="3992639367" sldId="340"/>
            <ac:spMk id="2" creationId="{1030DD00-2DF2-9B16-EB0D-2FEC424C5842}"/>
          </ac:spMkLst>
        </pc:spChg>
        <pc:spChg chg="del">
          <ac:chgData name="Stuart C Wilde MBE" userId="effe1fc91cccb1d5" providerId="LiveId" clId="{0B7434C0-F6C9-5341-B016-8AA67EE59543}" dt="2023-12-05T19:57:56.354" v="462" actId="478"/>
          <ac:spMkLst>
            <pc:docMk/>
            <pc:sldMk cId="3992639367" sldId="340"/>
            <ac:spMk id="4" creationId="{60735DC8-A105-4BD0-A57F-2FFC38AECE84}"/>
          </ac:spMkLst>
        </pc:spChg>
        <pc:spChg chg="del">
          <ac:chgData name="Stuart C Wilde MBE" userId="effe1fc91cccb1d5" providerId="LiveId" clId="{0B7434C0-F6C9-5341-B016-8AA67EE59543}" dt="2023-12-05T19:57:56.354" v="462" actId="478"/>
          <ac:spMkLst>
            <pc:docMk/>
            <pc:sldMk cId="3992639367" sldId="340"/>
            <ac:spMk id="14" creationId="{8F43C2BE-FC11-4556-86F2-8EE2FBBF10D2}"/>
          </ac:spMkLst>
        </pc:spChg>
        <pc:spChg chg="mod">
          <ac:chgData name="Stuart C Wilde MBE" userId="effe1fc91cccb1d5" providerId="LiveId" clId="{0B7434C0-F6C9-5341-B016-8AA67EE59543}" dt="2023-12-07T16:38:52.224" v="1814" actId="1076"/>
          <ac:spMkLst>
            <pc:docMk/>
            <pc:sldMk cId="3992639367" sldId="340"/>
            <ac:spMk id="16" creationId="{85FA7386-51C2-3D6B-2282-D18AD704066D}"/>
          </ac:spMkLst>
        </pc:spChg>
        <pc:spChg chg="mod">
          <ac:chgData name="Stuart C Wilde MBE" userId="effe1fc91cccb1d5" providerId="LiveId" clId="{0B7434C0-F6C9-5341-B016-8AA67EE59543}" dt="2023-12-07T16:38:52.224" v="1814" actId="1076"/>
          <ac:spMkLst>
            <pc:docMk/>
            <pc:sldMk cId="3992639367" sldId="340"/>
            <ac:spMk id="17" creationId="{4B9390FD-FDF9-922E-5B5D-36E555E35397}"/>
          </ac:spMkLst>
        </pc:spChg>
        <pc:spChg chg="mod">
          <ac:chgData name="Stuart C Wilde MBE" userId="effe1fc91cccb1d5" providerId="LiveId" clId="{0B7434C0-F6C9-5341-B016-8AA67EE59543}" dt="2023-12-07T16:38:52.224" v="1814" actId="1076"/>
          <ac:spMkLst>
            <pc:docMk/>
            <pc:sldMk cId="3992639367" sldId="340"/>
            <ac:spMk id="20" creationId="{35A6E6A0-213D-253A-44F0-027DB1AD9010}"/>
          </ac:spMkLst>
        </pc:spChg>
        <pc:spChg chg="mod">
          <ac:chgData name="Stuart C Wilde MBE" userId="effe1fc91cccb1d5" providerId="LiveId" clId="{0B7434C0-F6C9-5341-B016-8AA67EE59543}" dt="2023-12-07T16:38:52.224" v="1814" actId="1076"/>
          <ac:spMkLst>
            <pc:docMk/>
            <pc:sldMk cId="3992639367" sldId="340"/>
            <ac:spMk id="21" creationId="{34AB676A-EFD9-1685-D68C-0B5C1089EB14}"/>
          </ac:spMkLst>
        </pc:spChg>
        <pc:spChg chg="mod">
          <ac:chgData name="Stuart C Wilde MBE" userId="effe1fc91cccb1d5" providerId="LiveId" clId="{0B7434C0-F6C9-5341-B016-8AA67EE59543}" dt="2023-12-07T16:38:52.224" v="1814" actId="1076"/>
          <ac:spMkLst>
            <pc:docMk/>
            <pc:sldMk cId="3992639367" sldId="340"/>
            <ac:spMk id="22" creationId="{65AF070F-5759-7A72-098C-DCB7E472F820}"/>
          </ac:spMkLst>
        </pc:spChg>
        <pc:spChg chg="mod">
          <ac:chgData name="Stuart C Wilde MBE" userId="effe1fc91cccb1d5" providerId="LiveId" clId="{0B7434C0-F6C9-5341-B016-8AA67EE59543}" dt="2023-12-07T16:38:52.224" v="1814" actId="1076"/>
          <ac:spMkLst>
            <pc:docMk/>
            <pc:sldMk cId="3992639367" sldId="340"/>
            <ac:spMk id="23" creationId="{82B8AF1B-C6CE-CCAA-5AAC-BE97F392EA3D}"/>
          </ac:spMkLst>
        </pc:spChg>
        <pc:spChg chg="mod">
          <ac:chgData name="Stuart C Wilde MBE" userId="effe1fc91cccb1d5" providerId="LiveId" clId="{0B7434C0-F6C9-5341-B016-8AA67EE59543}" dt="2023-12-07T16:38:52.224" v="1814" actId="1076"/>
          <ac:spMkLst>
            <pc:docMk/>
            <pc:sldMk cId="3992639367" sldId="340"/>
            <ac:spMk id="24" creationId="{90D9F0B4-33E1-51D3-1250-99BF07A0C919}"/>
          </ac:spMkLst>
        </pc:spChg>
        <pc:spChg chg="del">
          <ac:chgData name="Stuart C Wilde MBE" userId="effe1fc91cccb1d5" providerId="LiveId" clId="{0B7434C0-F6C9-5341-B016-8AA67EE59543}" dt="2023-12-05T19:57:56.354" v="462" actId="478"/>
          <ac:spMkLst>
            <pc:docMk/>
            <pc:sldMk cId="3992639367" sldId="340"/>
            <ac:spMk id="25" creationId="{F54BD576-CC82-43DA-A008-C28EF60A448A}"/>
          </ac:spMkLst>
        </pc:spChg>
        <pc:spChg chg="mod">
          <ac:chgData name="Stuart C Wilde MBE" userId="effe1fc91cccb1d5" providerId="LiveId" clId="{0B7434C0-F6C9-5341-B016-8AA67EE59543}" dt="2023-12-07T16:38:52.224" v="1814" actId="1076"/>
          <ac:spMkLst>
            <pc:docMk/>
            <pc:sldMk cId="3992639367" sldId="340"/>
            <ac:spMk id="26" creationId="{02ABD1AC-3D76-1753-BBC6-B74907AFB535}"/>
          </ac:spMkLst>
        </pc:spChg>
        <pc:spChg chg="del">
          <ac:chgData name="Stuart C Wilde MBE" userId="effe1fc91cccb1d5" providerId="LiveId" clId="{0B7434C0-F6C9-5341-B016-8AA67EE59543}" dt="2023-12-05T20:19:42.603" v="1100" actId="478"/>
          <ac:spMkLst>
            <pc:docMk/>
            <pc:sldMk cId="3992639367" sldId="340"/>
            <ac:spMk id="29" creationId="{C5A8C257-B6E4-D850-0685-E36894744DCB}"/>
          </ac:spMkLst>
        </pc:spChg>
        <pc:spChg chg="mod">
          <ac:chgData name="Stuart C Wilde MBE" userId="effe1fc91cccb1d5" providerId="LiveId" clId="{0B7434C0-F6C9-5341-B016-8AA67EE59543}" dt="2023-12-07T16:38:52.224" v="1814" actId="1076"/>
          <ac:spMkLst>
            <pc:docMk/>
            <pc:sldMk cId="3992639367" sldId="340"/>
            <ac:spMk id="32" creationId="{B580F63B-A710-9A66-5D28-91F0FD159DCA}"/>
          </ac:spMkLst>
        </pc:spChg>
        <pc:spChg chg="mod">
          <ac:chgData name="Stuart C Wilde MBE" userId="effe1fc91cccb1d5" providerId="LiveId" clId="{0B7434C0-F6C9-5341-B016-8AA67EE59543}" dt="2023-12-07T16:38:52.224" v="1814" actId="1076"/>
          <ac:spMkLst>
            <pc:docMk/>
            <pc:sldMk cId="3992639367" sldId="340"/>
            <ac:spMk id="39" creationId="{806B7761-E391-3FE6-DCFE-3291979AAC5E}"/>
          </ac:spMkLst>
        </pc:spChg>
        <pc:spChg chg="mod">
          <ac:chgData name="Stuart C Wilde MBE" userId="effe1fc91cccb1d5" providerId="LiveId" clId="{0B7434C0-F6C9-5341-B016-8AA67EE59543}" dt="2023-12-07T16:38:52.224" v="1814" actId="1076"/>
          <ac:spMkLst>
            <pc:docMk/>
            <pc:sldMk cId="3992639367" sldId="340"/>
            <ac:spMk id="40" creationId="{9E714671-42B5-2721-C709-9E72987312CC}"/>
          </ac:spMkLst>
        </pc:spChg>
        <pc:picChg chg="mod">
          <ac:chgData name="Stuart C Wilde MBE" userId="effe1fc91cccb1d5" providerId="LiveId" clId="{0B7434C0-F6C9-5341-B016-8AA67EE59543}" dt="2023-12-07T16:38:52.224" v="1814" actId="1076"/>
          <ac:picMkLst>
            <pc:docMk/>
            <pc:sldMk cId="3992639367" sldId="340"/>
            <ac:picMk id="3" creationId="{832A5D25-7304-C570-6B3E-5FD6A5FDCCE7}"/>
          </ac:picMkLst>
        </pc:picChg>
        <pc:picChg chg="mod">
          <ac:chgData name="Stuart C Wilde MBE" userId="effe1fc91cccb1d5" providerId="LiveId" clId="{0B7434C0-F6C9-5341-B016-8AA67EE59543}" dt="2023-12-07T16:38:52.224" v="1814" actId="1076"/>
          <ac:picMkLst>
            <pc:docMk/>
            <pc:sldMk cId="3992639367" sldId="340"/>
            <ac:picMk id="7" creationId="{11002495-2128-CAE7-9705-40AF5CFBD90E}"/>
          </ac:picMkLst>
        </pc:picChg>
        <pc:picChg chg="mod">
          <ac:chgData name="Stuart C Wilde MBE" userId="effe1fc91cccb1d5" providerId="LiveId" clId="{0B7434C0-F6C9-5341-B016-8AA67EE59543}" dt="2023-12-07T16:38:52.224" v="1814" actId="1076"/>
          <ac:picMkLst>
            <pc:docMk/>
            <pc:sldMk cId="3992639367" sldId="340"/>
            <ac:picMk id="15" creationId="{6ED8AEC8-9498-8417-B593-818D4C12A00F}"/>
          </ac:picMkLst>
        </pc:picChg>
        <pc:picChg chg="mod">
          <ac:chgData name="Stuart C Wilde MBE" userId="effe1fc91cccb1d5" providerId="LiveId" clId="{0B7434C0-F6C9-5341-B016-8AA67EE59543}" dt="2023-12-07T16:38:52.224" v="1814" actId="1076"/>
          <ac:picMkLst>
            <pc:docMk/>
            <pc:sldMk cId="3992639367" sldId="340"/>
            <ac:picMk id="38" creationId="{A491B1F9-2994-0CA8-0C33-F96D83EA04B0}"/>
          </ac:picMkLst>
        </pc:picChg>
        <pc:cxnChg chg="del">
          <ac:chgData name="Stuart C Wilde MBE" userId="effe1fc91cccb1d5" providerId="LiveId" clId="{0B7434C0-F6C9-5341-B016-8AA67EE59543}" dt="2023-12-05T19:57:56.354" v="462" actId="478"/>
          <ac:cxnSpMkLst>
            <pc:docMk/>
            <pc:sldMk cId="3992639367" sldId="340"/>
            <ac:cxnSpMk id="8" creationId="{50060E80-F1C3-4E50-B873-7CFDEEA90049}"/>
          </ac:cxnSpMkLst>
        </pc:cxnChg>
        <pc:cxnChg chg="del">
          <ac:chgData name="Stuart C Wilde MBE" userId="effe1fc91cccb1d5" providerId="LiveId" clId="{0B7434C0-F6C9-5341-B016-8AA67EE59543}" dt="2023-12-05T19:57:56.354" v="462" actId="478"/>
          <ac:cxnSpMkLst>
            <pc:docMk/>
            <pc:sldMk cId="3992639367" sldId="340"/>
            <ac:cxnSpMk id="9" creationId="{01C52B09-2839-4160-A3C1-6BB201E5D53A}"/>
          </ac:cxnSpMkLst>
        </pc:cxnChg>
        <pc:cxnChg chg="del">
          <ac:chgData name="Stuart C Wilde MBE" userId="effe1fc91cccb1d5" providerId="LiveId" clId="{0B7434C0-F6C9-5341-B016-8AA67EE59543}" dt="2023-12-05T19:57:56.354" v="462" actId="478"/>
          <ac:cxnSpMkLst>
            <pc:docMk/>
            <pc:sldMk cId="3992639367" sldId="340"/>
            <ac:cxnSpMk id="10" creationId="{FC6C2AB6-E695-4520-9F38-6B6A0DE36B04}"/>
          </ac:cxnSpMkLst>
        </pc:cxnChg>
        <pc:cxnChg chg="del">
          <ac:chgData name="Stuart C Wilde MBE" userId="effe1fc91cccb1d5" providerId="LiveId" clId="{0B7434C0-F6C9-5341-B016-8AA67EE59543}" dt="2023-12-05T19:57:56.354" v="462" actId="478"/>
          <ac:cxnSpMkLst>
            <pc:docMk/>
            <pc:sldMk cId="3992639367" sldId="340"/>
            <ac:cxnSpMk id="11" creationId="{8F28B946-C7F6-4BF4-9E0C-3FACB97B07C7}"/>
          </ac:cxnSpMkLst>
        </pc:cxnChg>
        <pc:cxnChg chg="mod">
          <ac:chgData name="Stuart C Wilde MBE" userId="effe1fc91cccb1d5" providerId="LiveId" clId="{0B7434C0-F6C9-5341-B016-8AA67EE59543}" dt="2023-12-07T16:38:52.224" v="1814" actId="1076"/>
          <ac:cxnSpMkLst>
            <pc:docMk/>
            <pc:sldMk cId="3992639367" sldId="340"/>
            <ac:cxnSpMk id="18" creationId="{C2DC8775-E21F-BE99-9DCF-F100D442F4C6}"/>
          </ac:cxnSpMkLst>
        </pc:cxnChg>
        <pc:cxnChg chg="mod">
          <ac:chgData name="Stuart C Wilde MBE" userId="effe1fc91cccb1d5" providerId="LiveId" clId="{0B7434C0-F6C9-5341-B016-8AA67EE59543}" dt="2023-12-07T16:38:52.224" v="1814" actId="1076"/>
          <ac:cxnSpMkLst>
            <pc:docMk/>
            <pc:sldMk cId="3992639367" sldId="340"/>
            <ac:cxnSpMk id="19" creationId="{76FE5F52-B07B-763F-51C5-24EF98957B5F}"/>
          </ac:cxnSpMkLst>
        </pc:cxnChg>
        <pc:cxnChg chg="mod">
          <ac:chgData name="Stuart C Wilde MBE" userId="effe1fc91cccb1d5" providerId="LiveId" clId="{0B7434C0-F6C9-5341-B016-8AA67EE59543}" dt="2023-12-07T16:38:52.224" v="1814" actId="1076"/>
          <ac:cxnSpMkLst>
            <pc:docMk/>
            <pc:sldMk cId="3992639367" sldId="340"/>
            <ac:cxnSpMk id="27" creationId="{AFC7F009-174B-EACB-E55A-3A2D58E7B02B}"/>
          </ac:cxnSpMkLst>
        </pc:cxnChg>
        <pc:cxnChg chg="mod">
          <ac:chgData name="Stuart C Wilde MBE" userId="effe1fc91cccb1d5" providerId="LiveId" clId="{0B7434C0-F6C9-5341-B016-8AA67EE59543}" dt="2023-12-07T16:38:52.224" v="1814" actId="1076"/>
          <ac:cxnSpMkLst>
            <pc:docMk/>
            <pc:sldMk cId="3992639367" sldId="340"/>
            <ac:cxnSpMk id="28" creationId="{8D1A10E4-B100-E891-F85F-577DEEA06D53}"/>
          </ac:cxnSpMkLst>
        </pc:cxnChg>
        <pc:cxnChg chg="mod">
          <ac:chgData name="Stuart C Wilde MBE" userId="effe1fc91cccb1d5" providerId="LiveId" clId="{0B7434C0-F6C9-5341-B016-8AA67EE59543}" dt="2023-12-07T16:38:52.224" v="1814" actId="1076"/>
          <ac:cxnSpMkLst>
            <pc:docMk/>
            <pc:sldMk cId="3992639367" sldId="340"/>
            <ac:cxnSpMk id="30" creationId="{03D202D7-DD06-E51D-EF86-0084081BCC1E}"/>
          </ac:cxnSpMkLst>
        </pc:cxnChg>
        <pc:cxnChg chg="mod">
          <ac:chgData name="Stuart C Wilde MBE" userId="effe1fc91cccb1d5" providerId="LiveId" clId="{0B7434C0-F6C9-5341-B016-8AA67EE59543}" dt="2023-12-07T16:38:52.224" v="1814" actId="1076"/>
          <ac:cxnSpMkLst>
            <pc:docMk/>
            <pc:sldMk cId="3992639367" sldId="340"/>
            <ac:cxnSpMk id="31" creationId="{3658D807-733D-947E-3864-6AE779091D28}"/>
          </ac:cxnSpMkLst>
        </pc:cxnChg>
        <pc:cxnChg chg="mod">
          <ac:chgData name="Stuart C Wilde MBE" userId="effe1fc91cccb1d5" providerId="LiveId" clId="{0B7434C0-F6C9-5341-B016-8AA67EE59543}" dt="2023-12-07T16:38:52.224" v="1814" actId="1076"/>
          <ac:cxnSpMkLst>
            <pc:docMk/>
            <pc:sldMk cId="3992639367" sldId="340"/>
            <ac:cxnSpMk id="33" creationId="{4BBEFAAD-F42A-F7C9-595B-79C5D7E28312}"/>
          </ac:cxnSpMkLst>
        </pc:cxnChg>
        <pc:cxnChg chg="mod">
          <ac:chgData name="Stuart C Wilde MBE" userId="effe1fc91cccb1d5" providerId="LiveId" clId="{0B7434C0-F6C9-5341-B016-8AA67EE59543}" dt="2023-12-07T16:38:52.224" v="1814" actId="1076"/>
          <ac:cxnSpMkLst>
            <pc:docMk/>
            <pc:sldMk cId="3992639367" sldId="340"/>
            <ac:cxnSpMk id="34" creationId="{F44EDE04-17E9-7F0E-7F0A-2E01B4DEC134}"/>
          </ac:cxnSpMkLst>
        </pc:cxnChg>
        <pc:cxnChg chg="mod">
          <ac:chgData name="Stuart C Wilde MBE" userId="effe1fc91cccb1d5" providerId="LiveId" clId="{0B7434C0-F6C9-5341-B016-8AA67EE59543}" dt="2023-12-07T16:38:52.224" v="1814" actId="1076"/>
          <ac:cxnSpMkLst>
            <pc:docMk/>
            <pc:sldMk cId="3992639367" sldId="340"/>
            <ac:cxnSpMk id="43" creationId="{454434A1-16AC-05D1-A54A-C1F373FB120E}"/>
          </ac:cxnSpMkLst>
        </pc:cxnChg>
      </pc:sldChg>
      <pc:sldChg chg="addSp delSp modSp mod">
        <pc:chgData name="Stuart C Wilde MBE" userId="effe1fc91cccb1d5" providerId="LiveId" clId="{0B7434C0-F6C9-5341-B016-8AA67EE59543}" dt="2023-12-07T12:55:45.991" v="1697" actId="1076"/>
        <pc:sldMkLst>
          <pc:docMk/>
          <pc:sldMk cId="4113847502" sldId="341"/>
        </pc:sldMkLst>
        <pc:spChg chg="add mod">
          <ac:chgData name="Stuart C Wilde MBE" userId="effe1fc91cccb1d5" providerId="LiveId" clId="{0B7434C0-F6C9-5341-B016-8AA67EE59543}" dt="2023-12-05T20:13:41.570" v="957" actId="20577"/>
          <ac:spMkLst>
            <pc:docMk/>
            <pc:sldMk cId="4113847502" sldId="341"/>
            <ac:spMk id="2" creationId="{E7C27EE3-D73A-D9A7-9332-97CAB3983AB6}"/>
          </ac:spMkLst>
        </pc:spChg>
        <pc:spChg chg="del">
          <ac:chgData name="Stuart C Wilde MBE" userId="effe1fc91cccb1d5" providerId="LiveId" clId="{0B7434C0-F6C9-5341-B016-8AA67EE59543}" dt="2023-12-05T19:54:52.009" v="430" actId="478"/>
          <ac:spMkLst>
            <pc:docMk/>
            <pc:sldMk cId="4113847502" sldId="341"/>
            <ac:spMk id="4" creationId="{60735DC8-A105-4BD0-A57F-2FFC38AECE84}"/>
          </ac:spMkLst>
        </pc:spChg>
        <pc:spChg chg="mod">
          <ac:chgData name="Stuart C Wilde MBE" userId="effe1fc91cccb1d5" providerId="LiveId" clId="{0B7434C0-F6C9-5341-B016-8AA67EE59543}" dt="2023-12-07T12:55:45.991" v="1697" actId="1076"/>
          <ac:spMkLst>
            <pc:docMk/>
            <pc:sldMk cId="4113847502" sldId="341"/>
            <ac:spMk id="5" creationId="{FE7BB75E-A1D8-D80C-B47C-129E7DFC0E63}"/>
          </ac:spMkLst>
        </pc:spChg>
        <pc:spChg chg="mod">
          <ac:chgData name="Stuart C Wilde MBE" userId="effe1fc91cccb1d5" providerId="LiveId" clId="{0B7434C0-F6C9-5341-B016-8AA67EE59543}" dt="2023-12-07T12:55:45.991" v="1697" actId="1076"/>
          <ac:spMkLst>
            <pc:docMk/>
            <pc:sldMk cId="4113847502" sldId="341"/>
            <ac:spMk id="7" creationId="{7659F7A9-C853-0192-2D6E-EC9727CC03DE}"/>
          </ac:spMkLst>
        </pc:spChg>
        <pc:spChg chg="mod">
          <ac:chgData name="Stuart C Wilde MBE" userId="effe1fc91cccb1d5" providerId="LiveId" clId="{0B7434C0-F6C9-5341-B016-8AA67EE59543}" dt="2023-12-07T12:55:45.991" v="1697" actId="1076"/>
          <ac:spMkLst>
            <pc:docMk/>
            <pc:sldMk cId="4113847502" sldId="341"/>
            <ac:spMk id="13" creationId="{9D318047-C2B2-4084-DC53-4AFBE33BB278}"/>
          </ac:spMkLst>
        </pc:spChg>
        <pc:spChg chg="del">
          <ac:chgData name="Stuart C Wilde MBE" userId="effe1fc91cccb1d5" providerId="LiveId" clId="{0B7434C0-F6C9-5341-B016-8AA67EE59543}" dt="2023-12-05T19:54:52.009" v="430" actId="478"/>
          <ac:spMkLst>
            <pc:docMk/>
            <pc:sldMk cId="4113847502" sldId="341"/>
            <ac:spMk id="14" creationId="{8F43C2BE-FC11-4556-86F2-8EE2FBBF10D2}"/>
          </ac:spMkLst>
        </pc:spChg>
        <pc:spChg chg="mod">
          <ac:chgData name="Stuart C Wilde MBE" userId="effe1fc91cccb1d5" providerId="LiveId" clId="{0B7434C0-F6C9-5341-B016-8AA67EE59543}" dt="2023-12-07T12:55:45.991" v="1697" actId="1076"/>
          <ac:spMkLst>
            <pc:docMk/>
            <pc:sldMk cId="4113847502" sldId="341"/>
            <ac:spMk id="22" creationId="{1B4C6626-CEB9-D296-199C-58873E295BEC}"/>
          </ac:spMkLst>
        </pc:spChg>
        <pc:spChg chg="del">
          <ac:chgData name="Stuart C Wilde MBE" userId="effe1fc91cccb1d5" providerId="LiveId" clId="{0B7434C0-F6C9-5341-B016-8AA67EE59543}" dt="2023-12-05T19:54:52.009" v="430" actId="478"/>
          <ac:spMkLst>
            <pc:docMk/>
            <pc:sldMk cId="4113847502" sldId="341"/>
            <ac:spMk id="25" creationId="{F54BD576-CC82-43DA-A008-C28EF60A448A}"/>
          </ac:spMkLst>
        </pc:spChg>
        <pc:spChg chg="mod">
          <ac:chgData name="Stuart C Wilde MBE" userId="effe1fc91cccb1d5" providerId="LiveId" clId="{0B7434C0-F6C9-5341-B016-8AA67EE59543}" dt="2023-12-07T12:55:45.991" v="1697" actId="1076"/>
          <ac:spMkLst>
            <pc:docMk/>
            <pc:sldMk cId="4113847502" sldId="341"/>
            <ac:spMk id="26" creationId="{5B0D2627-90BB-BEDA-D302-0629709567C1}"/>
          </ac:spMkLst>
        </pc:spChg>
        <pc:spChg chg="del">
          <ac:chgData name="Stuart C Wilde MBE" userId="effe1fc91cccb1d5" providerId="LiveId" clId="{0B7434C0-F6C9-5341-B016-8AA67EE59543}" dt="2023-12-05T20:13:36.604" v="952" actId="478"/>
          <ac:spMkLst>
            <pc:docMk/>
            <pc:sldMk cId="4113847502" sldId="341"/>
            <ac:spMk id="29" creationId="{C5A8C257-B6E4-D850-0685-E36894744DCB}"/>
          </ac:spMkLst>
        </pc:spChg>
        <pc:spChg chg="mod">
          <ac:chgData name="Stuart C Wilde MBE" userId="effe1fc91cccb1d5" providerId="LiveId" clId="{0B7434C0-F6C9-5341-B016-8AA67EE59543}" dt="2023-12-07T12:55:45.991" v="1697" actId="1076"/>
          <ac:spMkLst>
            <pc:docMk/>
            <pc:sldMk cId="4113847502" sldId="341"/>
            <ac:spMk id="35" creationId="{FEF7AD60-DA8F-1B7C-FBB1-DD9D3962E43C}"/>
          </ac:spMkLst>
        </pc:spChg>
        <pc:spChg chg="mod">
          <ac:chgData name="Stuart C Wilde MBE" userId="effe1fc91cccb1d5" providerId="LiveId" clId="{0B7434C0-F6C9-5341-B016-8AA67EE59543}" dt="2023-12-07T12:55:45.991" v="1697" actId="1076"/>
          <ac:spMkLst>
            <pc:docMk/>
            <pc:sldMk cId="4113847502" sldId="341"/>
            <ac:spMk id="36" creationId="{65398094-E4E4-19DE-8A77-B1A91AF15A27}"/>
          </ac:spMkLst>
        </pc:spChg>
        <pc:spChg chg="mod">
          <ac:chgData name="Stuart C Wilde MBE" userId="effe1fc91cccb1d5" providerId="LiveId" clId="{0B7434C0-F6C9-5341-B016-8AA67EE59543}" dt="2023-12-07T12:55:45.991" v="1697" actId="1076"/>
          <ac:spMkLst>
            <pc:docMk/>
            <pc:sldMk cId="4113847502" sldId="341"/>
            <ac:spMk id="43" creationId="{314ABFC2-ED28-76EC-AA84-25BEE5F0EEB9}"/>
          </ac:spMkLst>
        </pc:spChg>
        <pc:picChg chg="mod">
          <ac:chgData name="Stuart C Wilde MBE" userId="effe1fc91cccb1d5" providerId="LiveId" clId="{0B7434C0-F6C9-5341-B016-8AA67EE59543}" dt="2023-12-07T12:55:45.991" v="1697" actId="1076"/>
          <ac:picMkLst>
            <pc:docMk/>
            <pc:sldMk cId="4113847502" sldId="341"/>
            <ac:picMk id="3" creationId="{6E492C45-3C64-9CB9-C0D0-834B53E4E4E7}"/>
          </ac:picMkLst>
        </pc:picChg>
        <pc:picChg chg="mod">
          <ac:chgData name="Stuart C Wilde MBE" userId="effe1fc91cccb1d5" providerId="LiveId" clId="{0B7434C0-F6C9-5341-B016-8AA67EE59543}" dt="2023-12-07T12:55:45.991" v="1697" actId="1076"/>
          <ac:picMkLst>
            <pc:docMk/>
            <pc:sldMk cId="4113847502" sldId="341"/>
            <ac:picMk id="17" creationId="{E553F829-BFCC-6AD7-E381-601739A3AA13}"/>
          </ac:picMkLst>
        </pc:picChg>
        <pc:cxnChg chg="mod">
          <ac:chgData name="Stuart C Wilde MBE" userId="effe1fc91cccb1d5" providerId="LiveId" clId="{0B7434C0-F6C9-5341-B016-8AA67EE59543}" dt="2023-12-07T12:55:45.991" v="1697" actId="1076"/>
          <ac:cxnSpMkLst>
            <pc:docMk/>
            <pc:sldMk cId="4113847502" sldId="341"/>
            <ac:cxnSpMk id="6" creationId="{6A343A1E-12FA-6593-E0BD-F3235E3CC9BF}"/>
          </ac:cxnSpMkLst>
        </pc:cxnChg>
        <pc:cxnChg chg="del">
          <ac:chgData name="Stuart C Wilde MBE" userId="effe1fc91cccb1d5" providerId="LiveId" clId="{0B7434C0-F6C9-5341-B016-8AA67EE59543}" dt="2023-12-05T19:54:52.009" v="430" actId="478"/>
          <ac:cxnSpMkLst>
            <pc:docMk/>
            <pc:sldMk cId="4113847502" sldId="341"/>
            <ac:cxnSpMk id="8" creationId="{50060E80-F1C3-4E50-B873-7CFDEEA90049}"/>
          </ac:cxnSpMkLst>
        </pc:cxnChg>
        <pc:cxnChg chg="del">
          <ac:chgData name="Stuart C Wilde MBE" userId="effe1fc91cccb1d5" providerId="LiveId" clId="{0B7434C0-F6C9-5341-B016-8AA67EE59543}" dt="2023-12-05T19:54:52.009" v="430" actId="478"/>
          <ac:cxnSpMkLst>
            <pc:docMk/>
            <pc:sldMk cId="4113847502" sldId="341"/>
            <ac:cxnSpMk id="9" creationId="{01C52B09-2839-4160-A3C1-6BB201E5D53A}"/>
          </ac:cxnSpMkLst>
        </pc:cxnChg>
        <pc:cxnChg chg="del">
          <ac:chgData name="Stuart C Wilde MBE" userId="effe1fc91cccb1d5" providerId="LiveId" clId="{0B7434C0-F6C9-5341-B016-8AA67EE59543}" dt="2023-12-05T19:54:52.009" v="430" actId="478"/>
          <ac:cxnSpMkLst>
            <pc:docMk/>
            <pc:sldMk cId="4113847502" sldId="341"/>
            <ac:cxnSpMk id="10" creationId="{FC6C2AB6-E695-4520-9F38-6B6A0DE36B04}"/>
          </ac:cxnSpMkLst>
        </pc:cxnChg>
        <pc:cxnChg chg="del">
          <ac:chgData name="Stuart C Wilde MBE" userId="effe1fc91cccb1d5" providerId="LiveId" clId="{0B7434C0-F6C9-5341-B016-8AA67EE59543}" dt="2023-12-05T19:54:52.009" v="430" actId="478"/>
          <ac:cxnSpMkLst>
            <pc:docMk/>
            <pc:sldMk cId="4113847502" sldId="341"/>
            <ac:cxnSpMk id="11" creationId="{8F28B946-C7F6-4BF4-9E0C-3FACB97B07C7}"/>
          </ac:cxnSpMkLst>
        </pc:cxnChg>
        <pc:cxnChg chg="mod">
          <ac:chgData name="Stuart C Wilde MBE" userId="effe1fc91cccb1d5" providerId="LiveId" clId="{0B7434C0-F6C9-5341-B016-8AA67EE59543}" dt="2023-12-07T12:55:45.991" v="1697" actId="1076"/>
          <ac:cxnSpMkLst>
            <pc:docMk/>
            <pc:sldMk cId="4113847502" sldId="341"/>
            <ac:cxnSpMk id="16" creationId="{B589B55F-E1E8-C870-EEA2-31CF5B87C9BB}"/>
          </ac:cxnSpMkLst>
        </pc:cxnChg>
        <pc:cxnChg chg="mod">
          <ac:chgData name="Stuart C Wilde MBE" userId="effe1fc91cccb1d5" providerId="LiveId" clId="{0B7434C0-F6C9-5341-B016-8AA67EE59543}" dt="2023-12-07T12:55:45.991" v="1697" actId="1076"/>
          <ac:cxnSpMkLst>
            <pc:docMk/>
            <pc:sldMk cId="4113847502" sldId="341"/>
            <ac:cxnSpMk id="27" creationId="{CD16E88F-C866-8082-5081-46C1256DEB04}"/>
          </ac:cxnSpMkLst>
        </pc:cxnChg>
        <pc:cxnChg chg="mod">
          <ac:chgData name="Stuart C Wilde MBE" userId="effe1fc91cccb1d5" providerId="LiveId" clId="{0B7434C0-F6C9-5341-B016-8AA67EE59543}" dt="2023-12-07T12:55:45.991" v="1697" actId="1076"/>
          <ac:cxnSpMkLst>
            <pc:docMk/>
            <pc:sldMk cId="4113847502" sldId="341"/>
            <ac:cxnSpMk id="37" creationId="{224A3D8A-908A-F1B6-47BF-FF55136BFC1C}"/>
          </ac:cxnSpMkLst>
        </pc:cxnChg>
        <pc:cxnChg chg="mod">
          <ac:chgData name="Stuart C Wilde MBE" userId="effe1fc91cccb1d5" providerId="LiveId" clId="{0B7434C0-F6C9-5341-B016-8AA67EE59543}" dt="2023-12-07T12:55:45.991" v="1697" actId="1076"/>
          <ac:cxnSpMkLst>
            <pc:docMk/>
            <pc:sldMk cId="4113847502" sldId="341"/>
            <ac:cxnSpMk id="38" creationId="{99376715-8F52-676A-9B55-F687D82F66FE}"/>
          </ac:cxnSpMkLst>
        </pc:cxnChg>
      </pc:sldChg>
      <pc:sldChg chg="addSp delSp modSp mod">
        <pc:chgData name="Stuart C Wilde MBE" userId="effe1fc91cccb1d5" providerId="LiveId" clId="{0B7434C0-F6C9-5341-B016-8AA67EE59543}" dt="2023-12-05T20:14:19.499" v="975" actId="20577"/>
        <pc:sldMkLst>
          <pc:docMk/>
          <pc:sldMk cId="650714688" sldId="342"/>
        </pc:sldMkLst>
        <pc:spChg chg="add mod">
          <ac:chgData name="Stuart C Wilde MBE" userId="effe1fc91cccb1d5" providerId="LiveId" clId="{0B7434C0-F6C9-5341-B016-8AA67EE59543}" dt="2023-12-05T20:14:19.499" v="975" actId="20577"/>
          <ac:spMkLst>
            <pc:docMk/>
            <pc:sldMk cId="650714688" sldId="342"/>
            <ac:spMk id="2" creationId="{D5418D22-88F6-506C-18F4-7C0C4F484A4E}"/>
          </ac:spMkLst>
        </pc:spChg>
        <pc:spChg chg="del">
          <ac:chgData name="Stuart C Wilde MBE" userId="effe1fc91cccb1d5" providerId="LiveId" clId="{0B7434C0-F6C9-5341-B016-8AA67EE59543}" dt="2023-12-05T19:55:11.898" v="433" actId="478"/>
          <ac:spMkLst>
            <pc:docMk/>
            <pc:sldMk cId="650714688" sldId="342"/>
            <ac:spMk id="4" creationId="{60735DC8-A105-4BD0-A57F-2FFC38AECE84}"/>
          </ac:spMkLst>
        </pc:spChg>
        <pc:spChg chg="del">
          <ac:chgData name="Stuart C Wilde MBE" userId="effe1fc91cccb1d5" providerId="LiveId" clId="{0B7434C0-F6C9-5341-B016-8AA67EE59543}" dt="2023-12-05T19:55:11.898" v="433" actId="478"/>
          <ac:spMkLst>
            <pc:docMk/>
            <pc:sldMk cId="650714688" sldId="342"/>
            <ac:spMk id="14" creationId="{8F43C2BE-FC11-4556-86F2-8EE2FBBF10D2}"/>
          </ac:spMkLst>
        </pc:spChg>
        <pc:spChg chg="del">
          <ac:chgData name="Stuart C Wilde MBE" userId="effe1fc91cccb1d5" providerId="LiveId" clId="{0B7434C0-F6C9-5341-B016-8AA67EE59543}" dt="2023-12-05T19:55:11.898" v="433" actId="478"/>
          <ac:spMkLst>
            <pc:docMk/>
            <pc:sldMk cId="650714688" sldId="342"/>
            <ac:spMk id="25" creationId="{F54BD576-CC82-43DA-A008-C28EF60A448A}"/>
          </ac:spMkLst>
        </pc:spChg>
        <pc:spChg chg="del">
          <ac:chgData name="Stuart C Wilde MBE" userId="effe1fc91cccb1d5" providerId="LiveId" clId="{0B7434C0-F6C9-5341-B016-8AA67EE59543}" dt="2023-12-05T20:14:13.898" v="970" actId="478"/>
          <ac:spMkLst>
            <pc:docMk/>
            <pc:sldMk cId="650714688" sldId="342"/>
            <ac:spMk id="29" creationId="{C5A8C257-B6E4-D850-0685-E36894744DCB}"/>
          </ac:spMkLst>
        </pc:spChg>
        <pc:cxnChg chg="del">
          <ac:chgData name="Stuart C Wilde MBE" userId="effe1fc91cccb1d5" providerId="LiveId" clId="{0B7434C0-F6C9-5341-B016-8AA67EE59543}" dt="2023-12-05T19:55:11.898" v="433" actId="478"/>
          <ac:cxnSpMkLst>
            <pc:docMk/>
            <pc:sldMk cId="650714688" sldId="342"/>
            <ac:cxnSpMk id="8" creationId="{50060E80-F1C3-4E50-B873-7CFDEEA90049}"/>
          </ac:cxnSpMkLst>
        </pc:cxnChg>
        <pc:cxnChg chg="del">
          <ac:chgData name="Stuart C Wilde MBE" userId="effe1fc91cccb1d5" providerId="LiveId" clId="{0B7434C0-F6C9-5341-B016-8AA67EE59543}" dt="2023-12-05T19:55:11.898" v="433" actId="478"/>
          <ac:cxnSpMkLst>
            <pc:docMk/>
            <pc:sldMk cId="650714688" sldId="342"/>
            <ac:cxnSpMk id="9" creationId="{01C52B09-2839-4160-A3C1-6BB201E5D53A}"/>
          </ac:cxnSpMkLst>
        </pc:cxnChg>
        <pc:cxnChg chg="del">
          <ac:chgData name="Stuart C Wilde MBE" userId="effe1fc91cccb1d5" providerId="LiveId" clId="{0B7434C0-F6C9-5341-B016-8AA67EE59543}" dt="2023-12-05T19:55:11.898" v="433" actId="478"/>
          <ac:cxnSpMkLst>
            <pc:docMk/>
            <pc:sldMk cId="650714688" sldId="342"/>
            <ac:cxnSpMk id="10" creationId="{FC6C2AB6-E695-4520-9F38-6B6A0DE36B04}"/>
          </ac:cxnSpMkLst>
        </pc:cxnChg>
        <pc:cxnChg chg="del">
          <ac:chgData name="Stuart C Wilde MBE" userId="effe1fc91cccb1d5" providerId="LiveId" clId="{0B7434C0-F6C9-5341-B016-8AA67EE59543}" dt="2023-12-05T19:55:11.898" v="433" actId="478"/>
          <ac:cxnSpMkLst>
            <pc:docMk/>
            <pc:sldMk cId="650714688" sldId="342"/>
            <ac:cxnSpMk id="11" creationId="{8F28B946-C7F6-4BF4-9E0C-3FACB97B07C7}"/>
          </ac:cxnSpMkLst>
        </pc:cxnChg>
      </pc:sldChg>
      <pc:sldChg chg="addSp delSp modSp mod">
        <pc:chgData name="Stuart C Wilde MBE" userId="effe1fc91cccb1d5" providerId="LiveId" clId="{0B7434C0-F6C9-5341-B016-8AA67EE59543}" dt="2023-12-07T12:55:57.424" v="1698" actId="1076"/>
        <pc:sldMkLst>
          <pc:docMk/>
          <pc:sldMk cId="1270165933" sldId="343"/>
        </pc:sldMkLst>
        <pc:spChg chg="add mod">
          <ac:chgData name="Stuart C Wilde MBE" userId="effe1fc91cccb1d5" providerId="LiveId" clId="{0B7434C0-F6C9-5341-B016-8AA67EE59543}" dt="2023-12-05T20:13:51.600" v="963" actId="20577"/>
          <ac:spMkLst>
            <pc:docMk/>
            <pc:sldMk cId="1270165933" sldId="343"/>
            <ac:spMk id="2" creationId="{0BA83884-88B8-72C3-37F1-FE2BBC18AB47}"/>
          </ac:spMkLst>
        </pc:spChg>
        <pc:spChg chg="del">
          <ac:chgData name="Stuart C Wilde MBE" userId="effe1fc91cccb1d5" providerId="LiveId" clId="{0B7434C0-F6C9-5341-B016-8AA67EE59543}" dt="2023-12-05T19:55:00.563" v="431" actId="478"/>
          <ac:spMkLst>
            <pc:docMk/>
            <pc:sldMk cId="1270165933" sldId="343"/>
            <ac:spMk id="4" creationId="{60735DC8-A105-4BD0-A57F-2FFC38AECE84}"/>
          </ac:spMkLst>
        </pc:spChg>
        <pc:spChg chg="mod">
          <ac:chgData name="Stuart C Wilde MBE" userId="effe1fc91cccb1d5" providerId="LiveId" clId="{0B7434C0-F6C9-5341-B016-8AA67EE59543}" dt="2023-12-07T12:55:57.424" v="1698" actId="1076"/>
          <ac:spMkLst>
            <pc:docMk/>
            <pc:sldMk cId="1270165933" sldId="343"/>
            <ac:spMk id="13" creationId="{1F7E0D0A-5D23-DEBC-5304-99E29E9F1984}"/>
          </ac:spMkLst>
        </pc:spChg>
        <pc:spChg chg="del">
          <ac:chgData name="Stuart C Wilde MBE" userId="effe1fc91cccb1d5" providerId="LiveId" clId="{0B7434C0-F6C9-5341-B016-8AA67EE59543}" dt="2023-12-05T19:55:00.563" v="431" actId="478"/>
          <ac:spMkLst>
            <pc:docMk/>
            <pc:sldMk cId="1270165933" sldId="343"/>
            <ac:spMk id="14" creationId="{8F43C2BE-FC11-4556-86F2-8EE2FBBF10D2}"/>
          </ac:spMkLst>
        </pc:spChg>
        <pc:spChg chg="mod">
          <ac:chgData name="Stuart C Wilde MBE" userId="effe1fc91cccb1d5" providerId="LiveId" clId="{0B7434C0-F6C9-5341-B016-8AA67EE59543}" dt="2023-12-07T12:55:57.424" v="1698" actId="1076"/>
          <ac:spMkLst>
            <pc:docMk/>
            <pc:sldMk cId="1270165933" sldId="343"/>
            <ac:spMk id="16" creationId="{A2CF4B76-D83D-79A3-2686-D7B60462F63C}"/>
          </ac:spMkLst>
        </pc:spChg>
        <pc:spChg chg="mod">
          <ac:chgData name="Stuart C Wilde MBE" userId="effe1fc91cccb1d5" providerId="LiveId" clId="{0B7434C0-F6C9-5341-B016-8AA67EE59543}" dt="2023-12-07T12:55:57.424" v="1698" actId="1076"/>
          <ac:spMkLst>
            <pc:docMk/>
            <pc:sldMk cId="1270165933" sldId="343"/>
            <ac:spMk id="18" creationId="{8C0F7BED-E454-4C2D-33A7-F651A9C4C88D}"/>
          </ac:spMkLst>
        </pc:spChg>
        <pc:spChg chg="mod">
          <ac:chgData name="Stuart C Wilde MBE" userId="effe1fc91cccb1d5" providerId="LiveId" clId="{0B7434C0-F6C9-5341-B016-8AA67EE59543}" dt="2023-12-07T12:55:57.424" v="1698" actId="1076"/>
          <ac:spMkLst>
            <pc:docMk/>
            <pc:sldMk cId="1270165933" sldId="343"/>
            <ac:spMk id="20" creationId="{9DDDC3FE-CF6C-4C1D-4C2C-2C8AB8A7C231}"/>
          </ac:spMkLst>
        </pc:spChg>
        <pc:spChg chg="del">
          <ac:chgData name="Stuart C Wilde MBE" userId="effe1fc91cccb1d5" providerId="LiveId" clId="{0B7434C0-F6C9-5341-B016-8AA67EE59543}" dt="2023-12-05T19:55:00.563" v="431" actId="478"/>
          <ac:spMkLst>
            <pc:docMk/>
            <pc:sldMk cId="1270165933" sldId="343"/>
            <ac:spMk id="25" creationId="{F54BD576-CC82-43DA-A008-C28EF60A448A}"/>
          </ac:spMkLst>
        </pc:spChg>
        <pc:spChg chg="del">
          <ac:chgData name="Stuart C Wilde MBE" userId="effe1fc91cccb1d5" providerId="LiveId" clId="{0B7434C0-F6C9-5341-B016-8AA67EE59543}" dt="2023-12-05T20:13:46.636" v="958" actId="478"/>
          <ac:spMkLst>
            <pc:docMk/>
            <pc:sldMk cId="1270165933" sldId="343"/>
            <ac:spMk id="29" creationId="{C5A8C257-B6E4-D850-0685-E36894744DCB}"/>
          </ac:spMkLst>
        </pc:spChg>
        <pc:picChg chg="mod">
          <ac:chgData name="Stuart C Wilde MBE" userId="effe1fc91cccb1d5" providerId="LiveId" clId="{0B7434C0-F6C9-5341-B016-8AA67EE59543}" dt="2023-12-07T12:55:57.424" v="1698" actId="1076"/>
          <ac:picMkLst>
            <pc:docMk/>
            <pc:sldMk cId="1270165933" sldId="343"/>
            <ac:picMk id="5" creationId="{101A3CB5-30EA-D940-7A62-3207E37D9C92}"/>
          </ac:picMkLst>
        </pc:picChg>
        <pc:picChg chg="mod">
          <ac:chgData name="Stuart C Wilde MBE" userId="effe1fc91cccb1d5" providerId="LiveId" clId="{0B7434C0-F6C9-5341-B016-8AA67EE59543}" dt="2023-12-07T12:55:57.424" v="1698" actId="1076"/>
          <ac:picMkLst>
            <pc:docMk/>
            <pc:sldMk cId="1270165933" sldId="343"/>
            <ac:picMk id="17" creationId="{B0AE3952-BCD6-05FF-D852-B5DA0D1D351C}"/>
          </ac:picMkLst>
        </pc:picChg>
        <pc:cxnChg chg="del">
          <ac:chgData name="Stuart C Wilde MBE" userId="effe1fc91cccb1d5" providerId="LiveId" clId="{0B7434C0-F6C9-5341-B016-8AA67EE59543}" dt="2023-12-05T19:55:00.563" v="431" actId="478"/>
          <ac:cxnSpMkLst>
            <pc:docMk/>
            <pc:sldMk cId="1270165933" sldId="343"/>
            <ac:cxnSpMk id="8" creationId="{50060E80-F1C3-4E50-B873-7CFDEEA90049}"/>
          </ac:cxnSpMkLst>
        </pc:cxnChg>
        <pc:cxnChg chg="del">
          <ac:chgData name="Stuart C Wilde MBE" userId="effe1fc91cccb1d5" providerId="LiveId" clId="{0B7434C0-F6C9-5341-B016-8AA67EE59543}" dt="2023-12-05T19:55:00.563" v="431" actId="478"/>
          <ac:cxnSpMkLst>
            <pc:docMk/>
            <pc:sldMk cId="1270165933" sldId="343"/>
            <ac:cxnSpMk id="9" creationId="{01C52B09-2839-4160-A3C1-6BB201E5D53A}"/>
          </ac:cxnSpMkLst>
        </pc:cxnChg>
        <pc:cxnChg chg="del">
          <ac:chgData name="Stuart C Wilde MBE" userId="effe1fc91cccb1d5" providerId="LiveId" clId="{0B7434C0-F6C9-5341-B016-8AA67EE59543}" dt="2023-12-05T19:55:00.563" v="431" actId="478"/>
          <ac:cxnSpMkLst>
            <pc:docMk/>
            <pc:sldMk cId="1270165933" sldId="343"/>
            <ac:cxnSpMk id="10" creationId="{FC6C2AB6-E695-4520-9F38-6B6A0DE36B04}"/>
          </ac:cxnSpMkLst>
        </pc:cxnChg>
        <pc:cxnChg chg="del">
          <ac:chgData name="Stuart C Wilde MBE" userId="effe1fc91cccb1d5" providerId="LiveId" clId="{0B7434C0-F6C9-5341-B016-8AA67EE59543}" dt="2023-12-05T19:55:00.563" v="431" actId="478"/>
          <ac:cxnSpMkLst>
            <pc:docMk/>
            <pc:sldMk cId="1270165933" sldId="343"/>
            <ac:cxnSpMk id="11" creationId="{8F28B946-C7F6-4BF4-9E0C-3FACB97B07C7}"/>
          </ac:cxnSpMkLst>
        </pc:cxnChg>
        <pc:cxnChg chg="mod">
          <ac:chgData name="Stuart C Wilde MBE" userId="effe1fc91cccb1d5" providerId="LiveId" clId="{0B7434C0-F6C9-5341-B016-8AA67EE59543}" dt="2023-12-07T12:55:57.424" v="1698" actId="1076"/>
          <ac:cxnSpMkLst>
            <pc:docMk/>
            <pc:sldMk cId="1270165933" sldId="343"/>
            <ac:cxnSpMk id="15" creationId="{F409432C-00CD-212A-FB82-05FC014F2F18}"/>
          </ac:cxnSpMkLst>
        </pc:cxnChg>
        <pc:cxnChg chg="mod">
          <ac:chgData name="Stuart C Wilde MBE" userId="effe1fc91cccb1d5" providerId="LiveId" clId="{0B7434C0-F6C9-5341-B016-8AA67EE59543}" dt="2023-12-07T12:55:57.424" v="1698" actId="1076"/>
          <ac:cxnSpMkLst>
            <pc:docMk/>
            <pc:sldMk cId="1270165933" sldId="343"/>
            <ac:cxnSpMk id="19" creationId="{3D937A5E-9857-AA63-B933-9ACC0765C88A}"/>
          </ac:cxnSpMkLst>
        </pc:cxnChg>
      </pc:sldChg>
      <pc:sldChg chg="addSp delSp modSp mod">
        <pc:chgData name="Stuart C Wilde MBE" userId="effe1fc91cccb1d5" providerId="LiveId" clId="{0B7434C0-F6C9-5341-B016-8AA67EE59543}" dt="2023-12-07T12:56:16.326" v="1699" actId="1076"/>
        <pc:sldMkLst>
          <pc:docMk/>
          <pc:sldMk cId="1503810612" sldId="344"/>
        </pc:sldMkLst>
        <pc:spChg chg="add mod">
          <ac:chgData name="Stuart C Wilde MBE" userId="effe1fc91cccb1d5" providerId="LiveId" clId="{0B7434C0-F6C9-5341-B016-8AA67EE59543}" dt="2023-12-05T20:14:00.501" v="968" actId="20577"/>
          <ac:spMkLst>
            <pc:docMk/>
            <pc:sldMk cId="1503810612" sldId="344"/>
            <ac:spMk id="3" creationId="{31B119E8-852E-18FF-162D-8E5CE3C74420}"/>
          </ac:spMkLst>
        </pc:spChg>
        <pc:spChg chg="del">
          <ac:chgData name="Stuart C Wilde MBE" userId="effe1fc91cccb1d5" providerId="LiveId" clId="{0B7434C0-F6C9-5341-B016-8AA67EE59543}" dt="2023-12-05T19:55:05.729" v="432" actId="478"/>
          <ac:spMkLst>
            <pc:docMk/>
            <pc:sldMk cId="1503810612" sldId="344"/>
            <ac:spMk id="4" creationId="{60735DC8-A105-4BD0-A57F-2FFC38AECE84}"/>
          </ac:spMkLst>
        </pc:spChg>
        <pc:spChg chg="mod">
          <ac:chgData name="Stuart C Wilde MBE" userId="effe1fc91cccb1d5" providerId="LiveId" clId="{0B7434C0-F6C9-5341-B016-8AA67EE59543}" dt="2023-12-07T12:56:16.326" v="1699" actId="1076"/>
          <ac:spMkLst>
            <pc:docMk/>
            <pc:sldMk cId="1503810612" sldId="344"/>
            <ac:spMk id="7" creationId="{95AAD6B1-2940-426B-5726-211F38B5B851}"/>
          </ac:spMkLst>
        </pc:spChg>
        <pc:spChg chg="del">
          <ac:chgData name="Stuart C Wilde MBE" userId="effe1fc91cccb1d5" providerId="LiveId" clId="{0B7434C0-F6C9-5341-B016-8AA67EE59543}" dt="2023-12-05T19:55:05.729" v="432" actId="478"/>
          <ac:spMkLst>
            <pc:docMk/>
            <pc:sldMk cId="1503810612" sldId="344"/>
            <ac:spMk id="14" creationId="{8F43C2BE-FC11-4556-86F2-8EE2FBBF10D2}"/>
          </ac:spMkLst>
        </pc:spChg>
        <pc:spChg chg="mod">
          <ac:chgData name="Stuart C Wilde MBE" userId="effe1fc91cccb1d5" providerId="LiveId" clId="{0B7434C0-F6C9-5341-B016-8AA67EE59543}" dt="2023-12-07T12:56:16.326" v="1699" actId="1076"/>
          <ac:spMkLst>
            <pc:docMk/>
            <pc:sldMk cId="1503810612" sldId="344"/>
            <ac:spMk id="16" creationId="{3D760164-FB6B-F741-4429-6A6029985FE3}"/>
          </ac:spMkLst>
        </pc:spChg>
        <pc:spChg chg="mod">
          <ac:chgData name="Stuart C Wilde MBE" userId="effe1fc91cccb1d5" providerId="LiveId" clId="{0B7434C0-F6C9-5341-B016-8AA67EE59543}" dt="2023-12-07T12:56:16.326" v="1699" actId="1076"/>
          <ac:spMkLst>
            <pc:docMk/>
            <pc:sldMk cId="1503810612" sldId="344"/>
            <ac:spMk id="18" creationId="{F231AE74-2595-5D0D-2AA1-6542BDC34D51}"/>
          </ac:spMkLst>
        </pc:spChg>
        <pc:spChg chg="mod">
          <ac:chgData name="Stuart C Wilde MBE" userId="effe1fc91cccb1d5" providerId="LiveId" clId="{0B7434C0-F6C9-5341-B016-8AA67EE59543}" dt="2023-12-07T12:56:16.326" v="1699" actId="1076"/>
          <ac:spMkLst>
            <pc:docMk/>
            <pc:sldMk cId="1503810612" sldId="344"/>
            <ac:spMk id="19" creationId="{5D04B92F-D779-87D2-D4A7-E24EA2E5B8BF}"/>
          </ac:spMkLst>
        </pc:spChg>
        <pc:spChg chg="mod">
          <ac:chgData name="Stuart C Wilde MBE" userId="effe1fc91cccb1d5" providerId="LiveId" clId="{0B7434C0-F6C9-5341-B016-8AA67EE59543}" dt="2023-12-07T12:56:16.326" v="1699" actId="1076"/>
          <ac:spMkLst>
            <pc:docMk/>
            <pc:sldMk cId="1503810612" sldId="344"/>
            <ac:spMk id="20" creationId="{F0F4FD4F-ECE1-1FA5-2DED-D363D5657B8B}"/>
          </ac:spMkLst>
        </pc:spChg>
        <pc:spChg chg="del">
          <ac:chgData name="Stuart C Wilde MBE" userId="effe1fc91cccb1d5" providerId="LiveId" clId="{0B7434C0-F6C9-5341-B016-8AA67EE59543}" dt="2023-12-05T19:55:05.729" v="432" actId="478"/>
          <ac:spMkLst>
            <pc:docMk/>
            <pc:sldMk cId="1503810612" sldId="344"/>
            <ac:spMk id="25" creationId="{F54BD576-CC82-43DA-A008-C28EF60A448A}"/>
          </ac:spMkLst>
        </pc:spChg>
        <pc:spChg chg="del">
          <ac:chgData name="Stuart C Wilde MBE" userId="effe1fc91cccb1d5" providerId="LiveId" clId="{0B7434C0-F6C9-5341-B016-8AA67EE59543}" dt="2023-12-05T20:14:04.154" v="969" actId="478"/>
          <ac:spMkLst>
            <pc:docMk/>
            <pc:sldMk cId="1503810612" sldId="344"/>
            <ac:spMk id="29" creationId="{C5A8C257-B6E4-D850-0685-E36894744DCB}"/>
          </ac:spMkLst>
        </pc:spChg>
        <pc:spChg chg="mod">
          <ac:chgData name="Stuart C Wilde MBE" userId="effe1fc91cccb1d5" providerId="LiveId" clId="{0B7434C0-F6C9-5341-B016-8AA67EE59543}" dt="2023-12-07T12:56:16.326" v="1699" actId="1076"/>
          <ac:spMkLst>
            <pc:docMk/>
            <pc:sldMk cId="1503810612" sldId="344"/>
            <ac:spMk id="30" creationId="{064756B3-F404-889B-ECB2-6686FEDA1838}"/>
          </ac:spMkLst>
        </pc:spChg>
        <pc:spChg chg="mod">
          <ac:chgData name="Stuart C Wilde MBE" userId="effe1fc91cccb1d5" providerId="LiveId" clId="{0B7434C0-F6C9-5341-B016-8AA67EE59543}" dt="2023-12-07T12:56:16.326" v="1699" actId="1076"/>
          <ac:spMkLst>
            <pc:docMk/>
            <pc:sldMk cId="1503810612" sldId="344"/>
            <ac:spMk id="31" creationId="{7142640A-9B0B-7C8F-677E-DC87358F31E9}"/>
          </ac:spMkLst>
        </pc:spChg>
        <pc:spChg chg="mod">
          <ac:chgData name="Stuart C Wilde MBE" userId="effe1fc91cccb1d5" providerId="LiveId" clId="{0B7434C0-F6C9-5341-B016-8AA67EE59543}" dt="2023-12-07T12:56:16.326" v="1699" actId="1076"/>
          <ac:spMkLst>
            <pc:docMk/>
            <pc:sldMk cId="1503810612" sldId="344"/>
            <ac:spMk id="43" creationId="{44EB4E8F-0DBE-F0ED-0212-2673FC1390E5}"/>
          </ac:spMkLst>
        </pc:spChg>
        <pc:spChg chg="mod">
          <ac:chgData name="Stuart C Wilde MBE" userId="effe1fc91cccb1d5" providerId="LiveId" clId="{0B7434C0-F6C9-5341-B016-8AA67EE59543}" dt="2023-12-07T12:56:16.326" v="1699" actId="1076"/>
          <ac:spMkLst>
            <pc:docMk/>
            <pc:sldMk cId="1503810612" sldId="344"/>
            <ac:spMk id="60" creationId="{A7BBC348-50B6-B194-7D9E-6F73CA493C8B}"/>
          </ac:spMkLst>
        </pc:spChg>
        <pc:spChg chg="mod">
          <ac:chgData name="Stuart C Wilde MBE" userId="effe1fc91cccb1d5" providerId="LiveId" clId="{0B7434C0-F6C9-5341-B016-8AA67EE59543}" dt="2023-12-07T12:56:16.326" v="1699" actId="1076"/>
          <ac:spMkLst>
            <pc:docMk/>
            <pc:sldMk cId="1503810612" sldId="344"/>
            <ac:spMk id="61" creationId="{8F8B71A6-777F-D3D9-35E3-D18B14BE7D7A}"/>
          </ac:spMkLst>
        </pc:spChg>
        <pc:picChg chg="mod">
          <ac:chgData name="Stuart C Wilde MBE" userId="effe1fc91cccb1d5" providerId="LiveId" clId="{0B7434C0-F6C9-5341-B016-8AA67EE59543}" dt="2023-12-07T12:56:16.326" v="1699" actId="1076"/>
          <ac:picMkLst>
            <pc:docMk/>
            <pc:sldMk cId="1503810612" sldId="344"/>
            <ac:picMk id="6" creationId="{D34886EC-0F40-946C-062C-6686A766AC10}"/>
          </ac:picMkLst>
        </pc:picChg>
        <pc:picChg chg="mod">
          <ac:chgData name="Stuart C Wilde MBE" userId="effe1fc91cccb1d5" providerId="LiveId" clId="{0B7434C0-F6C9-5341-B016-8AA67EE59543}" dt="2023-12-07T12:56:16.326" v="1699" actId="1076"/>
          <ac:picMkLst>
            <pc:docMk/>
            <pc:sldMk cId="1503810612" sldId="344"/>
            <ac:picMk id="12" creationId="{E72051A5-436E-4266-1E60-D6CF801DAE05}"/>
          </ac:picMkLst>
        </pc:picChg>
        <pc:picChg chg="mod">
          <ac:chgData name="Stuart C Wilde MBE" userId="effe1fc91cccb1d5" providerId="LiveId" clId="{0B7434C0-F6C9-5341-B016-8AA67EE59543}" dt="2023-12-07T12:56:16.326" v="1699" actId="1076"/>
          <ac:picMkLst>
            <pc:docMk/>
            <pc:sldMk cId="1503810612" sldId="344"/>
            <ac:picMk id="23" creationId="{F098476B-FDB3-6DFD-7528-607EB6D2336A}"/>
          </ac:picMkLst>
        </pc:picChg>
        <pc:picChg chg="mod">
          <ac:chgData name="Stuart C Wilde MBE" userId="effe1fc91cccb1d5" providerId="LiveId" clId="{0B7434C0-F6C9-5341-B016-8AA67EE59543}" dt="2023-12-07T12:56:16.326" v="1699" actId="1076"/>
          <ac:picMkLst>
            <pc:docMk/>
            <pc:sldMk cId="1503810612" sldId="344"/>
            <ac:picMk id="42" creationId="{1CC00439-0756-0592-DCDD-D60B9ED5690C}"/>
          </ac:picMkLst>
        </pc:picChg>
        <pc:cxnChg chg="mod">
          <ac:chgData name="Stuart C Wilde MBE" userId="effe1fc91cccb1d5" providerId="LiveId" clId="{0B7434C0-F6C9-5341-B016-8AA67EE59543}" dt="2023-12-07T12:56:16.326" v="1699" actId="1076"/>
          <ac:cxnSpMkLst>
            <pc:docMk/>
            <pc:sldMk cId="1503810612" sldId="344"/>
            <ac:cxnSpMk id="2" creationId="{F380012C-4BB4-0DA7-2552-08E62CA3587B}"/>
          </ac:cxnSpMkLst>
        </pc:cxnChg>
        <pc:cxnChg chg="del">
          <ac:chgData name="Stuart C Wilde MBE" userId="effe1fc91cccb1d5" providerId="LiveId" clId="{0B7434C0-F6C9-5341-B016-8AA67EE59543}" dt="2023-12-05T19:55:05.729" v="432" actId="478"/>
          <ac:cxnSpMkLst>
            <pc:docMk/>
            <pc:sldMk cId="1503810612" sldId="344"/>
            <ac:cxnSpMk id="8" creationId="{50060E80-F1C3-4E50-B873-7CFDEEA90049}"/>
          </ac:cxnSpMkLst>
        </pc:cxnChg>
        <pc:cxnChg chg="del">
          <ac:chgData name="Stuart C Wilde MBE" userId="effe1fc91cccb1d5" providerId="LiveId" clId="{0B7434C0-F6C9-5341-B016-8AA67EE59543}" dt="2023-12-05T19:55:05.729" v="432" actId="478"/>
          <ac:cxnSpMkLst>
            <pc:docMk/>
            <pc:sldMk cId="1503810612" sldId="344"/>
            <ac:cxnSpMk id="9" creationId="{01C52B09-2839-4160-A3C1-6BB201E5D53A}"/>
          </ac:cxnSpMkLst>
        </pc:cxnChg>
        <pc:cxnChg chg="del">
          <ac:chgData name="Stuart C Wilde MBE" userId="effe1fc91cccb1d5" providerId="LiveId" clId="{0B7434C0-F6C9-5341-B016-8AA67EE59543}" dt="2023-12-05T19:55:05.729" v="432" actId="478"/>
          <ac:cxnSpMkLst>
            <pc:docMk/>
            <pc:sldMk cId="1503810612" sldId="344"/>
            <ac:cxnSpMk id="10" creationId="{FC6C2AB6-E695-4520-9F38-6B6A0DE36B04}"/>
          </ac:cxnSpMkLst>
        </pc:cxnChg>
        <pc:cxnChg chg="del">
          <ac:chgData name="Stuart C Wilde MBE" userId="effe1fc91cccb1d5" providerId="LiveId" clId="{0B7434C0-F6C9-5341-B016-8AA67EE59543}" dt="2023-12-05T19:55:05.729" v="432" actId="478"/>
          <ac:cxnSpMkLst>
            <pc:docMk/>
            <pc:sldMk cId="1503810612" sldId="344"/>
            <ac:cxnSpMk id="11" creationId="{8F28B946-C7F6-4BF4-9E0C-3FACB97B07C7}"/>
          </ac:cxnSpMkLst>
        </pc:cxnChg>
        <pc:cxnChg chg="mod">
          <ac:chgData name="Stuart C Wilde MBE" userId="effe1fc91cccb1d5" providerId="LiveId" clId="{0B7434C0-F6C9-5341-B016-8AA67EE59543}" dt="2023-12-07T12:56:16.326" v="1699" actId="1076"/>
          <ac:cxnSpMkLst>
            <pc:docMk/>
            <pc:sldMk cId="1503810612" sldId="344"/>
            <ac:cxnSpMk id="13" creationId="{80C41F8F-240A-4108-09A3-865BAB06CB79}"/>
          </ac:cxnSpMkLst>
        </pc:cxnChg>
        <pc:cxnChg chg="mod">
          <ac:chgData name="Stuart C Wilde MBE" userId="effe1fc91cccb1d5" providerId="LiveId" clId="{0B7434C0-F6C9-5341-B016-8AA67EE59543}" dt="2023-12-07T12:56:16.326" v="1699" actId="1076"/>
          <ac:cxnSpMkLst>
            <pc:docMk/>
            <pc:sldMk cId="1503810612" sldId="344"/>
            <ac:cxnSpMk id="21" creationId="{2ADBBE02-2C4B-13DD-A14D-4E6888B5EDA8}"/>
          </ac:cxnSpMkLst>
        </pc:cxnChg>
        <pc:cxnChg chg="mod">
          <ac:chgData name="Stuart C Wilde MBE" userId="effe1fc91cccb1d5" providerId="LiveId" clId="{0B7434C0-F6C9-5341-B016-8AA67EE59543}" dt="2023-12-07T12:56:16.326" v="1699" actId="1076"/>
          <ac:cxnSpMkLst>
            <pc:docMk/>
            <pc:sldMk cId="1503810612" sldId="344"/>
            <ac:cxnSpMk id="24" creationId="{9CDFDBBF-3F26-7571-17C8-54B37D177B38}"/>
          </ac:cxnSpMkLst>
        </pc:cxnChg>
        <pc:cxnChg chg="mod">
          <ac:chgData name="Stuart C Wilde MBE" userId="effe1fc91cccb1d5" providerId="LiveId" clId="{0B7434C0-F6C9-5341-B016-8AA67EE59543}" dt="2023-12-07T12:56:16.326" v="1699" actId="1076"/>
          <ac:cxnSpMkLst>
            <pc:docMk/>
            <pc:sldMk cId="1503810612" sldId="344"/>
            <ac:cxnSpMk id="44" creationId="{EF024758-B664-E23C-19E8-9156CDBA0B7B}"/>
          </ac:cxnSpMkLst>
        </pc:cxnChg>
        <pc:cxnChg chg="mod">
          <ac:chgData name="Stuart C Wilde MBE" userId="effe1fc91cccb1d5" providerId="LiveId" clId="{0B7434C0-F6C9-5341-B016-8AA67EE59543}" dt="2023-12-07T12:56:16.326" v="1699" actId="1076"/>
          <ac:cxnSpMkLst>
            <pc:docMk/>
            <pc:sldMk cId="1503810612" sldId="344"/>
            <ac:cxnSpMk id="45" creationId="{422EF5B6-E9CD-437D-D84F-7EDF0E1DC12D}"/>
          </ac:cxnSpMkLst>
        </pc:cxnChg>
        <pc:cxnChg chg="mod">
          <ac:chgData name="Stuart C Wilde MBE" userId="effe1fc91cccb1d5" providerId="LiveId" clId="{0B7434C0-F6C9-5341-B016-8AA67EE59543}" dt="2023-12-07T12:56:16.326" v="1699" actId="1076"/>
          <ac:cxnSpMkLst>
            <pc:docMk/>
            <pc:sldMk cId="1503810612" sldId="344"/>
            <ac:cxnSpMk id="52" creationId="{BD068D04-25B8-F9FC-A551-D9BD04E89A40}"/>
          </ac:cxnSpMkLst>
        </pc:cxnChg>
        <pc:cxnChg chg="mod">
          <ac:chgData name="Stuart C Wilde MBE" userId="effe1fc91cccb1d5" providerId="LiveId" clId="{0B7434C0-F6C9-5341-B016-8AA67EE59543}" dt="2023-12-07T12:56:16.326" v="1699" actId="1076"/>
          <ac:cxnSpMkLst>
            <pc:docMk/>
            <pc:sldMk cId="1503810612" sldId="344"/>
            <ac:cxnSpMk id="62" creationId="{A4C55FC3-D092-132C-0BC9-C24C2A64118A}"/>
          </ac:cxnSpMkLst>
        </pc:cxnChg>
      </pc:sldChg>
      <pc:sldChg chg="addSp delSp modSp mod">
        <pc:chgData name="Stuart C Wilde MBE" userId="effe1fc91cccb1d5" providerId="LiveId" clId="{0B7434C0-F6C9-5341-B016-8AA67EE59543}" dt="2023-12-07T16:33:14.521" v="1704" actId="1076"/>
        <pc:sldMkLst>
          <pc:docMk/>
          <pc:sldMk cId="3859707570" sldId="345"/>
        </pc:sldMkLst>
        <pc:spChg chg="add mod">
          <ac:chgData name="Stuart C Wilde MBE" userId="effe1fc91cccb1d5" providerId="LiveId" clId="{0B7434C0-F6C9-5341-B016-8AA67EE59543}" dt="2023-12-05T20:14:35.412" v="979" actId="20577"/>
          <ac:spMkLst>
            <pc:docMk/>
            <pc:sldMk cId="3859707570" sldId="345"/>
            <ac:spMk id="2" creationId="{591575F8-5A93-CCB0-15EC-2D620907B4EC}"/>
          </ac:spMkLst>
        </pc:spChg>
        <pc:spChg chg="del">
          <ac:chgData name="Stuart C Wilde MBE" userId="effe1fc91cccb1d5" providerId="LiveId" clId="{0B7434C0-F6C9-5341-B016-8AA67EE59543}" dt="2023-12-05T19:55:18.467" v="434" actId="478"/>
          <ac:spMkLst>
            <pc:docMk/>
            <pc:sldMk cId="3859707570" sldId="345"/>
            <ac:spMk id="4" creationId="{60735DC8-A105-4BD0-A57F-2FFC38AECE84}"/>
          </ac:spMkLst>
        </pc:spChg>
        <pc:spChg chg="mod">
          <ac:chgData name="Stuart C Wilde MBE" userId="effe1fc91cccb1d5" providerId="LiveId" clId="{0B7434C0-F6C9-5341-B016-8AA67EE59543}" dt="2023-12-07T16:33:14.521" v="1704" actId="1076"/>
          <ac:spMkLst>
            <pc:docMk/>
            <pc:sldMk cId="3859707570" sldId="345"/>
            <ac:spMk id="7" creationId="{0308B64B-A55B-5895-6523-E2EEAAB56DFB}"/>
          </ac:spMkLst>
        </pc:spChg>
        <pc:spChg chg="del">
          <ac:chgData name="Stuart C Wilde MBE" userId="effe1fc91cccb1d5" providerId="LiveId" clId="{0B7434C0-F6C9-5341-B016-8AA67EE59543}" dt="2023-12-05T19:55:18.467" v="434" actId="478"/>
          <ac:spMkLst>
            <pc:docMk/>
            <pc:sldMk cId="3859707570" sldId="345"/>
            <ac:spMk id="14" creationId="{8F43C2BE-FC11-4556-86F2-8EE2FBBF10D2}"/>
          </ac:spMkLst>
        </pc:spChg>
        <pc:spChg chg="mod">
          <ac:chgData name="Stuart C Wilde MBE" userId="effe1fc91cccb1d5" providerId="LiveId" clId="{0B7434C0-F6C9-5341-B016-8AA67EE59543}" dt="2023-12-07T16:33:14.521" v="1704" actId="1076"/>
          <ac:spMkLst>
            <pc:docMk/>
            <pc:sldMk cId="3859707570" sldId="345"/>
            <ac:spMk id="16" creationId="{85B36F31-0980-C798-31F4-3EFD5B7C5A9D}"/>
          </ac:spMkLst>
        </pc:spChg>
        <pc:spChg chg="mod">
          <ac:chgData name="Stuart C Wilde MBE" userId="effe1fc91cccb1d5" providerId="LiveId" clId="{0B7434C0-F6C9-5341-B016-8AA67EE59543}" dt="2023-12-07T16:33:14.521" v="1704" actId="1076"/>
          <ac:spMkLst>
            <pc:docMk/>
            <pc:sldMk cId="3859707570" sldId="345"/>
            <ac:spMk id="22" creationId="{C17F914F-9D3F-97A2-B2CD-1A1A422592D5}"/>
          </ac:spMkLst>
        </pc:spChg>
        <pc:spChg chg="mod">
          <ac:chgData name="Stuart C Wilde MBE" userId="effe1fc91cccb1d5" providerId="LiveId" clId="{0B7434C0-F6C9-5341-B016-8AA67EE59543}" dt="2023-12-07T16:33:14.521" v="1704" actId="1076"/>
          <ac:spMkLst>
            <pc:docMk/>
            <pc:sldMk cId="3859707570" sldId="345"/>
            <ac:spMk id="24" creationId="{087044FF-AD22-9CA5-5E05-6613D81110C1}"/>
          </ac:spMkLst>
        </pc:spChg>
        <pc:spChg chg="del">
          <ac:chgData name="Stuart C Wilde MBE" userId="effe1fc91cccb1d5" providerId="LiveId" clId="{0B7434C0-F6C9-5341-B016-8AA67EE59543}" dt="2023-12-05T19:55:18.467" v="434" actId="478"/>
          <ac:spMkLst>
            <pc:docMk/>
            <pc:sldMk cId="3859707570" sldId="345"/>
            <ac:spMk id="25" creationId="{F54BD576-CC82-43DA-A008-C28EF60A448A}"/>
          </ac:spMkLst>
        </pc:spChg>
        <pc:spChg chg="mod">
          <ac:chgData name="Stuart C Wilde MBE" userId="effe1fc91cccb1d5" providerId="LiveId" clId="{0B7434C0-F6C9-5341-B016-8AA67EE59543}" dt="2023-12-07T16:33:14.521" v="1704" actId="1076"/>
          <ac:spMkLst>
            <pc:docMk/>
            <pc:sldMk cId="3859707570" sldId="345"/>
            <ac:spMk id="28" creationId="{2D90EF82-C6B2-6715-0B6D-B6FE51BE3BBD}"/>
          </ac:spMkLst>
        </pc:spChg>
        <pc:spChg chg="del">
          <ac:chgData name="Stuart C Wilde MBE" userId="effe1fc91cccb1d5" providerId="LiveId" clId="{0B7434C0-F6C9-5341-B016-8AA67EE59543}" dt="2023-12-05T20:14:29.933" v="976" actId="478"/>
          <ac:spMkLst>
            <pc:docMk/>
            <pc:sldMk cId="3859707570" sldId="345"/>
            <ac:spMk id="29" creationId="{C5A8C257-B6E4-D850-0685-E36894744DCB}"/>
          </ac:spMkLst>
        </pc:spChg>
        <pc:spChg chg="mod">
          <ac:chgData name="Stuart C Wilde MBE" userId="effe1fc91cccb1d5" providerId="LiveId" clId="{0B7434C0-F6C9-5341-B016-8AA67EE59543}" dt="2023-12-07T16:33:14.521" v="1704" actId="1076"/>
          <ac:spMkLst>
            <pc:docMk/>
            <pc:sldMk cId="3859707570" sldId="345"/>
            <ac:spMk id="30" creationId="{D4E933DA-4088-DF91-9691-17195AD06958}"/>
          </ac:spMkLst>
        </pc:spChg>
        <pc:picChg chg="mod">
          <ac:chgData name="Stuart C Wilde MBE" userId="effe1fc91cccb1d5" providerId="LiveId" clId="{0B7434C0-F6C9-5341-B016-8AA67EE59543}" dt="2023-12-07T16:33:14.521" v="1704" actId="1076"/>
          <ac:picMkLst>
            <pc:docMk/>
            <pc:sldMk cId="3859707570" sldId="345"/>
            <ac:picMk id="3" creationId="{0BDACABC-BD93-B103-927C-7F3EABB34BE8}"/>
          </ac:picMkLst>
        </pc:picChg>
        <pc:picChg chg="mod">
          <ac:chgData name="Stuart C Wilde MBE" userId="effe1fc91cccb1d5" providerId="LiveId" clId="{0B7434C0-F6C9-5341-B016-8AA67EE59543}" dt="2023-12-07T16:33:14.521" v="1704" actId="1076"/>
          <ac:picMkLst>
            <pc:docMk/>
            <pc:sldMk cId="3859707570" sldId="345"/>
            <ac:picMk id="19" creationId="{86328860-A29B-5853-1CE8-D40E5413305B}"/>
          </ac:picMkLst>
        </pc:picChg>
        <pc:picChg chg="mod">
          <ac:chgData name="Stuart C Wilde MBE" userId="effe1fc91cccb1d5" providerId="LiveId" clId="{0B7434C0-F6C9-5341-B016-8AA67EE59543}" dt="2023-12-07T16:33:14.521" v="1704" actId="1076"/>
          <ac:picMkLst>
            <pc:docMk/>
            <pc:sldMk cId="3859707570" sldId="345"/>
            <ac:picMk id="21" creationId="{3F18A71C-DD8E-1795-1EA2-A929909A488E}"/>
          </ac:picMkLst>
        </pc:picChg>
        <pc:cxnChg chg="del">
          <ac:chgData name="Stuart C Wilde MBE" userId="effe1fc91cccb1d5" providerId="LiveId" clId="{0B7434C0-F6C9-5341-B016-8AA67EE59543}" dt="2023-12-05T19:55:18.467" v="434" actId="478"/>
          <ac:cxnSpMkLst>
            <pc:docMk/>
            <pc:sldMk cId="3859707570" sldId="345"/>
            <ac:cxnSpMk id="8" creationId="{50060E80-F1C3-4E50-B873-7CFDEEA90049}"/>
          </ac:cxnSpMkLst>
        </pc:cxnChg>
        <pc:cxnChg chg="del">
          <ac:chgData name="Stuart C Wilde MBE" userId="effe1fc91cccb1d5" providerId="LiveId" clId="{0B7434C0-F6C9-5341-B016-8AA67EE59543}" dt="2023-12-05T19:55:18.467" v="434" actId="478"/>
          <ac:cxnSpMkLst>
            <pc:docMk/>
            <pc:sldMk cId="3859707570" sldId="345"/>
            <ac:cxnSpMk id="9" creationId="{01C52B09-2839-4160-A3C1-6BB201E5D53A}"/>
          </ac:cxnSpMkLst>
        </pc:cxnChg>
        <pc:cxnChg chg="del">
          <ac:chgData name="Stuart C Wilde MBE" userId="effe1fc91cccb1d5" providerId="LiveId" clId="{0B7434C0-F6C9-5341-B016-8AA67EE59543}" dt="2023-12-05T19:55:18.467" v="434" actId="478"/>
          <ac:cxnSpMkLst>
            <pc:docMk/>
            <pc:sldMk cId="3859707570" sldId="345"/>
            <ac:cxnSpMk id="10" creationId="{FC6C2AB6-E695-4520-9F38-6B6A0DE36B04}"/>
          </ac:cxnSpMkLst>
        </pc:cxnChg>
        <pc:cxnChg chg="del">
          <ac:chgData name="Stuart C Wilde MBE" userId="effe1fc91cccb1d5" providerId="LiveId" clId="{0B7434C0-F6C9-5341-B016-8AA67EE59543}" dt="2023-12-05T19:55:18.467" v="434" actId="478"/>
          <ac:cxnSpMkLst>
            <pc:docMk/>
            <pc:sldMk cId="3859707570" sldId="345"/>
            <ac:cxnSpMk id="11" creationId="{8F28B946-C7F6-4BF4-9E0C-3FACB97B07C7}"/>
          </ac:cxnSpMkLst>
        </pc:cxnChg>
        <pc:cxnChg chg="mod">
          <ac:chgData name="Stuart C Wilde MBE" userId="effe1fc91cccb1d5" providerId="LiveId" clId="{0B7434C0-F6C9-5341-B016-8AA67EE59543}" dt="2023-12-07T16:33:14.521" v="1704" actId="1076"/>
          <ac:cxnSpMkLst>
            <pc:docMk/>
            <pc:sldMk cId="3859707570" sldId="345"/>
            <ac:cxnSpMk id="13" creationId="{CC90D692-DAC5-D636-0BBB-0337984D1B92}"/>
          </ac:cxnSpMkLst>
        </pc:cxnChg>
        <pc:cxnChg chg="mod">
          <ac:chgData name="Stuart C Wilde MBE" userId="effe1fc91cccb1d5" providerId="LiveId" clId="{0B7434C0-F6C9-5341-B016-8AA67EE59543}" dt="2023-12-07T16:33:14.521" v="1704" actId="1076"/>
          <ac:cxnSpMkLst>
            <pc:docMk/>
            <pc:sldMk cId="3859707570" sldId="345"/>
            <ac:cxnSpMk id="23" creationId="{3DBEAAF9-49AE-77DA-5FA8-4A2743981CDB}"/>
          </ac:cxnSpMkLst>
        </pc:cxnChg>
        <pc:cxnChg chg="mod">
          <ac:chgData name="Stuart C Wilde MBE" userId="effe1fc91cccb1d5" providerId="LiveId" clId="{0B7434C0-F6C9-5341-B016-8AA67EE59543}" dt="2023-12-07T16:33:14.521" v="1704" actId="1076"/>
          <ac:cxnSpMkLst>
            <pc:docMk/>
            <pc:sldMk cId="3859707570" sldId="345"/>
            <ac:cxnSpMk id="31" creationId="{B4E00B58-D1E7-AFEB-4A1B-1A755F3053F7}"/>
          </ac:cxnSpMkLst>
        </pc:cxnChg>
        <pc:cxnChg chg="mod">
          <ac:chgData name="Stuart C Wilde MBE" userId="effe1fc91cccb1d5" providerId="LiveId" clId="{0B7434C0-F6C9-5341-B016-8AA67EE59543}" dt="2023-12-07T16:33:14.521" v="1704" actId="1076"/>
          <ac:cxnSpMkLst>
            <pc:docMk/>
            <pc:sldMk cId="3859707570" sldId="345"/>
            <ac:cxnSpMk id="32" creationId="{8838E7AC-5683-2A68-5449-9018732D5766}"/>
          </ac:cxnSpMkLst>
        </pc:cxnChg>
        <pc:cxnChg chg="mod">
          <ac:chgData name="Stuart C Wilde MBE" userId="effe1fc91cccb1d5" providerId="LiveId" clId="{0B7434C0-F6C9-5341-B016-8AA67EE59543}" dt="2023-12-07T16:33:14.521" v="1704" actId="1076"/>
          <ac:cxnSpMkLst>
            <pc:docMk/>
            <pc:sldMk cId="3859707570" sldId="345"/>
            <ac:cxnSpMk id="37" creationId="{3FF698F0-878C-4C70-26C9-C2D4595C7926}"/>
          </ac:cxnSpMkLst>
        </pc:cxnChg>
      </pc:sldChg>
      <pc:sldChg chg="addSp delSp modSp mod">
        <pc:chgData name="Stuart C Wilde MBE" userId="effe1fc91cccb1d5" providerId="LiveId" clId="{0B7434C0-F6C9-5341-B016-8AA67EE59543}" dt="2023-12-07T16:33:31.326" v="1705" actId="1076"/>
        <pc:sldMkLst>
          <pc:docMk/>
          <pc:sldMk cId="3630515382" sldId="346"/>
        </pc:sldMkLst>
        <pc:spChg chg="mod">
          <ac:chgData name="Stuart C Wilde MBE" userId="effe1fc91cccb1d5" providerId="LiveId" clId="{0B7434C0-F6C9-5341-B016-8AA67EE59543}" dt="2023-12-07T16:33:31.326" v="1705" actId="1076"/>
          <ac:spMkLst>
            <pc:docMk/>
            <pc:sldMk cId="3630515382" sldId="346"/>
            <ac:spMk id="2" creationId="{A219DCE7-EE96-7BB5-B6DA-0DAAEA8FC92F}"/>
          </ac:spMkLst>
        </pc:spChg>
        <pc:spChg chg="add mod">
          <ac:chgData name="Stuart C Wilde MBE" userId="effe1fc91cccb1d5" providerId="LiveId" clId="{0B7434C0-F6C9-5341-B016-8AA67EE59543}" dt="2023-12-05T20:14:43.785" v="983" actId="20577"/>
          <ac:spMkLst>
            <pc:docMk/>
            <pc:sldMk cId="3630515382" sldId="346"/>
            <ac:spMk id="3" creationId="{BC046076-CBD3-9E39-8AB5-33341D3FAA9E}"/>
          </ac:spMkLst>
        </pc:spChg>
        <pc:spChg chg="del">
          <ac:chgData name="Stuart C Wilde MBE" userId="effe1fc91cccb1d5" providerId="LiveId" clId="{0B7434C0-F6C9-5341-B016-8AA67EE59543}" dt="2023-12-05T19:55:23.966" v="435" actId="478"/>
          <ac:spMkLst>
            <pc:docMk/>
            <pc:sldMk cId="3630515382" sldId="346"/>
            <ac:spMk id="4" creationId="{60735DC8-A105-4BD0-A57F-2FFC38AECE84}"/>
          </ac:spMkLst>
        </pc:spChg>
        <pc:spChg chg="mod">
          <ac:chgData name="Stuart C Wilde MBE" userId="effe1fc91cccb1d5" providerId="LiveId" clId="{0B7434C0-F6C9-5341-B016-8AA67EE59543}" dt="2023-12-07T16:33:31.326" v="1705" actId="1076"/>
          <ac:spMkLst>
            <pc:docMk/>
            <pc:sldMk cId="3630515382" sldId="346"/>
            <ac:spMk id="6" creationId="{40F47F09-FACF-834B-75D3-2AB41B96A7E9}"/>
          </ac:spMkLst>
        </pc:spChg>
        <pc:spChg chg="mod">
          <ac:chgData name="Stuart C Wilde MBE" userId="effe1fc91cccb1d5" providerId="LiveId" clId="{0B7434C0-F6C9-5341-B016-8AA67EE59543}" dt="2023-12-07T16:33:31.326" v="1705" actId="1076"/>
          <ac:spMkLst>
            <pc:docMk/>
            <pc:sldMk cId="3630515382" sldId="346"/>
            <ac:spMk id="13" creationId="{AB10AF4F-D4A8-1718-F72C-69A474774A0A}"/>
          </ac:spMkLst>
        </pc:spChg>
        <pc:spChg chg="del">
          <ac:chgData name="Stuart C Wilde MBE" userId="effe1fc91cccb1d5" providerId="LiveId" clId="{0B7434C0-F6C9-5341-B016-8AA67EE59543}" dt="2023-12-05T19:55:23.966" v="435" actId="478"/>
          <ac:spMkLst>
            <pc:docMk/>
            <pc:sldMk cId="3630515382" sldId="346"/>
            <ac:spMk id="14" creationId="{8F43C2BE-FC11-4556-86F2-8EE2FBBF10D2}"/>
          </ac:spMkLst>
        </pc:spChg>
        <pc:spChg chg="mod">
          <ac:chgData name="Stuart C Wilde MBE" userId="effe1fc91cccb1d5" providerId="LiveId" clId="{0B7434C0-F6C9-5341-B016-8AA67EE59543}" dt="2023-12-07T16:33:31.326" v="1705" actId="1076"/>
          <ac:spMkLst>
            <pc:docMk/>
            <pc:sldMk cId="3630515382" sldId="346"/>
            <ac:spMk id="15" creationId="{77CC83AB-1733-7404-0BB3-1A3C5BEC620E}"/>
          </ac:spMkLst>
        </pc:spChg>
        <pc:spChg chg="mod">
          <ac:chgData name="Stuart C Wilde MBE" userId="effe1fc91cccb1d5" providerId="LiveId" clId="{0B7434C0-F6C9-5341-B016-8AA67EE59543}" dt="2023-12-07T16:33:31.326" v="1705" actId="1076"/>
          <ac:spMkLst>
            <pc:docMk/>
            <pc:sldMk cId="3630515382" sldId="346"/>
            <ac:spMk id="19" creationId="{C8B236F2-604C-E109-6D19-45FFA96198DA}"/>
          </ac:spMkLst>
        </pc:spChg>
        <pc:spChg chg="mod">
          <ac:chgData name="Stuart C Wilde MBE" userId="effe1fc91cccb1d5" providerId="LiveId" clId="{0B7434C0-F6C9-5341-B016-8AA67EE59543}" dt="2023-12-07T16:33:31.326" v="1705" actId="1076"/>
          <ac:spMkLst>
            <pc:docMk/>
            <pc:sldMk cId="3630515382" sldId="346"/>
            <ac:spMk id="20" creationId="{F274558A-CCDF-E4B8-C71C-B47C700FA761}"/>
          </ac:spMkLst>
        </pc:spChg>
        <pc:spChg chg="del">
          <ac:chgData name="Stuart C Wilde MBE" userId="effe1fc91cccb1d5" providerId="LiveId" clId="{0B7434C0-F6C9-5341-B016-8AA67EE59543}" dt="2023-12-05T19:55:23.966" v="435" actId="478"/>
          <ac:spMkLst>
            <pc:docMk/>
            <pc:sldMk cId="3630515382" sldId="346"/>
            <ac:spMk id="25" creationId="{F54BD576-CC82-43DA-A008-C28EF60A448A}"/>
          </ac:spMkLst>
        </pc:spChg>
        <pc:spChg chg="mod">
          <ac:chgData name="Stuart C Wilde MBE" userId="effe1fc91cccb1d5" providerId="LiveId" clId="{0B7434C0-F6C9-5341-B016-8AA67EE59543}" dt="2023-12-07T16:33:31.326" v="1705" actId="1076"/>
          <ac:spMkLst>
            <pc:docMk/>
            <pc:sldMk cId="3630515382" sldId="346"/>
            <ac:spMk id="28" creationId="{962E7D5D-8D86-A948-9467-CB6D5C2BE84E}"/>
          </ac:spMkLst>
        </pc:spChg>
        <pc:spChg chg="del">
          <ac:chgData name="Stuart C Wilde MBE" userId="effe1fc91cccb1d5" providerId="LiveId" clId="{0B7434C0-F6C9-5341-B016-8AA67EE59543}" dt="2023-12-05T20:14:39.524" v="980" actId="478"/>
          <ac:spMkLst>
            <pc:docMk/>
            <pc:sldMk cId="3630515382" sldId="346"/>
            <ac:spMk id="29" creationId="{C5A8C257-B6E4-D850-0685-E36894744DCB}"/>
          </ac:spMkLst>
        </pc:spChg>
        <pc:spChg chg="mod">
          <ac:chgData name="Stuart C Wilde MBE" userId="effe1fc91cccb1d5" providerId="LiveId" clId="{0B7434C0-F6C9-5341-B016-8AA67EE59543}" dt="2023-12-07T16:33:31.326" v="1705" actId="1076"/>
          <ac:spMkLst>
            <pc:docMk/>
            <pc:sldMk cId="3630515382" sldId="346"/>
            <ac:spMk id="30" creationId="{E94B8427-86F2-36C1-89F1-300993DAACE2}"/>
          </ac:spMkLst>
        </pc:spChg>
        <pc:spChg chg="mod">
          <ac:chgData name="Stuart C Wilde MBE" userId="effe1fc91cccb1d5" providerId="LiveId" clId="{0B7434C0-F6C9-5341-B016-8AA67EE59543}" dt="2023-12-07T16:33:31.326" v="1705" actId="1076"/>
          <ac:spMkLst>
            <pc:docMk/>
            <pc:sldMk cId="3630515382" sldId="346"/>
            <ac:spMk id="37" creationId="{3363B122-CC8B-4CD8-B56D-B44B0EBD5B43}"/>
          </ac:spMkLst>
        </pc:spChg>
        <pc:spChg chg="mod">
          <ac:chgData name="Stuart C Wilde MBE" userId="effe1fc91cccb1d5" providerId="LiveId" clId="{0B7434C0-F6C9-5341-B016-8AA67EE59543}" dt="2023-12-07T16:33:31.326" v="1705" actId="1076"/>
          <ac:spMkLst>
            <pc:docMk/>
            <pc:sldMk cId="3630515382" sldId="346"/>
            <ac:spMk id="38" creationId="{87722FF9-9639-F52C-2BE6-801FA125934D}"/>
          </ac:spMkLst>
        </pc:spChg>
        <pc:spChg chg="mod">
          <ac:chgData name="Stuart C Wilde MBE" userId="effe1fc91cccb1d5" providerId="LiveId" clId="{0B7434C0-F6C9-5341-B016-8AA67EE59543}" dt="2023-12-07T16:33:31.326" v="1705" actId="1076"/>
          <ac:spMkLst>
            <pc:docMk/>
            <pc:sldMk cId="3630515382" sldId="346"/>
            <ac:spMk id="40" creationId="{8668FAD4-7B3C-A66B-3DC1-75F2F831D085}"/>
          </ac:spMkLst>
        </pc:spChg>
        <pc:spChg chg="mod">
          <ac:chgData name="Stuart C Wilde MBE" userId="effe1fc91cccb1d5" providerId="LiveId" clId="{0B7434C0-F6C9-5341-B016-8AA67EE59543}" dt="2023-12-07T16:33:31.326" v="1705" actId="1076"/>
          <ac:spMkLst>
            <pc:docMk/>
            <pc:sldMk cId="3630515382" sldId="346"/>
            <ac:spMk id="42" creationId="{1AD80E20-33D3-EB8A-4788-4F646E835C36}"/>
          </ac:spMkLst>
        </pc:spChg>
        <pc:spChg chg="mod">
          <ac:chgData name="Stuart C Wilde MBE" userId="effe1fc91cccb1d5" providerId="LiveId" clId="{0B7434C0-F6C9-5341-B016-8AA67EE59543}" dt="2023-12-07T16:33:31.326" v="1705" actId="1076"/>
          <ac:spMkLst>
            <pc:docMk/>
            <pc:sldMk cId="3630515382" sldId="346"/>
            <ac:spMk id="43" creationId="{FC956A53-8874-0AC0-812A-794B23681360}"/>
          </ac:spMkLst>
        </pc:spChg>
        <pc:spChg chg="mod">
          <ac:chgData name="Stuart C Wilde MBE" userId="effe1fc91cccb1d5" providerId="LiveId" clId="{0B7434C0-F6C9-5341-B016-8AA67EE59543}" dt="2023-12-07T16:33:31.326" v="1705" actId="1076"/>
          <ac:spMkLst>
            <pc:docMk/>
            <pc:sldMk cId="3630515382" sldId="346"/>
            <ac:spMk id="68" creationId="{D0E5BBE3-924B-1A20-17E5-0644633B813B}"/>
          </ac:spMkLst>
        </pc:spChg>
        <pc:spChg chg="mod">
          <ac:chgData name="Stuart C Wilde MBE" userId="effe1fc91cccb1d5" providerId="LiveId" clId="{0B7434C0-F6C9-5341-B016-8AA67EE59543}" dt="2023-12-07T16:33:31.326" v="1705" actId="1076"/>
          <ac:spMkLst>
            <pc:docMk/>
            <pc:sldMk cId="3630515382" sldId="346"/>
            <ac:spMk id="69" creationId="{46AA2DA3-67EC-4AC7-9C0B-76D9A1306FD0}"/>
          </ac:spMkLst>
        </pc:spChg>
        <pc:picChg chg="mod">
          <ac:chgData name="Stuart C Wilde MBE" userId="effe1fc91cccb1d5" providerId="LiveId" clId="{0B7434C0-F6C9-5341-B016-8AA67EE59543}" dt="2023-12-07T16:33:31.326" v="1705" actId="1076"/>
          <ac:picMkLst>
            <pc:docMk/>
            <pc:sldMk cId="3630515382" sldId="346"/>
            <ac:picMk id="12" creationId="{701C5D4A-384E-210F-FA79-01720E0366EB}"/>
          </ac:picMkLst>
        </pc:picChg>
        <pc:picChg chg="mod">
          <ac:chgData name="Stuart C Wilde MBE" userId="effe1fc91cccb1d5" providerId="LiveId" clId="{0B7434C0-F6C9-5341-B016-8AA67EE59543}" dt="2023-12-07T16:33:31.326" v="1705" actId="1076"/>
          <ac:picMkLst>
            <pc:docMk/>
            <pc:sldMk cId="3630515382" sldId="346"/>
            <ac:picMk id="18" creationId="{A62CA961-F729-72D8-30A5-9FFE09EB3496}"/>
          </ac:picMkLst>
        </pc:picChg>
        <pc:picChg chg="mod">
          <ac:chgData name="Stuart C Wilde MBE" userId="effe1fc91cccb1d5" providerId="LiveId" clId="{0B7434C0-F6C9-5341-B016-8AA67EE59543}" dt="2023-12-07T16:33:31.326" v="1705" actId="1076"/>
          <ac:picMkLst>
            <pc:docMk/>
            <pc:sldMk cId="3630515382" sldId="346"/>
            <ac:picMk id="27" creationId="{D9E80204-61AE-B4B2-F888-F2B54F1B9C85}"/>
          </ac:picMkLst>
        </pc:picChg>
        <pc:picChg chg="mod">
          <ac:chgData name="Stuart C Wilde MBE" userId="effe1fc91cccb1d5" providerId="LiveId" clId="{0B7434C0-F6C9-5341-B016-8AA67EE59543}" dt="2023-12-07T16:33:31.326" v="1705" actId="1076"/>
          <ac:picMkLst>
            <pc:docMk/>
            <pc:sldMk cId="3630515382" sldId="346"/>
            <ac:picMk id="61" creationId="{4F1CC609-183C-5B50-BB54-FA97199C7E3E}"/>
          </ac:picMkLst>
        </pc:picChg>
        <pc:cxnChg chg="mod">
          <ac:chgData name="Stuart C Wilde MBE" userId="effe1fc91cccb1d5" providerId="LiveId" clId="{0B7434C0-F6C9-5341-B016-8AA67EE59543}" dt="2023-12-07T16:33:31.326" v="1705" actId="1076"/>
          <ac:cxnSpMkLst>
            <pc:docMk/>
            <pc:sldMk cId="3630515382" sldId="346"/>
            <ac:cxnSpMk id="5" creationId="{08F3C810-484C-2912-34D0-745DF434ED55}"/>
          </ac:cxnSpMkLst>
        </pc:cxnChg>
        <pc:cxnChg chg="del">
          <ac:chgData name="Stuart C Wilde MBE" userId="effe1fc91cccb1d5" providerId="LiveId" clId="{0B7434C0-F6C9-5341-B016-8AA67EE59543}" dt="2023-12-05T19:55:23.966" v="435" actId="478"/>
          <ac:cxnSpMkLst>
            <pc:docMk/>
            <pc:sldMk cId="3630515382" sldId="346"/>
            <ac:cxnSpMk id="8" creationId="{50060E80-F1C3-4E50-B873-7CFDEEA90049}"/>
          </ac:cxnSpMkLst>
        </pc:cxnChg>
        <pc:cxnChg chg="del">
          <ac:chgData name="Stuart C Wilde MBE" userId="effe1fc91cccb1d5" providerId="LiveId" clId="{0B7434C0-F6C9-5341-B016-8AA67EE59543}" dt="2023-12-05T19:55:23.966" v="435" actId="478"/>
          <ac:cxnSpMkLst>
            <pc:docMk/>
            <pc:sldMk cId="3630515382" sldId="346"/>
            <ac:cxnSpMk id="9" creationId="{01C52B09-2839-4160-A3C1-6BB201E5D53A}"/>
          </ac:cxnSpMkLst>
        </pc:cxnChg>
        <pc:cxnChg chg="del">
          <ac:chgData name="Stuart C Wilde MBE" userId="effe1fc91cccb1d5" providerId="LiveId" clId="{0B7434C0-F6C9-5341-B016-8AA67EE59543}" dt="2023-12-05T19:55:23.966" v="435" actId="478"/>
          <ac:cxnSpMkLst>
            <pc:docMk/>
            <pc:sldMk cId="3630515382" sldId="346"/>
            <ac:cxnSpMk id="10" creationId="{FC6C2AB6-E695-4520-9F38-6B6A0DE36B04}"/>
          </ac:cxnSpMkLst>
        </pc:cxnChg>
        <pc:cxnChg chg="del">
          <ac:chgData name="Stuart C Wilde MBE" userId="effe1fc91cccb1d5" providerId="LiveId" clId="{0B7434C0-F6C9-5341-B016-8AA67EE59543}" dt="2023-12-05T19:55:23.966" v="435" actId="478"/>
          <ac:cxnSpMkLst>
            <pc:docMk/>
            <pc:sldMk cId="3630515382" sldId="346"/>
            <ac:cxnSpMk id="11" creationId="{8F28B946-C7F6-4BF4-9E0C-3FACB97B07C7}"/>
          </ac:cxnSpMkLst>
        </pc:cxnChg>
        <pc:cxnChg chg="mod">
          <ac:chgData name="Stuart C Wilde MBE" userId="effe1fc91cccb1d5" providerId="LiveId" clId="{0B7434C0-F6C9-5341-B016-8AA67EE59543}" dt="2023-12-07T16:33:31.326" v="1705" actId="1076"/>
          <ac:cxnSpMkLst>
            <pc:docMk/>
            <pc:sldMk cId="3630515382" sldId="346"/>
            <ac:cxnSpMk id="16" creationId="{2A2F415C-23A3-8E63-DA13-19A9519BD384}"/>
          </ac:cxnSpMkLst>
        </pc:cxnChg>
        <pc:cxnChg chg="mod">
          <ac:chgData name="Stuart C Wilde MBE" userId="effe1fc91cccb1d5" providerId="LiveId" clId="{0B7434C0-F6C9-5341-B016-8AA67EE59543}" dt="2023-12-07T16:33:31.326" v="1705" actId="1076"/>
          <ac:cxnSpMkLst>
            <pc:docMk/>
            <pc:sldMk cId="3630515382" sldId="346"/>
            <ac:cxnSpMk id="22" creationId="{F407996F-BF3B-996C-23AC-A82D51777BD3}"/>
          </ac:cxnSpMkLst>
        </pc:cxnChg>
        <pc:cxnChg chg="mod">
          <ac:chgData name="Stuart C Wilde MBE" userId="effe1fc91cccb1d5" providerId="LiveId" clId="{0B7434C0-F6C9-5341-B016-8AA67EE59543}" dt="2023-12-07T16:33:31.326" v="1705" actId="1076"/>
          <ac:cxnSpMkLst>
            <pc:docMk/>
            <pc:sldMk cId="3630515382" sldId="346"/>
            <ac:cxnSpMk id="31" creationId="{FBC0C5C6-3457-3EC6-FD98-5B1F568F626D}"/>
          </ac:cxnSpMkLst>
        </pc:cxnChg>
        <pc:cxnChg chg="mod">
          <ac:chgData name="Stuart C Wilde MBE" userId="effe1fc91cccb1d5" providerId="LiveId" clId="{0B7434C0-F6C9-5341-B016-8AA67EE59543}" dt="2023-12-07T16:33:31.326" v="1705" actId="1076"/>
          <ac:cxnSpMkLst>
            <pc:docMk/>
            <pc:sldMk cId="3630515382" sldId="346"/>
            <ac:cxnSpMk id="34" creationId="{3122FE9A-2F52-00B7-38C5-DF18BF574E7E}"/>
          </ac:cxnSpMkLst>
        </pc:cxnChg>
        <pc:cxnChg chg="mod">
          <ac:chgData name="Stuart C Wilde MBE" userId="effe1fc91cccb1d5" providerId="LiveId" clId="{0B7434C0-F6C9-5341-B016-8AA67EE59543}" dt="2023-12-07T16:33:31.326" v="1705" actId="1076"/>
          <ac:cxnSpMkLst>
            <pc:docMk/>
            <pc:sldMk cId="3630515382" sldId="346"/>
            <ac:cxnSpMk id="44" creationId="{6148CD58-1507-1613-FBDE-AE26D72F401A}"/>
          </ac:cxnSpMkLst>
        </pc:cxnChg>
        <pc:cxnChg chg="mod">
          <ac:chgData name="Stuart C Wilde MBE" userId="effe1fc91cccb1d5" providerId="LiveId" clId="{0B7434C0-F6C9-5341-B016-8AA67EE59543}" dt="2023-12-07T16:33:31.326" v="1705" actId="1076"/>
          <ac:cxnSpMkLst>
            <pc:docMk/>
            <pc:sldMk cId="3630515382" sldId="346"/>
            <ac:cxnSpMk id="45" creationId="{7C0E05A5-CA32-BC20-F22D-20CAAA5B6FB8}"/>
          </ac:cxnSpMkLst>
        </pc:cxnChg>
        <pc:cxnChg chg="mod">
          <ac:chgData name="Stuart C Wilde MBE" userId="effe1fc91cccb1d5" providerId="LiveId" clId="{0B7434C0-F6C9-5341-B016-8AA67EE59543}" dt="2023-12-07T16:33:31.326" v="1705" actId="1076"/>
          <ac:cxnSpMkLst>
            <pc:docMk/>
            <pc:sldMk cId="3630515382" sldId="346"/>
            <ac:cxnSpMk id="48" creationId="{12AFE905-5F88-A3BD-DA4C-D34C17A1B92C}"/>
          </ac:cxnSpMkLst>
        </pc:cxnChg>
        <pc:cxnChg chg="mod">
          <ac:chgData name="Stuart C Wilde MBE" userId="effe1fc91cccb1d5" providerId="LiveId" clId="{0B7434C0-F6C9-5341-B016-8AA67EE59543}" dt="2023-12-07T16:33:31.326" v="1705" actId="1076"/>
          <ac:cxnSpMkLst>
            <pc:docMk/>
            <pc:sldMk cId="3630515382" sldId="346"/>
            <ac:cxnSpMk id="63" creationId="{C1EFB431-A347-CCED-9704-6FCB479C5AA3}"/>
          </ac:cxnSpMkLst>
        </pc:cxnChg>
      </pc:sldChg>
      <pc:sldChg chg="addSp delSp modSp mod">
        <pc:chgData name="Stuart C Wilde MBE" userId="effe1fc91cccb1d5" providerId="LiveId" clId="{0B7434C0-F6C9-5341-B016-8AA67EE59543}" dt="2023-12-07T16:33:44.039" v="1706" actId="1076"/>
        <pc:sldMkLst>
          <pc:docMk/>
          <pc:sldMk cId="2088324005" sldId="347"/>
        </pc:sldMkLst>
        <pc:spChg chg="add mod">
          <ac:chgData name="Stuart C Wilde MBE" userId="effe1fc91cccb1d5" providerId="LiveId" clId="{0B7434C0-F6C9-5341-B016-8AA67EE59543}" dt="2023-12-05T20:14:53.428" v="987" actId="20577"/>
          <ac:spMkLst>
            <pc:docMk/>
            <pc:sldMk cId="2088324005" sldId="347"/>
            <ac:spMk id="2" creationId="{915217D4-7113-33F9-9F14-EF8205912BB5}"/>
          </ac:spMkLst>
        </pc:spChg>
        <pc:spChg chg="del">
          <ac:chgData name="Stuart C Wilde MBE" userId="effe1fc91cccb1d5" providerId="LiveId" clId="{0B7434C0-F6C9-5341-B016-8AA67EE59543}" dt="2023-12-05T19:55:29.973" v="436" actId="478"/>
          <ac:spMkLst>
            <pc:docMk/>
            <pc:sldMk cId="2088324005" sldId="347"/>
            <ac:spMk id="4" creationId="{60735DC8-A105-4BD0-A57F-2FFC38AECE84}"/>
          </ac:spMkLst>
        </pc:spChg>
        <pc:spChg chg="mod">
          <ac:chgData name="Stuart C Wilde MBE" userId="effe1fc91cccb1d5" providerId="LiveId" clId="{0B7434C0-F6C9-5341-B016-8AA67EE59543}" dt="2023-12-07T16:33:44.039" v="1706" actId="1076"/>
          <ac:spMkLst>
            <pc:docMk/>
            <pc:sldMk cId="2088324005" sldId="347"/>
            <ac:spMk id="6" creationId="{0484B42B-5120-3795-E2DA-8220775608D3}"/>
          </ac:spMkLst>
        </pc:spChg>
        <pc:spChg chg="del">
          <ac:chgData name="Stuart C Wilde MBE" userId="effe1fc91cccb1d5" providerId="LiveId" clId="{0B7434C0-F6C9-5341-B016-8AA67EE59543}" dt="2023-12-05T19:55:29.973" v="436" actId="478"/>
          <ac:spMkLst>
            <pc:docMk/>
            <pc:sldMk cId="2088324005" sldId="347"/>
            <ac:spMk id="14" creationId="{8F43C2BE-FC11-4556-86F2-8EE2FBBF10D2}"/>
          </ac:spMkLst>
        </pc:spChg>
        <pc:spChg chg="del">
          <ac:chgData name="Stuart C Wilde MBE" userId="effe1fc91cccb1d5" providerId="LiveId" clId="{0B7434C0-F6C9-5341-B016-8AA67EE59543}" dt="2023-12-05T19:55:29.973" v="436" actId="478"/>
          <ac:spMkLst>
            <pc:docMk/>
            <pc:sldMk cId="2088324005" sldId="347"/>
            <ac:spMk id="25" creationId="{F54BD576-CC82-43DA-A008-C28EF60A448A}"/>
          </ac:spMkLst>
        </pc:spChg>
        <pc:spChg chg="del">
          <ac:chgData name="Stuart C Wilde MBE" userId="effe1fc91cccb1d5" providerId="LiveId" clId="{0B7434C0-F6C9-5341-B016-8AA67EE59543}" dt="2023-12-05T20:14:48.917" v="984" actId="478"/>
          <ac:spMkLst>
            <pc:docMk/>
            <pc:sldMk cId="2088324005" sldId="347"/>
            <ac:spMk id="29" creationId="{C5A8C257-B6E4-D850-0685-E36894744DCB}"/>
          </ac:spMkLst>
        </pc:spChg>
        <pc:picChg chg="mod">
          <ac:chgData name="Stuart C Wilde MBE" userId="effe1fc91cccb1d5" providerId="LiveId" clId="{0B7434C0-F6C9-5341-B016-8AA67EE59543}" dt="2023-12-07T16:33:44.039" v="1706" actId="1076"/>
          <ac:picMkLst>
            <pc:docMk/>
            <pc:sldMk cId="2088324005" sldId="347"/>
            <ac:picMk id="7" creationId="{2BC669DD-E4BF-8971-FEF8-B31A19BC41ED}"/>
          </ac:picMkLst>
        </pc:picChg>
        <pc:cxnChg chg="del">
          <ac:chgData name="Stuart C Wilde MBE" userId="effe1fc91cccb1d5" providerId="LiveId" clId="{0B7434C0-F6C9-5341-B016-8AA67EE59543}" dt="2023-12-05T19:55:29.973" v="436" actId="478"/>
          <ac:cxnSpMkLst>
            <pc:docMk/>
            <pc:sldMk cId="2088324005" sldId="347"/>
            <ac:cxnSpMk id="8" creationId="{50060E80-F1C3-4E50-B873-7CFDEEA90049}"/>
          </ac:cxnSpMkLst>
        </pc:cxnChg>
        <pc:cxnChg chg="del">
          <ac:chgData name="Stuart C Wilde MBE" userId="effe1fc91cccb1d5" providerId="LiveId" clId="{0B7434C0-F6C9-5341-B016-8AA67EE59543}" dt="2023-12-05T19:55:29.973" v="436" actId="478"/>
          <ac:cxnSpMkLst>
            <pc:docMk/>
            <pc:sldMk cId="2088324005" sldId="347"/>
            <ac:cxnSpMk id="9" creationId="{01C52B09-2839-4160-A3C1-6BB201E5D53A}"/>
          </ac:cxnSpMkLst>
        </pc:cxnChg>
        <pc:cxnChg chg="del">
          <ac:chgData name="Stuart C Wilde MBE" userId="effe1fc91cccb1d5" providerId="LiveId" clId="{0B7434C0-F6C9-5341-B016-8AA67EE59543}" dt="2023-12-05T19:55:29.973" v="436" actId="478"/>
          <ac:cxnSpMkLst>
            <pc:docMk/>
            <pc:sldMk cId="2088324005" sldId="347"/>
            <ac:cxnSpMk id="10" creationId="{FC6C2AB6-E695-4520-9F38-6B6A0DE36B04}"/>
          </ac:cxnSpMkLst>
        </pc:cxnChg>
        <pc:cxnChg chg="del">
          <ac:chgData name="Stuart C Wilde MBE" userId="effe1fc91cccb1d5" providerId="LiveId" clId="{0B7434C0-F6C9-5341-B016-8AA67EE59543}" dt="2023-12-05T19:55:29.973" v="436" actId="478"/>
          <ac:cxnSpMkLst>
            <pc:docMk/>
            <pc:sldMk cId="2088324005" sldId="347"/>
            <ac:cxnSpMk id="11" creationId="{8F28B946-C7F6-4BF4-9E0C-3FACB97B07C7}"/>
          </ac:cxnSpMkLst>
        </pc:cxnChg>
        <pc:cxnChg chg="mod">
          <ac:chgData name="Stuart C Wilde MBE" userId="effe1fc91cccb1d5" providerId="LiveId" clId="{0B7434C0-F6C9-5341-B016-8AA67EE59543}" dt="2023-12-07T16:33:44.039" v="1706" actId="1076"/>
          <ac:cxnSpMkLst>
            <pc:docMk/>
            <pc:sldMk cId="2088324005" sldId="347"/>
            <ac:cxnSpMk id="15" creationId="{A35AAE23-CC80-3E16-96A5-C2CE83132DA6}"/>
          </ac:cxnSpMkLst>
        </pc:cxnChg>
      </pc:sldChg>
      <pc:sldChg chg="addSp delSp modSp mod">
        <pc:chgData name="Stuart C Wilde MBE" userId="effe1fc91cccb1d5" providerId="LiveId" clId="{0B7434C0-F6C9-5341-B016-8AA67EE59543}" dt="2023-12-07T16:33:56.309" v="1707" actId="1076"/>
        <pc:sldMkLst>
          <pc:docMk/>
          <pc:sldMk cId="1741875263" sldId="348"/>
        </pc:sldMkLst>
        <pc:spChg chg="mod">
          <ac:chgData name="Stuart C Wilde MBE" userId="effe1fc91cccb1d5" providerId="LiveId" clId="{0B7434C0-F6C9-5341-B016-8AA67EE59543}" dt="2023-12-07T16:33:56.309" v="1707" actId="1076"/>
          <ac:spMkLst>
            <pc:docMk/>
            <pc:sldMk cId="1741875263" sldId="348"/>
            <ac:spMk id="3" creationId="{4C1B5772-B829-811B-EF6B-F1E87FD324A7}"/>
          </ac:spMkLst>
        </pc:spChg>
        <pc:spChg chg="del">
          <ac:chgData name="Stuart C Wilde MBE" userId="effe1fc91cccb1d5" providerId="LiveId" clId="{0B7434C0-F6C9-5341-B016-8AA67EE59543}" dt="2023-12-05T19:55:35.951" v="437" actId="478"/>
          <ac:spMkLst>
            <pc:docMk/>
            <pc:sldMk cId="1741875263" sldId="348"/>
            <ac:spMk id="4" creationId="{60735DC8-A105-4BD0-A57F-2FFC38AECE84}"/>
          </ac:spMkLst>
        </pc:spChg>
        <pc:spChg chg="add mod">
          <ac:chgData name="Stuart C Wilde MBE" userId="effe1fc91cccb1d5" providerId="LiveId" clId="{0B7434C0-F6C9-5341-B016-8AA67EE59543}" dt="2023-12-05T20:15:02.652" v="991" actId="20577"/>
          <ac:spMkLst>
            <pc:docMk/>
            <pc:sldMk cId="1741875263" sldId="348"/>
            <ac:spMk id="5" creationId="{2C31692F-4B9F-0AB5-4679-C8FB2D6AFC7C}"/>
          </ac:spMkLst>
        </pc:spChg>
        <pc:spChg chg="mod">
          <ac:chgData name="Stuart C Wilde MBE" userId="effe1fc91cccb1d5" providerId="LiveId" clId="{0B7434C0-F6C9-5341-B016-8AA67EE59543}" dt="2023-12-07T16:33:56.309" v="1707" actId="1076"/>
          <ac:spMkLst>
            <pc:docMk/>
            <pc:sldMk cId="1741875263" sldId="348"/>
            <ac:spMk id="12" creationId="{F873A763-749E-CF8A-CD5D-1F11346853AB}"/>
          </ac:spMkLst>
        </pc:spChg>
        <pc:spChg chg="del">
          <ac:chgData name="Stuart C Wilde MBE" userId="effe1fc91cccb1d5" providerId="LiveId" clId="{0B7434C0-F6C9-5341-B016-8AA67EE59543}" dt="2023-12-05T19:55:35.951" v="437" actId="478"/>
          <ac:spMkLst>
            <pc:docMk/>
            <pc:sldMk cId="1741875263" sldId="348"/>
            <ac:spMk id="14" creationId="{8F43C2BE-FC11-4556-86F2-8EE2FBBF10D2}"/>
          </ac:spMkLst>
        </pc:spChg>
        <pc:spChg chg="mod">
          <ac:chgData name="Stuart C Wilde MBE" userId="effe1fc91cccb1d5" providerId="LiveId" clId="{0B7434C0-F6C9-5341-B016-8AA67EE59543}" dt="2023-12-07T16:33:56.309" v="1707" actId="1076"/>
          <ac:spMkLst>
            <pc:docMk/>
            <pc:sldMk cId="1741875263" sldId="348"/>
            <ac:spMk id="20" creationId="{AFCBD432-CCF3-FD00-019E-317287C99577}"/>
          </ac:spMkLst>
        </pc:spChg>
        <pc:spChg chg="del">
          <ac:chgData name="Stuart C Wilde MBE" userId="effe1fc91cccb1d5" providerId="LiveId" clId="{0B7434C0-F6C9-5341-B016-8AA67EE59543}" dt="2023-12-05T19:55:35.951" v="437" actId="478"/>
          <ac:spMkLst>
            <pc:docMk/>
            <pc:sldMk cId="1741875263" sldId="348"/>
            <ac:spMk id="25" creationId="{F54BD576-CC82-43DA-A008-C28EF60A448A}"/>
          </ac:spMkLst>
        </pc:spChg>
        <pc:spChg chg="mod">
          <ac:chgData name="Stuart C Wilde MBE" userId="effe1fc91cccb1d5" providerId="LiveId" clId="{0B7434C0-F6C9-5341-B016-8AA67EE59543}" dt="2023-12-07T16:33:56.309" v="1707" actId="1076"/>
          <ac:spMkLst>
            <pc:docMk/>
            <pc:sldMk cId="1741875263" sldId="348"/>
            <ac:spMk id="26" creationId="{1D8BCFF6-A589-94AF-50FD-E2B6897A0515}"/>
          </ac:spMkLst>
        </pc:spChg>
        <pc:spChg chg="del">
          <ac:chgData name="Stuart C Wilde MBE" userId="effe1fc91cccb1d5" providerId="LiveId" clId="{0B7434C0-F6C9-5341-B016-8AA67EE59543}" dt="2023-12-05T20:14:58.548" v="988" actId="478"/>
          <ac:spMkLst>
            <pc:docMk/>
            <pc:sldMk cId="1741875263" sldId="348"/>
            <ac:spMk id="29" creationId="{C5A8C257-B6E4-D850-0685-E36894744DCB}"/>
          </ac:spMkLst>
        </pc:spChg>
        <pc:spChg chg="mod">
          <ac:chgData name="Stuart C Wilde MBE" userId="effe1fc91cccb1d5" providerId="LiveId" clId="{0B7434C0-F6C9-5341-B016-8AA67EE59543}" dt="2023-12-07T16:33:56.309" v="1707" actId="1076"/>
          <ac:spMkLst>
            <pc:docMk/>
            <pc:sldMk cId="1741875263" sldId="348"/>
            <ac:spMk id="31" creationId="{5CFA099B-9A13-0B73-EC68-08BBA9E2AFB4}"/>
          </ac:spMkLst>
        </pc:spChg>
        <pc:picChg chg="mod">
          <ac:chgData name="Stuart C Wilde MBE" userId="effe1fc91cccb1d5" providerId="LiveId" clId="{0B7434C0-F6C9-5341-B016-8AA67EE59543}" dt="2023-12-07T16:33:56.309" v="1707" actId="1076"/>
          <ac:picMkLst>
            <pc:docMk/>
            <pc:sldMk cId="1741875263" sldId="348"/>
            <ac:picMk id="24" creationId="{99F7D924-C2E3-79CF-6655-4D224C35C979}"/>
          </ac:picMkLst>
        </pc:picChg>
        <pc:cxnChg chg="mod">
          <ac:chgData name="Stuart C Wilde MBE" userId="effe1fc91cccb1d5" providerId="LiveId" clId="{0B7434C0-F6C9-5341-B016-8AA67EE59543}" dt="2023-12-07T16:33:56.309" v="1707" actId="1076"/>
          <ac:cxnSpMkLst>
            <pc:docMk/>
            <pc:sldMk cId="1741875263" sldId="348"/>
            <ac:cxnSpMk id="2" creationId="{2CE5AD96-2DBD-762C-F86E-7A68CA9660BE}"/>
          </ac:cxnSpMkLst>
        </pc:cxnChg>
        <pc:cxnChg chg="del">
          <ac:chgData name="Stuart C Wilde MBE" userId="effe1fc91cccb1d5" providerId="LiveId" clId="{0B7434C0-F6C9-5341-B016-8AA67EE59543}" dt="2023-12-05T19:55:35.951" v="437" actId="478"/>
          <ac:cxnSpMkLst>
            <pc:docMk/>
            <pc:sldMk cId="1741875263" sldId="348"/>
            <ac:cxnSpMk id="8" creationId="{50060E80-F1C3-4E50-B873-7CFDEEA90049}"/>
          </ac:cxnSpMkLst>
        </pc:cxnChg>
        <pc:cxnChg chg="del">
          <ac:chgData name="Stuart C Wilde MBE" userId="effe1fc91cccb1d5" providerId="LiveId" clId="{0B7434C0-F6C9-5341-B016-8AA67EE59543}" dt="2023-12-05T19:55:35.951" v="437" actId="478"/>
          <ac:cxnSpMkLst>
            <pc:docMk/>
            <pc:sldMk cId="1741875263" sldId="348"/>
            <ac:cxnSpMk id="9" creationId="{01C52B09-2839-4160-A3C1-6BB201E5D53A}"/>
          </ac:cxnSpMkLst>
        </pc:cxnChg>
        <pc:cxnChg chg="del">
          <ac:chgData name="Stuart C Wilde MBE" userId="effe1fc91cccb1d5" providerId="LiveId" clId="{0B7434C0-F6C9-5341-B016-8AA67EE59543}" dt="2023-12-05T19:55:35.951" v="437" actId="478"/>
          <ac:cxnSpMkLst>
            <pc:docMk/>
            <pc:sldMk cId="1741875263" sldId="348"/>
            <ac:cxnSpMk id="10" creationId="{FC6C2AB6-E695-4520-9F38-6B6A0DE36B04}"/>
          </ac:cxnSpMkLst>
        </pc:cxnChg>
        <pc:cxnChg chg="del">
          <ac:chgData name="Stuart C Wilde MBE" userId="effe1fc91cccb1d5" providerId="LiveId" clId="{0B7434C0-F6C9-5341-B016-8AA67EE59543}" dt="2023-12-05T19:55:35.951" v="437" actId="478"/>
          <ac:cxnSpMkLst>
            <pc:docMk/>
            <pc:sldMk cId="1741875263" sldId="348"/>
            <ac:cxnSpMk id="11" creationId="{8F28B946-C7F6-4BF4-9E0C-3FACB97B07C7}"/>
          </ac:cxnSpMkLst>
        </pc:cxnChg>
        <pc:cxnChg chg="mod">
          <ac:chgData name="Stuart C Wilde MBE" userId="effe1fc91cccb1d5" providerId="LiveId" clId="{0B7434C0-F6C9-5341-B016-8AA67EE59543}" dt="2023-12-07T16:33:56.309" v="1707" actId="1076"/>
          <ac:cxnSpMkLst>
            <pc:docMk/>
            <pc:sldMk cId="1741875263" sldId="348"/>
            <ac:cxnSpMk id="13" creationId="{5956538B-F9B1-0DD9-82D2-471B475E57F0}"/>
          </ac:cxnSpMkLst>
        </pc:cxnChg>
        <pc:cxnChg chg="mod">
          <ac:chgData name="Stuart C Wilde MBE" userId="effe1fc91cccb1d5" providerId="LiveId" clId="{0B7434C0-F6C9-5341-B016-8AA67EE59543}" dt="2023-12-07T16:33:56.309" v="1707" actId="1076"/>
          <ac:cxnSpMkLst>
            <pc:docMk/>
            <pc:sldMk cId="1741875263" sldId="348"/>
            <ac:cxnSpMk id="15" creationId="{D8899164-9E3C-FBBA-0A3B-62E9A460BB0D}"/>
          </ac:cxnSpMkLst>
        </pc:cxnChg>
        <pc:cxnChg chg="mod">
          <ac:chgData name="Stuart C Wilde MBE" userId="effe1fc91cccb1d5" providerId="LiveId" clId="{0B7434C0-F6C9-5341-B016-8AA67EE59543}" dt="2023-12-07T16:33:56.309" v="1707" actId="1076"/>
          <ac:cxnSpMkLst>
            <pc:docMk/>
            <pc:sldMk cId="1741875263" sldId="348"/>
            <ac:cxnSpMk id="16" creationId="{6F8F8219-56EC-773F-F0CE-4083C4998347}"/>
          </ac:cxnSpMkLst>
        </pc:cxnChg>
        <pc:cxnChg chg="mod">
          <ac:chgData name="Stuart C Wilde MBE" userId="effe1fc91cccb1d5" providerId="LiveId" clId="{0B7434C0-F6C9-5341-B016-8AA67EE59543}" dt="2023-12-07T16:33:56.309" v="1707" actId="1076"/>
          <ac:cxnSpMkLst>
            <pc:docMk/>
            <pc:sldMk cId="1741875263" sldId="348"/>
            <ac:cxnSpMk id="21" creationId="{D5B91795-ADA5-09EC-1AAC-9A25AABC5957}"/>
          </ac:cxnSpMkLst>
        </pc:cxnChg>
        <pc:cxnChg chg="mod">
          <ac:chgData name="Stuart C Wilde MBE" userId="effe1fc91cccb1d5" providerId="LiveId" clId="{0B7434C0-F6C9-5341-B016-8AA67EE59543}" dt="2023-12-07T16:33:56.309" v="1707" actId="1076"/>
          <ac:cxnSpMkLst>
            <pc:docMk/>
            <pc:sldMk cId="1741875263" sldId="348"/>
            <ac:cxnSpMk id="27" creationId="{73B272D7-A44B-C8CF-27A6-0C37D7D573A9}"/>
          </ac:cxnSpMkLst>
        </pc:cxnChg>
      </pc:sldChg>
      <pc:sldChg chg="addSp delSp modSp mod">
        <pc:chgData name="Stuart C Wilde MBE" userId="effe1fc91cccb1d5" providerId="LiveId" clId="{0B7434C0-F6C9-5341-B016-8AA67EE59543}" dt="2023-12-07T16:34:08.542" v="1708" actId="1076"/>
        <pc:sldMkLst>
          <pc:docMk/>
          <pc:sldMk cId="2965981764" sldId="349"/>
        </pc:sldMkLst>
        <pc:spChg chg="mod">
          <ac:chgData name="Stuart C Wilde MBE" userId="effe1fc91cccb1d5" providerId="LiveId" clId="{0B7434C0-F6C9-5341-B016-8AA67EE59543}" dt="2023-12-07T16:34:08.542" v="1708" actId="1076"/>
          <ac:spMkLst>
            <pc:docMk/>
            <pc:sldMk cId="2965981764" sldId="349"/>
            <ac:spMk id="2" creationId="{53C1728C-BFB6-362F-0669-37D0CCDC79A8}"/>
          </ac:spMkLst>
        </pc:spChg>
        <pc:spChg chg="mod">
          <ac:chgData name="Stuart C Wilde MBE" userId="effe1fc91cccb1d5" providerId="LiveId" clId="{0B7434C0-F6C9-5341-B016-8AA67EE59543}" dt="2023-12-07T16:34:08.542" v="1708" actId="1076"/>
          <ac:spMkLst>
            <pc:docMk/>
            <pc:sldMk cId="2965981764" sldId="349"/>
            <ac:spMk id="3" creationId="{4F9312B3-DBA0-F4C3-8D5D-22257DC8CB1A}"/>
          </ac:spMkLst>
        </pc:spChg>
        <pc:spChg chg="del">
          <ac:chgData name="Stuart C Wilde MBE" userId="effe1fc91cccb1d5" providerId="LiveId" clId="{0B7434C0-F6C9-5341-B016-8AA67EE59543}" dt="2023-12-05T19:55:41.304" v="438" actId="478"/>
          <ac:spMkLst>
            <pc:docMk/>
            <pc:sldMk cId="2965981764" sldId="349"/>
            <ac:spMk id="4" creationId="{60735DC8-A105-4BD0-A57F-2FFC38AECE84}"/>
          </ac:spMkLst>
        </pc:spChg>
        <pc:spChg chg="mod">
          <ac:chgData name="Stuart C Wilde MBE" userId="effe1fc91cccb1d5" providerId="LiveId" clId="{0B7434C0-F6C9-5341-B016-8AA67EE59543}" dt="2023-12-07T16:34:08.542" v="1708" actId="1076"/>
          <ac:spMkLst>
            <pc:docMk/>
            <pc:sldMk cId="2965981764" sldId="349"/>
            <ac:spMk id="6" creationId="{5CAD2332-14FE-F72C-FCD1-8EFFC5904430}"/>
          </ac:spMkLst>
        </pc:spChg>
        <pc:spChg chg="mod">
          <ac:chgData name="Stuart C Wilde MBE" userId="effe1fc91cccb1d5" providerId="LiveId" clId="{0B7434C0-F6C9-5341-B016-8AA67EE59543}" dt="2023-12-07T16:34:08.542" v="1708" actId="1076"/>
          <ac:spMkLst>
            <pc:docMk/>
            <pc:sldMk cId="2965981764" sldId="349"/>
            <ac:spMk id="7" creationId="{713CDBBF-AB07-D817-C93E-DEA60F9634D4}"/>
          </ac:spMkLst>
        </pc:spChg>
        <pc:spChg chg="add mod">
          <ac:chgData name="Stuart C Wilde MBE" userId="effe1fc91cccb1d5" providerId="LiveId" clId="{0B7434C0-F6C9-5341-B016-8AA67EE59543}" dt="2023-12-05T20:15:12.800" v="995" actId="20577"/>
          <ac:spMkLst>
            <pc:docMk/>
            <pc:sldMk cId="2965981764" sldId="349"/>
            <ac:spMk id="13" creationId="{A03D562E-5CE4-ED72-3F25-14A2B618FF04}"/>
          </ac:spMkLst>
        </pc:spChg>
        <pc:spChg chg="del">
          <ac:chgData name="Stuart C Wilde MBE" userId="effe1fc91cccb1d5" providerId="LiveId" clId="{0B7434C0-F6C9-5341-B016-8AA67EE59543}" dt="2023-12-05T19:55:41.304" v="438" actId="478"/>
          <ac:spMkLst>
            <pc:docMk/>
            <pc:sldMk cId="2965981764" sldId="349"/>
            <ac:spMk id="14" creationId="{8F43C2BE-FC11-4556-86F2-8EE2FBBF10D2}"/>
          </ac:spMkLst>
        </pc:spChg>
        <pc:spChg chg="mod">
          <ac:chgData name="Stuart C Wilde MBE" userId="effe1fc91cccb1d5" providerId="LiveId" clId="{0B7434C0-F6C9-5341-B016-8AA67EE59543}" dt="2023-12-07T16:34:08.542" v="1708" actId="1076"/>
          <ac:spMkLst>
            <pc:docMk/>
            <pc:sldMk cId="2965981764" sldId="349"/>
            <ac:spMk id="17" creationId="{87E92A87-1BDE-367A-98F9-1976B8DE9287}"/>
          </ac:spMkLst>
        </pc:spChg>
        <pc:spChg chg="mod">
          <ac:chgData name="Stuart C Wilde MBE" userId="effe1fc91cccb1d5" providerId="LiveId" clId="{0B7434C0-F6C9-5341-B016-8AA67EE59543}" dt="2023-12-07T16:34:08.542" v="1708" actId="1076"/>
          <ac:spMkLst>
            <pc:docMk/>
            <pc:sldMk cId="2965981764" sldId="349"/>
            <ac:spMk id="18" creationId="{717AC4AA-3A47-EA5B-E640-B51223E08592}"/>
          </ac:spMkLst>
        </pc:spChg>
        <pc:spChg chg="mod">
          <ac:chgData name="Stuart C Wilde MBE" userId="effe1fc91cccb1d5" providerId="LiveId" clId="{0B7434C0-F6C9-5341-B016-8AA67EE59543}" dt="2023-12-07T16:34:08.542" v="1708" actId="1076"/>
          <ac:spMkLst>
            <pc:docMk/>
            <pc:sldMk cId="2965981764" sldId="349"/>
            <ac:spMk id="20" creationId="{B53F6E73-111F-E966-E4EF-3B9B48C5E0A8}"/>
          </ac:spMkLst>
        </pc:spChg>
        <pc:spChg chg="mod">
          <ac:chgData name="Stuart C Wilde MBE" userId="effe1fc91cccb1d5" providerId="LiveId" clId="{0B7434C0-F6C9-5341-B016-8AA67EE59543}" dt="2023-12-07T16:34:08.542" v="1708" actId="1076"/>
          <ac:spMkLst>
            <pc:docMk/>
            <pc:sldMk cId="2965981764" sldId="349"/>
            <ac:spMk id="21" creationId="{6EF3BB1D-9805-34D3-6197-D7076E960B8D}"/>
          </ac:spMkLst>
        </pc:spChg>
        <pc:spChg chg="del">
          <ac:chgData name="Stuart C Wilde MBE" userId="effe1fc91cccb1d5" providerId="LiveId" clId="{0B7434C0-F6C9-5341-B016-8AA67EE59543}" dt="2023-12-05T19:55:41.304" v="438" actId="478"/>
          <ac:spMkLst>
            <pc:docMk/>
            <pc:sldMk cId="2965981764" sldId="349"/>
            <ac:spMk id="25" creationId="{F54BD576-CC82-43DA-A008-C28EF60A448A}"/>
          </ac:spMkLst>
        </pc:spChg>
        <pc:spChg chg="del">
          <ac:chgData name="Stuart C Wilde MBE" userId="effe1fc91cccb1d5" providerId="LiveId" clId="{0B7434C0-F6C9-5341-B016-8AA67EE59543}" dt="2023-12-05T20:15:07.774" v="992" actId="478"/>
          <ac:spMkLst>
            <pc:docMk/>
            <pc:sldMk cId="2965981764" sldId="349"/>
            <ac:spMk id="29" creationId="{C5A8C257-B6E4-D850-0685-E36894744DCB}"/>
          </ac:spMkLst>
        </pc:spChg>
        <pc:spChg chg="mod">
          <ac:chgData name="Stuart C Wilde MBE" userId="effe1fc91cccb1d5" providerId="LiveId" clId="{0B7434C0-F6C9-5341-B016-8AA67EE59543}" dt="2023-12-07T16:34:08.542" v="1708" actId="1076"/>
          <ac:spMkLst>
            <pc:docMk/>
            <pc:sldMk cId="2965981764" sldId="349"/>
            <ac:spMk id="38" creationId="{285F0820-EED7-A384-7E01-85722FD3C37F}"/>
          </ac:spMkLst>
        </pc:spChg>
        <pc:spChg chg="mod">
          <ac:chgData name="Stuart C Wilde MBE" userId="effe1fc91cccb1d5" providerId="LiveId" clId="{0B7434C0-F6C9-5341-B016-8AA67EE59543}" dt="2023-12-07T16:34:08.542" v="1708" actId="1076"/>
          <ac:spMkLst>
            <pc:docMk/>
            <pc:sldMk cId="2965981764" sldId="349"/>
            <ac:spMk id="44" creationId="{BB3A9BD1-2A9D-9168-36D0-CE4D74E51C98}"/>
          </ac:spMkLst>
        </pc:spChg>
        <pc:picChg chg="mod">
          <ac:chgData name="Stuart C Wilde MBE" userId="effe1fc91cccb1d5" providerId="LiveId" clId="{0B7434C0-F6C9-5341-B016-8AA67EE59543}" dt="2023-12-07T16:34:08.542" v="1708" actId="1076"/>
          <ac:picMkLst>
            <pc:docMk/>
            <pc:sldMk cId="2965981764" sldId="349"/>
            <ac:picMk id="22" creationId="{0E87D2FB-6FE2-7787-137C-B9BB3A4E6949}"/>
          </ac:picMkLst>
        </pc:picChg>
        <pc:picChg chg="mod">
          <ac:chgData name="Stuart C Wilde MBE" userId="effe1fc91cccb1d5" providerId="LiveId" clId="{0B7434C0-F6C9-5341-B016-8AA67EE59543}" dt="2023-12-07T16:34:08.542" v="1708" actId="1076"/>
          <ac:picMkLst>
            <pc:docMk/>
            <pc:sldMk cId="2965981764" sldId="349"/>
            <ac:picMk id="32" creationId="{F4A98FD9-A7DA-51B8-429C-43F27B4420D8}"/>
          </ac:picMkLst>
        </pc:picChg>
        <pc:cxnChg chg="mod">
          <ac:chgData name="Stuart C Wilde MBE" userId="effe1fc91cccb1d5" providerId="LiveId" clId="{0B7434C0-F6C9-5341-B016-8AA67EE59543}" dt="2023-12-07T16:34:08.542" v="1708" actId="1076"/>
          <ac:cxnSpMkLst>
            <pc:docMk/>
            <pc:sldMk cId="2965981764" sldId="349"/>
            <ac:cxnSpMk id="5" creationId="{EA371513-A6C3-ED70-A780-EABC57F8A24F}"/>
          </ac:cxnSpMkLst>
        </pc:cxnChg>
        <pc:cxnChg chg="del">
          <ac:chgData name="Stuart C Wilde MBE" userId="effe1fc91cccb1d5" providerId="LiveId" clId="{0B7434C0-F6C9-5341-B016-8AA67EE59543}" dt="2023-12-05T19:55:41.304" v="438" actId="478"/>
          <ac:cxnSpMkLst>
            <pc:docMk/>
            <pc:sldMk cId="2965981764" sldId="349"/>
            <ac:cxnSpMk id="8" creationId="{50060E80-F1C3-4E50-B873-7CFDEEA90049}"/>
          </ac:cxnSpMkLst>
        </pc:cxnChg>
        <pc:cxnChg chg="del">
          <ac:chgData name="Stuart C Wilde MBE" userId="effe1fc91cccb1d5" providerId="LiveId" clId="{0B7434C0-F6C9-5341-B016-8AA67EE59543}" dt="2023-12-05T19:55:41.304" v="438" actId="478"/>
          <ac:cxnSpMkLst>
            <pc:docMk/>
            <pc:sldMk cId="2965981764" sldId="349"/>
            <ac:cxnSpMk id="9" creationId="{01C52B09-2839-4160-A3C1-6BB201E5D53A}"/>
          </ac:cxnSpMkLst>
        </pc:cxnChg>
        <pc:cxnChg chg="del">
          <ac:chgData name="Stuart C Wilde MBE" userId="effe1fc91cccb1d5" providerId="LiveId" clId="{0B7434C0-F6C9-5341-B016-8AA67EE59543}" dt="2023-12-05T19:55:41.304" v="438" actId="478"/>
          <ac:cxnSpMkLst>
            <pc:docMk/>
            <pc:sldMk cId="2965981764" sldId="349"/>
            <ac:cxnSpMk id="10" creationId="{FC6C2AB6-E695-4520-9F38-6B6A0DE36B04}"/>
          </ac:cxnSpMkLst>
        </pc:cxnChg>
        <pc:cxnChg chg="del">
          <ac:chgData name="Stuart C Wilde MBE" userId="effe1fc91cccb1d5" providerId="LiveId" clId="{0B7434C0-F6C9-5341-B016-8AA67EE59543}" dt="2023-12-05T19:55:41.304" v="438" actId="478"/>
          <ac:cxnSpMkLst>
            <pc:docMk/>
            <pc:sldMk cId="2965981764" sldId="349"/>
            <ac:cxnSpMk id="11" creationId="{8F28B946-C7F6-4BF4-9E0C-3FACB97B07C7}"/>
          </ac:cxnSpMkLst>
        </pc:cxnChg>
        <pc:cxnChg chg="mod">
          <ac:chgData name="Stuart C Wilde MBE" userId="effe1fc91cccb1d5" providerId="LiveId" clId="{0B7434C0-F6C9-5341-B016-8AA67EE59543}" dt="2023-12-07T16:34:08.542" v="1708" actId="1076"/>
          <ac:cxnSpMkLst>
            <pc:docMk/>
            <pc:sldMk cId="2965981764" sldId="349"/>
            <ac:cxnSpMk id="12" creationId="{2FF42740-1E52-98AD-D356-E11444233479}"/>
          </ac:cxnSpMkLst>
        </pc:cxnChg>
        <pc:cxnChg chg="mod">
          <ac:chgData name="Stuart C Wilde MBE" userId="effe1fc91cccb1d5" providerId="LiveId" clId="{0B7434C0-F6C9-5341-B016-8AA67EE59543}" dt="2023-12-07T16:34:08.542" v="1708" actId="1076"/>
          <ac:cxnSpMkLst>
            <pc:docMk/>
            <pc:sldMk cId="2965981764" sldId="349"/>
            <ac:cxnSpMk id="19" creationId="{FF1AEEAF-0E85-4FDD-4E7D-BCFABDAC24D8}"/>
          </ac:cxnSpMkLst>
        </pc:cxnChg>
        <pc:cxnChg chg="mod">
          <ac:chgData name="Stuart C Wilde MBE" userId="effe1fc91cccb1d5" providerId="LiveId" clId="{0B7434C0-F6C9-5341-B016-8AA67EE59543}" dt="2023-12-07T16:34:08.542" v="1708" actId="1076"/>
          <ac:cxnSpMkLst>
            <pc:docMk/>
            <pc:sldMk cId="2965981764" sldId="349"/>
            <ac:cxnSpMk id="23" creationId="{EA05FADA-EF1C-D65B-3A0C-19D994746B80}"/>
          </ac:cxnSpMkLst>
        </pc:cxnChg>
        <pc:cxnChg chg="mod">
          <ac:chgData name="Stuart C Wilde MBE" userId="effe1fc91cccb1d5" providerId="LiveId" clId="{0B7434C0-F6C9-5341-B016-8AA67EE59543}" dt="2023-12-07T16:34:08.542" v="1708" actId="1076"/>
          <ac:cxnSpMkLst>
            <pc:docMk/>
            <pc:sldMk cId="2965981764" sldId="349"/>
            <ac:cxnSpMk id="41" creationId="{41CFBA86-5CC0-2CE6-5F4A-9230F9407BAD}"/>
          </ac:cxnSpMkLst>
        </pc:cxnChg>
      </pc:sldChg>
      <pc:sldChg chg="addSp delSp modSp mod">
        <pc:chgData name="Stuart C Wilde MBE" userId="effe1fc91cccb1d5" providerId="LiveId" clId="{0B7434C0-F6C9-5341-B016-8AA67EE59543}" dt="2023-12-07T16:34:30.185" v="1726" actId="1036"/>
        <pc:sldMkLst>
          <pc:docMk/>
          <pc:sldMk cId="53156424" sldId="350"/>
        </pc:sldMkLst>
        <pc:spChg chg="mod">
          <ac:chgData name="Stuart C Wilde MBE" userId="effe1fc91cccb1d5" providerId="LiveId" clId="{0B7434C0-F6C9-5341-B016-8AA67EE59543}" dt="2023-12-07T16:34:30.185" v="1726" actId="1036"/>
          <ac:spMkLst>
            <pc:docMk/>
            <pc:sldMk cId="53156424" sldId="350"/>
            <ac:spMk id="2" creationId="{40400A65-D572-12FA-7F44-F98AD4480C83}"/>
          </ac:spMkLst>
        </pc:spChg>
        <pc:spChg chg="mod">
          <ac:chgData name="Stuart C Wilde MBE" userId="effe1fc91cccb1d5" providerId="LiveId" clId="{0B7434C0-F6C9-5341-B016-8AA67EE59543}" dt="2023-12-07T16:34:30.185" v="1726" actId="1036"/>
          <ac:spMkLst>
            <pc:docMk/>
            <pc:sldMk cId="53156424" sldId="350"/>
            <ac:spMk id="3" creationId="{B7E38078-724C-3968-08D2-17F70EE8054E}"/>
          </ac:spMkLst>
        </pc:spChg>
        <pc:spChg chg="del">
          <ac:chgData name="Stuart C Wilde MBE" userId="effe1fc91cccb1d5" providerId="LiveId" clId="{0B7434C0-F6C9-5341-B016-8AA67EE59543}" dt="2023-12-05T19:55:47.263" v="439" actId="478"/>
          <ac:spMkLst>
            <pc:docMk/>
            <pc:sldMk cId="53156424" sldId="350"/>
            <ac:spMk id="4" creationId="{60735DC8-A105-4BD0-A57F-2FFC38AECE84}"/>
          </ac:spMkLst>
        </pc:spChg>
        <pc:spChg chg="mod">
          <ac:chgData name="Stuart C Wilde MBE" userId="effe1fc91cccb1d5" providerId="LiveId" clId="{0B7434C0-F6C9-5341-B016-8AA67EE59543}" dt="2023-12-07T16:34:30.185" v="1726" actId="1036"/>
          <ac:spMkLst>
            <pc:docMk/>
            <pc:sldMk cId="53156424" sldId="350"/>
            <ac:spMk id="5" creationId="{B393D3E6-87DD-0155-B274-A5F1BB198709}"/>
          </ac:spMkLst>
        </pc:spChg>
        <pc:spChg chg="add mod">
          <ac:chgData name="Stuart C Wilde MBE" userId="effe1fc91cccb1d5" providerId="LiveId" clId="{0B7434C0-F6C9-5341-B016-8AA67EE59543}" dt="2023-12-05T20:15:22.946" v="999" actId="20577"/>
          <ac:spMkLst>
            <pc:docMk/>
            <pc:sldMk cId="53156424" sldId="350"/>
            <ac:spMk id="6" creationId="{D4E82D4F-1E42-08F2-3191-B6AC8F8CE2B6}"/>
          </ac:spMkLst>
        </pc:spChg>
        <pc:spChg chg="mod">
          <ac:chgData name="Stuart C Wilde MBE" userId="effe1fc91cccb1d5" providerId="LiveId" clId="{0B7434C0-F6C9-5341-B016-8AA67EE59543}" dt="2023-12-07T16:34:30.185" v="1726" actId="1036"/>
          <ac:spMkLst>
            <pc:docMk/>
            <pc:sldMk cId="53156424" sldId="350"/>
            <ac:spMk id="12" creationId="{817202AD-CA23-2392-0876-A568A445C47B}"/>
          </ac:spMkLst>
        </pc:spChg>
        <pc:spChg chg="mod">
          <ac:chgData name="Stuart C Wilde MBE" userId="effe1fc91cccb1d5" providerId="LiveId" clId="{0B7434C0-F6C9-5341-B016-8AA67EE59543}" dt="2023-12-07T16:34:30.185" v="1726" actId="1036"/>
          <ac:spMkLst>
            <pc:docMk/>
            <pc:sldMk cId="53156424" sldId="350"/>
            <ac:spMk id="13" creationId="{D8E35099-4B42-CB8E-A78E-40A115840258}"/>
          </ac:spMkLst>
        </pc:spChg>
        <pc:spChg chg="del">
          <ac:chgData name="Stuart C Wilde MBE" userId="effe1fc91cccb1d5" providerId="LiveId" clId="{0B7434C0-F6C9-5341-B016-8AA67EE59543}" dt="2023-12-05T19:55:47.263" v="439" actId="478"/>
          <ac:spMkLst>
            <pc:docMk/>
            <pc:sldMk cId="53156424" sldId="350"/>
            <ac:spMk id="14" creationId="{8F43C2BE-FC11-4556-86F2-8EE2FBBF10D2}"/>
          </ac:spMkLst>
        </pc:spChg>
        <pc:spChg chg="mod">
          <ac:chgData name="Stuart C Wilde MBE" userId="effe1fc91cccb1d5" providerId="LiveId" clId="{0B7434C0-F6C9-5341-B016-8AA67EE59543}" dt="2023-12-07T16:34:30.185" v="1726" actId="1036"/>
          <ac:spMkLst>
            <pc:docMk/>
            <pc:sldMk cId="53156424" sldId="350"/>
            <ac:spMk id="18" creationId="{EA27E414-64D2-78EA-8682-4F5810172535}"/>
          </ac:spMkLst>
        </pc:spChg>
        <pc:spChg chg="del">
          <ac:chgData name="Stuart C Wilde MBE" userId="effe1fc91cccb1d5" providerId="LiveId" clId="{0B7434C0-F6C9-5341-B016-8AA67EE59543}" dt="2023-12-05T19:55:47.263" v="439" actId="478"/>
          <ac:spMkLst>
            <pc:docMk/>
            <pc:sldMk cId="53156424" sldId="350"/>
            <ac:spMk id="25" creationId="{F54BD576-CC82-43DA-A008-C28EF60A448A}"/>
          </ac:spMkLst>
        </pc:spChg>
        <pc:spChg chg="mod">
          <ac:chgData name="Stuart C Wilde MBE" userId="effe1fc91cccb1d5" providerId="LiveId" clId="{0B7434C0-F6C9-5341-B016-8AA67EE59543}" dt="2023-12-07T16:34:30.185" v="1726" actId="1036"/>
          <ac:spMkLst>
            <pc:docMk/>
            <pc:sldMk cId="53156424" sldId="350"/>
            <ac:spMk id="28" creationId="{3FEFAB46-DB6B-1981-65DC-A43580A6DF92}"/>
          </ac:spMkLst>
        </pc:spChg>
        <pc:spChg chg="del">
          <ac:chgData name="Stuart C Wilde MBE" userId="effe1fc91cccb1d5" providerId="LiveId" clId="{0B7434C0-F6C9-5341-B016-8AA67EE59543}" dt="2023-12-05T20:15:18.266" v="996" actId="478"/>
          <ac:spMkLst>
            <pc:docMk/>
            <pc:sldMk cId="53156424" sldId="350"/>
            <ac:spMk id="29" creationId="{C5A8C257-B6E4-D850-0685-E36894744DCB}"/>
          </ac:spMkLst>
        </pc:spChg>
        <pc:spChg chg="mod">
          <ac:chgData name="Stuart C Wilde MBE" userId="effe1fc91cccb1d5" providerId="LiveId" clId="{0B7434C0-F6C9-5341-B016-8AA67EE59543}" dt="2023-12-07T16:34:30.185" v="1726" actId="1036"/>
          <ac:spMkLst>
            <pc:docMk/>
            <pc:sldMk cId="53156424" sldId="350"/>
            <ac:spMk id="30" creationId="{19C18906-C919-025E-B963-63F528438090}"/>
          </ac:spMkLst>
        </pc:spChg>
        <pc:spChg chg="mod">
          <ac:chgData name="Stuart C Wilde MBE" userId="effe1fc91cccb1d5" providerId="LiveId" clId="{0B7434C0-F6C9-5341-B016-8AA67EE59543}" dt="2023-12-07T16:34:30.185" v="1726" actId="1036"/>
          <ac:spMkLst>
            <pc:docMk/>
            <pc:sldMk cId="53156424" sldId="350"/>
            <ac:spMk id="48" creationId="{E4811845-DF4B-DD76-EDC6-90036A8CFA29}"/>
          </ac:spMkLst>
        </pc:spChg>
        <pc:spChg chg="mod">
          <ac:chgData name="Stuart C Wilde MBE" userId="effe1fc91cccb1d5" providerId="LiveId" clId="{0B7434C0-F6C9-5341-B016-8AA67EE59543}" dt="2023-12-07T16:34:30.185" v="1726" actId="1036"/>
          <ac:spMkLst>
            <pc:docMk/>
            <pc:sldMk cId="53156424" sldId="350"/>
            <ac:spMk id="49" creationId="{752ED6D6-86A5-8724-47C2-870B86EFB584}"/>
          </ac:spMkLst>
        </pc:spChg>
        <pc:spChg chg="mod">
          <ac:chgData name="Stuart C Wilde MBE" userId="effe1fc91cccb1d5" providerId="LiveId" clId="{0B7434C0-F6C9-5341-B016-8AA67EE59543}" dt="2023-12-07T16:34:30.185" v="1726" actId="1036"/>
          <ac:spMkLst>
            <pc:docMk/>
            <pc:sldMk cId="53156424" sldId="350"/>
            <ac:spMk id="50" creationId="{9D1A1E83-0C3D-455F-2D60-C5FA62D9AC65}"/>
          </ac:spMkLst>
        </pc:spChg>
        <pc:spChg chg="mod">
          <ac:chgData name="Stuart C Wilde MBE" userId="effe1fc91cccb1d5" providerId="LiveId" clId="{0B7434C0-F6C9-5341-B016-8AA67EE59543}" dt="2023-12-07T16:34:30.185" v="1726" actId="1036"/>
          <ac:spMkLst>
            <pc:docMk/>
            <pc:sldMk cId="53156424" sldId="350"/>
            <ac:spMk id="51" creationId="{0BF4B6E5-EBC5-F5BB-BC8E-4F9F2EB60076}"/>
          </ac:spMkLst>
        </pc:spChg>
        <pc:spChg chg="mod">
          <ac:chgData name="Stuart C Wilde MBE" userId="effe1fc91cccb1d5" providerId="LiveId" clId="{0B7434C0-F6C9-5341-B016-8AA67EE59543}" dt="2023-12-07T16:34:30.185" v="1726" actId="1036"/>
          <ac:spMkLst>
            <pc:docMk/>
            <pc:sldMk cId="53156424" sldId="350"/>
            <ac:spMk id="52" creationId="{8E191EDC-4342-B23B-097E-75C31912E51B}"/>
          </ac:spMkLst>
        </pc:spChg>
        <pc:spChg chg="mod">
          <ac:chgData name="Stuart C Wilde MBE" userId="effe1fc91cccb1d5" providerId="LiveId" clId="{0B7434C0-F6C9-5341-B016-8AA67EE59543}" dt="2023-12-07T16:34:30.185" v="1726" actId="1036"/>
          <ac:spMkLst>
            <pc:docMk/>
            <pc:sldMk cId="53156424" sldId="350"/>
            <ac:spMk id="53" creationId="{39A4DFB5-90EC-A2A9-F1A2-8104AFB5DA21}"/>
          </ac:spMkLst>
        </pc:spChg>
        <pc:spChg chg="mod">
          <ac:chgData name="Stuart C Wilde MBE" userId="effe1fc91cccb1d5" providerId="LiveId" clId="{0B7434C0-F6C9-5341-B016-8AA67EE59543}" dt="2023-12-07T16:34:30.185" v="1726" actId="1036"/>
          <ac:spMkLst>
            <pc:docMk/>
            <pc:sldMk cId="53156424" sldId="350"/>
            <ac:spMk id="54" creationId="{3425C8AC-57EA-7A33-AEF9-9C39FB1B9DE3}"/>
          </ac:spMkLst>
        </pc:spChg>
        <pc:spChg chg="mod">
          <ac:chgData name="Stuart C Wilde MBE" userId="effe1fc91cccb1d5" providerId="LiveId" clId="{0B7434C0-F6C9-5341-B016-8AA67EE59543}" dt="2023-12-07T16:34:30.185" v="1726" actId="1036"/>
          <ac:spMkLst>
            <pc:docMk/>
            <pc:sldMk cId="53156424" sldId="350"/>
            <ac:spMk id="55" creationId="{3FA319B5-4227-4994-EB6F-F9BEC865F4BF}"/>
          </ac:spMkLst>
        </pc:spChg>
        <pc:picChg chg="mod">
          <ac:chgData name="Stuart C Wilde MBE" userId="effe1fc91cccb1d5" providerId="LiveId" clId="{0B7434C0-F6C9-5341-B016-8AA67EE59543}" dt="2023-12-07T16:34:30.185" v="1726" actId="1036"/>
          <ac:picMkLst>
            <pc:docMk/>
            <pc:sldMk cId="53156424" sldId="350"/>
            <ac:picMk id="15" creationId="{03C0473C-3504-251E-7D37-780E23D22FF9}"/>
          </ac:picMkLst>
        </pc:picChg>
        <pc:picChg chg="mod">
          <ac:chgData name="Stuart C Wilde MBE" userId="effe1fc91cccb1d5" providerId="LiveId" clId="{0B7434C0-F6C9-5341-B016-8AA67EE59543}" dt="2023-12-07T16:34:30.185" v="1726" actId="1036"/>
          <ac:picMkLst>
            <pc:docMk/>
            <pc:sldMk cId="53156424" sldId="350"/>
            <ac:picMk id="20" creationId="{C81C7E56-0D96-8889-64E3-019E516E22F6}"/>
          </ac:picMkLst>
        </pc:picChg>
        <pc:picChg chg="mod">
          <ac:chgData name="Stuart C Wilde MBE" userId="effe1fc91cccb1d5" providerId="LiveId" clId="{0B7434C0-F6C9-5341-B016-8AA67EE59543}" dt="2023-12-07T16:34:30.185" v="1726" actId="1036"/>
          <ac:picMkLst>
            <pc:docMk/>
            <pc:sldMk cId="53156424" sldId="350"/>
            <ac:picMk id="21" creationId="{71924184-91FB-2B75-A0F4-474580A4AFB9}"/>
          </ac:picMkLst>
        </pc:picChg>
        <pc:picChg chg="mod">
          <ac:chgData name="Stuart C Wilde MBE" userId="effe1fc91cccb1d5" providerId="LiveId" clId="{0B7434C0-F6C9-5341-B016-8AA67EE59543}" dt="2023-12-07T16:34:30.185" v="1726" actId="1036"/>
          <ac:picMkLst>
            <pc:docMk/>
            <pc:sldMk cId="53156424" sldId="350"/>
            <ac:picMk id="26" creationId="{FDD67ED4-4DB9-28C3-59FB-AA22735B8019}"/>
          </ac:picMkLst>
        </pc:picChg>
        <pc:picChg chg="mod">
          <ac:chgData name="Stuart C Wilde MBE" userId="effe1fc91cccb1d5" providerId="LiveId" clId="{0B7434C0-F6C9-5341-B016-8AA67EE59543}" dt="2023-12-07T16:34:30.185" v="1726" actId="1036"/>
          <ac:picMkLst>
            <pc:docMk/>
            <pc:sldMk cId="53156424" sldId="350"/>
            <ac:picMk id="27" creationId="{6524945E-69B3-9D4F-3A19-EEC0D817BB21}"/>
          </ac:picMkLst>
        </pc:picChg>
        <pc:picChg chg="mod">
          <ac:chgData name="Stuart C Wilde MBE" userId="effe1fc91cccb1d5" providerId="LiveId" clId="{0B7434C0-F6C9-5341-B016-8AA67EE59543}" dt="2023-12-07T16:34:30.185" v="1726" actId="1036"/>
          <ac:picMkLst>
            <pc:docMk/>
            <pc:sldMk cId="53156424" sldId="350"/>
            <ac:picMk id="31" creationId="{B6D97AD6-87E2-4D8F-2BD7-A916AC8F3C32}"/>
          </ac:picMkLst>
        </pc:picChg>
        <pc:picChg chg="mod">
          <ac:chgData name="Stuart C Wilde MBE" userId="effe1fc91cccb1d5" providerId="LiveId" clId="{0B7434C0-F6C9-5341-B016-8AA67EE59543}" dt="2023-12-07T16:34:30.185" v="1726" actId="1036"/>
          <ac:picMkLst>
            <pc:docMk/>
            <pc:sldMk cId="53156424" sldId="350"/>
            <ac:picMk id="35" creationId="{E12AFDD6-97AB-34E6-E885-278EBC8E155D}"/>
          </ac:picMkLst>
        </pc:picChg>
        <pc:picChg chg="mod">
          <ac:chgData name="Stuart C Wilde MBE" userId="effe1fc91cccb1d5" providerId="LiveId" clId="{0B7434C0-F6C9-5341-B016-8AA67EE59543}" dt="2023-12-07T16:34:30.185" v="1726" actId="1036"/>
          <ac:picMkLst>
            <pc:docMk/>
            <pc:sldMk cId="53156424" sldId="350"/>
            <ac:picMk id="46" creationId="{9C5F04FE-1055-C4D8-C734-4AE5E5C1AFE6}"/>
          </ac:picMkLst>
        </pc:picChg>
        <pc:picChg chg="mod">
          <ac:chgData name="Stuart C Wilde MBE" userId="effe1fc91cccb1d5" providerId="LiveId" clId="{0B7434C0-F6C9-5341-B016-8AA67EE59543}" dt="2023-12-07T16:34:30.185" v="1726" actId="1036"/>
          <ac:picMkLst>
            <pc:docMk/>
            <pc:sldMk cId="53156424" sldId="350"/>
            <ac:picMk id="47" creationId="{267A6C90-3D4F-C580-C890-16BF4AF790A7}"/>
          </ac:picMkLst>
        </pc:picChg>
        <pc:picChg chg="mod">
          <ac:chgData name="Stuart C Wilde MBE" userId="effe1fc91cccb1d5" providerId="LiveId" clId="{0B7434C0-F6C9-5341-B016-8AA67EE59543}" dt="2023-12-07T16:34:30.185" v="1726" actId="1036"/>
          <ac:picMkLst>
            <pc:docMk/>
            <pc:sldMk cId="53156424" sldId="350"/>
            <ac:picMk id="57" creationId="{CABCA72A-92A1-8CAA-F47D-032F68A04C86}"/>
          </ac:picMkLst>
        </pc:picChg>
        <pc:cxnChg chg="mod">
          <ac:chgData name="Stuart C Wilde MBE" userId="effe1fc91cccb1d5" providerId="LiveId" clId="{0B7434C0-F6C9-5341-B016-8AA67EE59543}" dt="2023-12-07T16:34:30.185" v="1726" actId="1036"/>
          <ac:cxnSpMkLst>
            <pc:docMk/>
            <pc:sldMk cId="53156424" sldId="350"/>
            <ac:cxnSpMk id="7" creationId="{9FBCB2A0-475D-91A1-21AA-C0FC19012FC0}"/>
          </ac:cxnSpMkLst>
        </pc:cxnChg>
        <pc:cxnChg chg="del">
          <ac:chgData name="Stuart C Wilde MBE" userId="effe1fc91cccb1d5" providerId="LiveId" clId="{0B7434C0-F6C9-5341-B016-8AA67EE59543}" dt="2023-12-05T19:55:47.263" v="439" actId="478"/>
          <ac:cxnSpMkLst>
            <pc:docMk/>
            <pc:sldMk cId="53156424" sldId="350"/>
            <ac:cxnSpMk id="8" creationId="{50060E80-F1C3-4E50-B873-7CFDEEA90049}"/>
          </ac:cxnSpMkLst>
        </pc:cxnChg>
        <pc:cxnChg chg="del">
          <ac:chgData name="Stuart C Wilde MBE" userId="effe1fc91cccb1d5" providerId="LiveId" clId="{0B7434C0-F6C9-5341-B016-8AA67EE59543}" dt="2023-12-05T19:55:47.263" v="439" actId="478"/>
          <ac:cxnSpMkLst>
            <pc:docMk/>
            <pc:sldMk cId="53156424" sldId="350"/>
            <ac:cxnSpMk id="9" creationId="{01C52B09-2839-4160-A3C1-6BB201E5D53A}"/>
          </ac:cxnSpMkLst>
        </pc:cxnChg>
        <pc:cxnChg chg="del">
          <ac:chgData name="Stuart C Wilde MBE" userId="effe1fc91cccb1d5" providerId="LiveId" clId="{0B7434C0-F6C9-5341-B016-8AA67EE59543}" dt="2023-12-05T19:55:47.263" v="439" actId="478"/>
          <ac:cxnSpMkLst>
            <pc:docMk/>
            <pc:sldMk cId="53156424" sldId="350"/>
            <ac:cxnSpMk id="10" creationId="{FC6C2AB6-E695-4520-9F38-6B6A0DE36B04}"/>
          </ac:cxnSpMkLst>
        </pc:cxnChg>
        <pc:cxnChg chg="del">
          <ac:chgData name="Stuart C Wilde MBE" userId="effe1fc91cccb1d5" providerId="LiveId" clId="{0B7434C0-F6C9-5341-B016-8AA67EE59543}" dt="2023-12-05T19:55:47.263" v="439" actId="478"/>
          <ac:cxnSpMkLst>
            <pc:docMk/>
            <pc:sldMk cId="53156424" sldId="350"/>
            <ac:cxnSpMk id="11" creationId="{8F28B946-C7F6-4BF4-9E0C-3FACB97B07C7}"/>
          </ac:cxnSpMkLst>
        </pc:cxnChg>
        <pc:cxnChg chg="mod">
          <ac:chgData name="Stuart C Wilde MBE" userId="effe1fc91cccb1d5" providerId="LiveId" clId="{0B7434C0-F6C9-5341-B016-8AA67EE59543}" dt="2023-12-07T16:34:30.185" v="1726" actId="1036"/>
          <ac:cxnSpMkLst>
            <pc:docMk/>
            <pc:sldMk cId="53156424" sldId="350"/>
            <ac:cxnSpMk id="16" creationId="{E96C9217-56A5-A0D8-7B9B-B2CEDB76BDD8}"/>
          </ac:cxnSpMkLst>
        </pc:cxnChg>
        <pc:cxnChg chg="mod">
          <ac:chgData name="Stuart C Wilde MBE" userId="effe1fc91cccb1d5" providerId="LiveId" clId="{0B7434C0-F6C9-5341-B016-8AA67EE59543}" dt="2023-12-07T16:34:30.185" v="1726" actId="1036"/>
          <ac:cxnSpMkLst>
            <pc:docMk/>
            <pc:sldMk cId="53156424" sldId="350"/>
            <ac:cxnSpMk id="19" creationId="{A0902C5A-8F2A-0877-26B2-B681656D9875}"/>
          </ac:cxnSpMkLst>
        </pc:cxnChg>
        <pc:cxnChg chg="mod">
          <ac:chgData name="Stuart C Wilde MBE" userId="effe1fc91cccb1d5" providerId="LiveId" clId="{0B7434C0-F6C9-5341-B016-8AA67EE59543}" dt="2023-12-07T16:34:30.185" v="1726" actId="1036"/>
          <ac:cxnSpMkLst>
            <pc:docMk/>
            <pc:sldMk cId="53156424" sldId="350"/>
            <ac:cxnSpMk id="24" creationId="{96442459-F2C1-652D-2269-7AA31C558218}"/>
          </ac:cxnSpMkLst>
        </pc:cxnChg>
        <pc:cxnChg chg="mod">
          <ac:chgData name="Stuart C Wilde MBE" userId="effe1fc91cccb1d5" providerId="LiveId" clId="{0B7434C0-F6C9-5341-B016-8AA67EE59543}" dt="2023-12-07T16:34:30.185" v="1726" actId="1036"/>
          <ac:cxnSpMkLst>
            <pc:docMk/>
            <pc:sldMk cId="53156424" sldId="350"/>
            <ac:cxnSpMk id="33" creationId="{13ACF7F7-3817-472A-6B15-F3DEE243F674}"/>
          </ac:cxnSpMkLst>
        </pc:cxnChg>
      </pc:sldChg>
      <pc:sldChg chg="addSp delSp modSp mod">
        <pc:chgData name="Stuart C Wilde MBE" userId="effe1fc91cccb1d5" providerId="LiveId" clId="{0B7434C0-F6C9-5341-B016-8AA67EE59543}" dt="2023-12-05T20:15:34.438" v="1003" actId="478"/>
        <pc:sldMkLst>
          <pc:docMk/>
          <pc:sldMk cId="2397240454" sldId="351"/>
        </pc:sldMkLst>
        <pc:spChg chg="del">
          <ac:chgData name="Stuart C Wilde MBE" userId="effe1fc91cccb1d5" providerId="LiveId" clId="{0B7434C0-F6C9-5341-B016-8AA67EE59543}" dt="2023-12-05T19:55:53.518" v="440" actId="478"/>
          <ac:spMkLst>
            <pc:docMk/>
            <pc:sldMk cId="2397240454" sldId="351"/>
            <ac:spMk id="4" creationId="{60735DC8-A105-4BD0-A57F-2FFC38AECE84}"/>
          </ac:spMkLst>
        </pc:spChg>
        <pc:spChg chg="add mod">
          <ac:chgData name="Stuart C Wilde MBE" userId="effe1fc91cccb1d5" providerId="LiveId" clId="{0B7434C0-F6C9-5341-B016-8AA67EE59543}" dt="2023-12-05T20:15:30.957" v="1002" actId="20577"/>
          <ac:spMkLst>
            <pc:docMk/>
            <pc:sldMk cId="2397240454" sldId="351"/>
            <ac:spMk id="13" creationId="{B420A2B0-07AE-EBF1-EB6D-FE2890BB5D22}"/>
          </ac:spMkLst>
        </pc:spChg>
        <pc:spChg chg="del">
          <ac:chgData name="Stuart C Wilde MBE" userId="effe1fc91cccb1d5" providerId="LiveId" clId="{0B7434C0-F6C9-5341-B016-8AA67EE59543}" dt="2023-12-05T19:55:53.518" v="440" actId="478"/>
          <ac:spMkLst>
            <pc:docMk/>
            <pc:sldMk cId="2397240454" sldId="351"/>
            <ac:spMk id="14" creationId="{8F43C2BE-FC11-4556-86F2-8EE2FBBF10D2}"/>
          </ac:spMkLst>
        </pc:spChg>
        <pc:spChg chg="del">
          <ac:chgData name="Stuart C Wilde MBE" userId="effe1fc91cccb1d5" providerId="LiveId" clId="{0B7434C0-F6C9-5341-B016-8AA67EE59543}" dt="2023-12-05T19:55:53.518" v="440" actId="478"/>
          <ac:spMkLst>
            <pc:docMk/>
            <pc:sldMk cId="2397240454" sldId="351"/>
            <ac:spMk id="25" creationId="{F54BD576-CC82-43DA-A008-C28EF60A448A}"/>
          </ac:spMkLst>
        </pc:spChg>
        <pc:spChg chg="del">
          <ac:chgData name="Stuart C Wilde MBE" userId="effe1fc91cccb1d5" providerId="LiveId" clId="{0B7434C0-F6C9-5341-B016-8AA67EE59543}" dt="2023-12-05T20:15:34.438" v="1003" actId="478"/>
          <ac:spMkLst>
            <pc:docMk/>
            <pc:sldMk cId="2397240454" sldId="351"/>
            <ac:spMk id="29" creationId="{C5A8C257-B6E4-D850-0685-E36894744DCB}"/>
          </ac:spMkLst>
        </pc:spChg>
        <pc:cxnChg chg="del">
          <ac:chgData name="Stuart C Wilde MBE" userId="effe1fc91cccb1d5" providerId="LiveId" clId="{0B7434C0-F6C9-5341-B016-8AA67EE59543}" dt="2023-12-05T19:55:53.518" v="440" actId="478"/>
          <ac:cxnSpMkLst>
            <pc:docMk/>
            <pc:sldMk cId="2397240454" sldId="351"/>
            <ac:cxnSpMk id="8" creationId="{50060E80-F1C3-4E50-B873-7CFDEEA90049}"/>
          </ac:cxnSpMkLst>
        </pc:cxnChg>
        <pc:cxnChg chg="del">
          <ac:chgData name="Stuart C Wilde MBE" userId="effe1fc91cccb1d5" providerId="LiveId" clId="{0B7434C0-F6C9-5341-B016-8AA67EE59543}" dt="2023-12-05T19:55:53.518" v="440" actId="478"/>
          <ac:cxnSpMkLst>
            <pc:docMk/>
            <pc:sldMk cId="2397240454" sldId="351"/>
            <ac:cxnSpMk id="9" creationId="{01C52B09-2839-4160-A3C1-6BB201E5D53A}"/>
          </ac:cxnSpMkLst>
        </pc:cxnChg>
        <pc:cxnChg chg="del">
          <ac:chgData name="Stuart C Wilde MBE" userId="effe1fc91cccb1d5" providerId="LiveId" clId="{0B7434C0-F6C9-5341-B016-8AA67EE59543}" dt="2023-12-05T19:55:53.518" v="440" actId="478"/>
          <ac:cxnSpMkLst>
            <pc:docMk/>
            <pc:sldMk cId="2397240454" sldId="351"/>
            <ac:cxnSpMk id="10" creationId="{FC6C2AB6-E695-4520-9F38-6B6A0DE36B04}"/>
          </ac:cxnSpMkLst>
        </pc:cxnChg>
        <pc:cxnChg chg="del">
          <ac:chgData name="Stuart C Wilde MBE" userId="effe1fc91cccb1d5" providerId="LiveId" clId="{0B7434C0-F6C9-5341-B016-8AA67EE59543}" dt="2023-12-05T19:55:53.518" v="440" actId="478"/>
          <ac:cxnSpMkLst>
            <pc:docMk/>
            <pc:sldMk cId="2397240454" sldId="351"/>
            <ac:cxnSpMk id="11" creationId="{8F28B946-C7F6-4BF4-9E0C-3FACB97B07C7}"/>
          </ac:cxnSpMkLst>
        </pc:cxnChg>
      </pc:sldChg>
      <pc:sldChg chg="addSp delSp modSp mod">
        <pc:chgData name="Stuart C Wilde MBE" userId="effe1fc91cccb1d5" providerId="LiveId" clId="{0B7434C0-F6C9-5341-B016-8AA67EE59543}" dt="2023-12-07T16:34:49.372" v="1750" actId="1036"/>
        <pc:sldMkLst>
          <pc:docMk/>
          <pc:sldMk cId="3304154367" sldId="352"/>
        </pc:sldMkLst>
        <pc:spChg chg="add mod">
          <ac:chgData name="Stuart C Wilde MBE" userId="effe1fc91cccb1d5" providerId="LiveId" clId="{0B7434C0-F6C9-5341-B016-8AA67EE59543}" dt="2023-12-05T20:15:43.533" v="1007" actId="20577"/>
          <ac:spMkLst>
            <pc:docMk/>
            <pc:sldMk cId="3304154367" sldId="352"/>
            <ac:spMk id="2" creationId="{2BDB1BDE-7AE4-7598-7C04-0C922933DF3F}"/>
          </ac:spMkLst>
        </pc:spChg>
        <pc:spChg chg="del">
          <ac:chgData name="Stuart C Wilde MBE" userId="effe1fc91cccb1d5" providerId="LiveId" clId="{0B7434C0-F6C9-5341-B016-8AA67EE59543}" dt="2023-12-05T19:55:58.680" v="441" actId="478"/>
          <ac:spMkLst>
            <pc:docMk/>
            <pc:sldMk cId="3304154367" sldId="352"/>
            <ac:spMk id="4" creationId="{60735DC8-A105-4BD0-A57F-2FFC38AECE84}"/>
          </ac:spMkLst>
        </pc:spChg>
        <pc:spChg chg="del">
          <ac:chgData name="Stuart C Wilde MBE" userId="effe1fc91cccb1d5" providerId="LiveId" clId="{0B7434C0-F6C9-5341-B016-8AA67EE59543}" dt="2023-12-05T19:55:58.680" v="441" actId="478"/>
          <ac:spMkLst>
            <pc:docMk/>
            <pc:sldMk cId="3304154367" sldId="352"/>
            <ac:spMk id="14" creationId="{8F43C2BE-FC11-4556-86F2-8EE2FBBF10D2}"/>
          </ac:spMkLst>
        </pc:spChg>
        <pc:spChg chg="mod">
          <ac:chgData name="Stuart C Wilde MBE" userId="effe1fc91cccb1d5" providerId="LiveId" clId="{0B7434C0-F6C9-5341-B016-8AA67EE59543}" dt="2023-12-07T16:34:49.372" v="1750" actId="1036"/>
          <ac:spMkLst>
            <pc:docMk/>
            <pc:sldMk cId="3304154367" sldId="352"/>
            <ac:spMk id="21" creationId="{3903F149-ED9D-768C-6FBE-C36955D014E2}"/>
          </ac:spMkLst>
        </pc:spChg>
        <pc:spChg chg="mod">
          <ac:chgData name="Stuart C Wilde MBE" userId="effe1fc91cccb1d5" providerId="LiveId" clId="{0B7434C0-F6C9-5341-B016-8AA67EE59543}" dt="2023-12-07T16:34:49.372" v="1750" actId="1036"/>
          <ac:spMkLst>
            <pc:docMk/>
            <pc:sldMk cId="3304154367" sldId="352"/>
            <ac:spMk id="22" creationId="{094F75DC-2B3A-EA46-1A99-997E78E1C597}"/>
          </ac:spMkLst>
        </pc:spChg>
        <pc:spChg chg="del">
          <ac:chgData name="Stuart C Wilde MBE" userId="effe1fc91cccb1d5" providerId="LiveId" clId="{0B7434C0-F6C9-5341-B016-8AA67EE59543}" dt="2023-12-05T19:55:58.680" v="441" actId="478"/>
          <ac:spMkLst>
            <pc:docMk/>
            <pc:sldMk cId="3304154367" sldId="352"/>
            <ac:spMk id="25" creationId="{F54BD576-CC82-43DA-A008-C28EF60A448A}"/>
          </ac:spMkLst>
        </pc:spChg>
        <pc:spChg chg="mod">
          <ac:chgData name="Stuart C Wilde MBE" userId="effe1fc91cccb1d5" providerId="LiveId" clId="{0B7434C0-F6C9-5341-B016-8AA67EE59543}" dt="2023-12-07T16:34:49.372" v="1750" actId="1036"/>
          <ac:spMkLst>
            <pc:docMk/>
            <pc:sldMk cId="3304154367" sldId="352"/>
            <ac:spMk id="27" creationId="{1970C6E9-435E-6108-75AE-6A8BB22298C3}"/>
          </ac:spMkLst>
        </pc:spChg>
        <pc:spChg chg="mod">
          <ac:chgData name="Stuart C Wilde MBE" userId="effe1fc91cccb1d5" providerId="LiveId" clId="{0B7434C0-F6C9-5341-B016-8AA67EE59543}" dt="2023-12-07T16:34:49.372" v="1750" actId="1036"/>
          <ac:spMkLst>
            <pc:docMk/>
            <pc:sldMk cId="3304154367" sldId="352"/>
            <ac:spMk id="28" creationId="{3E91B77D-35C5-3F53-75C4-72A064174602}"/>
          </ac:spMkLst>
        </pc:spChg>
        <pc:spChg chg="del">
          <ac:chgData name="Stuart C Wilde MBE" userId="effe1fc91cccb1d5" providerId="LiveId" clId="{0B7434C0-F6C9-5341-B016-8AA67EE59543}" dt="2023-12-05T20:15:39.061" v="1004" actId="478"/>
          <ac:spMkLst>
            <pc:docMk/>
            <pc:sldMk cId="3304154367" sldId="352"/>
            <ac:spMk id="29" creationId="{C5A8C257-B6E4-D850-0685-E36894744DCB}"/>
          </ac:spMkLst>
        </pc:spChg>
        <pc:spChg chg="mod">
          <ac:chgData name="Stuart C Wilde MBE" userId="effe1fc91cccb1d5" providerId="LiveId" clId="{0B7434C0-F6C9-5341-B016-8AA67EE59543}" dt="2023-12-07T16:34:49.372" v="1750" actId="1036"/>
          <ac:spMkLst>
            <pc:docMk/>
            <pc:sldMk cId="3304154367" sldId="352"/>
            <ac:spMk id="37" creationId="{F3F42618-D45C-2D9F-205E-5E127E83CCC1}"/>
          </ac:spMkLst>
        </pc:spChg>
        <pc:spChg chg="mod">
          <ac:chgData name="Stuart C Wilde MBE" userId="effe1fc91cccb1d5" providerId="LiveId" clId="{0B7434C0-F6C9-5341-B016-8AA67EE59543}" dt="2023-12-07T16:34:49.372" v="1750" actId="1036"/>
          <ac:spMkLst>
            <pc:docMk/>
            <pc:sldMk cId="3304154367" sldId="352"/>
            <ac:spMk id="39" creationId="{E16ED36B-266C-8F90-FAB4-36EA0A6DA806}"/>
          </ac:spMkLst>
        </pc:spChg>
        <pc:spChg chg="mod">
          <ac:chgData name="Stuart C Wilde MBE" userId="effe1fc91cccb1d5" providerId="LiveId" clId="{0B7434C0-F6C9-5341-B016-8AA67EE59543}" dt="2023-12-07T16:34:49.372" v="1750" actId="1036"/>
          <ac:spMkLst>
            <pc:docMk/>
            <pc:sldMk cId="3304154367" sldId="352"/>
            <ac:spMk id="40" creationId="{B4F6D1AB-2CED-36EB-8E3D-34BF9E1B6D8C}"/>
          </ac:spMkLst>
        </pc:spChg>
        <pc:spChg chg="mod">
          <ac:chgData name="Stuart C Wilde MBE" userId="effe1fc91cccb1d5" providerId="LiveId" clId="{0B7434C0-F6C9-5341-B016-8AA67EE59543}" dt="2023-12-07T16:34:49.372" v="1750" actId="1036"/>
          <ac:spMkLst>
            <pc:docMk/>
            <pc:sldMk cId="3304154367" sldId="352"/>
            <ac:spMk id="42" creationId="{C26033D4-FF4A-72EA-E848-5F5297DDB30B}"/>
          </ac:spMkLst>
        </pc:spChg>
        <pc:spChg chg="mod">
          <ac:chgData name="Stuart C Wilde MBE" userId="effe1fc91cccb1d5" providerId="LiveId" clId="{0B7434C0-F6C9-5341-B016-8AA67EE59543}" dt="2023-12-07T16:34:49.372" v="1750" actId="1036"/>
          <ac:spMkLst>
            <pc:docMk/>
            <pc:sldMk cId="3304154367" sldId="352"/>
            <ac:spMk id="48" creationId="{6A351389-64C9-7457-CDB6-E07FE94473EB}"/>
          </ac:spMkLst>
        </pc:spChg>
        <pc:spChg chg="mod">
          <ac:chgData name="Stuart C Wilde MBE" userId="effe1fc91cccb1d5" providerId="LiveId" clId="{0B7434C0-F6C9-5341-B016-8AA67EE59543}" dt="2023-12-07T16:34:49.372" v="1750" actId="1036"/>
          <ac:spMkLst>
            <pc:docMk/>
            <pc:sldMk cId="3304154367" sldId="352"/>
            <ac:spMk id="49" creationId="{AE113B13-5A7C-C364-C5C9-1396697EAEE0}"/>
          </ac:spMkLst>
        </pc:spChg>
        <pc:spChg chg="mod">
          <ac:chgData name="Stuart C Wilde MBE" userId="effe1fc91cccb1d5" providerId="LiveId" clId="{0B7434C0-F6C9-5341-B016-8AA67EE59543}" dt="2023-12-07T16:34:49.372" v="1750" actId="1036"/>
          <ac:spMkLst>
            <pc:docMk/>
            <pc:sldMk cId="3304154367" sldId="352"/>
            <ac:spMk id="50" creationId="{B88F28B7-A927-619D-E20B-C9CA59AB04A2}"/>
          </ac:spMkLst>
        </pc:spChg>
        <pc:spChg chg="mod">
          <ac:chgData name="Stuart C Wilde MBE" userId="effe1fc91cccb1d5" providerId="LiveId" clId="{0B7434C0-F6C9-5341-B016-8AA67EE59543}" dt="2023-12-07T16:34:49.372" v="1750" actId="1036"/>
          <ac:spMkLst>
            <pc:docMk/>
            <pc:sldMk cId="3304154367" sldId="352"/>
            <ac:spMk id="51" creationId="{0731AB87-F953-1E2D-5504-58B350D7BFE2}"/>
          </ac:spMkLst>
        </pc:spChg>
        <pc:spChg chg="mod">
          <ac:chgData name="Stuart C Wilde MBE" userId="effe1fc91cccb1d5" providerId="LiveId" clId="{0B7434C0-F6C9-5341-B016-8AA67EE59543}" dt="2023-12-07T16:34:49.372" v="1750" actId="1036"/>
          <ac:spMkLst>
            <pc:docMk/>
            <pc:sldMk cId="3304154367" sldId="352"/>
            <ac:spMk id="52" creationId="{084B13C1-B8A3-DAAB-AAB9-13C6A79FF12F}"/>
          </ac:spMkLst>
        </pc:spChg>
        <pc:spChg chg="mod">
          <ac:chgData name="Stuart C Wilde MBE" userId="effe1fc91cccb1d5" providerId="LiveId" clId="{0B7434C0-F6C9-5341-B016-8AA67EE59543}" dt="2023-12-07T16:34:49.372" v="1750" actId="1036"/>
          <ac:spMkLst>
            <pc:docMk/>
            <pc:sldMk cId="3304154367" sldId="352"/>
            <ac:spMk id="53" creationId="{9ECFC872-AB0A-3BCD-9831-3881A6E7F480}"/>
          </ac:spMkLst>
        </pc:spChg>
        <pc:spChg chg="mod">
          <ac:chgData name="Stuart C Wilde MBE" userId="effe1fc91cccb1d5" providerId="LiveId" clId="{0B7434C0-F6C9-5341-B016-8AA67EE59543}" dt="2023-12-07T16:34:49.372" v="1750" actId="1036"/>
          <ac:spMkLst>
            <pc:docMk/>
            <pc:sldMk cId="3304154367" sldId="352"/>
            <ac:spMk id="54" creationId="{4838BA58-61C1-7F32-7799-020F885EE242}"/>
          </ac:spMkLst>
        </pc:spChg>
        <pc:spChg chg="mod">
          <ac:chgData name="Stuart C Wilde MBE" userId="effe1fc91cccb1d5" providerId="LiveId" clId="{0B7434C0-F6C9-5341-B016-8AA67EE59543}" dt="2023-12-07T16:34:49.372" v="1750" actId="1036"/>
          <ac:spMkLst>
            <pc:docMk/>
            <pc:sldMk cId="3304154367" sldId="352"/>
            <ac:spMk id="55" creationId="{7AFB6A9A-7129-C648-4BD3-AAB431013485}"/>
          </ac:spMkLst>
        </pc:spChg>
        <pc:picChg chg="mod">
          <ac:chgData name="Stuart C Wilde MBE" userId="effe1fc91cccb1d5" providerId="LiveId" clId="{0B7434C0-F6C9-5341-B016-8AA67EE59543}" dt="2023-12-07T16:34:49.372" v="1750" actId="1036"/>
          <ac:picMkLst>
            <pc:docMk/>
            <pc:sldMk cId="3304154367" sldId="352"/>
            <ac:picMk id="20" creationId="{5B5D0253-CE9A-5727-5B7E-D72018ADB52F}"/>
          </ac:picMkLst>
        </pc:picChg>
        <pc:picChg chg="mod">
          <ac:chgData name="Stuart C Wilde MBE" userId="effe1fc91cccb1d5" providerId="LiveId" clId="{0B7434C0-F6C9-5341-B016-8AA67EE59543}" dt="2023-12-07T16:34:49.372" v="1750" actId="1036"/>
          <ac:picMkLst>
            <pc:docMk/>
            <pc:sldMk cId="3304154367" sldId="352"/>
            <ac:picMk id="23" creationId="{33B73DCF-3764-A890-FB75-761F9C8521CE}"/>
          </ac:picMkLst>
        </pc:picChg>
        <pc:picChg chg="mod">
          <ac:chgData name="Stuart C Wilde MBE" userId="effe1fc91cccb1d5" providerId="LiveId" clId="{0B7434C0-F6C9-5341-B016-8AA67EE59543}" dt="2023-12-07T16:34:49.372" v="1750" actId="1036"/>
          <ac:picMkLst>
            <pc:docMk/>
            <pc:sldMk cId="3304154367" sldId="352"/>
            <ac:picMk id="31" creationId="{0339BC67-A846-6A01-E15F-847B855070C2}"/>
          </ac:picMkLst>
        </pc:picChg>
        <pc:picChg chg="mod">
          <ac:chgData name="Stuart C Wilde MBE" userId="effe1fc91cccb1d5" providerId="LiveId" clId="{0B7434C0-F6C9-5341-B016-8AA67EE59543}" dt="2023-12-07T16:34:49.372" v="1750" actId="1036"/>
          <ac:picMkLst>
            <pc:docMk/>
            <pc:sldMk cId="3304154367" sldId="352"/>
            <ac:picMk id="32" creationId="{30F15E36-7B99-B3FD-BA53-A8EF57E8BF68}"/>
          </ac:picMkLst>
        </pc:picChg>
        <pc:picChg chg="mod">
          <ac:chgData name="Stuart C Wilde MBE" userId="effe1fc91cccb1d5" providerId="LiveId" clId="{0B7434C0-F6C9-5341-B016-8AA67EE59543}" dt="2023-12-07T16:34:49.372" v="1750" actId="1036"/>
          <ac:picMkLst>
            <pc:docMk/>
            <pc:sldMk cId="3304154367" sldId="352"/>
            <ac:picMk id="36" creationId="{27B1020F-A485-4869-B00D-A786808C9858}"/>
          </ac:picMkLst>
        </pc:picChg>
        <pc:picChg chg="mod">
          <ac:chgData name="Stuart C Wilde MBE" userId="effe1fc91cccb1d5" providerId="LiveId" clId="{0B7434C0-F6C9-5341-B016-8AA67EE59543}" dt="2023-12-07T16:34:49.372" v="1750" actId="1036"/>
          <ac:picMkLst>
            <pc:docMk/>
            <pc:sldMk cId="3304154367" sldId="352"/>
            <ac:picMk id="46" creationId="{0D1420EB-84AE-B3E9-598F-306244B020DF}"/>
          </ac:picMkLst>
        </pc:picChg>
        <pc:picChg chg="mod">
          <ac:chgData name="Stuart C Wilde MBE" userId="effe1fc91cccb1d5" providerId="LiveId" clId="{0B7434C0-F6C9-5341-B016-8AA67EE59543}" dt="2023-12-07T16:34:49.372" v="1750" actId="1036"/>
          <ac:picMkLst>
            <pc:docMk/>
            <pc:sldMk cId="3304154367" sldId="352"/>
            <ac:picMk id="47" creationId="{BBD094B4-0479-4349-8ACF-E902B34C05EF}"/>
          </ac:picMkLst>
        </pc:picChg>
        <pc:picChg chg="mod">
          <ac:chgData name="Stuart C Wilde MBE" userId="effe1fc91cccb1d5" providerId="LiveId" clId="{0B7434C0-F6C9-5341-B016-8AA67EE59543}" dt="2023-12-07T16:34:49.372" v="1750" actId="1036"/>
          <ac:picMkLst>
            <pc:docMk/>
            <pc:sldMk cId="3304154367" sldId="352"/>
            <ac:picMk id="57" creationId="{1F3A9EBA-105F-FF39-9842-9435AD6FA171}"/>
          </ac:picMkLst>
        </pc:picChg>
        <pc:picChg chg="mod">
          <ac:chgData name="Stuart C Wilde MBE" userId="effe1fc91cccb1d5" providerId="LiveId" clId="{0B7434C0-F6C9-5341-B016-8AA67EE59543}" dt="2023-12-07T16:34:49.372" v="1750" actId="1036"/>
          <ac:picMkLst>
            <pc:docMk/>
            <pc:sldMk cId="3304154367" sldId="352"/>
            <ac:picMk id="59" creationId="{C9001F38-EC24-B1B3-C1FC-3882B5D99E7C}"/>
          </ac:picMkLst>
        </pc:picChg>
        <pc:picChg chg="mod">
          <ac:chgData name="Stuart C Wilde MBE" userId="effe1fc91cccb1d5" providerId="LiveId" clId="{0B7434C0-F6C9-5341-B016-8AA67EE59543}" dt="2023-12-07T16:34:49.372" v="1750" actId="1036"/>
          <ac:picMkLst>
            <pc:docMk/>
            <pc:sldMk cId="3304154367" sldId="352"/>
            <ac:picMk id="61" creationId="{51A4D83A-276C-8BB7-87BF-6973DBC0AD62}"/>
          </ac:picMkLst>
        </pc:picChg>
        <pc:cxnChg chg="del">
          <ac:chgData name="Stuart C Wilde MBE" userId="effe1fc91cccb1d5" providerId="LiveId" clId="{0B7434C0-F6C9-5341-B016-8AA67EE59543}" dt="2023-12-05T19:55:58.680" v="441" actId="478"/>
          <ac:cxnSpMkLst>
            <pc:docMk/>
            <pc:sldMk cId="3304154367" sldId="352"/>
            <ac:cxnSpMk id="8" creationId="{50060E80-F1C3-4E50-B873-7CFDEEA90049}"/>
          </ac:cxnSpMkLst>
        </pc:cxnChg>
        <pc:cxnChg chg="del">
          <ac:chgData name="Stuart C Wilde MBE" userId="effe1fc91cccb1d5" providerId="LiveId" clId="{0B7434C0-F6C9-5341-B016-8AA67EE59543}" dt="2023-12-05T19:55:58.680" v="441" actId="478"/>
          <ac:cxnSpMkLst>
            <pc:docMk/>
            <pc:sldMk cId="3304154367" sldId="352"/>
            <ac:cxnSpMk id="9" creationId="{01C52B09-2839-4160-A3C1-6BB201E5D53A}"/>
          </ac:cxnSpMkLst>
        </pc:cxnChg>
        <pc:cxnChg chg="del">
          <ac:chgData name="Stuart C Wilde MBE" userId="effe1fc91cccb1d5" providerId="LiveId" clId="{0B7434C0-F6C9-5341-B016-8AA67EE59543}" dt="2023-12-05T19:55:58.680" v="441" actId="478"/>
          <ac:cxnSpMkLst>
            <pc:docMk/>
            <pc:sldMk cId="3304154367" sldId="352"/>
            <ac:cxnSpMk id="10" creationId="{FC6C2AB6-E695-4520-9F38-6B6A0DE36B04}"/>
          </ac:cxnSpMkLst>
        </pc:cxnChg>
        <pc:cxnChg chg="del">
          <ac:chgData name="Stuart C Wilde MBE" userId="effe1fc91cccb1d5" providerId="LiveId" clId="{0B7434C0-F6C9-5341-B016-8AA67EE59543}" dt="2023-12-05T19:55:58.680" v="441" actId="478"/>
          <ac:cxnSpMkLst>
            <pc:docMk/>
            <pc:sldMk cId="3304154367" sldId="352"/>
            <ac:cxnSpMk id="11" creationId="{8F28B946-C7F6-4BF4-9E0C-3FACB97B07C7}"/>
          </ac:cxnSpMkLst>
        </pc:cxnChg>
        <pc:cxnChg chg="mod">
          <ac:chgData name="Stuart C Wilde MBE" userId="effe1fc91cccb1d5" providerId="LiveId" clId="{0B7434C0-F6C9-5341-B016-8AA67EE59543}" dt="2023-12-07T16:34:49.372" v="1750" actId="1036"/>
          <ac:cxnSpMkLst>
            <pc:docMk/>
            <pc:sldMk cId="3304154367" sldId="352"/>
            <ac:cxnSpMk id="26" creationId="{1728F92E-AF2D-ACAB-E481-5037DCF8804D}"/>
          </ac:cxnSpMkLst>
        </pc:cxnChg>
        <pc:cxnChg chg="mod">
          <ac:chgData name="Stuart C Wilde MBE" userId="effe1fc91cccb1d5" providerId="LiveId" clId="{0B7434C0-F6C9-5341-B016-8AA67EE59543}" dt="2023-12-07T16:34:49.372" v="1750" actId="1036"/>
          <ac:cxnSpMkLst>
            <pc:docMk/>
            <pc:sldMk cId="3304154367" sldId="352"/>
            <ac:cxnSpMk id="34" creationId="{4890F26E-C1F4-CFAF-CE33-AB05E4C5FD12}"/>
          </ac:cxnSpMkLst>
        </pc:cxnChg>
        <pc:cxnChg chg="mod">
          <ac:chgData name="Stuart C Wilde MBE" userId="effe1fc91cccb1d5" providerId="LiveId" clId="{0B7434C0-F6C9-5341-B016-8AA67EE59543}" dt="2023-12-07T16:34:49.372" v="1750" actId="1036"/>
          <ac:cxnSpMkLst>
            <pc:docMk/>
            <pc:sldMk cId="3304154367" sldId="352"/>
            <ac:cxnSpMk id="35" creationId="{F32571B3-F711-366B-64A7-47B73344A251}"/>
          </ac:cxnSpMkLst>
        </pc:cxnChg>
        <pc:cxnChg chg="mod">
          <ac:chgData name="Stuart C Wilde MBE" userId="effe1fc91cccb1d5" providerId="LiveId" clId="{0B7434C0-F6C9-5341-B016-8AA67EE59543}" dt="2023-12-07T16:34:49.372" v="1750" actId="1036"/>
          <ac:cxnSpMkLst>
            <pc:docMk/>
            <pc:sldMk cId="3304154367" sldId="352"/>
            <ac:cxnSpMk id="38" creationId="{88ED6973-672D-6AE8-85B0-A4AB3CD9F077}"/>
          </ac:cxnSpMkLst>
        </pc:cxnChg>
        <pc:cxnChg chg="mod">
          <ac:chgData name="Stuart C Wilde MBE" userId="effe1fc91cccb1d5" providerId="LiveId" clId="{0B7434C0-F6C9-5341-B016-8AA67EE59543}" dt="2023-12-07T16:34:49.372" v="1750" actId="1036"/>
          <ac:cxnSpMkLst>
            <pc:docMk/>
            <pc:sldMk cId="3304154367" sldId="352"/>
            <ac:cxnSpMk id="41" creationId="{D86C8B66-F553-A5AB-FF35-E76CB0EF903A}"/>
          </ac:cxnSpMkLst>
        </pc:cxnChg>
      </pc:sldChg>
      <pc:sldChg chg="addSp delSp modSp mod">
        <pc:chgData name="Stuart C Wilde MBE" userId="effe1fc91cccb1d5" providerId="LiveId" clId="{0B7434C0-F6C9-5341-B016-8AA67EE59543}" dt="2023-12-05T20:15:53.007" v="1013" actId="20577"/>
        <pc:sldMkLst>
          <pc:docMk/>
          <pc:sldMk cId="4212935840" sldId="353"/>
        </pc:sldMkLst>
        <pc:spChg chg="add mod">
          <ac:chgData name="Stuart C Wilde MBE" userId="effe1fc91cccb1d5" providerId="LiveId" clId="{0B7434C0-F6C9-5341-B016-8AA67EE59543}" dt="2023-12-05T20:15:53.007" v="1013" actId="20577"/>
          <ac:spMkLst>
            <pc:docMk/>
            <pc:sldMk cId="4212935840" sldId="353"/>
            <ac:spMk id="2" creationId="{E859F16A-F766-E85B-FC90-E3857283E424}"/>
          </ac:spMkLst>
        </pc:spChg>
        <pc:spChg chg="del">
          <ac:chgData name="Stuart C Wilde MBE" userId="effe1fc91cccb1d5" providerId="LiveId" clId="{0B7434C0-F6C9-5341-B016-8AA67EE59543}" dt="2023-12-05T19:56:03.988" v="442" actId="478"/>
          <ac:spMkLst>
            <pc:docMk/>
            <pc:sldMk cId="4212935840" sldId="353"/>
            <ac:spMk id="4" creationId="{60735DC8-A105-4BD0-A57F-2FFC38AECE84}"/>
          </ac:spMkLst>
        </pc:spChg>
        <pc:spChg chg="del">
          <ac:chgData name="Stuart C Wilde MBE" userId="effe1fc91cccb1d5" providerId="LiveId" clId="{0B7434C0-F6C9-5341-B016-8AA67EE59543}" dt="2023-12-05T19:56:03.988" v="442" actId="478"/>
          <ac:spMkLst>
            <pc:docMk/>
            <pc:sldMk cId="4212935840" sldId="353"/>
            <ac:spMk id="14" creationId="{8F43C2BE-FC11-4556-86F2-8EE2FBBF10D2}"/>
          </ac:spMkLst>
        </pc:spChg>
        <pc:spChg chg="del">
          <ac:chgData name="Stuart C Wilde MBE" userId="effe1fc91cccb1d5" providerId="LiveId" clId="{0B7434C0-F6C9-5341-B016-8AA67EE59543}" dt="2023-12-05T19:56:03.988" v="442" actId="478"/>
          <ac:spMkLst>
            <pc:docMk/>
            <pc:sldMk cId="4212935840" sldId="353"/>
            <ac:spMk id="25" creationId="{F54BD576-CC82-43DA-A008-C28EF60A448A}"/>
          </ac:spMkLst>
        </pc:spChg>
        <pc:spChg chg="del">
          <ac:chgData name="Stuart C Wilde MBE" userId="effe1fc91cccb1d5" providerId="LiveId" clId="{0B7434C0-F6C9-5341-B016-8AA67EE59543}" dt="2023-12-05T20:15:48.520" v="1008" actId="478"/>
          <ac:spMkLst>
            <pc:docMk/>
            <pc:sldMk cId="4212935840" sldId="353"/>
            <ac:spMk id="29" creationId="{C5A8C257-B6E4-D850-0685-E36894744DCB}"/>
          </ac:spMkLst>
        </pc:spChg>
        <pc:cxnChg chg="del">
          <ac:chgData name="Stuart C Wilde MBE" userId="effe1fc91cccb1d5" providerId="LiveId" clId="{0B7434C0-F6C9-5341-B016-8AA67EE59543}" dt="2023-12-05T19:56:03.988" v="442" actId="478"/>
          <ac:cxnSpMkLst>
            <pc:docMk/>
            <pc:sldMk cId="4212935840" sldId="353"/>
            <ac:cxnSpMk id="8" creationId="{50060E80-F1C3-4E50-B873-7CFDEEA90049}"/>
          </ac:cxnSpMkLst>
        </pc:cxnChg>
        <pc:cxnChg chg="del">
          <ac:chgData name="Stuart C Wilde MBE" userId="effe1fc91cccb1d5" providerId="LiveId" clId="{0B7434C0-F6C9-5341-B016-8AA67EE59543}" dt="2023-12-05T19:56:03.988" v="442" actId="478"/>
          <ac:cxnSpMkLst>
            <pc:docMk/>
            <pc:sldMk cId="4212935840" sldId="353"/>
            <ac:cxnSpMk id="9" creationId="{01C52B09-2839-4160-A3C1-6BB201E5D53A}"/>
          </ac:cxnSpMkLst>
        </pc:cxnChg>
        <pc:cxnChg chg="del">
          <ac:chgData name="Stuart C Wilde MBE" userId="effe1fc91cccb1d5" providerId="LiveId" clId="{0B7434C0-F6C9-5341-B016-8AA67EE59543}" dt="2023-12-05T19:56:03.988" v="442" actId="478"/>
          <ac:cxnSpMkLst>
            <pc:docMk/>
            <pc:sldMk cId="4212935840" sldId="353"/>
            <ac:cxnSpMk id="10" creationId="{FC6C2AB6-E695-4520-9F38-6B6A0DE36B04}"/>
          </ac:cxnSpMkLst>
        </pc:cxnChg>
        <pc:cxnChg chg="del">
          <ac:chgData name="Stuart C Wilde MBE" userId="effe1fc91cccb1d5" providerId="LiveId" clId="{0B7434C0-F6C9-5341-B016-8AA67EE59543}" dt="2023-12-05T19:56:03.988" v="442" actId="478"/>
          <ac:cxnSpMkLst>
            <pc:docMk/>
            <pc:sldMk cId="4212935840" sldId="353"/>
            <ac:cxnSpMk id="11" creationId="{8F28B946-C7F6-4BF4-9E0C-3FACB97B07C7}"/>
          </ac:cxnSpMkLst>
        </pc:cxnChg>
      </pc:sldChg>
      <pc:sldChg chg="addSp delSp modSp mod">
        <pc:chgData name="Stuart C Wilde MBE" userId="effe1fc91cccb1d5" providerId="LiveId" clId="{0B7434C0-F6C9-5341-B016-8AA67EE59543}" dt="2023-12-05T20:16:15.775" v="1023" actId="20577"/>
        <pc:sldMkLst>
          <pc:docMk/>
          <pc:sldMk cId="444393813" sldId="354"/>
        </pc:sldMkLst>
        <pc:spChg chg="del">
          <ac:chgData name="Stuart C Wilde MBE" userId="effe1fc91cccb1d5" providerId="LiveId" clId="{0B7434C0-F6C9-5341-B016-8AA67EE59543}" dt="2023-12-05T19:56:15.004" v="444" actId="478"/>
          <ac:spMkLst>
            <pc:docMk/>
            <pc:sldMk cId="444393813" sldId="354"/>
            <ac:spMk id="4" creationId="{60735DC8-A105-4BD0-A57F-2FFC38AECE84}"/>
          </ac:spMkLst>
        </pc:spChg>
        <pc:spChg chg="add mod">
          <ac:chgData name="Stuart C Wilde MBE" userId="effe1fc91cccb1d5" providerId="LiveId" clId="{0B7434C0-F6C9-5341-B016-8AA67EE59543}" dt="2023-12-05T20:16:15.775" v="1023" actId="20577"/>
          <ac:spMkLst>
            <pc:docMk/>
            <pc:sldMk cId="444393813" sldId="354"/>
            <ac:spMk id="12" creationId="{9F96BCD9-3FC1-D835-3848-C18A9C984BEB}"/>
          </ac:spMkLst>
        </pc:spChg>
        <pc:spChg chg="del">
          <ac:chgData name="Stuart C Wilde MBE" userId="effe1fc91cccb1d5" providerId="LiveId" clId="{0B7434C0-F6C9-5341-B016-8AA67EE59543}" dt="2023-12-05T19:56:15.004" v="444" actId="478"/>
          <ac:spMkLst>
            <pc:docMk/>
            <pc:sldMk cId="444393813" sldId="354"/>
            <ac:spMk id="14" creationId="{8F43C2BE-FC11-4556-86F2-8EE2FBBF10D2}"/>
          </ac:spMkLst>
        </pc:spChg>
        <pc:spChg chg="del">
          <ac:chgData name="Stuart C Wilde MBE" userId="effe1fc91cccb1d5" providerId="LiveId" clId="{0B7434C0-F6C9-5341-B016-8AA67EE59543}" dt="2023-12-05T19:56:15.004" v="444" actId="478"/>
          <ac:spMkLst>
            <pc:docMk/>
            <pc:sldMk cId="444393813" sldId="354"/>
            <ac:spMk id="25" creationId="{F54BD576-CC82-43DA-A008-C28EF60A448A}"/>
          </ac:spMkLst>
        </pc:spChg>
        <pc:spChg chg="del">
          <ac:chgData name="Stuart C Wilde MBE" userId="effe1fc91cccb1d5" providerId="LiveId" clId="{0B7434C0-F6C9-5341-B016-8AA67EE59543}" dt="2023-12-05T20:16:11.533" v="1020" actId="478"/>
          <ac:spMkLst>
            <pc:docMk/>
            <pc:sldMk cId="444393813" sldId="354"/>
            <ac:spMk id="29" creationId="{C5A8C257-B6E4-D850-0685-E36894744DCB}"/>
          </ac:spMkLst>
        </pc:spChg>
        <pc:cxnChg chg="del">
          <ac:chgData name="Stuart C Wilde MBE" userId="effe1fc91cccb1d5" providerId="LiveId" clId="{0B7434C0-F6C9-5341-B016-8AA67EE59543}" dt="2023-12-05T19:56:15.004" v="444" actId="478"/>
          <ac:cxnSpMkLst>
            <pc:docMk/>
            <pc:sldMk cId="444393813" sldId="354"/>
            <ac:cxnSpMk id="8" creationId="{50060E80-F1C3-4E50-B873-7CFDEEA90049}"/>
          </ac:cxnSpMkLst>
        </pc:cxnChg>
        <pc:cxnChg chg="del">
          <ac:chgData name="Stuart C Wilde MBE" userId="effe1fc91cccb1d5" providerId="LiveId" clId="{0B7434C0-F6C9-5341-B016-8AA67EE59543}" dt="2023-12-05T19:56:15.004" v="444" actId="478"/>
          <ac:cxnSpMkLst>
            <pc:docMk/>
            <pc:sldMk cId="444393813" sldId="354"/>
            <ac:cxnSpMk id="9" creationId="{01C52B09-2839-4160-A3C1-6BB201E5D53A}"/>
          </ac:cxnSpMkLst>
        </pc:cxnChg>
        <pc:cxnChg chg="del">
          <ac:chgData name="Stuart C Wilde MBE" userId="effe1fc91cccb1d5" providerId="LiveId" clId="{0B7434C0-F6C9-5341-B016-8AA67EE59543}" dt="2023-12-05T19:56:15.004" v="444" actId="478"/>
          <ac:cxnSpMkLst>
            <pc:docMk/>
            <pc:sldMk cId="444393813" sldId="354"/>
            <ac:cxnSpMk id="10" creationId="{FC6C2AB6-E695-4520-9F38-6B6A0DE36B04}"/>
          </ac:cxnSpMkLst>
        </pc:cxnChg>
        <pc:cxnChg chg="del">
          <ac:chgData name="Stuart C Wilde MBE" userId="effe1fc91cccb1d5" providerId="LiveId" clId="{0B7434C0-F6C9-5341-B016-8AA67EE59543}" dt="2023-12-05T19:56:15.004" v="444" actId="478"/>
          <ac:cxnSpMkLst>
            <pc:docMk/>
            <pc:sldMk cId="444393813" sldId="354"/>
            <ac:cxnSpMk id="11" creationId="{8F28B946-C7F6-4BF4-9E0C-3FACB97B07C7}"/>
          </ac:cxnSpMkLst>
        </pc:cxnChg>
      </pc:sldChg>
      <pc:sldChg chg="addSp delSp modSp mod">
        <pc:chgData name="Stuart C Wilde MBE" userId="effe1fc91cccb1d5" providerId="LiveId" clId="{0B7434C0-F6C9-5341-B016-8AA67EE59543}" dt="2023-12-05T20:16:25.515" v="1027" actId="20577"/>
        <pc:sldMkLst>
          <pc:docMk/>
          <pc:sldMk cId="1180684865" sldId="355"/>
        </pc:sldMkLst>
        <pc:spChg chg="del">
          <ac:chgData name="Stuart C Wilde MBE" userId="effe1fc91cccb1d5" providerId="LiveId" clId="{0B7434C0-F6C9-5341-B016-8AA67EE59543}" dt="2023-12-05T19:56:21.398" v="445" actId="478"/>
          <ac:spMkLst>
            <pc:docMk/>
            <pc:sldMk cId="1180684865" sldId="355"/>
            <ac:spMk id="4" creationId="{60735DC8-A105-4BD0-A57F-2FFC38AECE84}"/>
          </ac:spMkLst>
        </pc:spChg>
        <pc:spChg chg="del">
          <ac:chgData name="Stuart C Wilde MBE" userId="effe1fc91cccb1d5" providerId="LiveId" clId="{0B7434C0-F6C9-5341-B016-8AA67EE59543}" dt="2023-12-05T19:56:21.398" v="445" actId="478"/>
          <ac:spMkLst>
            <pc:docMk/>
            <pc:sldMk cId="1180684865" sldId="355"/>
            <ac:spMk id="14" creationId="{8F43C2BE-FC11-4556-86F2-8EE2FBBF10D2}"/>
          </ac:spMkLst>
        </pc:spChg>
        <pc:spChg chg="del">
          <ac:chgData name="Stuart C Wilde MBE" userId="effe1fc91cccb1d5" providerId="LiveId" clId="{0B7434C0-F6C9-5341-B016-8AA67EE59543}" dt="2023-12-05T19:56:21.398" v="445" actId="478"/>
          <ac:spMkLst>
            <pc:docMk/>
            <pc:sldMk cId="1180684865" sldId="355"/>
            <ac:spMk id="25" creationId="{F54BD576-CC82-43DA-A008-C28EF60A448A}"/>
          </ac:spMkLst>
        </pc:spChg>
        <pc:spChg chg="del">
          <ac:chgData name="Stuart C Wilde MBE" userId="effe1fc91cccb1d5" providerId="LiveId" clId="{0B7434C0-F6C9-5341-B016-8AA67EE59543}" dt="2023-12-05T20:16:21.289" v="1024" actId="478"/>
          <ac:spMkLst>
            <pc:docMk/>
            <pc:sldMk cId="1180684865" sldId="355"/>
            <ac:spMk id="29" creationId="{C5A8C257-B6E4-D850-0685-E36894744DCB}"/>
          </ac:spMkLst>
        </pc:spChg>
        <pc:spChg chg="add mod">
          <ac:chgData name="Stuart C Wilde MBE" userId="effe1fc91cccb1d5" providerId="LiveId" clId="{0B7434C0-F6C9-5341-B016-8AA67EE59543}" dt="2023-12-05T20:16:25.515" v="1027" actId="20577"/>
          <ac:spMkLst>
            <pc:docMk/>
            <pc:sldMk cId="1180684865" sldId="355"/>
            <ac:spMk id="35" creationId="{C3E4BF2D-DC4F-5EE6-3BD1-50A95309E0A2}"/>
          </ac:spMkLst>
        </pc:spChg>
        <pc:cxnChg chg="del">
          <ac:chgData name="Stuart C Wilde MBE" userId="effe1fc91cccb1d5" providerId="LiveId" clId="{0B7434C0-F6C9-5341-B016-8AA67EE59543}" dt="2023-12-05T19:56:21.398" v="445" actId="478"/>
          <ac:cxnSpMkLst>
            <pc:docMk/>
            <pc:sldMk cId="1180684865" sldId="355"/>
            <ac:cxnSpMk id="8" creationId="{50060E80-F1C3-4E50-B873-7CFDEEA90049}"/>
          </ac:cxnSpMkLst>
        </pc:cxnChg>
        <pc:cxnChg chg="del">
          <ac:chgData name="Stuart C Wilde MBE" userId="effe1fc91cccb1d5" providerId="LiveId" clId="{0B7434C0-F6C9-5341-B016-8AA67EE59543}" dt="2023-12-05T19:56:21.398" v="445" actId="478"/>
          <ac:cxnSpMkLst>
            <pc:docMk/>
            <pc:sldMk cId="1180684865" sldId="355"/>
            <ac:cxnSpMk id="9" creationId="{01C52B09-2839-4160-A3C1-6BB201E5D53A}"/>
          </ac:cxnSpMkLst>
        </pc:cxnChg>
        <pc:cxnChg chg="del">
          <ac:chgData name="Stuart C Wilde MBE" userId="effe1fc91cccb1d5" providerId="LiveId" clId="{0B7434C0-F6C9-5341-B016-8AA67EE59543}" dt="2023-12-05T19:56:21.398" v="445" actId="478"/>
          <ac:cxnSpMkLst>
            <pc:docMk/>
            <pc:sldMk cId="1180684865" sldId="355"/>
            <ac:cxnSpMk id="10" creationId="{FC6C2AB6-E695-4520-9F38-6B6A0DE36B04}"/>
          </ac:cxnSpMkLst>
        </pc:cxnChg>
        <pc:cxnChg chg="del">
          <ac:chgData name="Stuart C Wilde MBE" userId="effe1fc91cccb1d5" providerId="LiveId" clId="{0B7434C0-F6C9-5341-B016-8AA67EE59543}" dt="2023-12-05T19:56:21.398" v="445" actId="478"/>
          <ac:cxnSpMkLst>
            <pc:docMk/>
            <pc:sldMk cId="1180684865" sldId="355"/>
            <ac:cxnSpMk id="11" creationId="{8F28B946-C7F6-4BF4-9E0C-3FACB97B07C7}"/>
          </ac:cxnSpMkLst>
        </pc:cxnChg>
      </pc:sldChg>
      <pc:sldChg chg="addSp delSp modSp mod">
        <pc:chgData name="Stuart C Wilde MBE" userId="effe1fc91cccb1d5" providerId="LiveId" clId="{0B7434C0-F6C9-5341-B016-8AA67EE59543}" dt="2023-12-07T16:35:27.085" v="1769" actId="1038"/>
        <pc:sldMkLst>
          <pc:docMk/>
          <pc:sldMk cId="3936329068" sldId="356"/>
        </pc:sldMkLst>
        <pc:spChg chg="mod">
          <ac:chgData name="Stuart C Wilde MBE" userId="effe1fc91cccb1d5" providerId="LiveId" clId="{0B7434C0-F6C9-5341-B016-8AA67EE59543}" dt="2023-12-07T16:35:27.085" v="1769" actId="1038"/>
          <ac:spMkLst>
            <pc:docMk/>
            <pc:sldMk cId="3936329068" sldId="356"/>
            <ac:spMk id="2" creationId="{70B3D0D7-06C6-976D-B502-A25CED4DC0BD}"/>
          </ac:spMkLst>
        </pc:spChg>
        <pc:spChg chg="mod">
          <ac:chgData name="Stuart C Wilde MBE" userId="effe1fc91cccb1d5" providerId="LiveId" clId="{0B7434C0-F6C9-5341-B016-8AA67EE59543}" dt="2023-12-07T16:35:27.085" v="1769" actId="1038"/>
          <ac:spMkLst>
            <pc:docMk/>
            <pc:sldMk cId="3936329068" sldId="356"/>
            <ac:spMk id="3" creationId="{A849E844-8CFF-A64A-8F9D-FE9514072743}"/>
          </ac:spMkLst>
        </pc:spChg>
        <pc:spChg chg="del">
          <ac:chgData name="Stuart C Wilde MBE" userId="effe1fc91cccb1d5" providerId="LiveId" clId="{0B7434C0-F6C9-5341-B016-8AA67EE59543}" dt="2023-12-05T19:56:27.084" v="446" actId="478"/>
          <ac:spMkLst>
            <pc:docMk/>
            <pc:sldMk cId="3936329068" sldId="356"/>
            <ac:spMk id="4" creationId="{60735DC8-A105-4BD0-A57F-2FFC38AECE84}"/>
          </ac:spMkLst>
        </pc:spChg>
        <pc:spChg chg="mod">
          <ac:chgData name="Stuart C Wilde MBE" userId="effe1fc91cccb1d5" providerId="LiveId" clId="{0B7434C0-F6C9-5341-B016-8AA67EE59543}" dt="2023-12-07T16:35:27.085" v="1769" actId="1038"/>
          <ac:spMkLst>
            <pc:docMk/>
            <pc:sldMk cId="3936329068" sldId="356"/>
            <ac:spMk id="5" creationId="{54850B5B-B873-165F-40DE-5CF68480442A}"/>
          </ac:spMkLst>
        </pc:spChg>
        <pc:spChg chg="mod">
          <ac:chgData name="Stuart C Wilde MBE" userId="effe1fc91cccb1d5" providerId="LiveId" clId="{0B7434C0-F6C9-5341-B016-8AA67EE59543}" dt="2023-12-07T16:35:27.085" v="1769" actId="1038"/>
          <ac:spMkLst>
            <pc:docMk/>
            <pc:sldMk cId="3936329068" sldId="356"/>
            <ac:spMk id="6" creationId="{E682F32B-4321-7D07-1BEA-80BEEE9FC794}"/>
          </ac:spMkLst>
        </pc:spChg>
        <pc:spChg chg="mod">
          <ac:chgData name="Stuart C Wilde MBE" userId="effe1fc91cccb1d5" providerId="LiveId" clId="{0B7434C0-F6C9-5341-B016-8AA67EE59543}" dt="2023-12-07T16:35:27.085" v="1769" actId="1038"/>
          <ac:spMkLst>
            <pc:docMk/>
            <pc:sldMk cId="3936329068" sldId="356"/>
            <ac:spMk id="7" creationId="{393D57D9-39DA-AB98-9309-14F199310847}"/>
          </ac:spMkLst>
        </pc:spChg>
        <pc:spChg chg="mod">
          <ac:chgData name="Stuart C Wilde MBE" userId="effe1fc91cccb1d5" providerId="LiveId" clId="{0B7434C0-F6C9-5341-B016-8AA67EE59543}" dt="2023-12-07T16:35:27.085" v="1769" actId="1038"/>
          <ac:spMkLst>
            <pc:docMk/>
            <pc:sldMk cId="3936329068" sldId="356"/>
            <ac:spMk id="12" creationId="{503FE6CB-3BC5-9687-4EB5-63BE5BAAC882}"/>
          </ac:spMkLst>
        </pc:spChg>
        <pc:spChg chg="mod">
          <ac:chgData name="Stuart C Wilde MBE" userId="effe1fc91cccb1d5" providerId="LiveId" clId="{0B7434C0-F6C9-5341-B016-8AA67EE59543}" dt="2023-12-07T16:35:27.085" v="1769" actId="1038"/>
          <ac:spMkLst>
            <pc:docMk/>
            <pc:sldMk cId="3936329068" sldId="356"/>
            <ac:spMk id="13" creationId="{5AFBEC57-7505-5265-A15D-703F3A9D4733}"/>
          </ac:spMkLst>
        </pc:spChg>
        <pc:spChg chg="del">
          <ac:chgData name="Stuart C Wilde MBE" userId="effe1fc91cccb1d5" providerId="LiveId" clId="{0B7434C0-F6C9-5341-B016-8AA67EE59543}" dt="2023-12-05T19:56:27.084" v="446" actId="478"/>
          <ac:spMkLst>
            <pc:docMk/>
            <pc:sldMk cId="3936329068" sldId="356"/>
            <ac:spMk id="14" creationId="{8F43C2BE-FC11-4556-86F2-8EE2FBBF10D2}"/>
          </ac:spMkLst>
        </pc:spChg>
        <pc:spChg chg="mod">
          <ac:chgData name="Stuart C Wilde MBE" userId="effe1fc91cccb1d5" providerId="LiveId" clId="{0B7434C0-F6C9-5341-B016-8AA67EE59543}" dt="2023-12-07T16:35:27.085" v="1769" actId="1038"/>
          <ac:spMkLst>
            <pc:docMk/>
            <pc:sldMk cId="3936329068" sldId="356"/>
            <ac:spMk id="15" creationId="{32CD1140-E898-352C-2701-02FB7286C90F}"/>
          </ac:spMkLst>
        </pc:spChg>
        <pc:spChg chg="mod">
          <ac:chgData name="Stuart C Wilde MBE" userId="effe1fc91cccb1d5" providerId="LiveId" clId="{0B7434C0-F6C9-5341-B016-8AA67EE59543}" dt="2023-12-07T16:35:27.085" v="1769" actId="1038"/>
          <ac:spMkLst>
            <pc:docMk/>
            <pc:sldMk cId="3936329068" sldId="356"/>
            <ac:spMk id="16" creationId="{756D9D4A-65B5-6F60-9B08-070CEB1166C1}"/>
          </ac:spMkLst>
        </pc:spChg>
        <pc:spChg chg="mod">
          <ac:chgData name="Stuart C Wilde MBE" userId="effe1fc91cccb1d5" providerId="LiveId" clId="{0B7434C0-F6C9-5341-B016-8AA67EE59543}" dt="2023-12-07T16:35:27.085" v="1769" actId="1038"/>
          <ac:spMkLst>
            <pc:docMk/>
            <pc:sldMk cId="3936329068" sldId="356"/>
            <ac:spMk id="17" creationId="{E9372285-AA17-638C-437A-BCCCFEE1C76A}"/>
          </ac:spMkLst>
        </pc:spChg>
        <pc:spChg chg="mod">
          <ac:chgData name="Stuart C Wilde MBE" userId="effe1fc91cccb1d5" providerId="LiveId" clId="{0B7434C0-F6C9-5341-B016-8AA67EE59543}" dt="2023-12-07T16:35:27.085" v="1769" actId="1038"/>
          <ac:spMkLst>
            <pc:docMk/>
            <pc:sldMk cId="3936329068" sldId="356"/>
            <ac:spMk id="18" creationId="{F39A9BEF-EB0E-45A8-B489-3CA00E6D3A01}"/>
          </ac:spMkLst>
        </pc:spChg>
        <pc:spChg chg="mod">
          <ac:chgData name="Stuart C Wilde MBE" userId="effe1fc91cccb1d5" providerId="LiveId" clId="{0B7434C0-F6C9-5341-B016-8AA67EE59543}" dt="2023-12-07T16:35:27.085" v="1769" actId="1038"/>
          <ac:spMkLst>
            <pc:docMk/>
            <pc:sldMk cId="3936329068" sldId="356"/>
            <ac:spMk id="22" creationId="{4A7110BB-D9ED-C8E0-AB10-DF54E5236F89}"/>
          </ac:spMkLst>
        </pc:spChg>
        <pc:spChg chg="mod">
          <ac:chgData name="Stuart C Wilde MBE" userId="effe1fc91cccb1d5" providerId="LiveId" clId="{0B7434C0-F6C9-5341-B016-8AA67EE59543}" dt="2023-12-07T16:35:27.085" v="1769" actId="1038"/>
          <ac:spMkLst>
            <pc:docMk/>
            <pc:sldMk cId="3936329068" sldId="356"/>
            <ac:spMk id="23" creationId="{5523DC86-A143-C7C0-65EB-E3AAB7D84FE0}"/>
          </ac:spMkLst>
        </pc:spChg>
        <pc:spChg chg="mod">
          <ac:chgData name="Stuart C Wilde MBE" userId="effe1fc91cccb1d5" providerId="LiveId" clId="{0B7434C0-F6C9-5341-B016-8AA67EE59543}" dt="2023-12-07T16:35:27.085" v="1769" actId="1038"/>
          <ac:spMkLst>
            <pc:docMk/>
            <pc:sldMk cId="3936329068" sldId="356"/>
            <ac:spMk id="24" creationId="{2926392F-01CD-268F-8377-9FCC75FBA5CC}"/>
          </ac:spMkLst>
        </pc:spChg>
        <pc:spChg chg="del">
          <ac:chgData name="Stuart C Wilde MBE" userId="effe1fc91cccb1d5" providerId="LiveId" clId="{0B7434C0-F6C9-5341-B016-8AA67EE59543}" dt="2023-12-05T19:56:27.084" v="446" actId="478"/>
          <ac:spMkLst>
            <pc:docMk/>
            <pc:sldMk cId="3936329068" sldId="356"/>
            <ac:spMk id="25" creationId="{F54BD576-CC82-43DA-A008-C28EF60A448A}"/>
          </ac:spMkLst>
        </pc:spChg>
        <pc:spChg chg="mod">
          <ac:chgData name="Stuart C Wilde MBE" userId="effe1fc91cccb1d5" providerId="LiveId" clId="{0B7434C0-F6C9-5341-B016-8AA67EE59543}" dt="2023-12-07T16:35:27.085" v="1769" actId="1038"/>
          <ac:spMkLst>
            <pc:docMk/>
            <pc:sldMk cId="3936329068" sldId="356"/>
            <ac:spMk id="26" creationId="{C7A1AF38-7081-A0EA-2333-AF7B58C6FF41}"/>
          </ac:spMkLst>
        </pc:spChg>
        <pc:spChg chg="mod">
          <ac:chgData name="Stuart C Wilde MBE" userId="effe1fc91cccb1d5" providerId="LiveId" clId="{0B7434C0-F6C9-5341-B016-8AA67EE59543}" dt="2023-12-07T16:35:27.085" v="1769" actId="1038"/>
          <ac:spMkLst>
            <pc:docMk/>
            <pc:sldMk cId="3936329068" sldId="356"/>
            <ac:spMk id="28" creationId="{A634588C-A793-45FB-BE48-0343EF710369}"/>
          </ac:spMkLst>
        </pc:spChg>
        <pc:spChg chg="del">
          <ac:chgData name="Stuart C Wilde MBE" userId="effe1fc91cccb1d5" providerId="LiveId" clId="{0B7434C0-F6C9-5341-B016-8AA67EE59543}" dt="2023-12-05T20:16:32.100" v="1028" actId="478"/>
          <ac:spMkLst>
            <pc:docMk/>
            <pc:sldMk cId="3936329068" sldId="356"/>
            <ac:spMk id="29" creationId="{C5A8C257-B6E4-D850-0685-E36894744DCB}"/>
          </ac:spMkLst>
        </pc:spChg>
        <pc:spChg chg="mod">
          <ac:chgData name="Stuart C Wilde MBE" userId="effe1fc91cccb1d5" providerId="LiveId" clId="{0B7434C0-F6C9-5341-B016-8AA67EE59543}" dt="2023-12-07T16:35:27.085" v="1769" actId="1038"/>
          <ac:spMkLst>
            <pc:docMk/>
            <pc:sldMk cId="3936329068" sldId="356"/>
            <ac:spMk id="30" creationId="{BD0A27F5-AD18-32C1-57D5-0ECE5962068A}"/>
          </ac:spMkLst>
        </pc:spChg>
        <pc:spChg chg="mod">
          <ac:chgData name="Stuart C Wilde MBE" userId="effe1fc91cccb1d5" providerId="LiveId" clId="{0B7434C0-F6C9-5341-B016-8AA67EE59543}" dt="2023-12-07T16:35:27.085" v="1769" actId="1038"/>
          <ac:spMkLst>
            <pc:docMk/>
            <pc:sldMk cId="3936329068" sldId="356"/>
            <ac:spMk id="31" creationId="{08FF408B-19A6-31C4-141A-6DED78E96573}"/>
          </ac:spMkLst>
        </pc:spChg>
        <pc:spChg chg="mod">
          <ac:chgData name="Stuart C Wilde MBE" userId="effe1fc91cccb1d5" providerId="LiveId" clId="{0B7434C0-F6C9-5341-B016-8AA67EE59543}" dt="2023-12-07T16:35:27.085" v="1769" actId="1038"/>
          <ac:spMkLst>
            <pc:docMk/>
            <pc:sldMk cId="3936329068" sldId="356"/>
            <ac:spMk id="32" creationId="{9B7047D5-284E-5290-785B-3845BAA7D555}"/>
          </ac:spMkLst>
        </pc:spChg>
        <pc:spChg chg="mod">
          <ac:chgData name="Stuart C Wilde MBE" userId="effe1fc91cccb1d5" providerId="LiveId" clId="{0B7434C0-F6C9-5341-B016-8AA67EE59543}" dt="2023-12-07T16:35:27.085" v="1769" actId="1038"/>
          <ac:spMkLst>
            <pc:docMk/>
            <pc:sldMk cId="3936329068" sldId="356"/>
            <ac:spMk id="36" creationId="{E28A1EDE-C4C2-8B03-744F-79D626BA6B90}"/>
          </ac:spMkLst>
        </pc:spChg>
        <pc:spChg chg="mod">
          <ac:chgData name="Stuart C Wilde MBE" userId="effe1fc91cccb1d5" providerId="LiveId" clId="{0B7434C0-F6C9-5341-B016-8AA67EE59543}" dt="2023-12-07T16:35:27.085" v="1769" actId="1038"/>
          <ac:spMkLst>
            <pc:docMk/>
            <pc:sldMk cId="3936329068" sldId="356"/>
            <ac:spMk id="37" creationId="{2B1BB9A5-BCCF-678A-6DF9-4DF804DFD5CF}"/>
          </ac:spMkLst>
        </pc:spChg>
        <pc:spChg chg="mod">
          <ac:chgData name="Stuart C Wilde MBE" userId="effe1fc91cccb1d5" providerId="LiveId" clId="{0B7434C0-F6C9-5341-B016-8AA67EE59543}" dt="2023-12-07T16:35:27.085" v="1769" actId="1038"/>
          <ac:spMkLst>
            <pc:docMk/>
            <pc:sldMk cId="3936329068" sldId="356"/>
            <ac:spMk id="38" creationId="{2A86261C-7AAB-574E-9D92-1131EC8847AF}"/>
          </ac:spMkLst>
        </pc:spChg>
        <pc:spChg chg="mod">
          <ac:chgData name="Stuart C Wilde MBE" userId="effe1fc91cccb1d5" providerId="LiveId" clId="{0B7434C0-F6C9-5341-B016-8AA67EE59543}" dt="2023-12-07T16:35:27.085" v="1769" actId="1038"/>
          <ac:spMkLst>
            <pc:docMk/>
            <pc:sldMk cId="3936329068" sldId="356"/>
            <ac:spMk id="39" creationId="{46085C83-3846-ED67-2795-748EB8EE8293}"/>
          </ac:spMkLst>
        </pc:spChg>
        <pc:spChg chg="mod">
          <ac:chgData name="Stuart C Wilde MBE" userId="effe1fc91cccb1d5" providerId="LiveId" clId="{0B7434C0-F6C9-5341-B016-8AA67EE59543}" dt="2023-12-07T16:35:27.085" v="1769" actId="1038"/>
          <ac:spMkLst>
            <pc:docMk/>
            <pc:sldMk cId="3936329068" sldId="356"/>
            <ac:spMk id="43" creationId="{359AD3AF-D62E-E9CE-BCFA-BF0B5F74F8D3}"/>
          </ac:spMkLst>
        </pc:spChg>
        <pc:spChg chg="mod">
          <ac:chgData name="Stuart C Wilde MBE" userId="effe1fc91cccb1d5" providerId="LiveId" clId="{0B7434C0-F6C9-5341-B016-8AA67EE59543}" dt="2023-12-07T16:35:27.085" v="1769" actId="1038"/>
          <ac:spMkLst>
            <pc:docMk/>
            <pc:sldMk cId="3936329068" sldId="356"/>
            <ac:spMk id="44" creationId="{88876E11-83C6-8407-CD79-80882AE9A0A4}"/>
          </ac:spMkLst>
        </pc:spChg>
        <pc:spChg chg="mod">
          <ac:chgData name="Stuart C Wilde MBE" userId="effe1fc91cccb1d5" providerId="LiveId" clId="{0B7434C0-F6C9-5341-B016-8AA67EE59543}" dt="2023-12-07T16:35:27.085" v="1769" actId="1038"/>
          <ac:spMkLst>
            <pc:docMk/>
            <pc:sldMk cId="3936329068" sldId="356"/>
            <ac:spMk id="45" creationId="{94A77907-5F86-7FD2-DFD3-C4B976E8349E}"/>
          </ac:spMkLst>
        </pc:spChg>
        <pc:spChg chg="mod">
          <ac:chgData name="Stuart C Wilde MBE" userId="effe1fc91cccb1d5" providerId="LiveId" clId="{0B7434C0-F6C9-5341-B016-8AA67EE59543}" dt="2023-12-07T16:35:27.085" v="1769" actId="1038"/>
          <ac:spMkLst>
            <pc:docMk/>
            <pc:sldMk cId="3936329068" sldId="356"/>
            <ac:spMk id="49" creationId="{DFDEC24B-C397-409B-4F78-1E6B2627F656}"/>
          </ac:spMkLst>
        </pc:spChg>
        <pc:spChg chg="mod">
          <ac:chgData name="Stuart C Wilde MBE" userId="effe1fc91cccb1d5" providerId="LiveId" clId="{0B7434C0-F6C9-5341-B016-8AA67EE59543}" dt="2023-12-07T16:35:27.085" v="1769" actId="1038"/>
          <ac:spMkLst>
            <pc:docMk/>
            <pc:sldMk cId="3936329068" sldId="356"/>
            <ac:spMk id="50" creationId="{B4F0DE6B-6A31-B909-7A7D-0CD2390668EF}"/>
          </ac:spMkLst>
        </pc:spChg>
        <pc:spChg chg="add mod">
          <ac:chgData name="Stuart C Wilde MBE" userId="effe1fc91cccb1d5" providerId="LiveId" clId="{0B7434C0-F6C9-5341-B016-8AA67EE59543}" dt="2023-12-05T20:16:37.374" v="1031" actId="20577"/>
          <ac:spMkLst>
            <pc:docMk/>
            <pc:sldMk cId="3936329068" sldId="356"/>
            <ac:spMk id="54" creationId="{860ACA9D-CE0F-DE85-D679-C47794222534}"/>
          </ac:spMkLst>
        </pc:spChg>
        <pc:cxnChg chg="del">
          <ac:chgData name="Stuart C Wilde MBE" userId="effe1fc91cccb1d5" providerId="LiveId" clId="{0B7434C0-F6C9-5341-B016-8AA67EE59543}" dt="2023-12-05T19:56:27.084" v="446" actId="478"/>
          <ac:cxnSpMkLst>
            <pc:docMk/>
            <pc:sldMk cId="3936329068" sldId="356"/>
            <ac:cxnSpMk id="8" creationId="{50060E80-F1C3-4E50-B873-7CFDEEA90049}"/>
          </ac:cxnSpMkLst>
        </pc:cxnChg>
        <pc:cxnChg chg="del">
          <ac:chgData name="Stuart C Wilde MBE" userId="effe1fc91cccb1d5" providerId="LiveId" clId="{0B7434C0-F6C9-5341-B016-8AA67EE59543}" dt="2023-12-05T19:56:27.084" v="446" actId="478"/>
          <ac:cxnSpMkLst>
            <pc:docMk/>
            <pc:sldMk cId="3936329068" sldId="356"/>
            <ac:cxnSpMk id="9" creationId="{01C52B09-2839-4160-A3C1-6BB201E5D53A}"/>
          </ac:cxnSpMkLst>
        </pc:cxnChg>
        <pc:cxnChg chg="del">
          <ac:chgData name="Stuart C Wilde MBE" userId="effe1fc91cccb1d5" providerId="LiveId" clId="{0B7434C0-F6C9-5341-B016-8AA67EE59543}" dt="2023-12-05T19:56:27.084" v="446" actId="478"/>
          <ac:cxnSpMkLst>
            <pc:docMk/>
            <pc:sldMk cId="3936329068" sldId="356"/>
            <ac:cxnSpMk id="10" creationId="{FC6C2AB6-E695-4520-9F38-6B6A0DE36B04}"/>
          </ac:cxnSpMkLst>
        </pc:cxnChg>
        <pc:cxnChg chg="del">
          <ac:chgData name="Stuart C Wilde MBE" userId="effe1fc91cccb1d5" providerId="LiveId" clId="{0B7434C0-F6C9-5341-B016-8AA67EE59543}" dt="2023-12-05T19:56:27.084" v="446" actId="478"/>
          <ac:cxnSpMkLst>
            <pc:docMk/>
            <pc:sldMk cId="3936329068" sldId="356"/>
            <ac:cxnSpMk id="11" creationId="{8F28B946-C7F6-4BF4-9E0C-3FACB97B07C7}"/>
          </ac:cxnSpMkLst>
        </pc:cxnChg>
        <pc:cxnChg chg="mod">
          <ac:chgData name="Stuart C Wilde MBE" userId="effe1fc91cccb1d5" providerId="LiveId" clId="{0B7434C0-F6C9-5341-B016-8AA67EE59543}" dt="2023-12-07T16:35:27.085" v="1769" actId="1038"/>
          <ac:cxnSpMkLst>
            <pc:docMk/>
            <pc:sldMk cId="3936329068" sldId="356"/>
            <ac:cxnSpMk id="19" creationId="{F82B00D1-FACA-3E94-345D-D098F85A2D7B}"/>
          </ac:cxnSpMkLst>
        </pc:cxnChg>
        <pc:cxnChg chg="mod">
          <ac:chgData name="Stuart C Wilde MBE" userId="effe1fc91cccb1d5" providerId="LiveId" clId="{0B7434C0-F6C9-5341-B016-8AA67EE59543}" dt="2023-12-07T16:35:27.085" v="1769" actId="1038"/>
          <ac:cxnSpMkLst>
            <pc:docMk/>
            <pc:sldMk cId="3936329068" sldId="356"/>
            <ac:cxnSpMk id="20" creationId="{BAD95C03-0D76-22D0-2186-31A091F068DE}"/>
          </ac:cxnSpMkLst>
        </pc:cxnChg>
        <pc:cxnChg chg="mod">
          <ac:chgData name="Stuart C Wilde MBE" userId="effe1fc91cccb1d5" providerId="LiveId" clId="{0B7434C0-F6C9-5341-B016-8AA67EE59543}" dt="2023-12-07T16:35:27.085" v="1769" actId="1038"/>
          <ac:cxnSpMkLst>
            <pc:docMk/>
            <pc:sldMk cId="3936329068" sldId="356"/>
            <ac:cxnSpMk id="21" creationId="{B46871B2-BB1F-C5BD-4762-1612DB088A11}"/>
          </ac:cxnSpMkLst>
        </pc:cxnChg>
        <pc:cxnChg chg="mod">
          <ac:chgData name="Stuart C Wilde MBE" userId="effe1fc91cccb1d5" providerId="LiveId" clId="{0B7434C0-F6C9-5341-B016-8AA67EE59543}" dt="2023-12-07T16:35:27.085" v="1769" actId="1038"/>
          <ac:cxnSpMkLst>
            <pc:docMk/>
            <pc:sldMk cId="3936329068" sldId="356"/>
            <ac:cxnSpMk id="27" creationId="{8FF7AAF1-0F84-C708-8EF4-23BFE2A524E8}"/>
          </ac:cxnSpMkLst>
        </pc:cxnChg>
        <pc:cxnChg chg="mod">
          <ac:chgData name="Stuart C Wilde MBE" userId="effe1fc91cccb1d5" providerId="LiveId" clId="{0B7434C0-F6C9-5341-B016-8AA67EE59543}" dt="2023-12-07T16:35:27.085" v="1769" actId="1038"/>
          <ac:cxnSpMkLst>
            <pc:docMk/>
            <pc:sldMk cId="3936329068" sldId="356"/>
            <ac:cxnSpMk id="33" creationId="{9FE64BEE-67EC-324F-BC16-E1667F06E8F2}"/>
          </ac:cxnSpMkLst>
        </pc:cxnChg>
        <pc:cxnChg chg="mod">
          <ac:chgData name="Stuart C Wilde MBE" userId="effe1fc91cccb1d5" providerId="LiveId" clId="{0B7434C0-F6C9-5341-B016-8AA67EE59543}" dt="2023-12-07T16:35:27.085" v="1769" actId="1038"/>
          <ac:cxnSpMkLst>
            <pc:docMk/>
            <pc:sldMk cId="3936329068" sldId="356"/>
            <ac:cxnSpMk id="34" creationId="{3726D2FE-C0EA-B1AB-069E-92FC48E9ABF9}"/>
          </ac:cxnSpMkLst>
        </pc:cxnChg>
        <pc:cxnChg chg="mod">
          <ac:chgData name="Stuart C Wilde MBE" userId="effe1fc91cccb1d5" providerId="LiveId" clId="{0B7434C0-F6C9-5341-B016-8AA67EE59543}" dt="2023-12-07T16:35:27.085" v="1769" actId="1038"/>
          <ac:cxnSpMkLst>
            <pc:docMk/>
            <pc:sldMk cId="3936329068" sldId="356"/>
            <ac:cxnSpMk id="35" creationId="{19785EAB-E960-7C23-C298-3AA3B3AC951A}"/>
          </ac:cxnSpMkLst>
        </pc:cxnChg>
        <pc:cxnChg chg="mod">
          <ac:chgData name="Stuart C Wilde MBE" userId="effe1fc91cccb1d5" providerId="LiveId" clId="{0B7434C0-F6C9-5341-B016-8AA67EE59543}" dt="2023-12-07T16:35:27.085" v="1769" actId="1038"/>
          <ac:cxnSpMkLst>
            <pc:docMk/>
            <pc:sldMk cId="3936329068" sldId="356"/>
            <ac:cxnSpMk id="40" creationId="{5707A5EA-B06A-83AF-8602-82A1747F187C}"/>
          </ac:cxnSpMkLst>
        </pc:cxnChg>
        <pc:cxnChg chg="mod">
          <ac:chgData name="Stuart C Wilde MBE" userId="effe1fc91cccb1d5" providerId="LiveId" clId="{0B7434C0-F6C9-5341-B016-8AA67EE59543}" dt="2023-12-07T16:35:27.085" v="1769" actId="1038"/>
          <ac:cxnSpMkLst>
            <pc:docMk/>
            <pc:sldMk cId="3936329068" sldId="356"/>
            <ac:cxnSpMk id="41" creationId="{D2CAEC12-00EC-29B5-D185-21B0CB63EB2B}"/>
          </ac:cxnSpMkLst>
        </pc:cxnChg>
        <pc:cxnChg chg="mod">
          <ac:chgData name="Stuart C Wilde MBE" userId="effe1fc91cccb1d5" providerId="LiveId" clId="{0B7434C0-F6C9-5341-B016-8AA67EE59543}" dt="2023-12-07T16:35:27.085" v="1769" actId="1038"/>
          <ac:cxnSpMkLst>
            <pc:docMk/>
            <pc:sldMk cId="3936329068" sldId="356"/>
            <ac:cxnSpMk id="42" creationId="{4D4373A7-8C32-338A-DF45-773CAF00AA5C}"/>
          </ac:cxnSpMkLst>
        </pc:cxnChg>
        <pc:cxnChg chg="mod">
          <ac:chgData name="Stuart C Wilde MBE" userId="effe1fc91cccb1d5" providerId="LiveId" clId="{0B7434C0-F6C9-5341-B016-8AA67EE59543}" dt="2023-12-07T16:35:27.085" v="1769" actId="1038"/>
          <ac:cxnSpMkLst>
            <pc:docMk/>
            <pc:sldMk cId="3936329068" sldId="356"/>
            <ac:cxnSpMk id="46" creationId="{33627CEC-DF65-99C4-15B3-A819A8332B0D}"/>
          </ac:cxnSpMkLst>
        </pc:cxnChg>
        <pc:cxnChg chg="mod">
          <ac:chgData name="Stuart C Wilde MBE" userId="effe1fc91cccb1d5" providerId="LiveId" clId="{0B7434C0-F6C9-5341-B016-8AA67EE59543}" dt="2023-12-07T16:35:27.085" v="1769" actId="1038"/>
          <ac:cxnSpMkLst>
            <pc:docMk/>
            <pc:sldMk cId="3936329068" sldId="356"/>
            <ac:cxnSpMk id="47" creationId="{70822D0F-3819-1793-24CE-C3CBBBCF2C6A}"/>
          </ac:cxnSpMkLst>
        </pc:cxnChg>
        <pc:cxnChg chg="mod">
          <ac:chgData name="Stuart C Wilde MBE" userId="effe1fc91cccb1d5" providerId="LiveId" clId="{0B7434C0-F6C9-5341-B016-8AA67EE59543}" dt="2023-12-07T16:35:27.085" v="1769" actId="1038"/>
          <ac:cxnSpMkLst>
            <pc:docMk/>
            <pc:sldMk cId="3936329068" sldId="356"/>
            <ac:cxnSpMk id="48" creationId="{A110871E-3B35-D512-4E6B-3E4A108FE581}"/>
          </ac:cxnSpMkLst>
        </pc:cxnChg>
        <pc:cxnChg chg="mod">
          <ac:chgData name="Stuart C Wilde MBE" userId="effe1fc91cccb1d5" providerId="LiveId" clId="{0B7434C0-F6C9-5341-B016-8AA67EE59543}" dt="2023-12-07T16:35:27.085" v="1769" actId="1038"/>
          <ac:cxnSpMkLst>
            <pc:docMk/>
            <pc:sldMk cId="3936329068" sldId="356"/>
            <ac:cxnSpMk id="51" creationId="{8B79D9B0-77DF-B166-4680-E14E91D77129}"/>
          </ac:cxnSpMkLst>
        </pc:cxnChg>
        <pc:cxnChg chg="mod">
          <ac:chgData name="Stuart C Wilde MBE" userId="effe1fc91cccb1d5" providerId="LiveId" clId="{0B7434C0-F6C9-5341-B016-8AA67EE59543}" dt="2023-12-07T16:35:27.085" v="1769" actId="1038"/>
          <ac:cxnSpMkLst>
            <pc:docMk/>
            <pc:sldMk cId="3936329068" sldId="356"/>
            <ac:cxnSpMk id="52" creationId="{DECA67D4-E7D4-0D02-E526-B28EEADFE6C4}"/>
          </ac:cxnSpMkLst>
        </pc:cxnChg>
        <pc:cxnChg chg="mod">
          <ac:chgData name="Stuart C Wilde MBE" userId="effe1fc91cccb1d5" providerId="LiveId" clId="{0B7434C0-F6C9-5341-B016-8AA67EE59543}" dt="2023-12-07T16:35:27.085" v="1769" actId="1038"/>
          <ac:cxnSpMkLst>
            <pc:docMk/>
            <pc:sldMk cId="3936329068" sldId="356"/>
            <ac:cxnSpMk id="53" creationId="{DAFD14A5-08C0-69B5-309B-A85127EBCD3B}"/>
          </ac:cxnSpMkLst>
        </pc:cxnChg>
      </pc:sldChg>
      <pc:sldChg chg="addSp delSp modSp mod">
        <pc:chgData name="Stuart C Wilde MBE" userId="effe1fc91cccb1d5" providerId="LiveId" clId="{0B7434C0-F6C9-5341-B016-8AA67EE59543}" dt="2023-12-07T16:35:51.577" v="1802" actId="1076"/>
        <pc:sldMkLst>
          <pc:docMk/>
          <pc:sldMk cId="344023547" sldId="357"/>
        </pc:sldMkLst>
        <pc:spChg chg="mod">
          <ac:chgData name="Stuart C Wilde MBE" userId="effe1fc91cccb1d5" providerId="LiveId" clId="{0B7434C0-F6C9-5341-B016-8AA67EE59543}" dt="2023-12-07T16:35:51.577" v="1802" actId="1076"/>
          <ac:spMkLst>
            <pc:docMk/>
            <pc:sldMk cId="344023547" sldId="357"/>
            <ac:spMk id="2" creationId="{3A83EA31-2159-86F1-5032-EFEFD0697755}"/>
          </ac:spMkLst>
        </pc:spChg>
        <pc:spChg chg="mod">
          <ac:chgData name="Stuart C Wilde MBE" userId="effe1fc91cccb1d5" providerId="LiveId" clId="{0B7434C0-F6C9-5341-B016-8AA67EE59543}" dt="2023-12-07T16:35:51.577" v="1802" actId="1076"/>
          <ac:spMkLst>
            <pc:docMk/>
            <pc:sldMk cId="344023547" sldId="357"/>
            <ac:spMk id="3" creationId="{31A2DC28-E565-8426-6122-1D8A3220F2E8}"/>
          </ac:spMkLst>
        </pc:spChg>
        <pc:spChg chg="del">
          <ac:chgData name="Stuart C Wilde MBE" userId="effe1fc91cccb1d5" providerId="LiveId" clId="{0B7434C0-F6C9-5341-B016-8AA67EE59543}" dt="2023-12-05T19:56:40.112" v="448" actId="478"/>
          <ac:spMkLst>
            <pc:docMk/>
            <pc:sldMk cId="344023547" sldId="357"/>
            <ac:spMk id="4" creationId="{60735DC8-A105-4BD0-A57F-2FFC38AECE84}"/>
          </ac:spMkLst>
        </pc:spChg>
        <pc:spChg chg="mod">
          <ac:chgData name="Stuart C Wilde MBE" userId="effe1fc91cccb1d5" providerId="LiveId" clId="{0B7434C0-F6C9-5341-B016-8AA67EE59543}" dt="2023-12-07T16:35:51.577" v="1802" actId="1076"/>
          <ac:spMkLst>
            <pc:docMk/>
            <pc:sldMk cId="344023547" sldId="357"/>
            <ac:spMk id="5" creationId="{D8033F7B-0865-6BB6-1A1D-953CF1DA3796}"/>
          </ac:spMkLst>
        </pc:spChg>
        <pc:spChg chg="add mod">
          <ac:chgData name="Stuart C Wilde MBE" userId="effe1fc91cccb1d5" providerId="LiveId" clId="{0B7434C0-F6C9-5341-B016-8AA67EE59543}" dt="2023-12-05T20:16:59.007" v="1039" actId="20577"/>
          <ac:spMkLst>
            <pc:docMk/>
            <pc:sldMk cId="344023547" sldId="357"/>
            <ac:spMk id="6" creationId="{09E72BAE-8BAD-6565-214E-89F4021CAD0C}"/>
          </ac:spMkLst>
        </pc:spChg>
        <pc:spChg chg="mod">
          <ac:chgData name="Stuart C Wilde MBE" userId="effe1fc91cccb1d5" providerId="LiveId" clId="{0B7434C0-F6C9-5341-B016-8AA67EE59543}" dt="2023-12-07T16:35:51.577" v="1802" actId="1076"/>
          <ac:spMkLst>
            <pc:docMk/>
            <pc:sldMk cId="344023547" sldId="357"/>
            <ac:spMk id="7" creationId="{A5E33C38-9F40-D9F0-0520-437CFA1D8D97}"/>
          </ac:spMkLst>
        </pc:spChg>
        <pc:spChg chg="mod">
          <ac:chgData name="Stuart C Wilde MBE" userId="effe1fc91cccb1d5" providerId="LiveId" clId="{0B7434C0-F6C9-5341-B016-8AA67EE59543}" dt="2023-12-07T16:35:51.577" v="1802" actId="1076"/>
          <ac:spMkLst>
            <pc:docMk/>
            <pc:sldMk cId="344023547" sldId="357"/>
            <ac:spMk id="12" creationId="{633769D5-508C-07E3-2CEE-2DDC454910E9}"/>
          </ac:spMkLst>
        </pc:spChg>
        <pc:spChg chg="mod">
          <ac:chgData name="Stuart C Wilde MBE" userId="effe1fc91cccb1d5" providerId="LiveId" clId="{0B7434C0-F6C9-5341-B016-8AA67EE59543}" dt="2023-12-07T16:35:51.577" v="1802" actId="1076"/>
          <ac:spMkLst>
            <pc:docMk/>
            <pc:sldMk cId="344023547" sldId="357"/>
            <ac:spMk id="13" creationId="{BAA3A4A2-569D-4AFD-2DA1-091D01368B9D}"/>
          </ac:spMkLst>
        </pc:spChg>
        <pc:spChg chg="del">
          <ac:chgData name="Stuart C Wilde MBE" userId="effe1fc91cccb1d5" providerId="LiveId" clId="{0B7434C0-F6C9-5341-B016-8AA67EE59543}" dt="2023-12-05T19:56:40.112" v="448" actId="478"/>
          <ac:spMkLst>
            <pc:docMk/>
            <pc:sldMk cId="344023547" sldId="357"/>
            <ac:spMk id="14" creationId="{8F43C2BE-FC11-4556-86F2-8EE2FBBF10D2}"/>
          </ac:spMkLst>
        </pc:spChg>
        <pc:spChg chg="mod">
          <ac:chgData name="Stuart C Wilde MBE" userId="effe1fc91cccb1d5" providerId="LiveId" clId="{0B7434C0-F6C9-5341-B016-8AA67EE59543}" dt="2023-12-07T16:35:51.577" v="1802" actId="1076"/>
          <ac:spMkLst>
            <pc:docMk/>
            <pc:sldMk cId="344023547" sldId="357"/>
            <ac:spMk id="20" creationId="{EA8979BD-C58B-35B0-F885-1BDA7B323A58}"/>
          </ac:spMkLst>
        </pc:spChg>
        <pc:spChg chg="del">
          <ac:chgData name="Stuart C Wilde MBE" userId="effe1fc91cccb1d5" providerId="LiveId" clId="{0B7434C0-F6C9-5341-B016-8AA67EE59543}" dt="2023-12-05T19:56:40.112" v="448" actId="478"/>
          <ac:spMkLst>
            <pc:docMk/>
            <pc:sldMk cId="344023547" sldId="357"/>
            <ac:spMk id="25" creationId="{F54BD576-CC82-43DA-A008-C28EF60A448A}"/>
          </ac:spMkLst>
        </pc:spChg>
        <pc:spChg chg="del">
          <ac:chgData name="Stuart C Wilde MBE" userId="effe1fc91cccb1d5" providerId="LiveId" clId="{0B7434C0-F6C9-5341-B016-8AA67EE59543}" dt="2023-12-05T20:16:54.880" v="1036" actId="478"/>
          <ac:spMkLst>
            <pc:docMk/>
            <pc:sldMk cId="344023547" sldId="357"/>
            <ac:spMk id="29" creationId="{C5A8C257-B6E4-D850-0685-E36894744DCB}"/>
          </ac:spMkLst>
        </pc:spChg>
        <pc:spChg chg="mod">
          <ac:chgData name="Stuart C Wilde MBE" userId="effe1fc91cccb1d5" providerId="LiveId" clId="{0B7434C0-F6C9-5341-B016-8AA67EE59543}" dt="2023-12-07T16:35:51.577" v="1802" actId="1076"/>
          <ac:spMkLst>
            <pc:docMk/>
            <pc:sldMk cId="344023547" sldId="357"/>
            <ac:spMk id="36" creationId="{B85BAB28-FED6-488A-BBFE-FF08886D3598}"/>
          </ac:spMkLst>
        </pc:spChg>
        <pc:cxnChg chg="del">
          <ac:chgData name="Stuart C Wilde MBE" userId="effe1fc91cccb1d5" providerId="LiveId" clId="{0B7434C0-F6C9-5341-B016-8AA67EE59543}" dt="2023-12-05T19:56:40.112" v="448" actId="478"/>
          <ac:cxnSpMkLst>
            <pc:docMk/>
            <pc:sldMk cId="344023547" sldId="357"/>
            <ac:cxnSpMk id="8" creationId="{50060E80-F1C3-4E50-B873-7CFDEEA90049}"/>
          </ac:cxnSpMkLst>
        </pc:cxnChg>
        <pc:cxnChg chg="del">
          <ac:chgData name="Stuart C Wilde MBE" userId="effe1fc91cccb1d5" providerId="LiveId" clId="{0B7434C0-F6C9-5341-B016-8AA67EE59543}" dt="2023-12-05T19:56:40.112" v="448" actId="478"/>
          <ac:cxnSpMkLst>
            <pc:docMk/>
            <pc:sldMk cId="344023547" sldId="357"/>
            <ac:cxnSpMk id="9" creationId="{01C52B09-2839-4160-A3C1-6BB201E5D53A}"/>
          </ac:cxnSpMkLst>
        </pc:cxnChg>
        <pc:cxnChg chg="del">
          <ac:chgData name="Stuart C Wilde MBE" userId="effe1fc91cccb1d5" providerId="LiveId" clId="{0B7434C0-F6C9-5341-B016-8AA67EE59543}" dt="2023-12-05T19:56:40.112" v="448" actId="478"/>
          <ac:cxnSpMkLst>
            <pc:docMk/>
            <pc:sldMk cId="344023547" sldId="357"/>
            <ac:cxnSpMk id="10" creationId="{FC6C2AB6-E695-4520-9F38-6B6A0DE36B04}"/>
          </ac:cxnSpMkLst>
        </pc:cxnChg>
        <pc:cxnChg chg="del">
          <ac:chgData name="Stuart C Wilde MBE" userId="effe1fc91cccb1d5" providerId="LiveId" clId="{0B7434C0-F6C9-5341-B016-8AA67EE59543}" dt="2023-12-05T19:56:40.112" v="448" actId="478"/>
          <ac:cxnSpMkLst>
            <pc:docMk/>
            <pc:sldMk cId="344023547" sldId="357"/>
            <ac:cxnSpMk id="11" creationId="{8F28B946-C7F6-4BF4-9E0C-3FACB97B07C7}"/>
          </ac:cxnSpMkLst>
        </pc:cxnChg>
        <pc:cxnChg chg="mod">
          <ac:chgData name="Stuart C Wilde MBE" userId="effe1fc91cccb1d5" providerId="LiveId" clId="{0B7434C0-F6C9-5341-B016-8AA67EE59543}" dt="2023-12-07T16:35:51.577" v="1802" actId="1076"/>
          <ac:cxnSpMkLst>
            <pc:docMk/>
            <pc:sldMk cId="344023547" sldId="357"/>
            <ac:cxnSpMk id="16" creationId="{FA957984-251E-4005-4306-B32DF399B8A2}"/>
          </ac:cxnSpMkLst>
        </pc:cxnChg>
        <pc:cxnChg chg="mod">
          <ac:chgData name="Stuart C Wilde MBE" userId="effe1fc91cccb1d5" providerId="LiveId" clId="{0B7434C0-F6C9-5341-B016-8AA67EE59543}" dt="2023-12-07T16:35:51.577" v="1802" actId="1076"/>
          <ac:cxnSpMkLst>
            <pc:docMk/>
            <pc:sldMk cId="344023547" sldId="357"/>
            <ac:cxnSpMk id="19" creationId="{B0CFC2A0-3A41-88C9-0101-D9A1CC4AF0EE}"/>
          </ac:cxnSpMkLst>
        </pc:cxnChg>
        <pc:cxnChg chg="mod">
          <ac:chgData name="Stuart C Wilde MBE" userId="effe1fc91cccb1d5" providerId="LiveId" clId="{0B7434C0-F6C9-5341-B016-8AA67EE59543}" dt="2023-12-07T16:35:51.577" v="1802" actId="1076"/>
          <ac:cxnSpMkLst>
            <pc:docMk/>
            <pc:sldMk cId="344023547" sldId="357"/>
            <ac:cxnSpMk id="23" creationId="{146BBC36-8E7C-590B-C3A2-907479A77C32}"/>
          </ac:cxnSpMkLst>
        </pc:cxnChg>
        <pc:cxnChg chg="mod">
          <ac:chgData name="Stuart C Wilde MBE" userId="effe1fc91cccb1d5" providerId="LiveId" clId="{0B7434C0-F6C9-5341-B016-8AA67EE59543}" dt="2023-12-07T16:35:51.577" v="1802" actId="1076"/>
          <ac:cxnSpMkLst>
            <pc:docMk/>
            <pc:sldMk cId="344023547" sldId="357"/>
            <ac:cxnSpMk id="26" creationId="{045F85AE-7F88-D058-0820-BC51A89E5006}"/>
          </ac:cxnSpMkLst>
        </pc:cxnChg>
        <pc:cxnChg chg="mod">
          <ac:chgData name="Stuart C Wilde MBE" userId="effe1fc91cccb1d5" providerId="LiveId" clId="{0B7434C0-F6C9-5341-B016-8AA67EE59543}" dt="2023-12-07T16:35:51.577" v="1802" actId="1076"/>
          <ac:cxnSpMkLst>
            <pc:docMk/>
            <pc:sldMk cId="344023547" sldId="357"/>
            <ac:cxnSpMk id="27" creationId="{67F843E8-C11A-E301-C061-FE8AB7CE710B}"/>
          </ac:cxnSpMkLst>
        </pc:cxnChg>
        <pc:cxnChg chg="mod">
          <ac:chgData name="Stuart C Wilde MBE" userId="effe1fc91cccb1d5" providerId="LiveId" clId="{0B7434C0-F6C9-5341-B016-8AA67EE59543}" dt="2023-12-07T16:35:51.577" v="1802" actId="1076"/>
          <ac:cxnSpMkLst>
            <pc:docMk/>
            <pc:sldMk cId="344023547" sldId="357"/>
            <ac:cxnSpMk id="31" creationId="{8DDB4692-F339-1E53-C90F-037362FE120F}"/>
          </ac:cxnSpMkLst>
        </pc:cxnChg>
        <pc:cxnChg chg="mod">
          <ac:chgData name="Stuart C Wilde MBE" userId="effe1fc91cccb1d5" providerId="LiveId" clId="{0B7434C0-F6C9-5341-B016-8AA67EE59543}" dt="2023-12-07T16:35:51.577" v="1802" actId="1076"/>
          <ac:cxnSpMkLst>
            <pc:docMk/>
            <pc:sldMk cId="344023547" sldId="357"/>
            <ac:cxnSpMk id="32" creationId="{6B00562A-A662-FA96-FC25-209E3F1DBBF6}"/>
          </ac:cxnSpMkLst>
        </pc:cxnChg>
      </pc:sldChg>
      <pc:sldChg chg="addSp delSp modSp mod">
        <pc:chgData name="Stuart C Wilde MBE" userId="effe1fc91cccb1d5" providerId="LiveId" clId="{0B7434C0-F6C9-5341-B016-8AA67EE59543}" dt="2023-12-07T16:36:15.262" v="1804" actId="1076"/>
        <pc:sldMkLst>
          <pc:docMk/>
          <pc:sldMk cId="1355694048" sldId="358"/>
        </pc:sldMkLst>
        <pc:spChg chg="add del mod">
          <ac:chgData name="Stuart C Wilde MBE" userId="effe1fc91cccb1d5" providerId="LiveId" clId="{0B7434C0-F6C9-5341-B016-8AA67EE59543}" dt="2023-12-05T20:17:17.103" v="1046" actId="478"/>
          <ac:spMkLst>
            <pc:docMk/>
            <pc:sldMk cId="1355694048" sldId="358"/>
            <ac:spMk id="2" creationId="{AD893998-2209-A8FF-61DE-1B5B9649A35F}"/>
          </ac:spMkLst>
        </pc:spChg>
        <pc:spChg chg="del">
          <ac:chgData name="Stuart C Wilde MBE" userId="effe1fc91cccb1d5" providerId="LiveId" clId="{0B7434C0-F6C9-5341-B016-8AA67EE59543}" dt="2023-12-05T19:56:50.729" v="450" actId="478"/>
          <ac:spMkLst>
            <pc:docMk/>
            <pc:sldMk cId="1355694048" sldId="358"/>
            <ac:spMk id="4" creationId="{60735DC8-A105-4BD0-A57F-2FFC38AECE84}"/>
          </ac:spMkLst>
        </pc:spChg>
        <pc:spChg chg="add mod">
          <ac:chgData name="Stuart C Wilde MBE" userId="effe1fc91cccb1d5" providerId="LiveId" clId="{0B7434C0-F6C9-5341-B016-8AA67EE59543}" dt="2023-12-05T20:17:22.682" v="1049" actId="20577"/>
          <ac:spMkLst>
            <pc:docMk/>
            <pc:sldMk cId="1355694048" sldId="358"/>
            <ac:spMk id="5" creationId="{8FD13088-7100-128F-1CFC-88AC99E53A94}"/>
          </ac:spMkLst>
        </pc:spChg>
        <pc:spChg chg="mod">
          <ac:chgData name="Stuart C Wilde MBE" userId="effe1fc91cccb1d5" providerId="LiveId" clId="{0B7434C0-F6C9-5341-B016-8AA67EE59543}" dt="2023-12-07T16:36:15.262" v="1804" actId="1076"/>
          <ac:spMkLst>
            <pc:docMk/>
            <pc:sldMk cId="1355694048" sldId="358"/>
            <ac:spMk id="13" creationId="{223DDB21-8B31-1295-B5D6-B74B933F4D24}"/>
          </ac:spMkLst>
        </pc:spChg>
        <pc:spChg chg="del">
          <ac:chgData name="Stuart C Wilde MBE" userId="effe1fc91cccb1d5" providerId="LiveId" clId="{0B7434C0-F6C9-5341-B016-8AA67EE59543}" dt="2023-12-05T19:56:50.729" v="450" actId="478"/>
          <ac:spMkLst>
            <pc:docMk/>
            <pc:sldMk cId="1355694048" sldId="358"/>
            <ac:spMk id="14" creationId="{8F43C2BE-FC11-4556-86F2-8EE2FBBF10D2}"/>
          </ac:spMkLst>
        </pc:spChg>
        <pc:spChg chg="mod">
          <ac:chgData name="Stuart C Wilde MBE" userId="effe1fc91cccb1d5" providerId="LiveId" clId="{0B7434C0-F6C9-5341-B016-8AA67EE59543}" dt="2023-12-07T16:36:15.262" v="1804" actId="1076"/>
          <ac:spMkLst>
            <pc:docMk/>
            <pc:sldMk cId="1355694048" sldId="358"/>
            <ac:spMk id="15" creationId="{CA5BFCF0-0A8A-02D7-D117-F88B3AA6A51C}"/>
          </ac:spMkLst>
        </pc:spChg>
        <pc:spChg chg="mod">
          <ac:chgData name="Stuart C Wilde MBE" userId="effe1fc91cccb1d5" providerId="LiveId" clId="{0B7434C0-F6C9-5341-B016-8AA67EE59543}" dt="2023-12-07T16:36:15.262" v="1804" actId="1076"/>
          <ac:spMkLst>
            <pc:docMk/>
            <pc:sldMk cId="1355694048" sldId="358"/>
            <ac:spMk id="16" creationId="{26219124-314B-9FFC-29E1-4FEAC3FAB5F6}"/>
          </ac:spMkLst>
        </pc:spChg>
        <pc:spChg chg="mod">
          <ac:chgData name="Stuart C Wilde MBE" userId="effe1fc91cccb1d5" providerId="LiveId" clId="{0B7434C0-F6C9-5341-B016-8AA67EE59543}" dt="2023-12-07T16:36:15.262" v="1804" actId="1076"/>
          <ac:spMkLst>
            <pc:docMk/>
            <pc:sldMk cId="1355694048" sldId="358"/>
            <ac:spMk id="23" creationId="{BB62C4BF-D55E-6AFC-4CEF-3799D7BFD39B}"/>
          </ac:spMkLst>
        </pc:spChg>
        <pc:spChg chg="mod">
          <ac:chgData name="Stuart C Wilde MBE" userId="effe1fc91cccb1d5" providerId="LiveId" clId="{0B7434C0-F6C9-5341-B016-8AA67EE59543}" dt="2023-12-07T16:36:15.262" v="1804" actId="1076"/>
          <ac:spMkLst>
            <pc:docMk/>
            <pc:sldMk cId="1355694048" sldId="358"/>
            <ac:spMk id="24" creationId="{1495386F-0B50-401E-5AAB-6CB6C0C976B6}"/>
          </ac:spMkLst>
        </pc:spChg>
        <pc:spChg chg="del">
          <ac:chgData name="Stuart C Wilde MBE" userId="effe1fc91cccb1d5" providerId="LiveId" clId="{0B7434C0-F6C9-5341-B016-8AA67EE59543}" dt="2023-12-05T19:56:50.729" v="450" actId="478"/>
          <ac:spMkLst>
            <pc:docMk/>
            <pc:sldMk cId="1355694048" sldId="358"/>
            <ac:spMk id="25" creationId="{F54BD576-CC82-43DA-A008-C28EF60A448A}"/>
          </ac:spMkLst>
        </pc:spChg>
        <pc:spChg chg="del">
          <ac:chgData name="Stuart C Wilde MBE" userId="effe1fc91cccb1d5" providerId="LiveId" clId="{0B7434C0-F6C9-5341-B016-8AA67EE59543}" dt="2023-12-05T20:17:14.109" v="1044" actId="478"/>
          <ac:spMkLst>
            <pc:docMk/>
            <pc:sldMk cId="1355694048" sldId="358"/>
            <ac:spMk id="29" creationId="{C5A8C257-B6E4-D850-0685-E36894744DCB}"/>
          </ac:spMkLst>
        </pc:spChg>
        <pc:spChg chg="mod">
          <ac:chgData name="Stuart C Wilde MBE" userId="effe1fc91cccb1d5" providerId="LiveId" clId="{0B7434C0-F6C9-5341-B016-8AA67EE59543}" dt="2023-12-07T16:36:15.262" v="1804" actId="1076"/>
          <ac:spMkLst>
            <pc:docMk/>
            <pc:sldMk cId="1355694048" sldId="358"/>
            <ac:spMk id="31" creationId="{7C220DF5-7BE3-07A2-42A2-2F756FE57110}"/>
          </ac:spMkLst>
        </pc:spChg>
        <pc:spChg chg="mod">
          <ac:chgData name="Stuart C Wilde MBE" userId="effe1fc91cccb1d5" providerId="LiveId" clId="{0B7434C0-F6C9-5341-B016-8AA67EE59543}" dt="2023-12-07T16:36:15.262" v="1804" actId="1076"/>
          <ac:spMkLst>
            <pc:docMk/>
            <pc:sldMk cId="1355694048" sldId="358"/>
            <ac:spMk id="32" creationId="{E0D676AB-4D5D-4F03-DFAA-BF251A373ECB}"/>
          </ac:spMkLst>
        </pc:spChg>
        <pc:spChg chg="mod">
          <ac:chgData name="Stuart C Wilde MBE" userId="effe1fc91cccb1d5" providerId="LiveId" clId="{0B7434C0-F6C9-5341-B016-8AA67EE59543}" dt="2023-12-07T16:36:15.262" v="1804" actId="1076"/>
          <ac:spMkLst>
            <pc:docMk/>
            <pc:sldMk cId="1355694048" sldId="358"/>
            <ac:spMk id="33" creationId="{7B15E13C-E345-E251-ADFF-94374FAC8144}"/>
          </ac:spMkLst>
        </pc:spChg>
        <pc:spChg chg="mod">
          <ac:chgData name="Stuart C Wilde MBE" userId="effe1fc91cccb1d5" providerId="LiveId" clId="{0B7434C0-F6C9-5341-B016-8AA67EE59543}" dt="2023-12-07T16:36:15.262" v="1804" actId="1076"/>
          <ac:spMkLst>
            <pc:docMk/>
            <pc:sldMk cId="1355694048" sldId="358"/>
            <ac:spMk id="51" creationId="{BDBB9BB8-7CB3-969E-6D9E-6D6DA8055854}"/>
          </ac:spMkLst>
        </pc:spChg>
        <pc:spChg chg="mod">
          <ac:chgData name="Stuart C Wilde MBE" userId="effe1fc91cccb1d5" providerId="LiveId" clId="{0B7434C0-F6C9-5341-B016-8AA67EE59543}" dt="2023-12-07T16:36:15.262" v="1804" actId="1076"/>
          <ac:spMkLst>
            <pc:docMk/>
            <pc:sldMk cId="1355694048" sldId="358"/>
            <ac:spMk id="52" creationId="{47965150-CF10-953F-6822-E29DC906B768}"/>
          </ac:spMkLst>
        </pc:spChg>
        <pc:spChg chg="mod">
          <ac:chgData name="Stuart C Wilde MBE" userId="effe1fc91cccb1d5" providerId="LiveId" clId="{0B7434C0-F6C9-5341-B016-8AA67EE59543}" dt="2023-12-07T16:36:15.262" v="1804" actId="1076"/>
          <ac:spMkLst>
            <pc:docMk/>
            <pc:sldMk cId="1355694048" sldId="358"/>
            <ac:spMk id="75" creationId="{C83D8820-EE5B-F42E-9708-9CB16B3CB0E6}"/>
          </ac:spMkLst>
        </pc:spChg>
        <pc:picChg chg="mod">
          <ac:chgData name="Stuart C Wilde MBE" userId="effe1fc91cccb1d5" providerId="LiveId" clId="{0B7434C0-F6C9-5341-B016-8AA67EE59543}" dt="2023-12-07T16:36:15.262" v="1804" actId="1076"/>
          <ac:picMkLst>
            <pc:docMk/>
            <pc:sldMk cId="1355694048" sldId="358"/>
            <ac:picMk id="3" creationId="{8BA849ED-19CC-3B0B-07FF-20A214F6BD09}"/>
          </ac:picMkLst>
        </pc:picChg>
        <pc:picChg chg="mod">
          <ac:chgData name="Stuart C Wilde MBE" userId="effe1fc91cccb1d5" providerId="LiveId" clId="{0B7434C0-F6C9-5341-B016-8AA67EE59543}" dt="2023-12-07T16:36:15.262" v="1804" actId="1076"/>
          <ac:picMkLst>
            <pc:docMk/>
            <pc:sldMk cId="1355694048" sldId="358"/>
            <ac:picMk id="6" creationId="{61A92DFD-44C0-D0B3-F37E-06EF7631789A}"/>
          </ac:picMkLst>
        </pc:picChg>
        <pc:picChg chg="mod">
          <ac:chgData name="Stuart C Wilde MBE" userId="effe1fc91cccb1d5" providerId="LiveId" clId="{0B7434C0-F6C9-5341-B016-8AA67EE59543}" dt="2023-12-07T16:36:15.262" v="1804" actId="1076"/>
          <ac:picMkLst>
            <pc:docMk/>
            <pc:sldMk cId="1355694048" sldId="358"/>
            <ac:picMk id="7" creationId="{A0005022-6AE5-B68E-1059-20DA8A332DA1}"/>
          </ac:picMkLst>
        </pc:picChg>
        <pc:cxnChg chg="del">
          <ac:chgData name="Stuart C Wilde MBE" userId="effe1fc91cccb1d5" providerId="LiveId" clId="{0B7434C0-F6C9-5341-B016-8AA67EE59543}" dt="2023-12-05T19:56:50.729" v="450" actId="478"/>
          <ac:cxnSpMkLst>
            <pc:docMk/>
            <pc:sldMk cId="1355694048" sldId="358"/>
            <ac:cxnSpMk id="8" creationId="{50060E80-F1C3-4E50-B873-7CFDEEA90049}"/>
          </ac:cxnSpMkLst>
        </pc:cxnChg>
        <pc:cxnChg chg="del">
          <ac:chgData name="Stuart C Wilde MBE" userId="effe1fc91cccb1d5" providerId="LiveId" clId="{0B7434C0-F6C9-5341-B016-8AA67EE59543}" dt="2023-12-05T19:56:50.729" v="450" actId="478"/>
          <ac:cxnSpMkLst>
            <pc:docMk/>
            <pc:sldMk cId="1355694048" sldId="358"/>
            <ac:cxnSpMk id="9" creationId="{01C52B09-2839-4160-A3C1-6BB201E5D53A}"/>
          </ac:cxnSpMkLst>
        </pc:cxnChg>
        <pc:cxnChg chg="del">
          <ac:chgData name="Stuart C Wilde MBE" userId="effe1fc91cccb1d5" providerId="LiveId" clId="{0B7434C0-F6C9-5341-B016-8AA67EE59543}" dt="2023-12-05T19:56:50.729" v="450" actId="478"/>
          <ac:cxnSpMkLst>
            <pc:docMk/>
            <pc:sldMk cId="1355694048" sldId="358"/>
            <ac:cxnSpMk id="10" creationId="{FC6C2AB6-E695-4520-9F38-6B6A0DE36B04}"/>
          </ac:cxnSpMkLst>
        </pc:cxnChg>
        <pc:cxnChg chg="del">
          <ac:chgData name="Stuart C Wilde MBE" userId="effe1fc91cccb1d5" providerId="LiveId" clId="{0B7434C0-F6C9-5341-B016-8AA67EE59543}" dt="2023-12-05T19:56:50.729" v="450" actId="478"/>
          <ac:cxnSpMkLst>
            <pc:docMk/>
            <pc:sldMk cId="1355694048" sldId="358"/>
            <ac:cxnSpMk id="11" creationId="{8F28B946-C7F6-4BF4-9E0C-3FACB97B07C7}"/>
          </ac:cxnSpMkLst>
        </pc:cxnChg>
        <pc:cxnChg chg="mod">
          <ac:chgData name="Stuart C Wilde MBE" userId="effe1fc91cccb1d5" providerId="LiveId" clId="{0B7434C0-F6C9-5341-B016-8AA67EE59543}" dt="2023-12-07T16:36:15.262" v="1804" actId="1076"/>
          <ac:cxnSpMkLst>
            <pc:docMk/>
            <pc:sldMk cId="1355694048" sldId="358"/>
            <ac:cxnSpMk id="17" creationId="{ADEADFF3-239B-3603-2EA6-EB44116B44E4}"/>
          </ac:cxnSpMkLst>
        </pc:cxnChg>
        <pc:cxnChg chg="mod">
          <ac:chgData name="Stuart C Wilde MBE" userId="effe1fc91cccb1d5" providerId="LiveId" clId="{0B7434C0-F6C9-5341-B016-8AA67EE59543}" dt="2023-12-07T16:36:15.262" v="1804" actId="1076"/>
          <ac:cxnSpMkLst>
            <pc:docMk/>
            <pc:sldMk cId="1355694048" sldId="358"/>
            <ac:cxnSpMk id="26" creationId="{2F8282BE-F7C4-849E-B9B1-95FE29028863}"/>
          </ac:cxnSpMkLst>
        </pc:cxnChg>
        <pc:cxnChg chg="mod">
          <ac:chgData name="Stuart C Wilde MBE" userId="effe1fc91cccb1d5" providerId="LiveId" clId="{0B7434C0-F6C9-5341-B016-8AA67EE59543}" dt="2023-12-07T16:36:15.262" v="1804" actId="1076"/>
          <ac:cxnSpMkLst>
            <pc:docMk/>
            <pc:sldMk cId="1355694048" sldId="358"/>
            <ac:cxnSpMk id="34" creationId="{81472606-25A0-4992-1FB9-E2C7692A99D7}"/>
          </ac:cxnSpMkLst>
        </pc:cxnChg>
        <pc:cxnChg chg="mod">
          <ac:chgData name="Stuart C Wilde MBE" userId="effe1fc91cccb1d5" providerId="LiveId" clId="{0B7434C0-F6C9-5341-B016-8AA67EE59543}" dt="2023-12-07T16:36:15.262" v="1804" actId="1076"/>
          <ac:cxnSpMkLst>
            <pc:docMk/>
            <pc:sldMk cId="1355694048" sldId="358"/>
            <ac:cxnSpMk id="37" creationId="{C88C0983-D914-9B8E-C142-AACB184E6AC7}"/>
          </ac:cxnSpMkLst>
        </pc:cxnChg>
        <pc:cxnChg chg="mod">
          <ac:chgData name="Stuart C Wilde MBE" userId="effe1fc91cccb1d5" providerId="LiveId" clId="{0B7434C0-F6C9-5341-B016-8AA67EE59543}" dt="2023-12-07T16:36:15.262" v="1804" actId="1076"/>
          <ac:cxnSpMkLst>
            <pc:docMk/>
            <pc:sldMk cId="1355694048" sldId="358"/>
            <ac:cxnSpMk id="38" creationId="{373B59ED-04D7-163E-66C3-80B00548184A}"/>
          </ac:cxnSpMkLst>
        </pc:cxnChg>
        <pc:cxnChg chg="mod">
          <ac:chgData name="Stuart C Wilde MBE" userId="effe1fc91cccb1d5" providerId="LiveId" clId="{0B7434C0-F6C9-5341-B016-8AA67EE59543}" dt="2023-12-07T16:36:15.262" v="1804" actId="1076"/>
          <ac:cxnSpMkLst>
            <pc:docMk/>
            <pc:sldMk cId="1355694048" sldId="358"/>
            <ac:cxnSpMk id="54" creationId="{373595B3-B279-C49F-1463-41CDD82852A9}"/>
          </ac:cxnSpMkLst>
        </pc:cxnChg>
        <pc:cxnChg chg="mod">
          <ac:chgData name="Stuart C Wilde MBE" userId="effe1fc91cccb1d5" providerId="LiveId" clId="{0B7434C0-F6C9-5341-B016-8AA67EE59543}" dt="2023-12-07T16:36:15.262" v="1804" actId="1076"/>
          <ac:cxnSpMkLst>
            <pc:docMk/>
            <pc:sldMk cId="1355694048" sldId="358"/>
            <ac:cxnSpMk id="71" creationId="{64D1FC16-091F-F74D-7A4B-564E50D683B1}"/>
          </ac:cxnSpMkLst>
        </pc:cxnChg>
      </pc:sldChg>
      <pc:sldChg chg="addSp delSp modSp mod">
        <pc:chgData name="Stuart C Wilde MBE" userId="effe1fc91cccb1d5" providerId="LiveId" clId="{0B7434C0-F6C9-5341-B016-8AA67EE59543}" dt="2023-12-07T16:36:32.050" v="1805" actId="1076"/>
        <pc:sldMkLst>
          <pc:docMk/>
          <pc:sldMk cId="2483989090" sldId="359"/>
        </pc:sldMkLst>
        <pc:spChg chg="mod">
          <ac:chgData name="Stuart C Wilde MBE" userId="effe1fc91cccb1d5" providerId="LiveId" clId="{0B7434C0-F6C9-5341-B016-8AA67EE59543}" dt="2023-12-07T16:36:32.050" v="1805" actId="1076"/>
          <ac:spMkLst>
            <pc:docMk/>
            <pc:sldMk cId="2483989090" sldId="359"/>
            <ac:spMk id="2" creationId="{E36DEC7F-E916-8CAB-6377-4879E81B3CC8}"/>
          </ac:spMkLst>
        </pc:spChg>
        <pc:spChg chg="mod">
          <ac:chgData name="Stuart C Wilde MBE" userId="effe1fc91cccb1d5" providerId="LiveId" clId="{0B7434C0-F6C9-5341-B016-8AA67EE59543}" dt="2023-12-07T16:36:32.050" v="1805" actId="1076"/>
          <ac:spMkLst>
            <pc:docMk/>
            <pc:sldMk cId="2483989090" sldId="359"/>
            <ac:spMk id="3" creationId="{4ABA098A-1381-C123-4D09-E39A3F796024}"/>
          </ac:spMkLst>
        </pc:spChg>
        <pc:spChg chg="del">
          <ac:chgData name="Stuart C Wilde MBE" userId="effe1fc91cccb1d5" providerId="LiveId" clId="{0B7434C0-F6C9-5341-B016-8AA67EE59543}" dt="2023-12-05T19:56:55.851" v="451" actId="478"/>
          <ac:spMkLst>
            <pc:docMk/>
            <pc:sldMk cId="2483989090" sldId="359"/>
            <ac:spMk id="4" creationId="{60735DC8-A105-4BD0-A57F-2FFC38AECE84}"/>
          </ac:spMkLst>
        </pc:spChg>
        <pc:spChg chg="add mod">
          <ac:chgData name="Stuart C Wilde MBE" userId="effe1fc91cccb1d5" providerId="LiveId" clId="{0B7434C0-F6C9-5341-B016-8AA67EE59543}" dt="2023-12-05T20:17:35.593" v="1053" actId="20577"/>
          <ac:spMkLst>
            <pc:docMk/>
            <pc:sldMk cId="2483989090" sldId="359"/>
            <ac:spMk id="5" creationId="{008F71D9-0B39-7218-4057-6CD30F8EAC78}"/>
          </ac:spMkLst>
        </pc:spChg>
        <pc:spChg chg="mod">
          <ac:chgData name="Stuart C Wilde MBE" userId="effe1fc91cccb1d5" providerId="LiveId" clId="{0B7434C0-F6C9-5341-B016-8AA67EE59543}" dt="2023-12-07T16:36:32.050" v="1805" actId="1076"/>
          <ac:spMkLst>
            <pc:docMk/>
            <pc:sldMk cId="2483989090" sldId="359"/>
            <ac:spMk id="6" creationId="{82E27BA2-A6E1-33F2-0C4B-3B92A5AF4A2E}"/>
          </ac:spMkLst>
        </pc:spChg>
        <pc:spChg chg="del">
          <ac:chgData name="Stuart C Wilde MBE" userId="effe1fc91cccb1d5" providerId="LiveId" clId="{0B7434C0-F6C9-5341-B016-8AA67EE59543}" dt="2023-12-05T19:56:55.851" v="451" actId="478"/>
          <ac:spMkLst>
            <pc:docMk/>
            <pc:sldMk cId="2483989090" sldId="359"/>
            <ac:spMk id="14" creationId="{8F43C2BE-FC11-4556-86F2-8EE2FBBF10D2}"/>
          </ac:spMkLst>
        </pc:spChg>
        <pc:spChg chg="mod">
          <ac:chgData name="Stuart C Wilde MBE" userId="effe1fc91cccb1d5" providerId="LiveId" clId="{0B7434C0-F6C9-5341-B016-8AA67EE59543}" dt="2023-12-07T16:36:32.050" v="1805" actId="1076"/>
          <ac:spMkLst>
            <pc:docMk/>
            <pc:sldMk cId="2483989090" sldId="359"/>
            <ac:spMk id="19" creationId="{BE92619F-AB2F-BA8C-C658-BE6A3A4C282E}"/>
          </ac:spMkLst>
        </pc:spChg>
        <pc:spChg chg="mod">
          <ac:chgData name="Stuart C Wilde MBE" userId="effe1fc91cccb1d5" providerId="LiveId" clId="{0B7434C0-F6C9-5341-B016-8AA67EE59543}" dt="2023-12-07T16:36:32.050" v="1805" actId="1076"/>
          <ac:spMkLst>
            <pc:docMk/>
            <pc:sldMk cId="2483989090" sldId="359"/>
            <ac:spMk id="20" creationId="{62B29B61-2539-E187-84D9-72C6F91681EA}"/>
          </ac:spMkLst>
        </pc:spChg>
        <pc:spChg chg="del">
          <ac:chgData name="Stuart C Wilde MBE" userId="effe1fc91cccb1d5" providerId="LiveId" clId="{0B7434C0-F6C9-5341-B016-8AA67EE59543}" dt="2023-12-05T19:56:55.851" v="451" actId="478"/>
          <ac:spMkLst>
            <pc:docMk/>
            <pc:sldMk cId="2483989090" sldId="359"/>
            <ac:spMk id="25" creationId="{F54BD576-CC82-43DA-A008-C28EF60A448A}"/>
          </ac:spMkLst>
        </pc:spChg>
        <pc:spChg chg="del">
          <ac:chgData name="Stuart C Wilde MBE" userId="effe1fc91cccb1d5" providerId="LiveId" clId="{0B7434C0-F6C9-5341-B016-8AA67EE59543}" dt="2023-12-05T20:17:30.059" v="1050" actId="478"/>
          <ac:spMkLst>
            <pc:docMk/>
            <pc:sldMk cId="2483989090" sldId="359"/>
            <ac:spMk id="29" creationId="{C5A8C257-B6E4-D850-0685-E36894744DCB}"/>
          </ac:spMkLst>
        </pc:spChg>
        <pc:spChg chg="mod">
          <ac:chgData name="Stuart C Wilde MBE" userId="effe1fc91cccb1d5" providerId="LiveId" clId="{0B7434C0-F6C9-5341-B016-8AA67EE59543}" dt="2023-12-07T16:36:32.050" v="1805" actId="1076"/>
          <ac:spMkLst>
            <pc:docMk/>
            <pc:sldMk cId="2483989090" sldId="359"/>
            <ac:spMk id="30" creationId="{DE00F0BC-09DC-593F-1EA4-CA09BD10882D}"/>
          </ac:spMkLst>
        </pc:spChg>
        <pc:spChg chg="mod">
          <ac:chgData name="Stuart C Wilde MBE" userId="effe1fc91cccb1d5" providerId="LiveId" clId="{0B7434C0-F6C9-5341-B016-8AA67EE59543}" dt="2023-12-07T16:36:32.050" v="1805" actId="1076"/>
          <ac:spMkLst>
            <pc:docMk/>
            <pc:sldMk cId="2483989090" sldId="359"/>
            <ac:spMk id="33" creationId="{0BC20438-0BC9-8F31-7748-3B45EB493A25}"/>
          </ac:spMkLst>
        </pc:spChg>
        <pc:spChg chg="mod">
          <ac:chgData name="Stuart C Wilde MBE" userId="effe1fc91cccb1d5" providerId="LiveId" clId="{0B7434C0-F6C9-5341-B016-8AA67EE59543}" dt="2023-12-07T16:36:32.050" v="1805" actId="1076"/>
          <ac:spMkLst>
            <pc:docMk/>
            <pc:sldMk cId="2483989090" sldId="359"/>
            <ac:spMk id="34" creationId="{E9B793C8-241E-C07E-8F2B-4B2BA53DBA5D}"/>
          </ac:spMkLst>
        </pc:spChg>
        <pc:spChg chg="mod">
          <ac:chgData name="Stuart C Wilde MBE" userId="effe1fc91cccb1d5" providerId="LiveId" clId="{0B7434C0-F6C9-5341-B016-8AA67EE59543}" dt="2023-12-07T16:36:32.050" v="1805" actId="1076"/>
          <ac:spMkLst>
            <pc:docMk/>
            <pc:sldMk cId="2483989090" sldId="359"/>
            <ac:spMk id="35" creationId="{0BBC33AF-6D6D-FE15-4497-0F207C4DD8A4}"/>
          </ac:spMkLst>
        </pc:spChg>
        <pc:spChg chg="mod">
          <ac:chgData name="Stuart C Wilde MBE" userId="effe1fc91cccb1d5" providerId="LiveId" clId="{0B7434C0-F6C9-5341-B016-8AA67EE59543}" dt="2023-12-07T16:36:32.050" v="1805" actId="1076"/>
          <ac:spMkLst>
            <pc:docMk/>
            <pc:sldMk cId="2483989090" sldId="359"/>
            <ac:spMk id="36" creationId="{5E3E9081-32EE-8E13-2C91-5531A936A8F8}"/>
          </ac:spMkLst>
        </pc:spChg>
        <pc:spChg chg="mod">
          <ac:chgData name="Stuart C Wilde MBE" userId="effe1fc91cccb1d5" providerId="LiveId" clId="{0B7434C0-F6C9-5341-B016-8AA67EE59543}" dt="2023-12-07T16:36:32.050" v="1805" actId="1076"/>
          <ac:spMkLst>
            <pc:docMk/>
            <pc:sldMk cId="2483989090" sldId="359"/>
            <ac:spMk id="37" creationId="{5745ECE1-82AB-0387-C253-2D94B211D605}"/>
          </ac:spMkLst>
        </pc:spChg>
        <pc:spChg chg="mod">
          <ac:chgData name="Stuart C Wilde MBE" userId="effe1fc91cccb1d5" providerId="LiveId" clId="{0B7434C0-F6C9-5341-B016-8AA67EE59543}" dt="2023-12-07T16:36:32.050" v="1805" actId="1076"/>
          <ac:spMkLst>
            <pc:docMk/>
            <pc:sldMk cId="2483989090" sldId="359"/>
            <ac:spMk id="40" creationId="{8300B6D9-863B-0981-0359-885DA4C0AC11}"/>
          </ac:spMkLst>
        </pc:spChg>
        <pc:spChg chg="mod">
          <ac:chgData name="Stuart C Wilde MBE" userId="effe1fc91cccb1d5" providerId="LiveId" clId="{0B7434C0-F6C9-5341-B016-8AA67EE59543}" dt="2023-12-07T16:36:32.050" v="1805" actId="1076"/>
          <ac:spMkLst>
            <pc:docMk/>
            <pc:sldMk cId="2483989090" sldId="359"/>
            <ac:spMk id="43" creationId="{CF31A132-9815-F2EC-D8A3-B3474C48DAF0}"/>
          </ac:spMkLst>
        </pc:spChg>
        <pc:spChg chg="mod">
          <ac:chgData name="Stuart C Wilde MBE" userId="effe1fc91cccb1d5" providerId="LiveId" clId="{0B7434C0-F6C9-5341-B016-8AA67EE59543}" dt="2023-12-07T16:36:32.050" v="1805" actId="1076"/>
          <ac:spMkLst>
            <pc:docMk/>
            <pc:sldMk cId="2483989090" sldId="359"/>
            <ac:spMk id="45" creationId="{BF6AA644-5A83-CA7E-D5D8-3B2418B03696}"/>
          </ac:spMkLst>
        </pc:spChg>
        <pc:spChg chg="mod">
          <ac:chgData name="Stuart C Wilde MBE" userId="effe1fc91cccb1d5" providerId="LiveId" clId="{0B7434C0-F6C9-5341-B016-8AA67EE59543}" dt="2023-12-07T16:36:32.050" v="1805" actId="1076"/>
          <ac:spMkLst>
            <pc:docMk/>
            <pc:sldMk cId="2483989090" sldId="359"/>
            <ac:spMk id="46" creationId="{C418DE31-F0B1-313E-06C0-E5ECB1741D0B}"/>
          </ac:spMkLst>
        </pc:spChg>
        <pc:spChg chg="mod">
          <ac:chgData name="Stuart C Wilde MBE" userId="effe1fc91cccb1d5" providerId="LiveId" clId="{0B7434C0-F6C9-5341-B016-8AA67EE59543}" dt="2023-12-07T16:36:32.050" v="1805" actId="1076"/>
          <ac:spMkLst>
            <pc:docMk/>
            <pc:sldMk cId="2483989090" sldId="359"/>
            <ac:spMk id="47" creationId="{0372D71E-C276-B3A9-F465-16694375F405}"/>
          </ac:spMkLst>
        </pc:spChg>
        <pc:spChg chg="mod">
          <ac:chgData name="Stuart C Wilde MBE" userId="effe1fc91cccb1d5" providerId="LiveId" clId="{0B7434C0-F6C9-5341-B016-8AA67EE59543}" dt="2023-12-07T16:36:32.050" v="1805" actId="1076"/>
          <ac:spMkLst>
            <pc:docMk/>
            <pc:sldMk cId="2483989090" sldId="359"/>
            <ac:spMk id="48" creationId="{494CF076-A00E-C786-34C9-CED04F597255}"/>
          </ac:spMkLst>
        </pc:spChg>
        <pc:spChg chg="mod">
          <ac:chgData name="Stuart C Wilde MBE" userId="effe1fc91cccb1d5" providerId="LiveId" clId="{0B7434C0-F6C9-5341-B016-8AA67EE59543}" dt="2023-12-07T16:36:32.050" v="1805" actId="1076"/>
          <ac:spMkLst>
            <pc:docMk/>
            <pc:sldMk cId="2483989090" sldId="359"/>
            <ac:spMk id="49" creationId="{08C07507-8E93-539B-1502-3693E6DB4099}"/>
          </ac:spMkLst>
        </pc:spChg>
        <pc:spChg chg="mod">
          <ac:chgData name="Stuart C Wilde MBE" userId="effe1fc91cccb1d5" providerId="LiveId" clId="{0B7434C0-F6C9-5341-B016-8AA67EE59543}" dt="2023-12-07T16:36:32.050" v="1805" actId="1076"/>
          <ac:spMkLst>
            <pc:docMk/>
            <pc:sldMk cId="2483989090" sldId="359"/>
            <ac:spMk id="50" creationId="{F5CF87F9-D041-317E-181C-C718E365D0D8}"/>
          </ac:spMkLst>
        </pc:spChg>
        <pc:spChg chg="mod">
          <ac:chgData name="Stuart C Wilde MBE" userId="effe1fc91cccb1d5" providerId="LiveId" clId="{0B7434C0-F6C9-5341-B016-8AA67EE59543}" dt="2023-12-07T16:36:32.050" v="1805" actId="1076"/>
          <ac:spMkLst>
            <pc:docMk/>
            <pc:sldMk cId="2483989090" sldId="359"/>
            <ac:spMk id="53" creationId="{664E29C2-C14C-4AFB-91A5-3F09E81A0DFA}"/>
          </ac:spMkLst>
        </pc:spChg>
        <pc:spChg chg="mod">
          <ac:chgData name="Stuart C Wilde MBE" userId="effe1fc91cccb1d5" providerId="LiveId" clId="{0B7434C0-F6C9-5341-B016-8AA67EE59543}" dt="2023-12-07T16:36:32.050" v="1805" actId="1076"/>
          <ac:spMkLst>
            <pc:docMk/>
            <pc:sldMk cId="2483989090" sldId="359"/>
            <ac:spMk id="55" creationId="{0664D82A-F060-FBB6-A270-EA033AF011C0}"/>
          </ac:spMkLst>
        </pc:spChg>
        <pc:spChg chg="mod">
          <ac:chgData name="Stuart C Wilde MBE" userId="effe1fc91cccb1d5" providerId="LiveId" clId="{0B7434C0-F6C9-5341-B016-8AA67EE59543}" dt="2023-12-07T16:36:32.050" v="1805" actId="1076"/>
          <ac:spMkLst>
            <pc:docMk/>
            <pc:sldMk cId="2483989090" sldId="359"/>
            <ac:spMk id="56" creationId="{166B36E1-8AB9-432A-BDE6-55292AB5AD96}"/>
          </ac:spMkLst>
        </pc:spChg>
        <pc:picChg chg="mod">
          <ac:chgData name="Stuart C Wilde MBE" userId="effe1fc91cccb1d5" providerId="LiveId" clId="{0B7434C0-F6C9-5341-B016-8AA67EE59543}" dt="2023-12-07T16:36:32.050" v="1805" actId="1076"/>
          <ac:picMkLst>
            <pc:docMk/>
            <pc:sldMk cId="2483989090" sldId="359"/>
            <ac:picMk id="7" creationId="{47C05D09-E9E6-7E66-4EFF-B642933F74E1}"/>
          </ac:picMkLst>
        </pc:picChg>
        <pc:picChg chg="mod">
          <ac:chgData name="Stuart C Wilde MBE" userId="effe1fc91cccb1d5" providerId="LiveId" clId="{0B7434C0-F6C9-5341-B016-8AA67EE59543}" dt="2023-12-07T16:36:32.050" v="1805" actId="1076"/>
          <ac:picMkLst>
            <pc:docMk/>
            <pc:sldMk cId="2483989090" sldId="359"/>
            <ac:picMk id="13" creationId="{227D4387-9FF4-7D35-3DDF-DA43D2F05124}"/>
          </ac:picMkLst>
        </pc:picChg>
        <pc:picChg chg="mod">
          <ac:chgData name="Stuart C Wilde MBE" userId="effe1fc91cccb1d5" providerId="LiveId" clId="{0B7434C0-F6C9-5341-B016-8AA67EE59543}" dt="2023-12-07T16:36:32.050" v="1805" actId="1076"/>
          <ac:picMkLst>
            <pc:docMk/>
            <pc:sldMk cId="2483989090" sldId="359"/>
            <ac:picMk id="18" creationId="{9712F64C-F05B-E756-E3DC-7533377BC309}"/>
          </ac:picMkLst>
        </pc:picChg>
        <pc:cxnChg chg="del">
          <ac:chgData name="Stuart C Wilde MBE" userId="effe1fc91cccb1d5" providerId="LiveId" clId="{0B7434C0-F6C9-5341-B016-8AA67EE59543}" dt="2023-12-05T19:56:55.851" v="451" actId="478"/>
          <ac:cxnSpMkLst>
            <pc:docMk/>
            <pc:sldMk cId="2483989090" sldId="359"/>
            <ac:cxnSpMk id="8" creationId="{50060E80-F1C3-4E50-B873-7CFDEEA90049}"/>
          </ac:cxnSpMkLst>
        </pc:cxnChg>
        <pc:cxnChg chg="del">
          <ac:chgData name="Stuart C Wilde MBE" userId="effe1fc91cccb1d5" providerId="LiveId" clId="{0B7434C0-F6C9-5341-B016-8AA67EE59543}" dt="2023-12-05T19:56:55.851" v="451" actId="478"/>
          <ac:cxnSpMkLst>
            <pc:docMk/>
            <pc:sldMk cId="2483989090" sldId="359"/>
            <ac:cxnSpMk id="9" creationId="{01C52B09-2839-4160-A3C1-6BB201E5D53A}"/>
          </ac:cxnSpMkLst>
        </pc:cxnChg>
        <pc:cxnChg chg="del">
          <ac:chgData name="Stuart C Wilde MBE" userId="effe1fc91cccb1d5" providerId="LiveId" clId="{0B7434C0-F6C9-5341-B016-8AA67EE59543}" dt="2023-12-05T19:56:55.851" v="451" actId="478"/>
          <ac:cxnSpMkLst>
            <pc:docMk/>
            <pc:sldMk cId="2483989090" sldId="359"/>
            <ac:cxnSpMk id="10" creationId="{FC6C2AB6-E695-4520-9F38-6B6A0DE36B04}"/>
          </ac:cxnSpMkLst>
        </pc:cxnChg>
        <pc:cxnChg chg="del">
          <ac:chgData name="Stuart C Wilde MBE" userId="effe1fc91cccb1d5" providerId="LiveId" clId="{0B7434C0-F6C9-5341-B016-8AA67EE59543}" dt="2023-12-05T19:56:55.851" v="451" actId="478"/>
          <ac:cxnSpMkLst>
            <pc:docMk/>
            <pc:sldMk cId="2483989090" sldId="359"/>
            <ac:cxnSpMk id="11" creationId="{8F28B946-C7F6-4BF4-9E0C-3FACB97B07C7}"/>
          </ac:cxnSpMkLst>
        </pc:cxnChg>
        <pc:cxnChg chg="mod">
          <ac:chgData name="Stuart C Wilde MBE" userId="effe1fc91cccb1d5" providerId="LiveId" clId="{0B7434C0-F6C9-5341-B016-8AA67EE59543}" dt="2023-12-07T16:36:32.050" v="1805" actId="1076"/>
          <ac:cxnSpMkLst>
            <pc:docMk/>
            <pc:sldMk cId="2483989090" sldId="359"/>
            <ac:cxnSpMk id="12" creationId="{E07F4EC9-2FF8-1FFB-EBC1-84686EFD174B}"/>
          </ac:cxnSpMkLst>
        </pc:cxnChg>
        <pc:cxnChg chg="mod">
          <ac:chgData name="Stuart C Wilde MBE" userId="effe1fc91cccb1d5" providerId="LiveId" clId="{0B7434C0-F6C9-5341-B016-8AA67EE59543}" dt="2023-12-07T16:36:32.050" v="1805" actId="1076"/>
          <ac:cxnSpMkLst>
            <pc:docMk/>
            <pc:sldMk cId="2483989090" sldId="359"/>
            <ac:cxnSpMk id="21" creationId="{A3472195-C5DB-FE95-8CF5-85183A988CD4}"/>
          </ac:cxnSpMkLst>
        </pc:cxnChg>
        <pc:cxnChg chg="mod">
          <ac:chgData name="Stuart C Wilde MBE" userId="effe1fc91cccb1d5" providerId="LiveId" clId="{0B7434C0-F6C9-5341-B016-8AA67EE59543}" dt="2023-12-07T16:36:32.050" v="1805" actId="1076"/>
          <ac:cxnSpMkLst>
            <pc:docMk/>
            <pc:sldMk cId="2483989090" sldId="359"/>
            <ac:cxnSpMk id="39" creationId="{51BBB5A8-89B7-3B11-6BF3-12F5898C7799}"/>
          </ac:cxnSpMkLst>
        </pc:cxnChg>
        <pc:cxnChg chg="mod">
          <ac:chgData name="Stuart C Wilde MBE" userId="effe1fc91cccb1d5" providerId="LiveId" clId="{0B7434C0-F6C9-5341-B016-8AA67EE59543}" dt="2023-12-07T16:36:32.050" v="1805" actId="1076"/>
          <ac:cxnSpMkLst>
            <pc:docMk/>
            <pc:sldMk cId="2483989090" sldId="359"/>
            <ac:cxnSpMk id="57" creationId="{F1F502F7-3D08-6843-E1B7-B0BD00AF161A}"/>
          </ac:cxnSpMkLst>
        </pc:cxnChg>
        <pc:cxnChg chg="mod">
          <ac:chgData name="Stuart C Wilde MBE" userId="effe1fc91cccb1d5" providerId="LiveId" clId="{0B7434C0-F6C9-5341-B016-8AA67EE59543}" dt="2023-12-07T16:36:32.050" v="1805" actId="1076"/>
          <ac:cxnSpMkLst>
            <pc:docMk/>
            <pc:sldMk cId="2483989090" sldId="359"/>
            <ac:cxnSpMk id="61" creationId="{3277003A-3A1C-9D55-19B4-E4ECFB6AA9D4}"/>
          </ac:cxnSpMkLst>
        </pc:cxnChg>
        <pc:cxnChg chg="mod">
          <ac:chgData name="Stuart C Wilde MBE" userId="effe1fc91cccb1d5" providerId="LiveId" clId="{0B7434C0-F6C9-5341-B016-8AA67EE59543}" dt="2023-12-07T16:36:32.050" v="1805" actId="1076"/>
          <ac:cxnSpMkLst>
            <pc:docMk/>
            <pc:sldMk cId="2483989090" sldId="359"/>
            <ac:cxnSpMk id="64" creationId="{8ECF8897-2073-8643-F7B9-F4331E37245D}"/>
          </ac:cxnSpMkLst>
        </pc:cxnChg>
        <pc:cxnChg chg="mod">
          <ac:chgData name="Stuart C Wilde MBE" userId="effe1fc91cccb1d5" providerId="LiveId" clId="{0B7434C0-F6C9-5341-B016-8AA67EE59543}" dt="2023-12-07T16:36:32.050" v="1805" actId="1076"/>
          <ac:cxnSpMkLst>
            <pc:docMk/>
            <pc:sldMk cId="2483989090" sldId="359"/>
            <ac:cxnSpMk id="67" creationId="{79AB2496-B37F-597E-6E73-99113ED8CE9F}"/>
          </ac:cxnSpMkLst>
        </pc:cxnChg>
        <pc:cxnChg chg="mod">
          <ac:chgData name="Stuart C Wilde MBE" userId="effe1fc91cccb1d5" providerId="LiveId" clId="{0B7434C0-F6C9-5341-B016-8AA67EE59543}" dt="2023-12-07T16:36:32.050" v="1805" actId="1076"/>
          <ac:cxnSpMkLst>
            <pc:docMk/>
            <pc:sldMk cId="2483989090" sldId="359"/>
            <ac:cxnSpMk id="70" creationId="{6C6B83A1-1F60-C99A-7679-41EE595E5CA4}"/>
          </ac:cxnSpMkLst>
        </pc:cxnChg>
        <pc:cxnChg chg="mod">
          <ac:chgData name="Stuart C Wilde MBE" userId="effe1fc91cccb1d5" providerId="LiveId" clId="{0B7434C0-F6C9-5341-B016-8AA67EE59543}" dt="2023-12-07T16:36:32.050" v="1805" actId="1076"/>
          <ac:cxnSpMkLst>
            <pc:docMk/>
            <pc:sldMk cId="2483989090" sldId="359"/>
            <ac:cxnSpMk id="77" creationId="{31BD7B58-4CDE-5C3E-F05B-E3F912C7145A}"/>
          </ac:cxnSpMkLst>
        </pc:cxnChg>
      </pc:sldChg>
      <pc:sldChg chg="addSp delSp modSp mod">
        <pc:chgData name="Stuart C Wilde MBE" userId="effe1fc91cccb1d5" providerId="LiveId" clId="{0B7434C0-F6C9-5341-B016-8AA67EE59543}" dt="2023-12-07T16:36:44.427" v="1806" actId="1076"/>
        <pc:sldMkLst>
          <pc:docMk/>
          <pc:sldMk cId="1767790009" sldId="360"/>
        </pc:sldMkLst>
        <pc:spChg chg="del">
          <ac:chgData name="Stuart C Wilde MBE" userId="effe1fc91cccb1d5" providerId="LiveId" clId="{0B7434C0-F6C9-5341-B016-8AA67EE59543}" dt="2023-12-05T19:57:01.128" v="452" actId="478"/>
          <ac:spMkLst>
            <pc:docMk/>
            <pc:sldMk cId="1767790009" sldId="360"/>
            <ac:spMk id="4" creationId="{60735DC8-A105-4BD0-A57F-2FFC38AECE84}"/>
          </ac:spMkLst>
        </pc:spChg>
        <pc:spChg chg="add mod">
          <ac:chgData name="Stuart C Wilde MBE" userId="effe1fc91cccb1d5" providerId="LiveId" clId="{0B7434C0-F6C9-5341-B016-8AA67EE59543}" dt="2023-12-05T20:17:45.733" v="1059" actId="20577"/>
          <ac:spMkLst>
            <pc:docMk/>
            <pc:sldMk cId="1767790009" sldId="360"/>
            <ac:spMk id="6" creationId="{ECDB087A-8E6E-961F-162B-6ACCE6B16D03}"/>
          </ac:spMkLst>
        </pc:spChg>
        <pc:spChg chg="mod">
          <ac:chgData name="Stuart C Wilde MBE" userId="effe1fc91cccb1d5" providerId="LiveId" clId="{0B7434C0-F6C9-5341-B016-8AA67EE59543}" dt="2023-12-07T16:36:44.427" v="1806" actId="1076"/>
          <ac:spMkLst>
            <pc:docMk/>
            <pc:sldMk cId="1767790009" sldId="360"/>
            <ac:spMk id="7" creationId="{52142C1E-7046-CD10-1A11-9522FA7063D7}"/>
          </ac:spMkLst>
        </pc:spChg>
        <pc:spChg chg="mod">
          <ac:chgData name="Stuart C Wilde MBE" userId="effe1fc91cccb1d5" providerId="LiveId" clId="{0B7434C0-F6C9-5341-B016-8AA67EE59543}" dt="2023-12-07T16:36:44.427" v="1806" actId="1076"/>
          <ac:spMkLst>
            <pc:docMk/>
            <pc:sldMk cId="1767790009" sldId="360"/>
            <ac:spMk id="12" creationId="{25D59827-727C-77B1-DC70-4CD897BD4232}"/>
          </ac:spMkLst>
        </pc:spChg>
        <pc:spChg chg="mod">
          <ac:chgData name="Stuart C Wilde MBE" userId="effe1fc91cccb1d5" providerId="LiveId" clId="{0B7434C0-F6C9-5341-B016-8AA67EE59543}" dt="2023-12-07T16:36:44.427" v="1806" actId="1076"/>
          <ac:spMkLst>
            <pc:docMk/>
            <pc:sldMk cId="1767790009" sldId="360"/>
            <ac:spMk id="13" creationId="{6CDB053F-E74D-F9DF-7BDD-BA92DCABFE85}"/>
          </ac:spMkLst>
        </pc:spChg>
        <pc:spChg chg="del">
          <ac:chgData name="Stuart C Wilde MBE" userId="effe1fc91cccb1d5" providerId="LiveId" clId="{0B7434C0-F6C9-5341-B016-8AA67EE59543}" dt="2023-12-05T19:57:01.128" v="452" actId="478"/>
          <ac:spMkLst>
            <pc:docMk/>
            <pc:sldMk cId="1767790009" sldId="360"/>
            <ac:spMk id="14" creationId="{8F43C2BE-FC11-4556-86F2-8EE2FBBF10D2}"/>
          </ac:spMkLst>
        </pc:spChg>
        <pc:spChg chg="mod">
          <ac:chgData name="Stuart C Wilde MBE" userId="effe1fc91cccb1d5" providerId="LiveId" clId="{0B7434C0-F6C9-5341-B016-8AA67EE59543}" dt="2023-12-07T16:36:44.427" v="1806" actId="1076"/>
          <ac:spMkLst>
            <pc:docMk/>
            <pc:sldMk cId="1767790009" sldId="360"/>
            <ac:spMk id="15" creationId="{26F81F8D-CCF1-510F-6E09-CF1C246EE93D}"/>
          </ac:spMkLst>
        </pc:spChg>
        <pc:spChg chg="mod">
          <ac:chgData name="Stuart C Wilde MBE" userId="effe1fc91cccb1d5" providerId="LiveId" clId="{0B7434C0-F6C9-5341-B016-8AA67EE59543}" dt="2023-12-07T16:36:44.427" v="1806" actId="1076"/>
          <ac:spMkLst>
            <pc:docMk/>
            <pc:sldMk cId="1767790009" sldId="360"/>
            <ac:spMk id="17" creationId="{A772A8AD-CDC6-F3EC-3060-A914DB94713F}"/>
          </ac:spMkLst>
        </pc:spChg>
        <pc:spChg chg="mod">
          <ac:chgData name="Stuart C Wilde MBE" userId="effe1fc91cccb1d5" providerId="LiveId" clId="{0B7434C0-F6C9-5341-B016-8AA67EE59543}" dt="2023-12-07T16:36:44.427" v="1806" actId="1076"/>
          <ac:spMkLst>
            <pc:docMk/>
            <pc:sldMk cId="1767790009" sldId="360"/>
            <ac:spMk id="18" creationId="{C250F45F-09C7-D942-CF58-8F745D2D7729}"/>
          </ac:spMkLst>
        </pc:spChg>
        <pc:spChg chg="mod">
          <ac:chgData name="Stuart C Wilde MBE" userId="effe1fc91cccb1d5" providerId="LiveId" clId="{0B7434C0-F6C9-5341-B016-8AA67EE59543}" dt="2023-12-07T16:36:44.427" v="1806" actId="1076"/>
          <ac:spMkLst>
            <pc:docMk/>
            <pc:sldMk cId="1767790009" sldId="360"/>
            <ac:spMk id="22" creationId="{A3867FB9-F434-7FDF-1349-2097DCD43758}"/>
          </ac:spMkLst>
        </pc:spChg>
        <pc:spChg chg="mod">
          <ac:chgData name="Stuart C Wilde MBE" userId="effe1fc91cccb1d5" providerId="LiveId" clId="{0B7434C0-F6C9-5341-B016-8AA67EE59543}" dt="2023-12-07T16:36:44.427" v="1806" actId="1076"/>
          <ac:spMkLst>
            <pc:docMk/>
            <pc:sldMk cId="1767790009" sldId="360"/>
            <ac:spMk id="23" creationId="{1547E268-EEEF-3B78-A6A2-39A2216D9895}"/>
          </ac:spMkLst>
        </pc:spChg>
        <pc:spChg chg="del">
          <ac:chgData name="Stuart C Wilde MBE" userId="effe1fc91cccb1d5" providerId="LiveId" clId="{0B7434C0-F6C9-5341-B016-8AA67EE59543}" dt="2023-12-05T19:57:01.128" v="452" actId="478"/>
          <ac:spMkLst>
            <pc:docMk/>
            <pc:sldMk cId="1767790009" sldId="360"/>
            <ac:spMk id="25" creationId="{F54BD576-CC82-43DA-A008-C28EF60A448A}"/>
          </ac:spMkLst>
        </pc:spChg>
        <pc:spChg chg="del">
          <ac:chgData name="Stuart C Wilde MBE" userId="effe1fc91cccb1d5" providerId="LiveId" clId="{0B7434C0-F6C9-5341-B016-8AA67EE59543}" dt="2023-12-05T20:17:41.275" v="1054" actId="478"/>
          <ac:spMkLst>
            <pc:docMk/>
            <pc:sldMk cId="1767790009" sldId="360"/>
            <ac:spMk id="29" creationId="{C5A8C257-B6E4-D850-0685-E36894744DCB}"/>
          </ac:spMkLst>
        </pc:spChg>
        <pc:spChg chg="mod">
          <ac:chgData name="Stuart C Wilde MBE" userId="effe1fc91cccb1d5" providerId="LiveId" clId="{0B7434C0-F6C9-5341-B016-8AA67EE59543}" dt="2023-12-07T16:36:44.427" v="1806" actId="1076"/>
          <ac:spMkLst>
            <pc:docMk/>
            <pc:sldMk cId="1767790009" sldId="360"/>
            <ac:spMk id="34" creationId="{E85FDB74-7193-CDE5-3796-8C47760E64C8}"/>
          </ac:spMkLst>
        </pc:spChg>
        <pc:picChg chg="mod">
          <ac:chgData name="Stuart C Wilde MBE" userId="effe1fc91cccb1d5" providerId="LiveId" clId="{0B7434C0-F6C9-5341-B016-8AA67EE59543}" dt="2023-12-07T16:36:44.427" v="1806" actId="1076"/>
          <ac:picMkLst>
            <pc:docMk/>
            <pc:sldMk cId="1767790009" sldId="360"/>
            <ac:picMk id="3" creationId="{3E2036E0-1075-1732-CB93-D945D7DBB1C1}"/>
          </ac:picMkLst>
        </pc:picChg>
        <pc:picChg chg="mod">
          <ac:chgData name="Stuart C Wilde MBE" userId="effe1fc91cccb1d5" providerId="LiveId" clId="{0B7434C0-F6C9-5341-B016-8AA67EE59543}" dt="2023-12-07T16:36:44.427" v="1806" actId="1076"/>
          <ac:picMkLst>
            <pc:docMk/>
            <pc:sldMk cId="1767790009" sldId="360"/>
            <ac:picMk id="5" creationId="{458AB805-6BD3-9502-11DE-2FEE8EDFFA18}"/>
          </ac:picMkLst>
        </pc:picChg>
        <pc:cxnChg chg="mod">
          <ac:chgData name="Stuart C Wilde MBE" userId="effe1fc91cccb1d5" providerId="LiveId" clId="{0B7434C0-F6C9-5341-B016-8AA67EE59543}" dt="2023-12-07T16:36:44.427" v="1806" actId="1076"/>
          <ac:cxnSpMkLst>
            <pc:docMk/>
            <pc:sldMk cId="1767790009" sldId="360"/>
            <ac:cxnSpMk id="2" creationId="{E7AA3355-2498-7B78-8619-92A7E03C2CF7}"/>
          </ac:cxnSpMkLst>
        </pc:cxnChg>
        <pc:cxnChg chg="del">
          <ac:chgData name="Stuart C Wilde MBE" userId="effe1fc91cccb1d5" providerId="LiveId" clId="{0B7434C0-F6C9-5341-B016-8AA67EE59543}" dt="2023-12-05T19:57:01.128" v="452" actId="478"/>
          <ac:cxnSpMkLst>
            <pc:docMk/>
            <pc:sldMk cId="1767790009" sldId="360"/>
            <ac:cxnSpMk id="8" creationId="{50060E80-F1C3-4E50-B873-7CFDEEA90049}"/>
          </ac:cxnSpMkLst>
        </pc:cxnChg>
        <pc:cxnChg chg="del">
          <ac:chgData name="Stuart C Wilde MBE" userId="effe1fc91cccb1d5" providerId="LiveId" clId="{0B7434C0-F6C9-5341-B016-8AA67EE59543}" dt="2023-12-05T19:57:01.128" v="452" actId="478"/>
          <ac:cxnSpMkLst>
            <pc:docMk/>
            <pc:sldMk cId="1767790009" sldId="360"/>
            <ac:cxnSpMk id="9" creationId="{01C52B09-2839-4160-A3C1-6BB201E5D53A}"/>
          </ac:cxnSpMkLst>
        </pc:cxnChg>
        <pc:cxnChg chg="del">
          <ac:chgData name="Stuart C Wilde MBE" userId="effe1fc91cccb1d5" providerId="LiveId" clId="{0B7434C0-F6C9-5341-B016-8AA67EE59543}" dt="2023-12-05T19:57:01.128" v="452" actId="478"/>
          <ac:cxnSpMkLst>
            <pc:docMk/>
            <pc:sldMk cId="1767790009" sldId="360"/>
            <ac:cxnSpMk id="10" creationId="{FC6C2AB6-E695-4520-9F38-6B6A0DE36B04}"/>
          </ac:cxnSpMkLst>
        </pc:cxnChg>
        <pc:cxnChg chg="del">
          <ac:chgData name="Stuart C Wilde MBE" userId="effe1fc91cccb1d5" providerId="LiveId" clId="{0B7434C0-F6C9-5341-B016-8AA67EE59543}" dt="2023-12-05T19:57:01.128" v="452" actId="478"/>
          <ac:cxnSpMkLst>
            <pc:docMk/>
            <pc:sldMk cId="1767790009" sldId="360"/>
            <ac:cxnSpMk id="11" creationId="{8F28B946-C7F6-4BF4-9E0C-3FACB97B07C7}"/>
          </ac:cxnSpMkLst>
        </pc:cxnChg>
        <pc:cxnChg chg="mod">
          <ac:chgData name="Stuart C Wilde MBE" userId="effe1fc91cccb1d5" providerId="LiveId" clId="{0B7434C0-F6C9-5341-B016-8AA67EE59543}" dt="2023-12-07T16:36:44.427" v="1806" actId="1076"/>
          <ac:cxnSpMkLst>
            <pc:docMk/>
            <pc:sldMk cId="1767790009" sldId="360"/>
            <ac:cxnSpMk id="16" creationId="{078B5E2C-779D-80A2-B17B-BA46D154945F}"/>
          </ac:cxnSpMkLst>
        </pc:cxnChg>
        <pc:cxnChg chg="mod">
          <ac:chgData name="Stuart C Wilde MBE" userId="effe1fc91cccb1d5" providerId="LiveId" clId="{0B7434C0-F6C9-5341-B016-8AA67EE59543}" dt="2023-12-07T16:36:44.427" v="1806" actId="1076"/>
          <ac:cxnSpMkLst>
            <pc:docMk/>
            <pc:sldMk cId="1767790009" sldId="360"/>
            <ac:cxnSpMk id="19" creationId="{093F065F-6724-9D46-31B6-72773AF1B185}"/>
          </ac:cxnSpMkLst>
        </pc:cxnChg>
        <pc:cxnChg chg="mod">
          <ac:chgData name="Stuart C Wilde MBE" userId="effe1fc91cccb1d5" providerId="LiveId" clId="{0B7434C0-F6C9-5341-B016-8AA67EE59543}" dt="2023-12-07T16:36:44.427" v="1806" actId="1076"/>
          <ac:cxnSpMkLst>
            <pc:docMk/>
            <pc:sldMk cId="1767790009" sldId="360"/>
            <ac:cxnSpMk id="20" creationId="{842427FB-34FA-191B-2476-634899C1C1F4}"/>
          </ac:cxnSpMkLst>
        </pc:cxnChg>
        <pc:cxnChg chg="mod">
          <ac:chgData name="Stuart C Wilde MBE" userId="effe1fc91cccb1d5" providerId="LiveId" clId="{0B7434C0-F6C9-5341-B016-8AA67EE59543}" dt="2023-12-07T16:36:44.427" v="1806" actId="1076"/>
          <ac:cxnSpMkLst>
            <pc:docMk/>
            <pc:sldMk cId="1767790009" sldId="360"/>
            <ac:cxnSpMk id="21" creationId="{5FC92A19-2BA6-A337-6173-5A68655FA504}"/>
          </ac:cxnSpMkLst>
        </pc:cxnChg>
        <pc:cxnChg chg="mod">
          <ac:chgData name="Stuart C Wilde MBE" userId="effe1fc91cccb1d5" providerId="LiveId" clId="{0B7434C0-F6C9-5341-B016-8AA67EE59543}" dt="2023-12-07T16:36:44.427" v="1806" actId="1076"/>
          <ac:cxnSpMkLst>
            <pc:docMk/>
            <pc:sldMk cId="1767790009" sldId="360"/>
            <ac:cxnSpMk id="31" creationId="{D3D22FC7-33B2-DB6A-846E-CEC0701C521D}"/>
          </ac:cxnSpMkLst>
        </pc:cxnChg>
        <pc:cxnChg chg="mod">
          <ac:chgData name="Stuart C Wilde MBE" userId="effe1fc91cccb1d5" providerId="LiveId" clId="{0B7434C0-F6C9-5341-B016-8AA67EE59543}" dt="2023-12-07T16:36:44.427" v="1806" actId="1076"/>
          <ac:cxnSpMkLst>
            <pc:docMk/>
            <pc:sldMk cId="1767790009" sldId="360"/>
            <ac:cxnSpMk id="32" creationId="{6376A489-637C-00A7-4293-D9E628FD57E0}"/>
          </ac:cxnSpMkLst>
        </pc:cxnChg>
        <pc:cxnChg chg="mod">
          <ac:chgData name="Stuart C Wilde MBE" userId="effe1fc91cccb1d5" providerId="LiveId" clId="{0B7434C0-F6C9-5341-B016-8AA67EE59543}" dt="2023-12-07T16:36:44.427" v="1806" actId="1076"/>
          <ac:cxnSpMkLst>
            <pc:docMk/>
            <pc:sldMk cId="1767790009" sldId="360"/>
            <ac:cxnSpMk id="35" creationId="{8DCD7AE2-5801-F474-CA93-55BB68687738}"/>
          </ac:cxnSpMkLst>
        </pc:cxnChg>
      </pc:sldChg>
      <pc:sldChg chg="addSp delSp modSp mod">
        <pc:chgData name="Stuart C Wilde MBE" userId="effe1fc91cccb1d5" providerId="LiveId" clId="{0B7434C0-F6C9-5341-B016-8AA67EE59543}" dt="2023-12-07T16:36:57.189" v="1807" actId="1076"/>
        <pc:sldMkLst>
          <pc:docMk/>
          <pc:sldMk cId="2354029456" sldId="361"/>
        </pc:sldMkLst>
        <pc:spChg chg="mod">
          <ac:chgData name="Stuart C Wilde MBE" userId="effe1fc91cccb1d5" providerId="LiveId" clId="{0B7434C0-F6C9-5341-B016-8AA67EE59543}" dt="2023-12-07T16:36:57.189" v="1807" actId="1076"/>
          <ac:spMkLst>
            <pc:docMk/>
            <pc:sldMk cId="2354029456" sldId="361"/>
            <ac:spMk id="2" creationId="{DFAC0AF3-4D2E-61CE-2FF2-904FEA59356C}"/>
          </ac:spMkLst>
        </pc:spChg>
        <pc:spChg chg="mod">
          <ac:chgData name="Stuart C Wilde MBE" userId="effe1fc91cccb1d5" providerId="LiveId" clId="{0B7434C0-F6C9-5341-B016-8AA67EE59543}" dt="2023-12-07T16:36:57.189" v="1807" actId="1076"/>
          <ac:spMkLst>
            <pc:docMk/>
            <pc:sldMk cId="2354029456" sldId="361"/>
            <ac:spMk id="3" creationId="{27E70844-863C-2726-ADEB-2224028C5E19}"/>
          </ac:spMkLst>
        </pc:spChg>
        <pc:spChg chg="del">
          <ac:chgData name="Stuart C Wilde MBE" userId="effe1fc91cccb1d5" providerId="LiveId" clId="{0B7434C0-F6C9-5341-B016-8AA67EE59543}" dt="2023-12-05T19:57:06.708" v="453" actId="478"/>
          <ac:spMkLst>
            <pc:docMk/>
            <pc:sldMk cId="2354029456" sldId="361"/>
            <ac:spMk id="4" creationId="{60735DC8-A105-4BD0-A57F-2FFC38AECE84}"/>
          </ac:spMkLst>
        </pc:spChg>
        <pc:spChg chg="add mod">
          <ac:chgData name="Stuart C Wilde MBE" userId="effe1fc91cccb1d5" providerId="LiveId" clId="{0B7434C0-F6C9-5341-B016-8AA67EE59543}" dt="2023-12-05T20:18:01.467" v="1063" actId="20577"/>
          <ac:spMkLst>
            <pc:docMk/>
            <pc:sldMk cId="2354029456" sldId="361"/>
            <ac:spMk id="6" creationId="{3C6DE7CC-CF93-F3DC-B391-89CCEF1E0282}"/>
          </ac:spMkLst>
        </pc:spChg>
        <pc:spChg chg="del">
          <ac:chgData name="Stuart C Wilde MBE" userId="effe1fc91cccb1d5" providerId="LiveId" clId="{0B7434C0-F6C9-5341-B016-8AA67EE59543}" dt="2023-12-05T19:57:06.708" v="453" actId="478"/>
          <ac:spMkLst>
            <pc:docMk/>
            <pc:sldMk cId="2354029456" sldId="361"/>
            <ac:spMk id="14" creationId="{8F43C2BE-FC11-4556-86F2-8EE2FBBF10D2}"/>
          </ac:spMkLst>
        </pc:spChg>
        <pc:spChg chg="mod">
          <ac:chgData name="Stuart C Wilde MBE" userId="effe1fc91cccb1d5" providerId="LiveId" clId="{0B7434C0-F6C9-5341-B016-8AA67EE59543}" dt="2023-12-07T16:36:57.189" v="1807" actId="1076"/>
          <ac:spMkLst>
            <pc:docMk/>
            <pc:sldMk cId="2354029456" sldId="361"/>
            <ac:spMk id="16" creationId="{C28BAD2E-9E8C-7507-0683-CCC6EF55E097}"/>
          </ac:spMkLst>
        </pc:spChg>
        <pc:spChg chg="mod">
          <ac:chgData name="Stuart C Wilde MBE" userId="effe1fc91cccb1d5" providerId="LiveId" clId="{0B7434C0-F6C9-5341-B016-8AA67EE59543}" dt="2023-12-07T16:36:57.189" v="1807" actId="1076"/>
          <ac:spMkLst>
            <pc:docMk/>
            <pc:sldMk cId="2354029456" sldId="361"/>
            <ac:spMk id="17" creationId="{E0217503-E78E-B390-0D75-4A8661A8A236}"/>
          </ac:spMkLst>
        </pc:spChg>
        <pc:spChg chg="mod">
          <ac:chgData name="Stuart C Wilde MBE" userId="effe1fc91cccb1d5" providerId="LiveId" clId="{0B7434C0-F6C9-5341-B016-8AA67EE59543}" dt="2023-12-07T16:36:57.189" v="1807" actId="1076"/>
          <ac:spMkLst>
            <pc:docMk/>
            <pc:sldMk cId="2354029456" sldId="361"/>
            <ac:spMk id="20" creationId="{B3656B34-75A6-BE81-5ED6-2DC458DB431D}"/>
          </ac:spMkLst>
        </pc:spChg>
        <pc:spChg chg="mod">
          <ac:chgData name="Stuart C Wilde MBE" userId="effe1fc91cccb1d5" providerId="LiveId" clId="{0B7434C0-F6C9-5341-B016-8AA67EE59543}" dt="2023-12-07T16:36:57.189" v="1807" actId="1076"/>
          <ac:spMkLst>
            <pc:docMk/>
            <pc:sldMk cId="2354029456" sldId="361"/>
            <ac:spMk id="21" creationId="{DF716E31-9139-13F3-94B9-38A95D89DF5A}"/>
          </ac:spMkLst>
        </pc:spChg>
        <pc:spChg chg="mod">
          <ac:chgData name="Stuart C Wilde MBE" userId="effe1fc91cccb1d5" providerId="LiveId" clId="{0B7434C0-F6C9-5341-B016-8AA67EE59543}" dt="2023-12-07T16:36:57.189" v="1807" actId="1076"/>
          <ac:spMkLst>
            <pc:docMk/>
            <pc:sldMk cId="2354029456" sldId="361"/>
            <ac:spMk id="22" creationId="{CD08D4FB-F40F-2011-6D8A-45858D4F8F91}"/>
          </ac:spMkLst>
        </pc:spChg>
        <pc:spChg chg="del">
          <ac:chgData name="Stuart C Wilde MBE" userId="effe1fc91cccb1d5" providerId="LiveId" clId="{0B7434C0-F6C9-5341-B016-8AA67EE59543}" dt="2023-12-05T19:57:06.708" v="453" actId="478"/>
          <ac:spMkLst>
            <pc:docMk/>
            <pc:sldMk cId="2354029456" sldId="361"/>
            <ac:spMk id="25" creationId="{F54BD576-CC82-43DA-A008-C28EF60A448A}"/>
          </ac:spMkLst>
        </pc:spChg>
        <pc:spChg chg="mod">
          <ac:chgData name="Stuart C Wilde MBE" userId="effe1fc91cccb1d5" providerId="LiveId" clId="{0B7434C0-F6C9-5341-B016-8AA67EE59543}" dt="2023-12-07T16:36:57.189" v="1807" actId="1076"/>
          <ac:spMkLst>
            <pc:docMk/>
            <pc:sldMk cId="2354029456" sldId="361"/>
            <ac:spMk id="27" creationId="{6B86881F-1048-638D-4E8F-0D4141A62C58}"/>
          </ac:spMkLst>
        </pc:spChg>
        <pc:spChg chg="mod">
          <ac:chgData name="Stuart C Wilde MBE" userId="effe1fc91cccb1d5" providerId="LiveId" clId="{0B7434C0-F6C9-5341-B016-8AA67EE59543}" dt="2023-12-07T16:36:57.189" v="1807" actId="1076"/>
          <ac:spMkLst>
            <pc:docMk/>
            <pc:sldMk cId="2354029456" sldId="361"/>
            <ac:spMk id="28" creationId="{0B0DDFD4-A4F3-33B7-F442-68888DD9AF3A}"/>
          </ac:spMkLst>
        </pc:spChg>
        <pc:spChg chg="del">
          <ac:chgData name="Stuart C Wilde MBE" userId="effe1fc91cccb1d5" providerId="LiveId" clId="{0B7434C0-F6C9-5341-B016-8AA67EE59543}" dt="2023-12-05T20:17:56.961" v="1060" actId="478"/>
          <ac:spMkLst>
            <pc:docMk/>
            <pc:sldMk cId="2354029456" sldId="361"/>
            <ac:spMk id="29" creationId="{C5A8C257-B6E4-D850-0685-E36894744DCB}"/>
          </ac:spMkLst>
        </pc:spChg>
        <pc:spChg chg="mod">
          <ac:chgData name="Stuart C Wilde MBE" userId="effe1fc91cccb1d5" providerId="LiveId" clId="{0B7434C0-F6C9-5341-B016-8AA67EE59543}" dt="2023-12-07T16:36:57.189" v="1807" actId="1076"/>
          <ac:spMkLst>
            <pc:docMk/>
            <pc:sldMk cId="2354029456" sldId="361"/>
            <ac:spMk id="50" creationId="{0621E48E-C1F7-6546-801D-AF62F4BB3169}"/>
          </ac:spMkLst>
        </pc:spChg>
        <pc:spChg chg="mod">
          <ac:chgData name="Stuart C Wilde MBE" userId="effe1fc91cccb1d5" providerId="LiveId" clId="{0B7434C0-F6C9-5341-B016-8AA67EE59543}" dt="2023-12-07T16:36:57.189" v="1807" actId="1076"/>
          <ac:spMkLst>
            <pc:docMk/>
            <pc:sldMk cId="2354029456" sldId="361"/>
            <ac:spMk id="51" creationId="{77ABF818-5EB1-ADFB-B132-CD3D7B817178}"/>
          </ac:spMkLst>
        </pc:spChg>
        <pc:spChg chg="mod">
          <ac:chgData name="Stuart C Wilde MBE" userId="effe1fc91cccb1d5" providerId="LiveId" clId="{0B7434C0-F6C9-5341-B016-8AA67EE59543}" dt="2023-12-07T16:36:57.189" v="1807" actId="1076"/>
          <ac:spMkLst>
            <pc:docMk/>
            <pc:sldMk cId="2354029456" sldId="361"/>
            <ac:spMk id="56" creationId="{17C9CE6D-2EB8-CAF0-B580-1758A85EBF6A}"/>
          </ac:spMkLst>
        </pc:spChg>
        <pc:picChg chg="mod">
          <ac:chgData name="Stuart C Wilde MBE" userId="effe1fc91cccb1d5" providerId="LiveId" clId="{0B7434C0-F6C9-5341-B016-8AA67EE59543}" dt="2023-12-07T16:36:57.189" v="1807" actId="1076"/>
          <ac:picMkLst>
            <pc:docMk/>
            <pc:sldMk cId="2354029456" sldId="361"/>
            <ac:picMk id="5" creationId="{2676A804-297E-6F96-47EB-E821750924DA}"/>
          </ac:picMkLst>
        </pc:picChg>
        <pc:picChg chg="mod">
          <ac:chgData name="Stuart C Wilde MBE" userId="effe1fc91cccb1d5" providerId="LiveId" clId="{0B7434C0-F6C9-5341-B016-8AA67EE59543}" dt="2023-12-07T16:36:57.189" v="1807" actId="1076"/>
          <ac:picMkLst>
            <pc:docMk/>
            <pc:sldMk cId="2354029456" sldId="361"/>
            <ac:picMk id="12" creationId="{2DC14684-E1E9-7E2B-D544-E0F9D2F8D8CF}"/>
          </ac:picMkLst>
        </pc:picChg>
        <pc:picChg chg="mod">
          <ac:chgData name="Stuart C Wilde MBE" userId="effe1fc91cccb1d5" providerId="LiveId" clId="{0B7434C0-F6C9-5341-B016-8AA67EE59543}" dt="2023-12-07T16:36:57.189" v="1807" actId="1076"/>
          <ac:picMkLst>
            <pc:docMk/>
            <pc:sldMk cId="2354029456" sldId="361"/>
            <ac:picMk id="13" creationId="{21B2BBC3-4F49-97AA-71C0-72C44425F8BB}"/>
          </ac:picMkLst>
        </pc:picChg>
        <pc:cxnChg chg="mod">
          <ac:chgData name="Stuart C Wilde MBE" userId="effe1fc91cccb1d5" providerId="LiveId" clId="{0B7434C0-F6C9-5341-B016-8AA67EE59543}" dt="2023-12-07T16:36:57.189" v="1807" actId="1076"/>
          <ac:cxnSpMkLst>
            <pc:docMk/>
            <pc:sldMk cId="2354029456" sldId="361"/>
            <ac:cxnSpMk id="7" creationId="{D08EE816-2D32-6C44-B59D-3D44D2BBF6C4}"/>
          </ac:cxnSpMkLst>
        </pc:cxnChg>
        <pc:cxnChg chg="del">
          <ac:chgData name="Stuart C Wilde MBE" userId="effe1fc91cccb1d5" providerId="LiveId" clId="{0B7434C0-F6C9-5341-B016-8AA67EE59543}" dt="2023-12-05T19:57:06.708" v="453" actId="478"/>
          <ac:cxnSpMkLst>
            <pc:docMk/>
            <pc:sldMk cId="2354029456" sldId="361"/>
            <ac:cxnSpMk id="8" creationId="{50060E80-F1C3-4E50-B873-7CFDEEA90049}"/>
          </ac:cxnSpMkLst>
        </pc:cxnChg>
        <pc:cxnChg chg="del">
          <ac:chgData name="Stuart C Wilde MBE" userId="effe1fc91cccb1d5" providerId="LiveId" clId="{0B7434C0-F6C9-5341-B016-8AA67EE59543}" dt="2023-12-05T19:57:06.708" v="453" actId="478"/>
          <ac:cxnSpMkLst>
            <pc:docMk/>
            <pc:sldMk cId="2354029456" sldId="361"/>
            <ac:cxnSpMk id="9" creationId="{01C52B09-2839-4160-A3C1-6BB201E5D53A}"/>
          </ac:cxnSpMkLst>
        </pc:cxnChg>
        <pc:cxnChg chg="del">
          <ac:chgData name="Stuart C Wilde MBE" userId="effe1fc91cccb1d5" providerId="LiveId" clId="{0B7434C0-F6C9-5341-B016-8AA67EE59543}" dt="2023-12-05T19:57:06.708" v="453" actId="478"/>
          <ac:cxnSpMkLst>
            <pc:docMk/>
            <pc:sldMk cId="2354029456" sldId="361"/>
            <ac:cxnSpMk id="10" creationId="{FC6C2AB6-E695-4520-9F38-6B6A0DE36B04}"/>
          </ac:cxnSpMkLst>
        </pc:cxnChg>
        <pc:cxnChg chg="del">
          <ac:chgData name="Stuart C Wilde MBE" userId="effe1fc91cccb1d5" providerId="LiveId" clId="{0B7434C0-F6C9-5341-B016-8AA67EE59543}" dt="2023-12-05T19:57:06.708" v="453" actId="478"/>
          <ac:cxnSpMkLst>
            <pc:docMk/>
            <pc:sldMk cId="2354029456" sldId="361"/>
            <ac:cxnSpMk id="11" creationId="{8F28B946-C7F6-4BF4-9E0C-3FACB97B07C7}"/>
          </ac:cxnSpMkLst>
        </pc:cxnChg>
        <pc:cxnChg chg="mod">
          <ac:chgData name="Stuart C Wilde MBE" userId="effe1fc91cccb1d5" providerId="LiveId" clId="{0B7434C0-F6C9-5341-B016-8AA67EE59543}" dt="2023-12-07T16:36:57.189" v="1807" actId="1076"/>
          <ac:cxnSpMkLst>
            <pc:docMk/>
            <pc:sldMk cId="2354029456" sldId="361"/>
            <ac:cxnSpMk id="18" creationId="{66EF2F68-DB8B-1E6A-32B7-BEDA3CB263CB}"/>
          </ac:cxnSpMkLst>
        </pc:cxnChg>
        <pc:cxnChg chg="mod">
          <ac:chgData name="Stuart C Wilde MBE" userId="effe1fc91cccb1d5" providerId="LiveId" clId="{0B7434C0-F6C9-5341-B016-8AA67EE59543}" dt="2023-12-07T16:36:57.189" v="1807" actId="1076"/>
          <ac:cxnSpMkLst>
            <pc:docMk/>
            <pc:sldMk cId="2354029456" sldId="361"/>
            <ac:cxnSpMk id="23" creationId="{530A0393-DF87-7B4B-5E0B-F23F6914BDF8}"/>
          </ac:cxnSpMkLst>
        </pc:cxnChg>
        <pc:cxnChg chg="mod">
          <ac:chgData name="Stuart C Wilde MBE" userId="effe1fc91cccb1d5" providerId="LiveId" clId="{0B7434C0-F6C9-5341-B016-8AA67EE59543}" dt="2023-12-07T16:36:57.189" v="1807" actId="1076"/>
          <ac:cxnSpMkLst>
            <pc:docMk/>
            <pc:sldMk cId="2354029456" sldId="361"/>
            <ac:cxnSpMk id="32" creationId="{15823C75-8954-A256-9F67-F2B758282791}"/>
          </ac:cxnSpMkLst>
        </pc:cxnChg>
        <pc:cxnChg chg="mod">
          <ac:chgData name="Stuart C Wilde MBE" userId="effe1fc91cccb1d5" providerId="LiveId" clId="{0B7434C0-F6C9-5341-B016-8AA67EE59543}" dt="2023-12-07T16:36:57.189" v="1807" actId="1076"/>
          <ac:cxnSpMkLst>
            <pc:docMk/>
            <pc:sldMk cId="2354029456" sldId="361"/>
            <ac:cxnSpMk id="33" creationId="{2A195CE0-742A-9BAD-2042-B3410D255714}"/>
          </ac:cxnSpMkLst>
        </pc:cxnChg>
        <pc:cxnChg chg="mod">
          <ac:chgData name="Stuart C Wilde MBE" userId="effe1fc91cccb1d5" providerId="LiveId" clId="{0B7434C0-F6C9-5341-B016-8AA67EE59543}" dt="2023-12-07T16:36:57.189" v="1807" actId="1076"/>
          <ac:cxnSpMkLst>
            <pc:docMk/>
            <pc:sldMk cId="2354029456" sldId="361"/>
            <ac:cxnSpMk id="34" creationId="{44D75525-84D1-72A3-2867-9AC743FB7234}"/>
          </ac:cxnSpMkLst>
        </pc:cxnChg>
        <pc:cxnChg chg="mod">
          <ac:chgData name="Stuart C Wilde MBE" userId="effe1fc91cccb1d5" providerId="LiveId" clId="{0B7434C0-F6C9-5341-B016-8AA67EE59543}" dt="2023-12-07T16:36:57.189" v="1807" actId="1076"/>
          <ac:cxnSpMkLst>
            <pc:docMk/>
            <pc:sldMk cId="2354029456" sldId="361"/>
            <ac:cxnSpMk id="57" creationId="{64E4DD1C-04C0-F61B-0A69-5213AAC6CE53}"/>
          </ac:cxnSpMkLst>
        </pc:cxnChg>
      </pc:sldChg>
      <pc:sldChg chg="addSp delSp modSp mod">
        <pc:chgData name="Stuart C Wilde MBE" userId="effe1fc91cccb1d5" providerId="LiveId" clId="{0B7434C0-F6C9-5341-B016-8AA67EE59543}" dt="2023-12-07T16:37:14.425" v="1808" actId="1076"/>
        <pc:sldMkLst>
          <pc:docMk/>
          <pc:sldMk cId="1923552325" sldId="362"/>
        </pc:sldMkLst>
        <pc:spChg chg="mod">
          <ac:chgData name="Stuart C Wilde MBE" userId="effe1fc91cccb1d5" providerId="LiveId" clId="{0B7434C0-F6C9-5341-B016-8AA67EE59543}" dt="2023-12-07T16:37:14.425" v="1808" actId="1076"/>
          <ac:spMkLst>
            <pc:docMk/>
            <pc:sldMk cId="1923552325" sldId="362"/>
            <ac:spMk id="2" creationId="{11556B8F-4E73-9119-A5E5-E0A28E40BFD2}"/>
          </ac:spMkLst>
        </pc:spChg>
        <pc:spChg chg="mod">
          <ac:chgData name="Stuart C Wilde MBE" userId="effe1fc91cccb1d5" providerId="LiveId" clId="{0B7434C0-F6C9-5341-B016-8AA67EE59543}" dt="2023-12-07T16:37:14.425" v="1808" actId="1076"/>
          <ac:spMkLst>
            <pc:docMk/>
            <pc:sldMk cId="1923552325" sldId="362"/>
            <ac:spMk id="3" creationId="{9019BE3E-15E4-BB4A-74EE-B7C711FE0BB0}"/>
          </ac:spMkLst>
        </pc:spChg>
        <pc:spChg chg="del">
          <ac:chgData name="Stuart C Wilde MBE" userId="effe1fc91cccb1d5" providerId="LiveId" clId="{0B7434C0-F6C9-5341-B016-8AA67EE59543}" dt="2023-12-05T19:57:12.503" v="454" actId="478"/>
          <ac:spMkLst>
            <pc:docMk/>
            <pc:sldMk cId="1923552325" sldId="362"/>
            <ac:spMk id="4" creationId="{60735DC8-A105-4BD0-A57F-2FFC38AECE84}"/>
          </ac:spMkLst>
        </pc:spChg>
        <pc:spChg chg="add mod">
          <ac:chgData name="Stuart C Wilde MBE" userId="effe1fc91cccb1d5" providerId="LiveId" clId="{0B7434C0-F6C9-5341-B016-8AA67EE59543}" dt="2023-12-05T20:18:09.477" v="1066" actId="20577"/>
          <ac:spMkLst>
            <pc:docMk/>
            <pc:sldMk cId="1923552325" sldId="362"/>
            <ac:spMk id="6" creationId="{CA336828-93A1-C014-EB27-DE6D46B76036}"/>
          </ac:spMkLst>
        </pc:spChg>
        <pc:spChg chg="del">
          <ac:chgData name="Stuart C Wilde MBE" userId="effe1fc91cccb1d5" providerId="LiveId" clId="{0B7434C0-F6C9-5341-B016-8AA67EE59543}" dt="2023-12-05T19:57:12.503" v="454" actId="478"/>
          <ac:spMkLst>
            <pc:docMk/>
            <pc:sldMk cId="1923552325" sldId="362"/>
            <ac:spMk id="14" creationId="{8F43C2BE-FC11-4556-86F2-8EE2FBBF10D2}"/>
          </ac:spMkLst>
        </pc:spChg>
        <pc:spChg chg="mod">
          <ac:chgData name="Stuart C Wilde MBE" userId="effe1fc91cccb1d5" providerId="LiveId" clId="{0B7434C0-F6C9-5341-B016-8AA67EE59543}" dt="2023-12-07T16:37:14.425" v="1808" actId="1076"/>
          <ac:spMkLst>
            <pc:docMk/>
            <pc:sldMk cId="1923552325" sldId="362"/>
            <ac:spMk id="19" creationId="{B1923E49-F255-A859-CC30-8EBD35203AA7}"/>
          </ac:spMkLst>
        </pc:spChg>
        <pc:spChg chg="mod">
          <ac:chgData name="Stuart C Wilde MBE" userId="effe1fc91cccb1d5" providerId="LiveId" clId="{0B7434C0-F6C9-5341-B016-8AA67EE59543}" dt="2023-12-07T16:37:14.425" v="1808" actId="1076"/>
          <ac:spMkLst>
            <pc:docMk/>
            <pc:sldMk cId="1923552325" sldId="362"/>
            <ac:spMk id="24" creationId="{60C1A710-6651-B4A1-2450-1DA7DD5FB1CF}"/>
          </ac:spMkLst>
        </pc:spChg>
        <pc:spChg chg="del">
          <ac:chgData name="Stuart C Wilde MBE" userId="effe1fc91cccb1d5" providerId="LiveId" clId="{0B7434C0-F6C9-5341-B016-8AA67EE59543}" dt="2023-12-05T19:57:12.503" v="454" actId="478"/>
          <ac:spMkLst>
            <pc:docMk/>
            <pc:sldMk cId="1923552325" sldId="362"/>
            <ac:spMk id="25" creationId="{F54BD576-CC82-43DA-A008-C28EF60A448A}"/>
          </ac:spMkLst>
        </pc:spChg>
        <pc:spChg chg="del">
          <ac:chgData name="Stuart C Wilde MBE" userId="effe1fc91cccb1d5" providerId="LiveId" clId="{0B7434C0-F6C9-5341-B016-8AA67EE59543}" dt="2023-12-05T20:18:13.635" v="1067" actId="478"/>
          <ac:spMkLst>
            <pc:docMk/>
            <pc:sldMk cId="1923552325" sldId="362"/>
            <ac:spMk id="29" creationId="{C5A8C257-B6E4-D850-0685-E36894744DCB}"/>
          </ac:spMkLst>
        </pc:spChg>
        <pc:spChg chg="mod">
          <ac:chgData name="Stuart C Wilde MBE" userId="effe1fc91cccb1d5" providerId="LiveId" clId="{0B7434C0-F6C9-5341-B016-8AA67EE59543}" dt="2023-12-07T16:37:14.425" v="1808" actId="1076"/>
          <ac:spMkLst>
            <pc:docMk/>
            <pc:sldMk cId="1923552325" sldId="362"/>
            <ac:spMk id="36" creationId="{2794F944-6481-BC09-5C45-525AD218E00B}"/>
          </ac:spMkLst>
        </pc:spChg>
        <pc:spChg chg="mod">
          <ac:chgData name="Stuart C Wilde MBE" userId="effe1fc91cccb1d5" providerId="LiveId" clId="{0B7434C0-F6C9-5341-B016-8AA67EE59543}" dt="2023-12-07T16:37:14.425" v="1808" actId="1076"/>
          <ac:spMkLst>
            <pc:docMk/>
            <pc:sldMk cId="1923552325" sldId="362"/>
            <ac:spMk id="37" creationId="{12BCB595-BDDC-C2E0-DB10-4A4722F986DC}"/>
          </ac:spMkLst>
        </pc:spChg>
        <pc:spChg chg="mod">
          <ac:chgData name="Stuart C Wilde MBE" userId="effe1fc91cccb1d5" providerId="LiveId" clId="{0B7434C0-F6C9-5341-B016-8AA67EE59543}" dt="2023-12-07T16:37:14.425" v="1808" actId="1076"/>
          <ac:spMkLst>
            <pc:docMk/>
            <pc:sldMk cId="1923552325" sldId="362"/>
            <ac:spMk id="42" creationId="{FB365A9B-0CDC-1796-B0A3-A0D7E2DFE87A}"/>
          </ac:spMkLst>
        </pc:spChg>
        <pc:spChg chg="mod">
          <ac:chgData name="Stuart C Wilde MBE" userId="effe1fc91cccb1d5" providerId="LiveId" clId="{0B7434C0-F6C9-5341-B016-8AA67EE59543}" dt="2023-12-07T16:37:14.425" v="1808" actId="1076"/>
          <ac:spMkLst>
            <pc:docMk/>
            <pc:sldMk cId="1923552325" sldId="362"/>
            <ac:spMk id="43" creationId="{3BA2C4E7-FFD7-A0D1-0229-41ADD4750D9C}"/>
          </ac:spMkLst>
        </pc:spChg>
        <pc:spChg chg="mod">
          <ac:chgData name="Stuart C Wilde MBE" userId="effe1fc91cccb1d5" providerId="LiveId" clId="{0B7434C0-F6C9-5341-B016-8AA67EE59543}" dt="2023-12-07T16:37:14.425" v="1808" actId="1076"/>
          <ac:spMkLst>
            <pc:docMk/>
            <pc:sldMk cId="1923552325" sldId="362"/>
            <ac:spMk id="47" creationId="{0649DD25-121D-308B-713E-8FF790FC3841}"/>
          </ac:spMkLst>
        </pc:spChg>
        <pc:spChg chg="mod">
          <ac:chgData name="Stuart C Wilde MBE" userId="effe1fc91cccb1d5" providerId="LiveId" clId="{0B7434C0-F6C9-5341-B016-8AA67EE59543}" dt="2023-12-07T16:37:14.425" v="1808" actId="1076"/>
          <ac:spMkLst>
            <pc:docMk/>
            <pc:sldMk cId="1923552325" sldId="362"/>
            <ac:spMk id="67" creationId="{DC10B11E-6E8E-1C1B-078D-6AA659BF30DC}"/>
          </ac:spMkLst>
        </pc:spChg>
        <pc:picChg chg="mod">
          <ac:chgData name="Stuart C Wilde MBE" userId="effe1fc91cccb1d5" providerId="LiveId" clId="{0B7434C0-F6C9-5341-B016-8AA67EE59543}" dt="2023-12-07T16:37:14.425" v="1808" actId="1076"/>
          <ac:picMkLst>
            <pc:docMk/>
            <pc:sldMk cId="1923552325" sldId="362"/>
            <ac:picMk id="16" creationId="{363A861E-D6F4-ED5B-E41E-C8AE523E69A6}"/>
          </ac:picMkLst>
        </pc:picChg>
        <pc:picChg chg="mod">
          <ac:chgData name="Stuart C Wilde MBE" userId="effe1fc91cccb1d5" providerId="LiveId" clId="{0B7434C0-F6C9-5341-B016-8AA67EE59543}" dt="2023-12-07T16:37:14.425" v="1808" actId="1076"/>
          <ac:picMkLst>
            <pc:docMk/>
            <pc:sldMk cId="1923552325" sldId="362"/>
            <ac:picMk id="18" creationId="{6F779592-D542-3E45-4E55-C1CE0E19CFA4}"/>
          </ac:picMkLst>
        </pc:picChg>
        <pc:cxnChg chg="mod">
          <ac:chgData name="Stuart C Wilde MBE" userId="effe1fc91cccb1d5" providerId="LiveId" clId="{0B7434C0-F6C9-5341-B016-8AA67EE59543}" dt="2023-12-07T16:37:14.425" v="1808" actId="1076"/>
          <ac:cxnSpMkLst>
            <pc:docMk/>
            <pc:sldMk cId="1923552325" sldId="362"/>
            <ac:cxnSpMk id="5" creationId="{81AE381C-386A-C42B-962A-CD1E2CEDE08D}"/>
          </ac:cxnSpMkLst>
        </pc:cxnChg>
        <pc:cxnChg chg="del">
          <ac:chgData name="Stuart C Wilde MBE" userId="effe1fc91cccb1d5" providerId="LiveId" clId="{0B7434C0-F6C9-5341-B016-8AA67EE59543}" dt="2023-12-05T19:57:12.503" v="454" actId="478"/>
          <ac:cxnSpMkLst>
            <pc:docMk/>
            <pc:sldMk cId="1923552325" sldId="362"/>
            <ac:cxnSpMk id="8" creationId="{50060E80-F1C3-4E50-B873-7CFDEEA90049}"/>
          </ac:cxnSpMkLst>
        </pc:cxnChg>
        <pc:cxnChg chg="del">
          <ac:chgData name="Stuart C Wilde MBE" userId="effe1fc91cccb1d5" providerId="LiveId" clId="{0B7434C0-F6C9-5341-B016-8AA67EE59543}" dt="2023-12-05T19:57:12.503" v="454" actId="478"/>
          <ac:cxnSpMkLst>
            <pc:docMk/>
            <pc:sldMk cId="1923552325" sldId="362"/>
            <ac:cxnSpMk id="9" creationId="{01C52B09-2839-4160-A3C1-6BB201E5D53A}"/>
          </ac:cxnSpMkLst>
        </pc:cxnChg>
        <pc:cxnChg chg="del">
          <ac:chgData name="Stuart C Wilde MBE" userId="effe1fc91cccb1d5" providerId="LiveId" clId="{0B7434C0-F6C9-5341-B016-8AA67EE59543}" dt="2023-12-05T19:57:12.503" v="454" actId="478"/>
          <ac:cxnSpMkLst>
            <pc:docMk/>
            <pc:sldMk cId="1923552325" sldId="362"/>
            <ac:cxnSpMk id="10" creationId="{FC6C2AB6-E695-4520-9F38-6B6A0DE36B04}"/>
          </ac:cxnSpMkLst>
        </pc:cxnChg>
        <pc:cxnChg chg="del">
          <ac:chgData name="Stuart C Wilde MBE" userId="effe1fc91cccb1d5" providerId="LiveId" clId="{0B7434C0-F6C9-5341-B016-8AA67EE59543}" dt="2023-12-05T19:57:12.503" v="454" actId="478"/>
          <ac:cxnSpMkLst>
            <pc:docMk/>
            <pc:sldMk cId="1923552325" sldId="362"/>
            <ac:cxnSpMk id="11" creationId="{8F28B946-C7F6-4BF4-9E0C-3FACB97B07C7}"/>
          </ac:cxnSpMkLst>
        </pc:cxnChg>
        <pc:cxnChg chg="mod">
          <ac:chgData name="Stuart C Wilde MBE" userId="effe1fc91cccb1d5" providerId="LiveId" clId="{0B7434C0-F6C9-5341-B016-8AA67EE59543}" dt="2023-12-07T16:37:14.425" v="1808" actId="1076"/>
          <ac:cxnSpMkLst>
            <pc:docMk/>
            <pc:sldMk cId="1923552325" sldId="362"/>
            <ac:cxnSpMk id="26" creationId="{D7DA43C8-91A0-B4F2-2920-D4D0C7442FA1}"/>
          </ac:cxnSpMkLst>
        </pc:cxnChg>
        <pc:cxnChg chg="mod">
          <ac:chgData name="Stuart C Wilde MBE" userId="effe1fc91cccb1d5" providerId="LiveId" clId="{0B7434C0-F6C9-5341-B016-8AA67EE59543}" dt="2023-12-07T16:37:14.425" v="1808" actId="1076"/>
          <ac:cxnSpMkLst>
            <pc:docMk/>
            <pc:sldMk cId="1923552325" sldId="362"/>
            <ac:cxnSpMk id="38" creationId="{AF6AF157-746B-8A59-2BC1-390AC47DF3AE}"/>
          </ac:cxnSpMkLst>
        </pc:cxnChg>
        <pc:cxnChg chg="mod">
          <ac:chgData name="Stuart C Wilde MBE" userId="effe1fc91cccb1d5" providerId="LiveId" clId="{0B7434C0-F6C9-5341-B016-8AA67EE59543}" dt="2023-12-07T16:37:14.425" v="1808" actId="1076"/>
          <ac:cxnSpMkLst>
            <pc:docMk/>
            <pc:sldMk cId="1923552325" sldId="362"/>
            <ac:cxnSpMk id="44" creationId="{E97B9298-4FC0-5746-C958-715B56BF9497}"/>
          </ac:cxnSpMkLst>
        </pc:cxnChg>
        <pc:cxnChg chg="mod">
          <ac:chgData name="Stuart C Wilde MBE" userId="effe1fc91cccb1d5" providerId="LiveId" clId="{0B7434C0-F6C9-5341-B016-8AA67EE59543}" dt="2023-12-07T16:37:14.425" v="1808" actId="1076"/>
          <ac:cxnSpMkLst>
            <pc:docMk/>
            <pc:sldMk cId="1923552325" sldId="362"/>
            <ac:cxnSpMk id="68" creationId="{B4FFBDF7-F3D6-4E5E-67DC-EF5526235791}"/>
          </ac:cxnSpMkLst>
        </pc:cxnChg>
      </pc:sldChg>
      <pc:sldChg chg="addSp delSp modSp mod">
        <pc:chgData name="Stuart C Wilde MBE" userId="effe1fc91cccb1d5" providerId="LiveId" clId="{0B7434C0-F6C9-5341-B016-8AA67EE59543}" dt="2023-12-07T16:37:35.044" v="1809" actId="1076"/>
        <pc:sldMkLst>
          <pc:docMk/>
          <pc:sldMk cId="3218587579" sldId="363"/>
        </pc:sldMkLst>
        <pc:spChg chg="mod">
          <ac:chgData name="Stuart C Wilde MBE" userId="effe1fc91cccb1d5" providerId="LiveId" clId="{0B7434C0-F6C9-5341-B016-8AA67EE59543}" dt="2023-12-07T16:37:35.044" v="1809" actId="1076"/>
          <ac:spMkLst>
            <pc:docMk/>
            <pc:sldMk cId="3218587579" sldId="363"/>
            <ac:spMk id="2" creationId="{D021B5AB-CB03-3051-C719-48A98383F713}"/>
          </ac:spMkLst>
        </pc:spChg>
        <pc:spChg chg="add mod">
          <ac:chgData name="Stuart C Wilde MBE" userId="effe1fc91cccb1d5" providerId="LiveId" clId="{0B7434C0-F6C9-5341-B016-8AA67EE59543}" dt="2023-12-05T20:18:26.014" v="1071" actId="20577"/>
          <ac:spMkLst>
            <pc:docMk/>
            <pc:sldMk cId="3218587579" sldId="363"/>
            <ac:spMk id="3" creationId="{E50048D0-2DBB-BACB-C428-C73D6671AC84}"/>
          </ac:spMkLst>
        </pc:spChg>
        <pc:spChg chg="del">
          <ac:chgData name="Stuart C Wilde MBE" userId="effe1fc91cccb1d5" providerId="LiveId" clId="{0B7434C0-F6C9-5341-B016-8AA67EE59543}" dt="2023-12-05T19:57:18.061" v="455" actId="478"/>
          <ac:spMkLst>
            <pc:docMk/>
            <pc:sldMk cId="3218587579" sldId="363"/>
            <ac:spMk id="4" creationId="{60735DC8-A105-4BD0-A57F-2FFC38AECE84}"/>
          </ac:spMkLst>
        </pc:spChg>
        <pc:spChg chg="mod">
          <ac:chgData name="Stuart C Wilde MBE" userId="effe1fc91cccb1d5" providerId="LiveId" clId="{0B7434C0-F6C9-5341-B016-8AA67EE59543}" dt="2023-12-07T16:37:35.044" v="1809" actId="1076"/>
          <ac:spMkLst>
            <pc:docMk/>
            <pc:sldMk cId="3218587579" sldId="363"/>
            <ac:spMk id="7" creationId="{ED32C3CB-8B69-771D-DF53-0347743EB955}"/>
          </ac:spMkLst>
        </pc:spChg>
        <pc:spChg chg="mod">
          <ac:chgData name="Stuart C Wilde MBE" userId="effe1fc91cccb1d5" providerId="LiveId" clId="{0B7434C0-F6C9-5341-B016-8AA67EE59543}" dt="2023-12-07T16:37:35.044" v="1809" actId="1076"/>
          <ac:spMkLst>
            <pc:docMk/>
            <pc:sldMk cId="3218587579" sldId="363"/>
            <ac:spMk id="13" creationId="{D2E67903-6E89-FA31-6DDD-B7093C3D207A}"/>
          </ac:spMkLst>
        </pc:spChg>
        <pc:spChg chg="del">
          <ac:chgData name="Stuart C Wilde MBE" userId="effe1fc91cccb1d5" providerId="LiveId" clId="{0B7434C0-F6C9-5341-B016-8AA67EE59543}" dt="2023-12-05T19:57:18.061" v="455" actId="478"/>
          <ac:spMkLst>
            <pc:docMk/>
            <pc:sldMk cId="3218587579" sldId="363"/>
            <ac:spMk id="14" creationId="{8F43C2BE-FC11-4556-86F2-8EE2FBBF10D2}"/>
          </ac:spMkLst>
        </pc:spChg>
        <pc:spChg chg="mod">
          <ac:chgData name="Stuart C Wilde MBE" userId="effe1fc91cccb1d5" providerId="LiveId" clId="{0B7434C0-F6C9-5341-B016-8AA67EE59543}" dt="2023-12-07T16:37:35.044" v="1809" actId="1076"/>
          <ac:spMkLst>
            <pc:docMk/>
            <pc:sldMk cId="3218587579" sldId="363"/>
            <ac:spMk id="15" creationId="{4027B758-8F6E-0F94-CDA7-59225B12126D}"/>
          </ac:spMkLst>
        </pc:spChg>
        <pc:spChg chg="mod">
          <ac:chgData name="Stuart C Wilde MBE" userId="effe1fc91cccb1d5" providerId="LiveId" clId="{0B7434C0-F6C9-5341-B016-8AA67EE59543}" dt="2023-12-07T16:37:35.044" v="1809" actId="1076"/>
          <ac:spMkLst>
            <pc:docMk/>
            <pc:sldMk cId="3218587579" sldId="363"/>
            <ac:spMk id="18" creationId="{790F3E24-9C80-AD5C-3265-BBF197F5188B}"/>
          </ac:spMkLst>
        </pc:spChg>
        <pc:spChg chg="mod">
          <ac:chgData name="Stuart C Wilde MBE" userId="effe1fc91cccb1d5" providerId="LiveId" clId="{0B7434C0-F6C9-5341-B016-8AA67EE59543}" dt="2023-12-07T16:37:35.044" v="1809" actId="1076"/>
          <ac:spMkLst>
            <pc:docMk/>
            <pc:sldMk cId="3218587579" sldId="363"/>
            <ac:spMk id="19" creationId="{B1923E49-F255-A859-CC30-8EBD35203AA7}"/>
          </ac:spMkLst>
        </pc:spChg>
        <pc:spChg chg="mod">
          <ac:chgData name="Stuart C Wilde MBE" userId="effe1fc91cccb1d5" providerId="LiveId" clId="{0B7434C0-F6C9-5341-B016-8AA67EE59543}" dt="2023-12-07T16:37:35.044" v="1809" actId="1076"/>
          <ac:spMkLst>
            <pc:docMk/>
            <pc:sldMk cId="3218587579" sldId="363"/>
            <ac:spMk id="24" creationId="{60C1A710-6651-B4A1-2450-1DA7DD5FB1CF}"/>
          </ac:spMkLst>
        </pc:spChg>
        <pc:spChg chg="del">
          <ac:chgData name="Stuart C Wilde MBE" userId="effe1fc91cccb1d5" providerId="LiveId" clId="{0B7434C0-F6C9-5341-B016-8AA67EE59543}" dt="2023-12-05T19:57:18.061" v="455" actId="478"/>
          <ac:spMkLst>
            <pc:docMk/>
            <pc:sldMk cId="3218587579" sldId="363"/>
            <ac:spMk id="25" creationId="{F54BD576-CC82-43DA-A008-C28EF60A448A}"/>
          </ac:spMkLst>
        </pc:spChg>
        <pc:spChg chg="del">
          <ac:chgData name="Stuart C Wilde MBE" userId="effe1fc91cccb1d5" providerId="LiveId" clId="{0B7434C0-F6C9-5341-B016-8AA67EE59543}" dt="2023-12-05T20:18:18.432" v="1068" actId="478"/>
          <ac:spMkLst>
            <pc:docMk/>
            <pc:sldMk cId="3218587579" sldId="363"/>
            <ac:spMk id="29" creationId="{C5A8C257-B6E4-D850-0685-E36894744DCB}"/>
          </ac:spMkLst>
        </pc:spChg>
        <pc:spChg chg="mod">
          <ac:chgData name="Stuart C Wilde MBE" userId="effe1fc91cccb1d5" providerId="LiveId" clId="{0B7434C0-F6C9-5341-B016-8AA67EE59543}" dt="2023-12-07T16:37:35.044" v="1809" actId="1076"/>
          <ac:spMkLst>
            <pc:docMk/>
            <pc:sldMk cId="3218587579" sldId="363"/>
            <ac:spMk id="32" creationId="{47B50740-B03F-6180-653E-2D3D73856BC0}"/>
          </ac:spMkLst>
        </pc:spChg>
        <pc:spChg chg="mod">
          <ac:chgData name="Stuart C Wilde MBE" userId="effe1fc91cccb1d5" providerId="LiveId" clId="{0B7434C0-F6C9-5341-B016-8AA67EE59543}" dt="2023-12-07T16:37:35.044" v="1809" actId="1076"/>
          <ac:spMkLst>
            <pc:docMk/>
            <pc:sldMk cId="3218587579" sldId="363"/>
            <ac:spMk id="33" creationId="{B749898E-10C6-7550-74BB-861FACCBA093}"/>
          </ac:spMkLst>
        </pc:spChg>
        <pc:picChg chg="mod">
          <ac:chgData name="Stuart C Wilde MBE" userId="effe1fc91cccb1d5" providerId="LiveId" clId="{0B7434C0-F6C9-5341-B016-8AA67EE59543}" dt="2023-12-07T16:37:35.044" v="1809" actId="1076"/>
          <ac:picMkLst>
            <pc:docMk/>
            <pc:sldMk cId="3218587579" sldId="363"/>
            <ac:picMk id="12" creationId="{44238FED-41A6-B38A-877A-587320024675}"/>
          </ac:picMkLst>
        </pc:picChg>
        <pc:cxnChg chg="del">
          <ac:chgData name="Stuart C Wilde MBE" userId="effe1fc91cccb1d5" providerId="LiveId" clId="{0B7434C0-F6C9-5341-B016-8AA67EE59543}" dt="2023-12-05T19:57:18.061" v="455" actId="478"/>
          <ac:cxnSpMkLst>
            <pc:docMk/>
            <pc:sldMk cId="3218587579" sldId="363"/>
            <ac:cxnSpMk id="8" creationId="{50060E80-F1C3-4E50-B873-7CFDEEA90049}"/>
          </ac:cxnSpMkLst>
        </pc:cxnChg>
        <pc:cxnChg chg="del">
          <ac:chgData name="Stuart C Wilde MBE" userId="effe1fc91cccb1d5" providerId="LiveId" clId="{0B7434C0-F6C9-5341-B016-8AA67EE59543}" dt="2023-12-05T19:57:18.061" v="455" actId="478"/>
          <ac:cxnSpMkLst>
            <pc:docMk/>
            <pc:sldMk cId="3218587579" sldId="363"/>
            <ac:cxnSpMk id="9" creationId="{01C52B09-2839-4160-A3C1-6BB201E5D53A}"/>
          </ac:cxnSpMkLst>
        </pc:cxnChg>
        <pc:cxnChg chg="del">
          <ac:chgData name="Stuart C Wilde MBE" userId="effe1fc91cccb1d5" providerId="LiveId" clId="{0B7434C0-F6C9-5341-B016-8AA67EE59543}" dt="2023-12-05T19:57:18.061" v="455" actId="478"/>
          <ac:cxnSpMkLst>
            <pc:docMk/>
            <pc:sldMk cId="3218587579" sldId="363"/>
            <ac:cxnSpMk id="10" creationId="{FC6C2AB6-E695-4520-9F38-6B6A0DE36B04}"/>
          </ac:cxnSpMkLst>
        </pc:cxnChg>
        <pc:cxnChg chg="del">
          <ac:chgData name="Stuart C Wilde MBE" userId="effe1fc91cccb1d5" providerId="LiveId" clId="{0B7434C0-F6C9-5341-B016-8AA67EE59543}" dt="2023-12-05T19:57:18.061" v="455" actId="478"/>
          <ac:cxnSpMkLst>
            <pc:docMk/>
            <pc:sldMk cId="3218587579" sldId="363"/>
            <ac:cxnSpMk id="11" creationId="{8F28B946-C7F6-4BF4-9E0C-3FACB97B07C7}"/>
          </ac:cxnSpMkLst>
        </pc:cxnChg>
        <pc:cxnChg chg="mod">
          <ac:chgData name="Stuart C Wilde MBE" userId="effe1fc91cccb1d5" providerId="LiveId" clId="{0B7434C0-F6C9-5341-B016-8AA67EE59543}" dt="2023-12-07T16:37:35.044" v="1809" actId="1076"/>
          <ac:cxnSpMkLst>
            <pc:docMk/>
            <pc:sldMk cId="3218587579" sldId="363"/>
            <ac:cxnSpMk id="17" creationId="{BADF8A79-7197-873D-3C88-6AED871FBA4A}"/>
          </ac:cxnSpMkLst>
        </pc:cxnChg>
        <pc:cxnChg chg="mod">
          <ac:chgData name="Stuart C Wilde MBE" userId="effe1fc91cccb1d5" providerId="LiveId" clId="{0B7434C0-F6C9-5341-B016-8AA67EE59543}" dt="2023-12-07T16:37:35.044" v="1809" actId="1076"/>
          <ac:cxnSpMkLst>
            <pc:docMk/>
            <pc:sldMk cId="3218587579" sldId="363"/>
            <ac:cxnSpMk id="22" creationId="{A33CE7AF-698A-B0A0-4310-24288F5CFAC1}"/>
          </ac:cxnSpMkLst>
        </pc:cxnChg>
        <pc:cxnChg chg="mod">
          <ac:chgData name="Stuart C Wilde MBE" userId="effe1fc91cccb1d5" providerId="LiveId" clId="{0B7434C0-F6C9-5341-B016-8AA67EE59543}" dt="2023-12-07T16:37:35.044" v="1809" actId="1076"/>
          <ac:cxnSpMkLst>
            <pc:docMk/>
            <pc:sldMk cId="3218587579" sldId="363"/>
            <ac:cxnSpMk id="26" creationId="{D7DA43C8-91A0-B4F2-2920-D4D0C7442FA1}"/>
          </ac:cxnSpMkLst>
        </pc:cxnChg>
        <pc:cxnChg chg="mod">
          <ac:chgData name="Stuart C Wilde MBE" userId="effe1fc91cccb1d5" providerId="LiveId" clId="{0B7434C0-F6C9-5341-B016-8AA67EE59543}" dt="2023-12-07T16:37:35.044" v="1809" actId="1076"/>
          <ac:cxnSpMkLst>
            <pc:docMk/>
            <pc:sldMk cId="3218587579" sldId="363"/>
            <ac:cxnSpMk id="34" creationId="{3FC43055-81B7-7BC8-4C98-461BB33989E0}"/>
          </ac:cxnSpMkLst>
        </pc:cxnChg>
      </pc:sldChg>
      <pc:sldChg chg="addSp delSp modSp mod">
        <pc:chgData name="Stuart C Wilde MBE" userId="effe1fc91cccb1d5" providerId="LiveId" clId="{0B7434C0-F6C9-5341-B016-8AA67EE59543}" dt="2023-12-07T16:37:54.861" v="1810" actId="1076"/>
        <pc:sldMkLst>
          <pc:docMk/>
          <pc:sldMk cId="1050240978" sldId="364"/>
        </pc:sldMkLst>
        <pc:spChg chg="add mod">
          <ac:chgData name="Stuart C Wilde MBE" userId="effe1fc91cccb1d5" providerId="LiveId" clId="{0B7434C0-F6C9-5341-B016-8AA67EE59543}" dt="2023-12-05T20:18:35.384" v="1074" actId="20577"/>
          <ac:spMkLst>
            <pc:docMk/>
            <pc:sldMk cId="1050240978" sldId="364"/>
            <ac:spMk id="2" creationId="{B9762B29-13EF-218A-9AA0-6CB5554C0851}"/>
          </ac:spMkLst>
        </pc:spChg>
        <pc:spChg chg="mod">
          <ac:chgData name="Stuart C Wilde MBE" userId="effe1fc91cccb1d5" providerId="LiveId" clId="{0B7434C0-F6C9-5341-B016-8AA67EE59543}" dt="2023-12-07T16:37:54.861" v="1810" actId="1076"/>
          <ac:spMkLst>
            <pc:docMk/>
            <pc:sldMk cId="1050240978" sldId="364"/>
            <ac:spMk id="3" creationId="{AF6CAB3C-3692-1A85-E648-2E1FF26DC909}"/>
          </ac:spMkLst>
        </pc:spChg>
        <pc:spChg chg="del">
          <ac:chgData name="Stuart C Wilde MBE" userId="effe1fc91cccb1d5" providerId="LiveId" clId="{0B7434C0-F6C9-5341-B016-8AA67EE59543}" dt="2023-12-05T19:57:25.680" v="456" actId="478"/>
          <ac:spMkLst>
            <pc:docMk/>
            <pc:sldMk cId="1050240978" sldId="364"/>
            <ac:spMk id="4" creationId="{60735DC8-A105-4BD0-A57F-2FFC38AECE84}"/>
          </ac:spMkLst>
        </pc:spChg>
        <pc:spChg chg="mod">
          <ac:chgData name="Stuart C Wilde MBE" userId="effe1fc91cccb1d5" providerId="LiveId" clId="{0B7434C0-F6C9-5341-B016-8AA67EE59543}" dt="2023-12-07T16:37:54.861" v="1810" actId="1076"/>
          <ac:spMkLst>
            <pc:docMk/>
            <pc:sldMk cId="1050240978" sldId="364"/>
            <ac:spMk id="5" creationId="{36E265FC-1AB6-5F0A-6FBE-F225DC5FEEB5}"/>
          </ac:spMkLst>
        </pc:spChg>
        <pc:spChg chg="mod">
          <ac:chgData name="Stuart C Wilde MBE" userId="effe1fc91cccb1d5" providerId="LiveId" clId="{0B7434C0-F6C9-5341-B016-8AA67EE59543}" dt="2023-12-07T16:37:54.861" v="1810" actId="1076"/>
          <ac:spMkLst>
            <pc:docMk/>
            <pc:sldMk cId="1050240978" sldId="364"/>
            <ac:spMk id="7" creationId="{DF6C21E9-4E85-387C-A2DB-5A3E51BF4AA8}"/>
          </ac:spMkLst>
        </pc:spChg>
        <pc:spChg chg="del">
          <ac:chgData name="Stuart C Wilde MBE" userId="effe1fc91cccb1d5" providerId="LiveId" clId="{0B7434C0-F6C9-5341-B016-8AA67EE59543}" dt="2023-12-05T19:57:25.680" v="456" actId="478"/>
          <ac:spMkLst>
            <pc:docMk/>
            <pc:sldMk cId="1050240978" sldId="364"/>
            <ac:spMk id="14" creationId="{8F43C2BE-FC11-4556-86F2-8EE2FBBF10D2}"/>
          </ac:spMkLst>
        </pc:spChg>
        <pc:spChg chg="mod">
          <ac:chgData name="Stuart C Wilde MBE" userId="effe1fc91cccb1d5" providerId="LiveId" clId="{0B7434C0-F6C9-5341-B016-8AA67EE59543}" dt="2023-12-07T16:37:54.861" v="1810" actId="1076"/>
          <ac:spMkLst>
            <pc:docMk/>
            <pc:sldMk cId="1050240978" sldId="364"/>
            <ac:spMk id="15" creationId="{8D4A7A7D-A573-4A6F-7E04-A8A8720CC2B1}"/>
          </ac:spMkLst>
        </pc:spChg>
        <pc:spChg chg="mod">
          <ac:chgData name="Stuart C Wilde MBE" userId="effe1fc91cccb1d5" providerId="LiveId" clId="{0B7434C0-F6C9-5341-B016-8AA67EE59543}" dt="2023-12-07T16:37:54.861" v="1810" actId="1076"/>
          <ac:spMkLst>
            <pc:docMk/>
            <pc:sldMk cId="1050240978" sldId="364"/>
            <ac:spMk id="16" creationId="{BE251791-87D9-7C9A-B066-9881B555CBE3}"/>
          </ac:spMkLst>
        </pc:spChg>
        <pc:spChg chg="del">
          <ac:chgData name="Stuart C Wilde MBE" userId="effe1fc91cccb1d5" providerId="LiveId" clId="{0B7434C0-F6C9-5341-B016-8AA67EE59543}" dt="2023-12-05T19:57:25.680" v="456" actId="478"/>
          <ac:spMkLst>
            <pc:docMk/>
            <pc:sldMk cId="1050240978" sldId="364"/>
            <ac:spMk id="25" creationId="{F54BD576-CC82-43DA-A008-C28EF60A448A}"/>
          </ac:spMkLst>
        </pc:spChg>
        <pc:spChg chg="mod">
          <ac:chgData name="Stuart C Wilde MBE" userId="effe1fc91cccb1d5" providerId="LiveId" clId="{0B7434C0-F6C9-5341-B016-8AA67EE59543}" dt="2023-12-07T16:37:54.861" v="1810" actId="1076"/>
          <ac:spMkLst>
            <pc:docMk/>
            <pc:sldMk cId="1050240978" sldId="364"/>
            <ac:spMk id="27" creationId="{8B30C0E9-99C8-CB54-6641-E085E466CEC1}"/>
          </ac:spMkLst>
        </pc:spChg>
        <pc:spChg chg="mod">
          <ac:chgData name="Stuart C Wilde MBE" userId="effe1fc91cccb1d5" providerId="LiveId" clId="{0B7434C0-F6C9-5341-B016-8AA67EE59543}" dt="2023-12-07T16:37:54.861" v="1810" actId="1076"/>
          <ac:spMkLst>
            <pc:docMk/>
            <pc:sldMk cId="1050240978" sldId="364"/>
            <ac:spMk id="28" creationId="{EBCFA625-2AD8-A43D-EA79-DCB51BE1B12F}"/>
          </ac:spMkLst>
        </pc:spChg>
        <pc:spChg chg="del">
          <ac:chgData name="Stuart C Wilde MBE" userId="effe1fc91cccb1d5" providerId="LiveId" clId="{0B7434C0-F6C9-5341-B016-8AA67EE59543}" dt="2023-12-05T20:18:39.577" v="1075" actId="478"/>
          <ac:spMkLst>
            <pc:docMk/>
            <pc:sldMk cId="1050240978" sldId="364"/>
            <ac:spMk id="29" creationId="{C5A8C257-B6E4-D850-0685-E36894744DCB}"/>
          </ac:spMkLst>
        </pc:spChg>
        <pc:spChg chg="mod">
          <ac:chgData name="Stuart C Wilde MBE" userId="effe1fc91cccb1d5" providerId="LiveId" clId="{0B7434C0-F6C9-5341-B016-8AA67EE59543}" dt="2023-12-07T16:37:54.861" v="1810" actId="1076"/>
          <ac:spMkLst>
            <pc:docMk/>
            <pc:sldMk cId="1050240978" sldId="364"/>
            <ac:spMk id="30" creationId="{4D8D5AFA-0350-0BBC-34DF-7366CDAE1A9C}"/>
          </ac:spMkLst>
        </pc:spChg>
        <pc:spChg chg="mod">
          <ac:chgData name="Stuart C Wilde MBE" userId="effe1fc91cccb1d5" providerId="LiveId" clId="{0B7434C0-F6C9-5341-B016-8AA67EE59543}" dt="2023-12-07T16:37:54.861" v="1810" actId="1076"/>
          <ac:spMkLst>
            <pc:docMk/>
            <pc:sldMk cId="1050240978" sldId="364"/>
            <ac:spMk id="37" creationId="{BA33F891-B096-7A06-A22B-7E618A032543}"/>
          </ac:spMkLst>
        </pc:spChg>
        <pc:spChg chg="mod">
          <ac:chgData name="Stuart C Wilde MBE" userId="effe1fc91cccb1d5" providerId="LiveId" clId="{0B7434C0-F6C9-5341-B016-8AA67EE59543}" dt="2023-12-07T16:37:54.861" v="1810" actId="1076"/>
          <ac:spMkLst>
            <pc:docMk/>
            <pc:sldMk cId="1050240978" sldId="364"/>
            <ac:spMk id="38" creationId="{3A596117-91C4-15E0-F8C8-091CEC5C9FB0}"/>
          </ac:spMkLst>
        </pc:spChg>
        <pc:spChg chg="mod">
          <ac:chgData name="Stuart C Wilde MBE" userId="effe1fc91cccb1d5" providerId="LiveId" clId="{0B7434C0-F6C9-5341-B016-8AA67EE59543}" dt="2023-12-07T16:37:54.861" v="1810" actId="1076"/>
          <ac:spMkLst>
            <pc:docMk/>
            <pc:sldMk cId="1050240978" sldId="364"/>
            <ac:spMk id="42" creationId="{F4EEF875-373A-FF7F-368B-75E88C0279AD}"/>
          </ac:spMkLst>
        </pc:spChg>
        <pc:spChg chg="mod">
          <ac:chgData name="Stuart C Wilde MBE" userId="effe1fc91cccb1d5" providerId="LiveId" clId="{0B7434C0-F6C9-5341-B016-8AA67EE59543}" dt="2023-12-07T16:37:54.861" v="1810" actId="1076"/>
          <ac:spMkLst>
            <pc:docMk/>
            <pc:sldMk cId="1050240978" sldId="364"/>
            <ac:spMk id="43" creationId="{28BC7700-3ADE-6A99-4343-5770626EC25B}"/>
          </ac:spMkLst>
        </pc:spChg>
        <pc:picChg chg="mod">
          <ac:chgData name="Stuart C Wilde MBE" userId="effe1fc91cccb1d5" providerId="LiveId" clId="{0B7434C0-F6C9-5341-B016-8AA67EE59543}" dt="2023-12-07T16:37:54.861" v="1810" actId="1076"/>
          <ac:picMkLst>
            <pc:docMk/>
            <pc:sldMk cId="1050240978" sldId="364"/>
            <ac:picMk id="6" creationId="{2AA051E3-F903-9E27-1F5D-385090642765}"/>
          </ac:picMkLst>
        </pc:picChg>
        <pc:picChg chg="mod">
          <ac:chgData name="Stuart C Wilde MBE" userId="effe1fc91cccb1d5" providerId="LiveId" clId="{0B7434C0-F6C9-5341-B016-8AA67EE59543}" dt="2023-12-07T16:37:54.861" v="1810" actId="1076"/>
          <ac:picMkLst>
            <pc:docMk/>
            <pc:sldMk cId="1050240978" sldId="364"/>
            <ac:picMk id="46" creationId="{2A8505C9-119F-CF3E-AB7E-0CCC6F7F04EF}"/>
          </ac:picMkLst>
        </pc:picChg>
        <pc:cxnChg chg="del">
          <ac:chgData name="Stuart C Wilde MBE" userId="effe1fc91cccb1d5" providerId="LiveId" clId="{0B7434C0-F6C9-5341-B016-8AA67EE59543}" dt="2023-12-05T19:57:25.680" v="456" actId="478"/>
          <ac:cxnSpMkLst>
            <pc:docMk/>
            <pc:sldMk cId="1050240978" sldId="364"/>
            <ac:cxnSpMk id="8" creationId="{50060E80-F1C3-4E50-B873-7CFDEEA90049}"/>
          </ac:cxnSpMkLst>
        </pc:cxnChg>
        <pc:cxnChg chg="del">
          <ac:chgData name="Stuart C Wilde MBE" userId="effe1fc91cccb1d5" providerId="LiveId" clId="{0B7434C0-F6C9-5341-B016-8AA67EE59543}" dt="2023-12-05T19:57:25.680" v="456" actId="478"/>
          <ac:cxnSpMkLst>
            <pc:docMk/>
            <pc:sldMk cId="1050240978" sldId="364"/>
            <ac:cxnSpMk id="9" creationId="{01C52B09-2839-4160-A3C1-6BB201E5D53A}"/>
          </ac:cxnSpMkLst>
        </pc:cxnChg>
        <pc:cxnChg chg="del">
          <ac:chgData name="Stuart C Wilde MBE" userId="effe1fc91cccb1d5" providerId="LiveId" clId="{0B7434C0-F6C9-5341-B016-8AA67EE59543}" dt="2023-12-05T19:57:25.680" v="456" actId="478"/>
          <ac:cxnSpMkLst>
            <pc:docMk/>
            <pc:sldMk cId="1050240978" sldId="364"/>
            <ac:cxnSpMk id="10" creationId="{FC6C2AB6-E695-4520-9F38-6B6A0DE36B04}"/>
          </ac:cxnSpMkLst>
        </pc:cxnChg>
        <pc:cxnChg chg="del">
          <ac:chgData name="Stuart C Wilde MBE" userId="effe1fc91cccb1d5" providerId="LiveId" clId="{0B7434C0-F6C9-5341-B016-8AA67EE59543}" dt="2023-12-05T19:57:25.680" v="456" actId="478"/>
          <ac:cxnSpMkLst>
            <pc:docMk/>
            <pc:sldMk cId="1050240978" sldId="364"/>
            <ac:cxnSpMk id="11" creationId="{8F28B946-C7F6-4BF4-9E0C-3FACB97B07C7}"/>
          </ac:cxnSpMkLst>
        </pc:cxnChg>
        <pc:cxnChg chg="mod">
          <ac:chgData name="Stuart C Wilde MBE" userId="effe1fc91cccb1d5" providerId="LiveId" clId="{0B7434C0-F6C9-5341-B016-8AA67EE59543}" dt="2023-12-07T16:37:54.861" v="1810" actId="1076"/>
          <ac:cxnSpMkLst>
            <pc:docMk/>
            <pc:sldMk cId="1050240978" sldId="364"/>
            <ac:cxnSpMk id="12" creationId="{A561BBA1-67E5-D0FE-EA04-D055BEC7EC76}"/>
          </ac:cxnSpMkLst>
        </pc:cxnChg>
        <pc:cxnChg chg="mod">
          <ac:chgData name="Stuart C Wilde MBE" userId="effe1fc91cccb1d5" providerId="LiveId" clId="{0B7434C0-F6C9-5341-B016-8AA67EE59543}" dt="2023-12-07T16:37:54.861" v="1810" actId="1076"/>
          <ac:cxnSpMkLst>
            <pc:docMk/>
            <pc:sldMk cId="1050240978" sldId="364"/>
            <ac:cxnSpMk id="17" creationId="{4FE1DF26-5D94-185B-DB6C-A51EBA72C4D6}"/>
          </ac:cxnSpMkLst>
        </pc:cxnChg>
        <pc:cxnChg chg="mod">
          <ac:chgData name="Stuart C Wilde MBE" userId="effe1fc91cccb1d5" providerId="LiveId" clId="{0B7434C0-F6C9-5341-B016-8AA67EE59543}" dt="2023-12-07T16:37:54.861" v="1810" actId="1076"/>
          <ac:cxnSpMkLst>
            <pc:docMk/>
            <pc:sldMk cId="1050240978" sldId="364"/>
            <ac:cxnSpMk id="18" creationId="{8C1DFF27-100B-7A27-4DCB-902FE828E2C8}"/>
          </ac:cxnSpMkLst>
        </pc:cxnChg>
        <pc:cxnChg chg="mod">
          <ac:chgData name="Stuart C Wilde MBE" userId="effe1fc91cccb1d5" providerId="LiveId" clId="{0B7434C0-F6C9-5341-B016-8AA67EE59543}" dt="2023-12-07T16:37:54.861" v="1810" actId="1076"/>
          <ac:cxnSpMkLst>
            <pc:docMk/>
            <pc:sldMk cId="1050240978" sldId="364"/>
            <ac:cxnSpMk id="31" creationId="{D3D7AFBC-BFA2-D55A-49D0-89B4271FC9B8}"/>
          </ac:cxnSpMkLst>
        </pc:cxnChg>
        <pc:cxnChg chg="mod">
          <ac:chgData name="Stuart C Wilde MBE" userId="effe1fc91cccb1d5" providerId="LiveId" clId="{0B7434C0-F6C9-5341-B016-8AA67EE59543}" dt="2023-12-07T16:37:54.861" v="1810" actId="1076"/>
          <ac:cxnSpMkLst>
            <pc:docMk/>
            <pc:sldMk cId="1050240978" sldId="364"/>
            <ac:cxnSpMk id="39" creationId="{6921499D-B97D-8D00-2400-80D62FD4559A}"/>
          </ac:cxnSpMkLst>
        </pc:cxnChg>
        <pc:cxnChg chg="mod">
          <ac:chgData name="Stuart C Wilde MBE" userId="effe1fc91cccb1d5" providerId="LiveId" clId="{0B7434C0-F6C9-5341-B016-8AA67EE59543}" dt="2023-12-07T16:37:54.861" v="1810" actId="1076"/>
          <ac:cxnSpMkLst>
            <pc:docMk/>
            <pc:sldMk cId="1050240978" sldId="364"/>
            <ac:cxnSpMk id="44" creationId="{AC3A6A3E-F106-E53F-EC1F-C9BEC6310F69}"/>
          </ac:cxnSpMkLst>
        </pc:cxnChg>
        <pc:cxnChg chg="mod">
          <ac:chgData name="Stuart C Wilde MBE" userId="effe1fc91cccb1d5" providerId="LiveId" clId="{0B7434C0-F6C9-5341-B016-8AA67EE59543}" dt="2023-12-07T16:37:54.861" v="1810" actId="1076"/>
          <ac:cxnSpMkLst>
            <pc:docMk/>
            <pc:sldMk cId="1050240978" sldId="364"/>
            <ac:cxnSpMk id="47" creationId="{F1E3525D-B73D-A7F9-16A8-106910AAD9F0}"/>
          </ac:cxnSpMkLst>
        </pc:cxnChg>
      </pc:sldChg>
      <pc:sldChg chg="addSp delSp modSp mod">
        <pc:chgData name="Stuart C Wilde MBE" userId="effe1fc91cccb1d5" providerId="LiveId" clId="{0B7434C0-F6C9-5341-B016-8AA67EE59543}" dt="2023-12-05T20:18:54.388" v="1081" actId="20577"/>
        <pc:sldMkLst>
          <pc:docMk/>
          <pc:sldMk cId="3149811312" sldId="365"/>
        </pc:sldMkLst>
        <pc:spChg chg="del">
          <ac:chgData name="Stuart C Wilde MBE" userId="effe1fc91cccb1d5" providerId="LiveId" clId="{0B7434C0-F6C9-5341-B016-8AA67EE59543}" dt="2023-12-05T19:57:31.730" v="457" actId="478"/>
          <ac:spMkLst>
            <pc:docMk/>
            <pc:sldMk cId="3149811312" sldId="365"/>
            <ac:spMk id="4" creationId="{60735DC8-A105-4BD0-A57F-2FFC38AECE84}"/>
          </ac:spMkLst>
        </pc:spChg>
        <pc:spChg chg="add del mod">
          <ac:chgData name="Stuart C Wilde MBE" userId="effe1fc91cccb1d5" providerId="LiveId" clId="{0B7434C0-F6C9-5341-B016-8AA67EE59543}" dt="2023-12-05T20:18:49.293" v="1078" actId="478"/>
          <ac:spMkLst>
            <pc:docMk/>
            <pc:sldMk cId="3149811312" sldId="365"/>
            <ac:spMk id="5" creationId="{CF5EEC04-733D-43C4-7F2F-C1731195FFAF}"/>
          </ac:spMkLst>
        </pc:spChg>
        <pc:spChg chg="add mod">
          <ac:chgData name="Stuart C Wilde MBE" userId="effe1fc91cccb1d5" providerId="LiveId" clId="{0B7434C0-F6C9-5341-B016-8AA67EE59543}" dt="2023-12-05T20:18:54.388" v="1081" actId="20577"/>
          <ac:spMkLst>
            <pc:docMk/>
            <pc:sldMk cId="3149811312" sldId="365"/>
            <ac:spMk id="6" creationId="{04A3AD26-47AD-A2EF-B098-54433C5F6B44}"/>
          </ac:spMkLst>
        </pc:spChg>
        <pc:spChg chg="del">
          <ac:chgData name="Stuart C Wilde MBE" userId="effe1fc91cccb1d5" providerId="LiveId" clId="{0B7434C0-F6C9-5341-B016-8AA67EE59543}" dt="2023-12-05T20:18:44.461" v="1076" actId="478"/>
          <ac:spMkLst>
            <pc:docMk/>
            <pc:sldMk cId="3149811312" sldId="365"/>
            <ac:spMk id="12" creationId="{F60E1612-525C-D4C8-2C7A-6CF018DEA99C}"/>
          </ac:spMkLst>
        </pc:spChg>
        <pc:spChg chg="del">
          <ac:chgData name="Stuart C Wilde MBE" userId="effe1fc91cccb1d5" providerId="LiveId" clId="{0B7434C0-F6C9-5341-B016-8AA67EE59543}" dt="2023-12-05T19:57:31.730" v="457" actId="478"/>
          <ac:spMkLst>
            <pc:docMk/>
            <pc:sldMk cId="3149811312" sldId="365"/>
            <ac:spMk id="14" creationId="{8F43C2BE-FC11-4556-86F2-8EE2FBBF10D2}"/>
          </ac:spMkLst>
        </pc:spChg>
        <pc:spChg chg="del">
          <ac:chgData name="Stuart C Wilde MBE" userId="effe1fc91cccb1d5" providerId="LiveId" clId="{0B7434C0-F6C9-5341-B016-8AA67EE59543}" dt="2023-12-05T19:57:31.730" v="457" actId="478"/>
          <ac:spMkLst>
            <pc:docMk/>
            <pc:sldMk cId="3149811312" sldId="365"/>
            <ac:spMk id="25" creationId="{F54BD576-CC82-43DA-A008-C28EF60A448A}"/>
          </ac:spMkLst>
        </pc:spChg>
        <pc:cxnChg chg="del">
          <ac:chgData name="Stuart C Wilde MBE" userId="effe1fc91cccb1d5" providerId="LiveId" clId="{0B7434C0-F6C9-5341-B016-8AA67EE59543}" dt="2023-12-05T19:57:31.730" v="457" actId="478"/>
          <ac:cxnSpMkLst>
            <pc:docMk/>
            <pc:sldMk cId="3149811312" sldId="365"/>
            <ac:cxnSpMk id="8" creationId="{50060E80-F1C3-4E50-B873-7CFDEEA90049}"/>
          </ac:cxnSpMkLst>
        </pc:cxnChg>
        <pc:cxnChg chg="del">
          <ac:chgData name="Stuart C Wilde MBE" userId="effe1fc91cccb1d5" providerId="LiveId" clId="{0B7434C0-F6C9-5341-B016-8AA67EE59543}" dt="2023-12-05T19:57:31.730" v="457" actId="478"/>
          <ac:cxnSpMkLst>
            <pc:docMk/>
            <pc:sldMk cId="3149811312" sldId="365"/>
            <ac:cxnSpMk id="9" creationId="{01C52B09-2839-4160-A3C1-6BB201E5D53A}"/>
          </ac:cxnSpMkLst>
        </pc:cxnChg>
        <pc:cxnChg chg="del">
          <ac:chgData name="Stuart C Wilde MBE" userId="effe1fc91cccb1d5" providerId="LiveId" clId="{0B7434C0-F6C9-5341-B016-8AA67EE59543}" dt="2023-12-05T19:57:31.730" v="457" actId="478"/>
          <ac:cxnSpMkLst>
            <pc:docMk/>
            <pc:sldMk cId="3149811312" sldId="365"/>
            <ac:cxnSpMk id="10" creationId="{FC6C2AB6-E695-4520-9F38-6B6A0DE36B04}"/>
          </ac:cxnSpMkLst>
        </pc:cxnChg>
        <pc:cxnChg chg="del">
          <ac:chgData name="Stuart C Wilde MBE" userId="effe1fc91cccb1d5" providerId="LiveId" clId="{0B7434C0-F6C9-5341-B016-8AA67EE59543}" dt="2023-12-05T19:57:31.730" v="457" actId="478"/>
          <ac:cxnSpMkLst>
            <pc:docMk/>
            <pc:sldMk cId="3149811312" sldId="365"/>
            <ac:cxnSpMk id="11" creationId="{8F28B946-C7F6-4BF4-9E0C-3FACB97B07C7}"/>
          </ac:cxnSpMkLst>
        </pc:cxnChg>
      </pc:sldChg>
      <pc:sldChg chg="addSp delSp modSp mod">
        <pc:chgData name="Stuart C Wilde MBE" userId="effe1fc91cccb1d5" providerId="LiveId" clId="{0B7434C0-F6C9-5341-B016-8AA67EE59543}" dt="2023-12-05T20:19:07.504" v="1087" actId="20577"/>
        <pc:sldMkLst>
          <pc:docMk/>
          <pc:sldMk cId="67876459" sldId="366"/>
        </pc:sldMkLst>
        <pc:spChg chg="del">
          <ac:chgData name="Stuart C Wilde MBE" userId="effe1fc91cccb1d5" providerId="LiveId" clId="{0B7434C0-F6C9-5341-B016-8AA67EE59543}" dt="2023-12-05T19:57:36.409" v="458" actId="478"/>
          <ac:spMkLst>
            <pc:docMk/>
            <pc:sldMk cId="67876459" sldId="366"/>
            <ac:spMk id="4" creationId="{60735DC8-A105-4BD0-A57F-2FFC38AECE84}"/>
          </ac:spMkLst>
        </pc:spChg>
        <pc:spChg chg="add del mod">
          <ac:chgData name="Stuart C Wilde MBE" userId="effe1fc91cccb1d5" providerId="LiveId" clId="{0B7434C0-F6C9-5341-B016-8AA67EE59543}" dt="2023-12-05T20:19:02.344" v="1084" actId="478"/>
          <ac:spMkLst>
            <pc:docMk/>
            <pc:sldMk cId="67876459" sldId="366"/>
            <ac:spMk id="5" creationId="{F1B96A02-7A1A-CF86-8977-35BAAE8835E4}"/>
          </ac:spMkLst>
        </pc:spChg>
        <pc:spChg chg="add mod">
          <ac:chgData name="Stuart C Wilde MBE" userId="effe1fc91cccb1d5" providerId="LiveId" clId="{0B7434C0-F6C9-5341-B016-8AA67EE59543}" dt="2023-12-05T20:19:07.504" v="1087" actId="20577"/>
          <ac:spMkLst>
            <pc:docMk/>
            <pc:sldMk cId="67876459" sldId="366"/>
            <ac:spMk id="6" creationId="{FF32778A-1A89-1FC3-E414-3E51C5D1FD56}"/>
          </ac:spMkLst>
        </pc:spChg>
        <pc:spChg chg="del">
          <ac:chgData name="Stuart C Wilde MBE" userId="effe1fc91cccb1d5" providerId="LiveId" clId="{0B7434C0-F6C9-5341-B016-8AA67EE59543}" dt="2023-12-05T20:18:58.687" v="1082" actId="478"/>
          <ac:spMkLst>
            <pc:docMk/>
            <pc:sldMk cId="67876459" sldId="366"/>
            <ac:spMk id="12" creationId="{F60E1612-525C-D4C8-2C7A-6CF018DEA99C}"/>
          </ac:spMkLst>
        </pc:spChg>
        <pc:spChg chg="del">
          <ac:chgData name="Stuart C Wilde MBE" userId="effe1fc91cccb1d5" providerId="LiveId" clId="{0B7434C0-F6C9-5341-B016-8AA67EE59543}" dt="2023-12-05T19:57:36.409" v="458" actId="478"/>
          <ac:spMkLst>
            <pc:docMk/>
            <pc:sldMk cId="67876459" sldId="366"/>
            <ac:spMk id="14" creationId="{8F43C2BE-FC11-4556-86F2-8EE2FBBF10D2}"/>
          </ac:spMkLst>
        </pc:spChg>
        <pc:spChg chg="del">
          <ac:chgData name="Stuart C Wilde MBE" userId="effe1fc91cccb1d5" providerId="LiveId" clId="{0B7434C0-F6C9-5341-B016-8AA67EE59543}" dt="2023-12-05T19:57:36.409" v="458" actId="478"/>
          <ac:spMkLst>
            <pc:docMk/>
            <pc:sldMk cId="67876459" sldId="366"/>
            <ac:spMk id="25" creationId="{F54BD576-CC82-43DA-A008-C28EF60A448A}"/>
          </ac:spMkLst>
        </pc:spChg>
        <pc:cxnChg chg="del">
          <ac:chgData name="Stuart C Wilde MBE" userId="effe1fc91cccb1d5" providerId="LiveId" clId="{0B7434C0-F6C9-5341-B016-8AA67EE59543}" dt="2023-12-05T19:57:36.409" v="458" actId="478"/>
          <ac:cxnSpMkLst>
            <pc:docMk/>
            <pc:sldMk cId="67876459" sldId="366"/>
            <ac:cxnSpMk id="8" creationId="{50060E80-F1C3-4E50-B873-7CFDEEA90049}"/>
          </ac:cxnSpMkLst>
        </pc:cxnChg>
        <pc:cxnChg chg="del">
          <ac:chgData name="Stuart C Wilde MBE" userId="effe1fc91cccb1d5" providerId="LiveId" clId="{0B7434C0-F6C9-5341-B016-8AA67EE59543}" dt="2023-12-05T19:57:36.409" v="458" actId="478"/>
          <ac:cxnSpMkLst>
            <pc:docMk/>
            <pc:sldMk cId="67876459" sldId="366"/>
            <ac:cxnSpMk id="9" creationId="{01C52B09-2839-4160-A3C1-6BB201E5D53A}"/>
          </ac:cxnSpMkLst>
        </pc:cxnChg>
        <pc:cxnChg chg="del">
          <ac:chgData name="Stuart C Wilde MBE" userId="effe1fc91cccb1d5" providerId="LiveId" clId="{0B7434C0-F6C9-5341-B016-8AA67EE59543}" dt="2023-12-05T19:57:36.409" v="458" actId="478"/>
          <ac:cxnSpMkLst>
            <pc:docMk/>
            <pc:sldMk cId="67876459" sldId="366"/>
            <ac:cxnSpMk id="10" creationId="{FC6C2AB6-E695-4520-9F38-6B6A0DE36B04}"/>
          </ac:cxnSpMkLst>
        </pc:cxnChg>
        <pc:cxnChg chg="del">
          <ac:chgData name="Stuart C Wilde MBE" userId="effe1fc91cccb1d5" providerId="LiveId" clId="{0B7434C0-F6C9-5341-B016-8AA67EE59543}" dt="2023-12-05T19:57:36.409" v="458" actId="478"/>
          <ac:cxnSpMkLst>
            <pc:docMk/>
            <pc:sldMk cId="67876459" sldId="366"/>
            <ac:cxnSpMk id="11" creationId="{8F28B946-C7F6-4BF4-9E0C-3FACB97B07C7}"/>
          </ac:cxnSpMkLst>
        </pc:cxnChg>
      </pc:sldChg>
      <pc:sldChg chg="addSp delSp modSp mod">
        <pc:chgData name="Stuart C Wilde MBE" userId="effe1fc91cccb1d5" providerId="LiveId" clId="{0B7434C0-F6C9-5341-B016-8AA67EE59543}" dt="2023-12-07T16:38:30.343" v="1812" actId="1076"/>
        <pc:sldMkLst>
          <pc:docMk/>
          <pc:sldMk cId="3112061195" sldId="367"/>
        </pc:sldMkLst>
        <pc:spChg chg="mod">
          <ac:chgData name="Stuart C Wilde MBE" userId="effe1fc91cccb1d5" providerId="LiveId" clId="{0B7434C0-F6C9-5341-B016-8AA67EE59543}" dt="2023-12-07T16:38:30.343" v="1812" actId="1076"/>
          <ac:spMkLst>
            <pc:docMk/>
            <pc:sldMk cId="3112061195" sldId="367"/>
            <ac:spMk id="2" creationId="{B1829252-3D33-364C-DE7B-BB53233C8F14}"/>
          </ac:spMkLst>
        </pc:spChg>
        <pc:spChg chg="mod">
          <ac:chgData name="Stuart C Wilde MBE" userId="effe1fc91cccb1d5" providerId="LiveId" clId="{0B7434C0-F6C9-5341-B016-8AA67EE59543}" dt="2023-12-07T16:38:30.343" v="1812" actId="1076"/>
          <ac:spMkLst>
            <pc:docMk/>
            <pc:sldMk cId="3112061195" sldId="367"/>
            <ac:spMk id="3" creationId="{5C602819-3C34-4BE8-D9B6-0CED2E47CF70}"/>
          </ac:spMkLst>
        </pc:spChg>
        <pc:spChg chg="del">
          <ac:chgData name="Stuart C Wilde MBE" userId="effe1fc91cccb1d5" providerId="LiveId" clId="{0B7434C0-F6C9-5341-B016-8AA67EE59543}" dt="2023-12-05T19:57:46.532" v="460" actId="478"/>
          <ac:spMkLst>
            <pc:docMk/>
            <pc:sldMk cId="3112061195" sldId="367"/>
            <ac:spMk id="4" creationId="{60735DC8-A105-4BD0-A57F-2FFC38AECE84}"/>
          </ac:spMkLst>
        </pc:spChg>
        <pc:spChg chg="mod">
          <ac:chgData name="Stuart C Wilde MBE" userId="effe1fc91cccb1d5" providerId="LiveId" clId="{0B7434C0-F6C9-5341-B016-8AA67EE59543}" dt="2023-12-07T16:38:30.343" v="1812" actId="1076"/>
          <ac:spMkLst>
            <pc:docMk/>
            <pc:sldMk cId="3112061195" sldId="367"/>
            <ac:spMk id="6" creationId="{945B4608-41DD-27E4-0B76-BBBAC52810E5}"/>
          </ac:spMkLst>
        </pc:spChg>
        <pc:spChg chg="add mod">
          <ac:chgData name="Stuart C Wilde MBE" userId="effe1fc91cccb1d5" providerId="LiveId" clId="{0B7434C0-F6C9-5341-B016-8AA67EE59543}" dt="2023-12-05T20:19:27.258" v="1095" actId="20577"/>
          <ac:spMkLst>
            <pc:docMk/>
            <pc:sldMk cId="3112061195" sldId="367"/>
            <ac:spMk id="12" creationId="{0EA8E12A-78E3-4CFA-5B92-C6A23965CE87}"/>
          </ac:spMkLst>
        </pc:spChg>
        <pc:spChg chg="del">
          <ac:chgData name="Stuart C Wilde MBE" userId="effe1fc91cccb1d5" providerId="LiveId" clId="{0B7434C0-F6C9-5341-B016-8AA67EE59543}" dt="2023-12-05T19:57:46.532" v="460" actId="478"/>
          <ac:spMkLst>
            <pc:docMk/>
            <pc:sldMk cId="3112061195" sldId="367"/>
            <ac:spMk id="14" creationId="{8F43C2BE-FC11-4556-86F2-8EE2FBBF10D2}"/>
          </ac:spMkLst>
        </pc:spChg>
        <pc:spChg chg="mod">
          <ac:chgData name="Stuart C Wilde MBE" userId="effe1fc91cccb1d5" providerId="LiveId" clId="{0B7434C0-F6C9-5341-B016-8AA67EE59543}" dt="2023-12-07T16:38:30.343" v="1812" actId="1076"/>
          <ac:spMkLst>
            <pc:docMk/>
            <pc:sldMk cId="3112061195" sldId="367"/>
            <ac:spMk id="16" creationId="{395723AF-B544-148D-7E4D-187D0FAE0B6E}"/>
          </ac:spMkLst>
        </pc:spChg>
        <pc:spChg chg="mod">
          <ac:chgData name="Stuart C Wilde MBE" userId="effe1fc91cccb1d5" providerId="LiveId" clId="{0B7434C0-F6C9-5341-B016-8AA67EE59543}" dt="2023-12-07T16:38:30.343" v="1812" actId="1076"/>
          <ac:spMkLst>
            <pc:docMk/>
            <pc:sldMk cId="3112061195" sldId="367"/>
            <ac:spMk id="24" creationId="{92CDCC6A-AFB8-0A7F-B668-E6585BAC4EB5}"/>
          </ac:spMkLst>
        </pc:spChg>
        <pc:spChg chg="del">
          <ac:chgData name="Stuart C Wilde MBE" userId="effe1fc91cccb1d5" providerId="LiveId" clId="{0B7434C0-F6C9-5341-B016-8AA67EE59543}" dt="2023-12-05T19:57:46.532" v="460" actId="478"/>
          <ac:spMkLst>
            <pc:docMk/>
            <pc:sldMk cId="3112061195" sldId="367"/>
            <ac:spMk id="25" creationId="{F54BD576-CC82-43DA-A008-C28EF60A448A}"/>
          </ac:spMkLst>
        </pc:spChg>
        <pc:spChg chg="mod">
          <ac:chgData name="Stuart C Wilde MBE" userId="effe1fc91cccb1d5" providerId="LiveId" clId="{0B7434C0-F6C9-5341-B016-8AA67EE59543}" dt="2023-12-07T16:38:30.343" v="1812" actId="1076"/>
          <ac:spMkLst>
            <pc:docMk/>
            <pc:sldMk cId="3112061195" sldId="367"/>
            <ac:spMk id="26" creationId="{92CDCC6A-AFB8-0A7F-B668-E6585BAC4EB5}"/>
          </ac:spMkLst>
        </pc:spChg>
        <pc:spChg chg="del">
          <ac:chgData name="Stuart C Wilde MBE" userId="effe1fc91cccb1d5" providerId="LiveId" clId="{0B7434C0-F6C9-5341-B016-8AA67EE59543}" dt="2023-12-05T20:19:22.975" v="1092" actId="478"/>
          <ac:spMkLst>
            <pc:docMk/>
            <pc:sldMk cId="3112061195" sldId="367"/>
            <ac:spMk id="29" creationId="{C5A8C257-B6E4-D850-0685-E36894744DCB}"/>
          </ac:spMkLst>
        </pc:spChg>
        <pc:spChg chg="mod">
          <ac:chgData name="Stuart C Wilde MBE" userId="effe1fc91cccb1d5" providerId="LiveId" clId="{0B7434C0-F6C9-5341-B016-8AA67EE59543}" dt="2023-12-07T16:38:30.343" v="1812" actId="1076"/>
          <ac:spMkLst>
            <pc:docMk/>
            <pc:sldMk cId="3112061195" sldId="367"/>
            <ac:spMk id="36" creationId="{D350326A-ACFD-44EB-64AC-9C91BA571016}"/>
          </ac:spMkLst>
        </pc:spChg>
        <pc:picChg chg="mod">
          <ac:chgData name="Stuart C Wilde MBE" userId="effe1fc91cccb1d5" providerId="LiveId" clId="{0B7434C0-F6C9-5341-B016-8AA67EE59543}" dt="2023-12-07T16:38:30.343" v="1812" actId="1076"/>
          <ac:picMkLst>
            <pc:docMk/>
            <pc:sldMk cId="3112061195" sldId="367"/>
            <ac:picMk id="5" creationId="{1818CFE8-0740-A271-399F-9879BEDEC729}"/>
          </ac:picMkLst>
        </pc:picChg>
        <pc:picChg chg="mod">
          <ac:chgData name="Stuart C Wilde MBE" userId="effe1fc91cccb1d5" providerId="LiveId" clId="{0B7434C0-F6C9-5341-B016-8AA67EE59543}" dt="2023-12-07T16:38:30.343" v="1812" actId="1076"/>
          <ac:picMkLst>
            <pc:docMk/>
            <pc:sldMk cId="3112061195" sldId="367"/>
            <ac:picMk id="13" creationId="{8C0BF198-EF0C-F8D5-D191-66A7131434DE}"/>
          </ac:picMkLst>
        </pc:picChg>
        <pc:picChg chg="mod">
          <ac:chgData name="Stuart C Wilde MBE" userId="effe1fc91cccb1d5" providerId="LiveId" clId="{0B7434C0-F6C9-5341-B016-8AA67EE59543}" dt="2023-12-07T16:38:30.343" v="1812" actId="1076"/>
          <ac:picMkLst>
            <pc:docMk/>
            <pc:sldMk cId="3112061195" sldId="367"/>
            <ac:picMk id="27" creationId="{5BF89BD6-4B2C-66D9-3531-ED24A38EE4C7}"/>
          </ac:picMkLst>
        </pc:picChg>
        <pc:cxnChg chg="mod">
          <ac:chgData name="Stuart C Wilde MBE" userId="effe1fc91cccb1d5" providerId="LiveId" clId="{0B7434C0-F6C9-5341-B016-8AA67EE59543}" dt="2023-12-07T16:38:30.343" v="1812" actId="1076"/>
          <ac:cxnSpMkLst>
            <pc:docMk/>
            <pc:sldMk cId="3112061195" sldId="367"/>
            <ac:cxnSpMk id="7" creationId="{6740D305-56D4-0A08-FE4C-1958192029D0}"/>
          </ac:cxnSpMkLst>
        </pc:cxnChg>
        <pc:cxnChg chg="del">
          <ac:chgData name="Stuart C Wilde MBE" userId="effe1fc91cccb1d5" providerId="LiveId" clId="{0B7434C0-F6C9-5341-B016-8AA67EE59543}" dt="2023-12-05T19:57:46.532" v="460" actId="478"/>
          <ac:cxnSpMkLst>
            <pc:docMk/>
            <pc:sldMk cId="3112061195" sldId="367"/>
            <ac:cxnSpMk id="8" creationId="{50060E80-F1C3-4E50-B873-7CFDEEA90049}"/>
          </ac:cxnSpMkLst>
        </pc:cxnChg>
        <pc:cxnChg chg="del">
          <ac:chgData name="Stuart C Wilde MBE" userId="effe1fc91cccb1d5" providerId="LiveId" clId="{0B7434C0-F6C9-5341-B016-8AA67EE59543}" dt="2023-12-05T19:57:46.532" v="460" actId="478"/>
          <ac:cxnSpMkLst>
            <pc:docMk/>
            <pc:sldMk cId="3112061195" sldId="367"/>
            <ac:cxnSpMk id="9" creationId="{01C52B09-2839-4160-A3C1-6BB201E5D53A}"/>
          </ac:cxnSpMkLst>
        </pc:cxnChg>
        <pc:cxnChg chg="del">
          <ac:chgData name="Stuart C Wilde MBE" userId="effe1fc91cccb1d5" providerId="LiveId" clId="{0B7434C0-F6C9-5341-B016-8AA67EE59543}" dt="2023-12-05T19:57:46.532" v="460" actId="478"/>
          <ac:cxnSpMkLst>
            <pc:docMk/>
            <pc:sldMk cId="3112061195" sldId="367"/>
            <ac:cxnSpMk id="10" creationId="{FC6C2AB6-E695-4520-9F38-6B6A0DE36B04}"/>
          </ac:cxnSpMkLst>
        </pc:cxnChg>
        <pc:cxnChg chg="del">
          <ac:chgData name="Stuart C Wilde MBE" userId="effe1fc91cccb1d5" providerId="LiveId" clId="{0B7434C0-F6C9-5341-B016-8AA67EE59543}" dt="2023-12-05T19:57:46.532" v="460" actId="478"/>
          <ac:cxnSpMkLst>
            <pc:docMk/>
            <pc:sldMk cId="3112061195" sldId="367"/>
            <ac:cxnSpMk id="11" creationId="{8F28B946-C7F6-4BF4-9E0C-3FACB97B07C7}"/>
          </ac:cxnSpMkLst>
        </pc:cxnChg>
        <pc:cxnChg chg="mod">
          <ac:chgData name="Stuart C Wilde MBE" userId="effe1fc91cccb1d5" providerId="LiveId" clId="{0B7434C0-F6C9-5341-B016-8AA67EE59543}" dt="2023-12-07T16:38:30.343" v="1812" actId="1076"/>
          <ac:cxnSpMkLst>
            <pc:docMk/>
            <pc:sldMk cId="3112061195" sldId="367"/>
            <ac:cxnSpMk id="17" creationId="{24E66A12-F3F5-DD8C-2E02-C47E80BA91CA}"/>
          </ac:cxnSpMkLst>
        </pc:cxnChg>
        <pc:cxnChg chg="mod">
          <ac:chgData name="Stuart C Wilde MBE" userId="effe1fc91cccb1d5" providerId="LiveId" clId="{0B7434C0-F6C9-5341-B016-8AA67EE59543}" dt="2023-12-07T16:38:30.343" v="1812" actId="1076"/>
          <ac:cxnSpMkLst>
            <pc:docMk/>
            <pc:sldMk cId="3112061195" sldId="367"/>
            <ac:cxnSpMk id="22" creationId="{E1CBCB0D-38F7-8934-B7DF-27C12151898A}"/>
          </ac:cxnSpMkLst>
        </pc:cxnChg>
        <pc:cxnChg chg="mod">
          <ac:chgData name="Stuart C Wilde MBE" userId="effe1fc91cccb1d5" providerId="LiveId" clId="{0B7434C0-F6C9-5341-B016-8AA67EE59543}" dt="2023-12-07T16:38:30.343" v="1812" actId="1076"/>
          <ac:cxnSpMkLst>
            <pc:docMk/>
            <pc:sldMk cId="3112061195" sldId="367"/>
            <ac:cxnSpMk id="33" creationId="{F47AB8A5-4733-04E2-92FE-6E0124FB0DEC}"/>
          </ac:cxnSpMkLst>
        </pc:cxnChg>
        <pc:cxnChg chg="mod">
          <ac:chgData name="Stuart C Wilde MBE" userId="effe1fc91cccb1d5" providerId="LiveId" clId="{0B7434C0-F6C9-5341-B016-8AA67EE59543}" dt="2023-12-07T16:38:30.343" v="1812" actId="1076"/>
          <ac:cxnSpMkLst>
            <pc:docMk/>
            <pc:sldMk cId="3112061195" sldId="367"/>
            <ac:cxnSpMk id="37" creationId="{BC678FE9-FAC6-09E7-6D5B-5521E169E9C9}"/>
          </ac:cxnSpMkLst>
        </pc:cxnChg>
      </pc:sldChg>
      <pc:sldChg chg="addSp delSp modSp mod">
        <pc:chgData name="Stuart C Wilde MBE" userId="effe1fc91cccb1d5" providerId="LiveId" clId="{0B7434C0-F6C9-5341-B016-8AA67EE59543}" dt="2023-12-07T16:38:40.673" v="1813" actId="1076"/>
        <pc:sldMkLst>
          <pc:docMk/>
          <pc:sldMk cId="781333668" sldId="368"/>
        </pc:sldMkLst>
        <pc:spChg chg="add mod">
          <ac:chgData name="Stuart C Wilde MBE" userId="effe1fc91cccb1d5" providerId="LiveId" clId="{0B7434C0-F6C9-5341-B016-8AA67EE59543}" dt="2023-12-05T20:19:36.831" v="1099" actId="20577"/>
          <ac:spMkLst>
            <pc:docMk/>
            <pc:sldMk cId="781333668" sldId="368"/>
            <ac:spMk id="2" creationId="{21E47A8C-F000-9321-70D6-C5D6C0B2AA70}"/>
          </ac:spMkLst>
        </pc:spChg>
        <pc:spChg chg="del">
          <ac:chgData name="Stuart C Wilde MBE" userId="effe1fc91cccb1d5" providerId="LiveId" clId="{0B7434C0-F6C9-5341-B016-8AA67EE59543}" dt="2023-12-05T19:57:51.404" v="461" actId="478"/>
          <ac:spMkLst>
            <pc:docMk/>
            <pc:sldMk cId="781333668" sldId="368"/>
            <ac:spMk id="4" creationId="{60735DC8-A105-4BD0-A57F-2FFC38AECE84}"/>
          </ac:spMkLst>
        </pc:spChg>
        <pc:spChg chg="mod">
          <ac:chgData name="Stuart C Wilde MBE" userId="effe1fc91cccb1d5" providerId="LiveId" clId="{0B7434C0-F6C9-5341-B016-8AA67EE59543}" dt="2023-12-07T16:38:40.673" v="1813" actId="1076"/>
          <ac:spMkLst>
            <pc:docMk/>
            <pc:sldMk cId="781333668" sldId="368"/>
            <ac:spMk id="5" creationId="{EAEAE9E2-8636-FE11-48AD-CF57EB3660EC}"/>
          </ac:spMkLst>
        </pc:spChg>
        <pc:spChg chg="mod">
          <ac:chgData name="Stuart C Wilde MBE" userId="effe1fc91cccb1d5" providerId="LiveId" clId="{0B7434C0-F6C9-5341-B016-8AA67EE59543}" dt="2023-12-07T16:38:40.673" v="1813" actId="1076"/>
          <ac:spMkLst>
            <pc:docMk/>
            <pc:sldMk cId="781333668" sldId="368"/>
            <ac:spMk id="12" creationId="{A3BB9C3F-43C3-860A-9C65-84B8AD6BE990}"/>
          </ac:spMkLst>
        </pc:spChg>
        <pc:spChg chg="mod">
          <ac:chgData name="Stuart C Wilde MBE" userId="effe1fc91cccb1d5" providerId="LiveId" clId="{0B7434C0-F6C9-5341-B016-8AA67EE59543}" dt="2023-12-07T16:38:40.673" v="1813" actId="1076"/>
          <ac:spMkLst>
            <pc:docMk/>
            <pc:sldMk cId="781333668" sldId="368"/>
            <ac:spMk id="13" creationId="{B773A3A9-133B-B7E4-912A-002CFD960D3A}"/>
          </ac:spMkLst>
        </pc:spChg>
        <pc:spChg chg="del">
          <ac:chgData name="Stuart C Wilde MBE" userId="effe1fc91cccb1d5" providerId="LiveId" clId="{0B7434C0-F6C9-5341-B016-8AA67EE59543}" dt="2023-12-05T19:57:51.404" v="461" actId="478"/>
          <ac:spMkLst>
            <pc:docMk/>
            <pc:sldMk cId="781333668" sldId="368"/>
            <ac:spMk id="14" creationId="{8F43C2BE-FC11-4556-86F2-8EE2FBBF10D2}"/>
          </ac:spMkLst>
        </pc:spChg>
        <pc:spChg chg="mod">
          <ac:chgData name="Stuart C Wilde MBE" userId="effe1fc91cccb1d5" providerId="LiveId" clId="{0B7434C0-F6C9-5341-B016-8AA67EE59543}" dt="2023-12-07T16:38:40.673" v="1813" actId="1076"/>
          <ac:spMkLst>
            <pc:docMk/>
            <pc:sldMk cId="781333668" sldId="368"/>
            <ac:spMk id="15" creationId="{B1829252-3D33-364C-DE7B-BB53233C8F14}"/>
          </ac:spMkLst>
        </pc:spChg>
        <pc:spChg chg="mod">
          <ac:chgData name="Stuart C Wilde MBE" userId="effe1fc91cccb1d5" providerId="LiveId" clId="{0B7434C0-F6C9-5341-B016-8AA67EE59543}" dt="2023-12-07T16:38:40.673" v="1813" actId="1076"/>
          <ac:spMkLst>
            <pc:docMk/>
            <pc:sldMk cId="781333668" sldId="368"/>
            <ac:spMk id="17"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8"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9"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20" creationId="{B3FCEEF5-E907-7E6E-9435-2EC6B5DDF70B}"/>
          </ac:spMkLst>
        </pc:spChg>
        <pc:spChg chg="mod">
          <ac:chgData name="Stuart C Wilde MBE" userId="effe1fc91cccb1d5" providerId="LiveId" clId="{0B7434C0-F6C9-5341-B016-8AA67EE59543}" dt="2023-12-07T16:38:40.673" v="1813" actId="1076"/>
          <ac:spMkLst>
            <pc:docMk/>
            <pc:sldMk cId="781333668" sldId="368"/>
            <ac:spMk id="22" creationId="{EBB640C4-68FA-24D4-56EB-B40B804E23C6}"/>
          </ac:spMkLst>
        </pc:spChg>
        <pc:spChg chg="del">
          <ac:chgData name="Stuart C Wilde MBE" userId="effe1fc91cccb1d5" providerId="LiveId" clId="{0B7434C0-F6C9-5341-B016-8AA67EE59543}" dt="2023-12-05T19:57:51.404" v="461" actId="478"/>
          <ac:spMkLst>
            <pc:docMk/>
            <pc:sldMk cId="781333668" sldId="368"/>
            <ac:spMk id="25" creationId="{F54BD576-CC82-43DA-A008-C28EF60A448A}"/>
          </ac:spMkLst>
        </pc:spChg>
        <pc:spChg chg="del">
          <ac:chgData name="Stuart C Wilde MBE" userId="effe1fc91cccb1d5" providerId="LiveId" clId="{0B7434C0-F6C9-5341-B016-8AA67EE59543}" dt="2023-12-05T20:19:32.040" v="1096" actId="478"/>
          <ac:spMkLst>
            <pc:docMk/>
            <pc:sldMk cId="781333668" sldId="368"/>
            <ac:spMk id="29" creationId="{C5A8C257-B6E4-D850-0685-E36894744DCB}"/>
          </ac:spMkLst>
        </pc:spChg>
        <pc:spChg chg="mod">
          <ac:chgData name="Stuart C Wilde MBE" userId="effe1fc91cccb1d5" providerId="LiveId" clId="{0B7434C0-F6C9-5341-B016-8AA67EE59543}" dt="2023-12-07T16:38:40.673" v="1813" actId="1076"/>
          <ac:spMkLst>
            <pc:docMk/>
            <pc:sldMk cId="781333668" sldId="368"/>
            <ac:spMk id="45" creationId="{5D869CC5-43F1-3F47-1185-378F45032E72}"/>
          </ac:spMkLst>
        </pc:spChg>
        <pc:spChg chg="mod">
          <ac:chgData name="Stuart C Wilde MBE" userId="effe1fc91cccb1d5" providerId="LiveId" clId="{0B7434C0-F6C9-5341-B016-8AA67EE59543}" dt="2023-12-07T16:38:40.673" v="1813" actId="1076"/>
          <ac:spMkLst>
            <pc:docMk/>
            <pc:sldMk cId="781333668" sldId="368"/>
            <ac:spMk id="59" creationId="{2F8F999E-EF4D-FEA2-87D7-30204193A90B}"/>
          </ac:spMkLst>
        </pc:spChg>
        <pc:spChg chg="mod">
          <ac:chgData name="Stuart C Wilde MBE" userId="effe1fc91cccb1d5" providerId="LiveId" clId="{0B7434C0-F6C9-5341-B016-8AA67EE59543}" dt="2023-12-07T16:38:40.673" v="1813" actId="1076"/>
          <ac:spMkLst>
            <pc:docMk/>
            <pc:sldMk cId="781333668" sldId="368"/>
            <ac:spMk id="61" creationId="{3DA28632-352C-B195-8B8F-6C426BFED4EB}"/>
          </ac:spMkLst>
        </pc:spChg>
        <pc:spChg chg="mod">
          <ac:chgData name="Stuart C Wilde MBE" userId="effe1fc91cccb1d5" providerId="LiveId" clId="{0B7434C0-F6C9-5341-B016-8AA67EE59543}" dt="2023-12-07T16:38:40.673" v="1813" actId="1076"/>
          <ac:spMkLst>
            <pc:docMk/>
            <pc:sldMk cId="781333668" sldId="368"/>
            <ac:spMk id="68" creationId="{45DDA4CD-D502-FAD2-DDA8-234D21CD9992}"/>
          </ac:spMkLst>
        </pc:spChg>
        <pc:spChg chg="mod">
          <ac:chgData name="Stuart C Wilde MBE" userId="effe1fc91cccb1d5" providerId="LiveId" clId="{0B7434C0-F6C9-5341-B016-8AA67EE59543}" dt="2023-12-07T16:38:40.673" v="1813" actId="1076"/>
          <ac:spMkLst>
            <pc:docMk/>
            <pc:sldMk cId="781333668" sldId="368"/>
            <ac:spMk id="75" creationId="{856FDA80-0DD7-6E56-646A-BBD5991D7840}"/>
          </ac:spMkLst>
        </pc:spChg>
        <pc:picChg chg="mod">
          <ac:chgData name="Stuart C Wilde MBE" userId="effe1fc91cccb1d5" providerId="LiveId" clId="{0B7434C0-F6C9-5341-B016-8AA67EE59543}" dt="2023-12-07T16:38:40.673" v="1813" actId="1076"/>
          <ac:picMkLst>
            <pc:docMk/>
            <pc:sldMk cId="781333668" sldId="368"/>
            <ac:picMk id="7" creationId="{DC8D9B9A-240E-0008-9621-EE1272F0993D}"/>
          </ac:picMkLst>
        </pc:picChg>
        <pc:picChg chg="mod">
          <ac:chgData name="Stuart C Wilde MBE" userId="effe1fc91cccb1d5" providerId="LiveId" clId="{0B7434C0-F6C9-5341-B016-8AA67EE59543}" dt="2023-12-07T16:38:40.673" v="1813" actId="1076"/>
          <ac:picMkLst>
            <pc:docMk/>
            <pc:sldMk cId="781333668" sldId="368"/>
            <ac:picMk id="42" creationId="{39FE44E4-07EE-8E7A-AF61-70828D9B0510}"/>
          </ac:picMkLst>
        </pc:picChg>
        <pc:picChg chg="mod">
          <ac:chgData name="Stuart C Wilde MBE" userId="effe1fc91cccb1d5" providerId="LiveId" clId="{0B7434C0-F6C9-5341-B016-8AA67EE59543}" dt="2023-12-07T16:38:40.673" v="1813" actId="1076"/>
          <ac:picMkLst>
            <pc:docMk/>
            <pc:sldMk cId="781333668" sldId="368"/>
            <ac:picMk id="47" creationId="{DBA96575-0498-5CD0-0AE5-11142FBE737F}"/>
          </ac:picMkLst>
        </pc:picChg>
        <pc:cxnChg chg="mod">
          <ac:chgData name="Stuart C Wilde MBE" userId="effe1fc91cccb1d5" providerId="LiveId" clId="{0B7434C0-F6C9-5341-B016-8AA67EE59543}" dt="2023-12-07T16:38:40.673" v="1813" actId="1076"/>
          <ac:cxnSpMkLst>
            <pc:docMk/>
            <pc:sldMk cId="781333668" sldId="368"/>
            <ac:cxnSpMk id="6" creationId="{FF957B6F-701B-7F5D-71EB-B3BCCA4A24A6}"/>
          </ac:cxnSpMkLst>
        </pc:cxnChg>
        <pc:cxnChg chg="del">
          <ac:chgData name="Stuart C Wilde MBE" userId="effe1fc91cccb1d5" providerId="LiveId" clId="{0B7434C0-F6C9-5341-B016-8AA67EE59543}" dt="2023-12-05T19:57:51.404" v="461" actId="478"/>
          <ac:cxnSpMkLst>
            <pc:docMk/>
            <pc:sldMk cId="781333668" sldId="368"/>
            <ac:cxnSpMk id="8" creationId="{50060E80-F1C3-4E50-B873-7CFDEEA90049}"/>
          </ac:cxnSpMkLst>
        </pc:cxnChg>
        <pc:cxnChg chg="del">
          <ac:chgData name="Stuart C Wilde MBE" userId="effe1fc91cccb1d5" providerId="LiveId" clId="{0B7434C0-F6C9-5341-B016-8AA67EE59543}" dt="2023-12-05T19:57:51.404" v="461" actId="478"/>
          <ac:cxnSpMkLst>
            <pc:docMk/>
            <pc:sldMk cId="781333668" sldId="368"/>
            <ac:cxnSpMk id="9" creationId="{01C52B09-2839-4160-A3C1-6BB201E5D53A}"/>
          </ac:cxnSpMkLst>
        </pc:cxnChg>
        <pc:cxnChg chg="del">
          <ac:chgData name="Stuart C Wilde MBE" userId="effe1fc91cccb1d5" providerId="LiveId" clId="{0B7434C0-F6C9-5341-B016-8AA67EE59543}" dt="2023-12-05T19:57:51.404" v="461" actId="478"/>
          <ac:cxnSpMkLst>
            <pc:docMk/>
            <pc:sldMk cId="781333668" sldId="368"/>
            <ac:cxnSpMk id="10" creationId="{FC6C2AB6-E695-4520-9F38-6B6A0DE36B04}"/>
          </ac:cxnSpMkLst>
        </pc:cxnChg>
        <pc:cxnChg chg="del">
          <ac:chgData name="Stuart C Wilde MBE" userId="effe1fc91cccb1d5" providerId="LiveId" clId="{0B7434C0-F6C9-5341-B016-8AA67EE59543}" dt="2023-12-05T19:57:51.404" v="461" actId="478"/>
          <ac:cxnSpMkLst>
            <pc:docMk/>
            <pc:sldMk cId="781333668" sldId="368"/>
            <ac:cxnSpMk id="11" creationId="{8F28B946-C7F6-4BF4-9E0C-3FACB97B07C7}"/>
          </ac:cxnSpMkLst>
        </pc:cxnChg>
        <pc:cxnChg chg="mod">
          <ac:chgData name="Stuart C Wilde MBE" userId="effe1fc91cccb1d5" providerId="LiveId" clId="{0B7434C0-F6C9-5341-B016-8AA67EE59543}" dt="2023-12-07T16:38:40.673" v="1813" actId="1076"/>
          <ac:cxnSpMkLst>
            <pc:docMk/>
            <pc:sldMk cId="781333668" sldId="368"/>
            <ac:cxnSpMk id="16" creationId="{DDEA2ED4-9027-3439-1F2D-31C8E0FF02FB}"/>
          </ac:cxnSpMkLst>
        </pc:cxnChg>
        <pc:cxnChg chg="mod">
          <ac:chgData name="Stuart C Wilde MBE" userId="effe1fc91cccb1d5" providerId="LiveId" clId="{0B7434C0-F6C9-5341-B016-8AA67EE59543}" dt="2023-12-07T16:38:40.673" v="1813" actId="1076"/>
          <ac:cxnSpMkLst>
            <pc:docMk/>
            <pc:sldMk cId="781333668" sldId="368"/>
            <ac:cxnSpMk id="21" creationId="{A1FBE321-2CCA-5801-6CEC-0886C605AAD3}"/>
          </ac:cxnSpMkLst>
        </pc:cxnChg>
        <pc:cxnChg chg="mod">
          <ac:chgData name="Stuart C Wilde MBE" userId="effe1fc91cccb1d5" providerId="LiveId" clId="{0B7434C0-F6C9-5341-B016-8AA67EE59543}" dt="2023-12-07T16:38:40.673" v="1813" actId="1076"/>
          <ac:cxnSpMkLst>
            <pc:docMk/>
            <pc:sldMk cId="781333668" sldId="368"/>
            <ac:cxnSpMk id="26" creationId="{6B94156E-D18B-603A-83A9-0EB283D4EDE0}"/>
          </ac:cxnSpMkLst>
        </pc:cxnChg>
        <pc:cxnChg chg="mod">
          <ac:chgData name="Stuart C Wilde MBE" userId="effe1fc91cccb1d5" providerId="LiveId" clId="{0B7434C0-F6C9-5341-B016-8AA67EE59543}" dt="2023-12-07T16:38:40.673" v="1813" actId="1076"/>
          <ac:cxnSpMkLst>
            <pc:docMk/>
            <pc:sldMk cId="781333668" sldId="368"/>
            <ac:cxnSpMk id="34" creationId="{8B60A81D-D7AD-92EE-BF90-22813BC44182}"/>
          </ac:cxnSpMkLst>
        </pc:cxnChg>
        <pc:cxnChg chg="mod">
          <ac:chgData name="Stuart C Wilde MBE" userId="effe1fc91cccb1d5" providerId="LiveId" clId="{0B7434C0-F6C9-5341-B016-8AA67EE59543}" dt="2023-12-07T16:38:40.673" v="1813" actId="1076"/>
          <ac:cxnSpMkLst>
            <pc:docMk/>
            <pc:sldMk cId="781333668" sldId="368"/>
            <ac:cxnSpMk id="49" creationId="{87849E23-BA3B-DE89-A067-D4A7DE69352C}"/>
          </ac:cxnSpMkLst>
        </pc:cxnChg>
        <pc:cxnChg chg="mod">
          <ac:chgData name="Stuart C Wilde MBE" userId="effe1fc91cccb1d5" providerId="LiveId" clId="{0B7434C0-F6C9-5341-B016-8AA67EE59543}" dt="2023-12-07T16:38:40.673" v="1813" actId="1076"/>
          <ac:cxnSpMkLst>
            <pc:docMk/>
            <pc:sldMk cId="781333668" sldId="368"/>
            <ac:cxnSpMk id="50" creationId="{2A000163-4484-5CE8-288F-32FBE8635264}"/>
          </ac:cxnSpMkLst>
        </pc:cxnChg>
        <pc:cxnChg chg="mod">
          <ac:chgData name="Stuart C Wilde MBE" userId="effe1fc91cccb1d5" providerId="LiveId" clId="{0B7434C0-F6C9-5341-B016-8AA67EE59543}" dt="2023-12-07T16:38:40.673" v="1813" actId="1076"/>
          <ac:cxnSpMkLst>
            <pc:docMk/>
            <pc:sldMk cId="781333668" sldId="368"/>
            <ac:cxnSpMk id="53" creationId="{772BC02D-C2FB-0B09-D44F-937A0C2CB39B}"/>
          </ac:cxnSpMkLst>
        </pc:cxnChg>
        <pc:cxnChg chg="mod">
          <ac:chgData name="Stuart C Wilde MBE" userId="effe1fc91cccb1d5" providerId="LiveId" clId="{0B7434C0-F6C9-5341-B016-8AA67EE59543}" dt="2023-12-07T16:38:40.673" v="1813" actId="1076"/>
          <ac:cxnSpMkLst>
            <pc:docMk/>
            <pc:sldMk cId="781333668" sldId="368"/>
            <ac:cxnSpMk id="56" creationId="{2B339052-1E24-335D-A214-FDA260A2A827}"/>
          </ac:cxnSpMkLst>
        </pc:cxnChg>
      </pc:sldChg>
      <pc:sldChg chg="addSp delSp modSp mod">
        <pc:chgData name="Stuart C Wilde MBE" userId="effe1fc91cccb1d5" providerId="LiveId" clId="{0B7434C0-F6C9-5341-B016-8AA67EE59543}" dt="2023-12-05T20:20:01.558" v="1109" actId="20577"/>
        <pc:sldMkLst>
          <pc:docMk/>
          <pc:sldMk cId="3208151322" sldId="369"/>
        </pc:sldMkLst>
        <pc:spChg chg="add mod">
          <ac:chgData name="Stuart C Wilde MBE" userId="effe1fc91cccb1d5" providerId="LiveId" clId="{0B7434C0-F6C9-5341-B016-8AA67EE59543}" dt="2023-12-05T20:20:01.558" v="1109" actId="20577"/>
          <ac:spMkLst>
            <pc:docMk/>
            <pc:sldMk cId="3208151322" sldId="369"/>
            <ac:spMk id="2" creationId="{CB710F9E-4B27-7B01-0030-8FB8E5F18230}"/>
          </ac:spMkLst>
        </pc:spChg>
        <pc:spChg chg="del">
          <ac:chgData name="Stuart C Wilde MBE" userId="effe1fc91cccb1d5" providerId="LiveId" clId="{0B7434C0-F6C9-5341-B016-8AA67EE59543}" dt="2023-12-05T19:58:01.620" v="463" actId="478"/>
          <ac:spMkLst>
            <pc:docMk/>
            <pc:sldMk cId="3208151322" sldId="369"/>
            <ac:spMk id="4" creationId="{60735DC8-A105-4BD0-A57F-2FFC38AECE84}"/>
          </ac:spMkLst>
        </pc:spChg>
        <pc:spChg chg="del">
          <ac:chgData name="Stuart C Wilde MBE" userId="effe1fc91cccb1d5" providerId="LiveId" clId="{0B7434C0-F6C9-5341-B016-8AA67EE59543}" dt="2023-12-05T19:58:01.620" v="463" actId="478"/>
          <ac:spMkLst>
            <pc:docMk/>
            <pc:sldMk cId="3208151322" sldId="369"/>
            <ac:spMk id="14" creationId="{8F43C2BE-FC11-4556-86F2-8EE2FBBF10D2}"/>
          </ac:spMkLst>
        </pc:spChg>
        <pc:spChg chg="del">
          <ac:chgData name="Stuart C Wilde MBE" userId="effe1fc91cccb1d5" providerId="LiveId" clId="{0B7434C0-F6C9-5341-B016-8AA67EE59543}" dt="2023-12-05T19:58:01.620" v="463" actId="478"/>
          <ac:spMkLst>
            <pc:docMk/>
            <pc:sldMk cId="3208151322" sldId="369"/>
            <ac:spMk id="25" creationId="{F54BD576-CC82-43DA-A008-C28EF60A448A}"/>
          </ac:spMkLst>
        </pc:spChg>
        <pc:spChg chg="del">
          <ac:chgData name="Stuart C Wilde MBE" userId="effe1fc91cccb1d5" providerId="LiveId" clId="{0B7434C0-F6C9-5341-B016-8AA67EE59543}" dt="2023-12-05T20:19:57.531" v="1106" actId="478"/>
          <ac:spMkLst>
            <pc:docMk/>
            <pc:sldMk cId="3208151322" sldId="369"/>
            <ac:spMk id="29" creationId="{C5A8C257-B6E4-D850-0685-E36894744DCB}"/>
          </ac:spMkLst>
        </pc:spChg>
        <pc:cxnChg chg="del">
          <ac:chgData name="Stuart C Wilde MBE" userId="effe1fc91cccb1d5" providerId="LiveId" clId="{0B7434C0-F6C9-5341-B016-8AA67EE59543}" dt="2023-12-05T19:58:01.620" v="463" actId="478"/>
          <ac:cxnSpMkLst>
            <pc:docMk/>
            <pc:sldMk cId="3208151322" sldId="369"/>
            <ac:cxnSpMk id="8" creationId="{50060E80-F1C3-4E50-B873-7CFDEEA90049}"/>
          </ac:cxnSpMkLst>
        </pc:cxnChg>
        <pc:cxnChg chg="del">
          <ac:chgData name="Stuart C Wilde MBE" userId="effe1fc91cccb1d5" providerId="LiveId" clId="{0B7434C0-F6C9-5341-B016-8AA67EE59543}" dt="2023-12-05T19:58:01.620" v="463" actId="478"/>
          <ac:cxnSpMkLst>
            <pc:docMk/>
            <pc:sldMk cId="3208151322" sldId="369"/>
            <ac:cxnSpMk id="9" creationId="{01C52B09-2839-4160-A3C1-6BB201E5D53A}"/>
          </ac:cxnSpMkLst>
        </pc:cxnChg>
        <pc:cxnChg chg="del">
          <ac:chgData name="Stuart C Wilde MBE" userId="effe1fc91cccb1d5" providerId="LiveId" clId="{0B7434C0-F6C9-5341-B016-8AA67EE59543}" dt="2023-12-05T19:58:01.620" v="463" actId="478"/>
          <ac:cxnSpMkLst>
            <pc:docMk/>
            <pc:sldMk cId="3208151322" sldId="369"/>
            <ac:cxnSpMk id="10" creationId="{FC6C2AB6-E695-4520-9F38-6B6A0DE36B04}"/>
          </ac:cxnSpMkLst>
        </pc:cxnChg>
        <pc:cxnChg chg="del">
          <ac:chgData name="Stuart C Wilde MBE" userId="effe1fc91cccb1d5" providerId="LiveId" clId="{0B7434C0-F6C9-5341-B016-8AA67EE59543}" dt="2023-12-05T19:58:01.620" v="463" actId="478"/>
          <ac:cxnSpMkLst>
            <pc:docMk/>
            <pc:sldMk cId="3208151322" sldId="369"/>
            <ac:cxnSpMk id="11" creationId="{8F28B946-C7F6-4BF4-9E0C-3FACB97B07C7}"/>
          </ac:cxnSpMkLst>
        </pc:cxnChg>
      </pc:sldChg>
      <pc:sldChg chg="addSp delSp modSp mod">
        <pc:chgData name="Stuart C Wilde MBE" userId="effe1fc91cccb1d5" providerId="LiveId" clId="{0B7434C0-F6C9-5341-B016-8AA67EE59543}" dt="2023-12-07T16:39:11.095" v="1815" actId="1076"/>
        <pc:sldMkLst>
          <pc:docMk/>
          <pc:sldMk cId="824395005" sldId="370"/>
        </pc:sldMkLst>
        <pc:spChg chg="mod">
          <ac:chgData name="Stuart C Wilde MBE" userId="effe1fc91cccb1d5" providerId="LiveId" clId="{0B7434C0-F6C9-5341-B016-8AA67EE59543}" dt="2023-12-07T16:39:11.095" v="1815" actId="1076"/>
          <ac:spMkLst>
            <pc:docMk/>
            <pc:sldMk cId="824395005" sldId="370"/>
            <ac:spMk id="2" creationId="{376FA634-7533-D0BC-4841-7F62A9F9921E}"/>
          </ac:spMkLst>
        </pc:spChg>
        <pc:spChg chg="add mod">
          <ac:chgData name="Stuart C Wilde MBE" userId="effe1fc91cccb1d5" providerId="LiveId" clId="{0B7434C0-F6C9-5341-B016-8AA67EE59543}" dt="2023-12-05T20:20:10.986" v="1113" actId="20577"/>
          <ac:spMkLst>
            <pc:docMk/>
            <pc:sldMk cId="824395005" sldId="370"/>
            <ac:spMk id="3" creationId="{B01CF80E-71F3-0A2C-62D9-CF0847A59245}"/>
          </ac:spMkLst>
        </pc:spChg>
        <pc:spChg chg="del">
          <ac:chgData name="Stuart C Wilde MBE" userId="effe1fc91cccb1d5" providerId="LiveId" clId="{0B7434C0-F6C9-5341-B016-8AA67EE59543}" dt="2023-12-05T19:58:06.537" v="464" actId="478"/>
          <ac:spMkLst>
            <pc:docMk/>
            <pc:sldMk cId="824395005" sldId="370"/>
            <ac:spMk id="4" creationId="{60735DC8-A105-4BD0-A57F-2FFC38AECE84}"/>
          </ac:spMkLst>
        </pc:spChg>
        <pc:spChg chg="mod">
          <ac:chgData name="Stuart C Wilde MBE" userId="effe1fc91cccb1d5" providerId="LiveId" clId="{0B7434C0-F6C9-5341-B016-8AA67EE59543}" dt="2023-12-07T16:39:11.095" v="1815" actId="1076"/>
          <ac:spMkLst>
            <pc:docMk/>
            <pc:sldMk cId="824395005" sldId="370"/>
            <ac:spMk id="6" creationId="{1B6CF98A-CD03-234B-D470-C575DB8B156D}"/>
          </ac:spMkLst>
        </pc:spChg>
        <pc:spChg chg="mod">
          <ac:chgData name="Stuart C Wilde MBE" userId="effe1fc91cccb1d5" providerId="LiveId" clId="{0B7434C0-F6C9-5341-B016-8AA67EE59543}" dt="2023-12-07T16:39:11.095" v="1815" actId="1076"/>
          <ac:spMkLst>
            <pc:docMk/>
            <pc:sldMk cId="824395005" sldId="370"/>
            <ac:spMk id="12" creationId="{4704B9B3-98D9-D422-6910-32FE943B9121}"/>
          </ac:spMkLst>
        </pc:spChg>
        <pc:spChg chg="mod">
          <ac:chgData name="Stuart C Wilde MBE" userId="effe1fc91cccb1d5" providerId="LiveId" clId="{0B7434C0-F6C9-5341-B016-8AA67EE59543}" dt="2023-12-07T16:39:11.095" v="1815" actId="1076"/>
          <ac:spMkLst>
            <pc:docMk/>
            <pc:sldMk cId="824395005" sldId="370"/>
            <ac:spMk id="13" creationId="{3F7DC142-A3E5-184F-74C0-F7258C8B0EF0}"/>
          </ac:spMkLst>
        </pc:spChg>
        <pc:spChg chg="del">
          <ac:chgData name="Stuart C Wilde MBE" userId="effe1fc91cccb1d5" providerId="LiveId" clId="{0B7434C0-F6C9-5341-B016-8AA67EE59543}" dt="2023-12-05T19:58:06.537" v="464" actId="478"/>
          <ac:spMkLst>
            <pc:docMk/>
            <pc:sldMk cId="824395005" sldId="370"/>
            <ac:spMk id="14" creationId="{8F43C2BE-FC11-4556-86F2-8EE2FBBF10D2}"/>
          </ac:spMkLst>
        </pc:spChg>
        <pc:spChg chg="mod">
          <ac:chgData name="Stuart C Wilde MBE" userId="effe1fc91cccb1d5" providerId="LiveId" clId="{0B7434C0-F6C9-5341-B016-8AA67EE59543}" dt="2023-12-07T16:39:11.095" v="1815" actId="1076"/>
          <ac:spMkLst>
            <pc:docMk/>
            <pc:sldMk cId="824395005" sldId="370"/>
            <ac:spMk id="19" creationId="{226D1B19-CDC4-120C-B9A6-86BDA70D8874}"/>
          </ac:spMkLst>
        </pc:spChg>
        <pc:spChg chg="mod">
          <ac:chgData name="Stuart C Wilde MBE" userId="effe1fc91cccb1d5" providerId="LiveId" clId="{0B7434C0-F6C9-5341-B016-8AA67EE59543}" dt="2023-12-07T16:39:11.095" v="1815" actId="1076"/>
          <ac:spMkLst>
            <pc:docMk/>
            <pc:sldMk cId="824395005" sldId="370"/>
            <ac:spMk id="20" creationId="{7B25BC3B-FDCC-4393-1348-E53490CB04F2}"/>
          </ac:spMkLst>
        </pc:spChg>
        <pc:spChg chg="del">
          <ac:chgData name="Stuart C Wilde MBE" userId="effe1fc91cccb1d5" providerId="LiveId" clId="{0B7434C0-F6C9-5341-B016-8AA67EE59543}" dt="2023-12-05T19:58:06.537" v="464" actId="478"/>
          <ac:spMkLst>
            <pc:docMk/>
            <pc:sldMk cId="824395005" sldId="370"/>
            <ac:spMk id="25" creationId="{F54BD576-CC82-43DA-A008-C28EF60A448A}"/>
          </ac:spMkLst>
        </pc:spChg>
        <pc:spChg chg="mod">
          <ac:chgData name="Stuart C Wilde MBE" userId="effe1fc91cccb1d5" providerId="LiveId" clId="{0B7434C0-F6C9-5341-B016-8AA67EE59543}" dt="2023-12-07T16:39:11.095" v="1815" actId="1076"/>
          <ac:spMkLst>
            <pc:docMk/>
            <pc:sldMk cId="824395005" sldId="370"/>
            <ac:spMk id="28" creationId="{E416BEDA-B0BA-9442-EA12-E8ECBB5980D0}"/>
          </ac:spMkLst>
        </pc:spChg>
        <pc:spChg chg="del">
          <ac:chgData name="Stuart C Wilde MBE" userId="effe1fc91cccb1d5" providerId="LiveId" clId="{0B7434C0-F6C9-5341-B016-8AA67EE59543}" dt="2023-12-05T20:20:06.499" v="1110" actId="478"/>
          <ac:spMkLst>
            <pc:docMk/>
            <pc:sldMk cId="824395005" sldId="370"/>
            <ac:spMk id="29" creationId="{C5A8C257-B6E4-D850-0685-E36894744DCB}"/>
          </ac:spMkLst>
        </pc:spChg>
        <pc:spChg chg="mod">
          <ac:chgData name="Stuart C Wilde MBE" userId="effe1fc91cccb1d5" providerId="LiveId" clId="{0B7434C0-F6C9-5341-B016-8AA67EE59543}" dt="2023-12-07T16:39:11.095" v="1815" actId="1076"/>
          <ac:spMkLst>
            <pc:docMk/>
            <pc:sldMk cId="824395005" sldId="370"/>
            <ac:spMk id="32" creationId="{83C0613E-9B1C-70BF-B27A-258C11FFAF86}"/>
          </ac:spMkLst>
        </pc:spChg>
        <pc:spChg chg="mod">
          <ac:chgData name="Stuart C Wilde MBE" userId="effe1fc91cccb1d5" providerId="LiveId" clId="{0B7434C0-F6C9-5341-B016-8AA67EE59543}" dt="2023-12-07T16:39:11.095" v="1815" actId="1076"/>
          <ac:spMkLst>
            <pc:docMk/>
            <pc:sldMk cId="824395005" sldId="370"/>
            <ac:spMk id="34" creationId="{53520E7C-BE5A-303B-F399-2A36DDD91831}"/>
          </ac:spMkLst>
        </pc:spChg>
        <pc:spChg chg="mod">
          <ac:chgData name="Stuart C Wilde MBE" userId="effe1fc91cccb1d5" providerId="LiveId" clId="{0B7434C0-F6C9-5341-B016-8AA67EE59543}" dt="2023-12-07T16:39:11.095" v="1815" actId="1076"/>
          <ac:spMkLst>
            <pc:docMk/>
            <pc:sldMk cId="824395005" sldId="370"/>
            <ac:spMk id="40" creationId="{C24F2F02-C64E-C4B0-1AE6-4E2D4CDE2608}"/>
          </ac:spMkLst>
        </pc:spChg>
        <pc:spChg chg="mod">
          <ac:chgData name="Stuart C Wilde MBE" userId="effe1fc91cccb1d5" providerId="LiveId" clId="{0B7434C0-F6C9-5341-B016-8AA67EE59543}" dt="2023-12-07T16:39:11.095" v="1815" actId="1076"/>
          <ac:spMkLst>
            <pc:docMk/>
            <pc:sldMk cId="824395005" sldId="370"/>
            <ac:spMk id="46" creationId="{CADA3A85-C15D-45CE-484D-3BA3B6C01DF8}"/>
          </ac:spMkLst>
        </pc:spChg>
        <pc:spChg chg="mod">
          <ac:chgData name="Stuart C Wilde MBE" userId="effe1fc91cccb1d5" providerId="LiveId" clId="{0B7434C0-F6C9-5341-B016-8AA67EE59543}" dt="2023-12-07T16:39:11.095" v="1815" actId="1076"/>
          <ac:spMkLst>
            <pc:docMk/>
            <pc:sldMk cId="824395005" sldId="370"/>
            <ac:spMk id="55" creationId="{4722C274-FC6E-BB56-24FD-12D595715D58}"/>
          </ac:spMkLst>
        </pc:spChg>
        <pc:picChg chg="mod">
          <ac:chgData name="Stuart C Wilde MBE" userId="effe1fc91cccb1d5" providerId="LiveId" clId="{0B7434C0-F6C9-5341-B016-8AA67EE59543}" dt="2023-12-07T16:39:11.095" v="1815" actId="1076"/>
          <ac:picMkLst>
            <pc:docMk/>
            <pc:sldMk cId="824395005" sldId="370"/>
            <ac:picMk id="18" creationId="{353DB110-C748-4013-6601-61AA62B150DA}"/>
          </ac:picMkLst>
        </pc:picChg>
        <pc:picChg chg="mod">
          <ac:chgData name="Stuart C Wilde MBE" userId="effe1fc91cccb1d5" providerId="LiveId" clId="{0B7434C0-F6C9-5341-B016-8AA67EE59543}" dt="2023-12-07T16:39:11.095" v="1815" actId="1076"/>
          <ac:picMkLst>
            <pc:docMk/>
            <pc:sldMk cId="824395005" sldId="370"/>
            <ac:picMk id="22" creationId="{C62D9E7F-D113-5514-CA8F-98524BAD59DB}"/>
          </ac:picMkLst>
        </pc:picChg>
        <pc:picChg chg="mod">
          <ac:chgData name="Stuart C Wilde MBE" userId="effe1fc91cccb1d5" providerId="LiveId" clId="{0B7434C0-F6C9-5341-B016-8AA67EE59543}" dt="2023-12-07T16:39:11.095" v="1815" actId="1076"/>
          <ac:picMkLst>
            <pc:docMk/>
            <pc:sldMk cId="824395005" sldId="370"/>
            <ac:picMk id="33" creationId="{953140A2-D454-912C-9A63-81D73A73C034}"/>
          </ac:picMkLst>
        </pc:picChg>
        <pc:cxnChg chg="del">
          <ac:chgData name="Stuart C Wilde MBE" userId="effe1fc91cccb1d5" providerId="LiveId" clId="{0B7434C0-F6C9-5341-B016-8AA67EE59543}" dt="2023-12-05T19:58:06.537" v="464" actId="478"/>
          <ac:cxnSpMkLst>
            <pc:docMk/>
            <pc:sldMk cId="824395005" sldId="370"/>
            <ac:cxnSpMk id="8" creationId="{50060E80-F1C3-4E50-B873-7CFDEEA90049}"/>
          </ac:cxnSpMkLst>
        </pc:cxnChg>
        <pc:cxnChg chg="del">
          <ac:chgData name="Stuart C Wilde MBE" userId="effe1fc91cccb1d5" providerId="LiveId" clId="{0B7434C0-F6C9-5341-B016-8AA67EE59543}" dt="2023-12-05T19:58:06.537" v="464" actId="478"/>
          <ac:cxnSpMkLst>
            <pc:docMk/>
            <pc:sldMk cId="824395005" sldId="370"/>
            <ac:cxnSpMk id="9" creationId="{01C52B09-2839-4160-A3C1-6BB201E5D53A}"/>
          </ac:cxnSpMkLst>
        </pc:cxnChg>
        <pc:cxnChg chg="del">
          <ac:chgData name="Stuart C Wilde MBE" userId="effe1fc91cccb1d5" providerId="LiveId" clId="{0B7434C0-F6C9-5341-B016-8AA67EE59543}" dt="2023-12-05T19:58:06.537" v="464" actId="478"/>
          <ac:cxnSpMkLst>
            <pc:docMk/>
            <pc:sldMk cId="824395005" sldId="370"/>
            <ac:cxnSpMk id="10" creationId="{FC6C2AB6-E695-4520-9F38-6B6A0DE36B04}"/>
          </ac:cxnSpMkLst>
        </pc:cxnChg>
        <pc:cxnChg chg="del">
          <ac:chgData name="Stuart C Wilde MBE" userId="effe1fc91cccb1d5" providerId="LiveId" clId="{0B7434C0-F6C9-5341-B016-8AA67EE59543}" dt="2023-12-05T19:58:06.537" v="464" actId="478"/>
          <ac:cxnSpMkLst>
            <pc:docMk/>
            <pc:sldMk cId="824395005" sldId="370"/>
            <ac:cxnSpMk id="11" creationId="{8F28B946-C7F6-4BF4-9E0C-3FACB97B07C7}"/>
          </ac:cxnSpMkLst>
        </pc:cxnChg>
        <pc:cxnChg chg="mod">
          <ac:chgData name="Stuart C Wilde MBE" userId="effe1fc91cccb1d5" providerId="LiveId" clId="{0B7434C0-F6C9-5341-B016-8AA67EE59543}" dt="2023-12-07T16:39:11.095" v="1815" actId="1076"/>
          <ac:cxnSpMkLst>
            <pc:docMk/>
            <pc:sldMk cId="824395005" sldId="370"/>
            <ac:cxnSpMk id="15" creationId="{D9299D57-FB23-909E-E68B-BD72972F33E9}"/>
          </ac:cxnSpMkLst>
        </pc:cxnChg>
        <pc:cxnChg chg="mod">
          <ac:chgData name="Stuart C Wilde MBE" userId="effe1fc91cccb1d5" providerId="LiveId" clId="{0B7434C0-F6C9-5341-B016-8AA67EE59543}" dt="2023-12-07T16:39:11.095" v="1815" actId="1076"/>
          <ac:cxnSpMkLst>
            <pc:docMk/>
            <pc:sldMk cId="824395005" sldId="370"/>
            <ac:cxnSpMk id="16" creationId="{44BAA5BA-2F0B-C6B8-3AB6-43E5BC2D2243}"/>
          </ac:cxnSpMkLst>
        </pc:cxnChg>
        <pc:cxnChg chg="mod">
          <ac:chgData name="Stuart C Wilde MBE" userId="effe1fc91cccb1d5" providerId="LiveId" clId="{0B7434C0-F6C9-5341-B016-8AA67EE59543}" dt="2023-12-07T16:39:11.095" v="1815" actId="1076"/>
          <ac:cxnSpMkLst>
            <pc:docMk/>
            <pc:sldMk cId="824395005" sldId="370"/>
            <ac:cxnSpMk id="21" creationId="{090FD3B9-1DED-1AAE-2E7B-431CE69BED50}"/>
          </ac:cxnSpMkLst>
        </pc:cxnChg>
        <pc:cxnChg chg="mod">
          <ac:chgData name="Stuart C Wilde MBE" userId="effe1fc91cccb1d5" providerId="LiveId" clId="{0B7434C0-F6C9-5341-B016-8AA67EE59543}" dt="2023-12-07T16:39:11.095" v="1815" actId="1076"/>
          <ac:cxnSpMkLst>
            <pc:docMk/>
            <pc:sldMk cId="824395005" sldId="370"/>
            <ac:cxnSpMk id="24" creationId="{60A7F8AC-8125-C4D8-AC12-159CFF1C2BFD}"/>
          </ac:cxnSpMkLst>
        </pc:cxnChg>
        <pc:cxnChg chg="mod">
          <ac:chgData name="Stuart C Wilde MBE" userId="effe1fc91cccb1d5" providerId="LiveId" clId="{0B7434C0-F6C9-5341-B016-8AA67EE59543}" dt="2023-12-07T16:39:11.095" v="1815" actId="1076"/>
          <ac:cxnSpMkLst>
            <pc:docMk/>
            <pc:sldMk cId="824395005" sldId="370"/>
            <ac:cxnSpMk id="26" creationId="{4D19FEFC-ADD8-7183-B510-518571CBF144}"/>
          </ac:cxnSpMkLst>
        </pc:cxnChg>
        <pc:cxnChg chg="mod">
          <ac:chgData name="Stuart C Wilde MBE" userId="effe1fc91cccb1d5" providerId="LiveId" clId="{0B7434C0-F6C9-5341-B016-8AA67EE59543}" dt="2023-12-07T16:39:11.095" v="1815" actId="1076"/>
          <ac:cxnSpMkLst>
            <pc:docMk/>
            <pc:sldMk cId="824395005" sldId="370"/>
            <ac:cxnSpMk id="30" creationId="{504000F1-BFCE-4201-54D0-B5F5F81591D2}"/>
          </ac:cxnSpMkLst>
        </pc:cxnChg>
        <pc:cxnChg chg="mod">
          <ac:chgData name="Stuart C Wilde MBE" userId="effe1fc91cccb1d5" providerId="LiveId" clId="{0B7434C0-F6C9-5341-B016-8AA67EE59543}" dt="2023-12-07T16:39:11.095" v="1815" actId="1076"/>
          <ac:cxnSpMkLst>
            <pc:docMk/>
            <pc:sldMk cId="824395005" sldId="370"/>
            <ac:cxnSpMk id="35" creationId="{9705AF95-F58B-5626-4EDA-CBC1C48D15C6}"/>
          </ac:cxnSpMkLst>
        </pc:cxnChg>
        <pc:cxnChg chg="mod">
          <ac:chgData name="Stuart C Wilde MBE" userId="effe1fc91cccb1d5" providerId="LiveId" clId="{0B7434C0-F6C9-5341-B016-8AA67EE59543}" dt="2023-12-07T16:39:11.095" v="1815" actId="1076"/>
          <ac:cxnSpMkLst>
            <pc:docMk/>
            <pc:sldMk cId="824395005" sldId="370"/>
            <ac:cxnSpMk id="38" creationId="{BC84B935-BC90-82F5-F4AB-14842C901E41}"/>
          </ac:cxnSpMkLst>
        </pc:cxnChg>
        <pc:cxnChg chg="mod">
          <ac:chgData name="Stuart C Wilde MBE" userId="effe1fc91cccb1d5" providerId="LiveId" clId="{0B7434C0-F6C9-5341-B016-8AA67EE59543}" dt="2023-12-07T16:39:11.095" v="1815" actId="1076"/>
          <ac:cxnSpMkLst>
            <pc:docMk/>
            <pc:sldMk cId="824395005" sldId="370"/>
            <ac:cxnSpMk id="39" creationId="{8109D552-8381-A83C-2849-5B7E97B66DFF}"/>
          </ac:cxnSpMkLst>
        </pc:cxnChg>
        <pc:cxnChg chg="mod">
          <ac:chgData name="Stuart C Wilde MBE" userId="effe1fc91cccb1d5" providerId="LiveId" clId="{0B7434C0-F6C9-5341-B016-8AA67EE59543}" dt="2023-12-07T16:39:11.095" v="1815" actId="1076"/>
          <ac:cxnSpMkLst>
            <pc:docMk/>
            <pc:sldMk cId="824395005" sldId="370"/>
            <ac:cxnSpMk id="41" creationId="{2EEE4207-0004-82DA-DCBB-9C602FB3E343}"/>
          </ac:cxnSpMkLst>
        </pc:cxnChg>
        <pc:cxnChg chg="mod">
          <ac:chgData name="Stuart C Wilde MBE" userId="effe1fc91cccb1d5" providerId="LiveId" clId="{0B7434C0-F6C9-5341-B016-8AA67EE59543}" dt="2023-12-07T16:39:11.095" v="1815" actId="1076"/>
          <ac:cxnSpMkLst>
            <pc:docMk/>
            <pc:sldMk cId="824395005" sldId="370"/>
            <ac:cxnSpMk id="56" creationId="{A0BC5B1A-6A0B-FD3D-CD35-1CD3BEDCBDC3}"/>
          </ac:cxnSpMkLst>
        </pc:cxnChg>
      </pc:sldChg>
      <pc:sldChg chg="addSp delSp modSp mod">
        <pc:chgData name="Stuart C Wilde MBE" userId="effe1fc91cccb1d5" providerId="LiveId" clId="{0B7434C0-F6C9-5341-B016-8AA67EE59543}" dt="2023-12-05T20:20:20.255" v="1117" actId="20577"/>
        <pc:sldMkLst>
          <pc:docMk/>
          <pc:sldMk cId="3980503395" sldId="371"/>
        </pc:sldMkLst>
        <pc:spChg chg="add mod">
          <ac:chgData name="Stuart C Wilde MBE" userId="effe1fc91cccb1d5" providerId="LiveId" clId="{0B7434C0-F6C9-5341-B016-8AA67EE59543}" dt="2023-12-05T20:20:20.255" v="1117" actId="20577"/>
          <ac:spMkLst>
            <pc:docMk/>
            <pc:sldMk cId="3980503395" sldId="371"/>
            <ac:spMk id="3" creationId="{505C6E03-125D-49DA-7BF9-449F221A26EB}"/>
          </ac:spMkLst>
        </pc:spChg>
        <pc:spChg chg="del">
          <ac:chgData name="Stuart C Wilde MBE" userId="effe1fc91cccb1d5" providerId="LiveId" clId="{0B7434C0-F6C9-5341-B016-8AA67EE59543}" dt="2023-12-05T19:58:14.243" v="465" actId="478"/>
          <ac:spMkLst>
            <pc:docMk/>
            <pc:sldMk cId="3980503395" sldId="371"/>
            <ac:spMk id="4" creationId="{60735DC8-A105-4BD0-A57F-2FFC38AECE84}"/>
          </ac:spMkLst>
        </pc:spChg>
        <pc:spChg chg="del">
          <ac:chgData name="Stuart C Wilde MBE" userId="effe1fc91cccb1d5" providerId="LiveId" clId="{0B7434C0-F6C9-5341-B016-8AA67EE59543}" dt="2023-12-05T19:58:14.243" v="465" actId="478"/>
          <ac:spMkLst>
            <pc:docMk/>
            <pc:sldMk cId="3980503395" sldId="371"/>
            <ac:spMk id="14" creationId="{8F43C2BE-FC11-4556-86F2-8EE2FBBF10D2}"/>
          </ac:spMkLst>
        </pc:spChg>
        <pc:spChg chg="del">
          <ac:chgData name="Stuart C Wilde MBE" userId="effe1fc91cccb1d5" providerId="LiveId" clId="{0B7434C0-F6C9-5341-B016-8AA67EE59543}" dt="2023-12-05T19:58:14.243" v="465" actId="478"/>
          <ac:spMkLst>
            <pc:docMk/>
            <pc:sldMk cId="3980503395" sldId="371"/>
            <ac:spMk id="25" creationId="{F54BD576-CC82-43DA-A008-C28EF60A448A}"/>
          </ac:spMkLst>
        </pc:spChg>
        <pc:spChg chg="del">
          <ac:chgData name="Stuart C Wilde MBE" userId="effe1fc91cccb1d5" providerId="LiveId" clId="{0B7434C0-F6C9-5341-B016-8AA67EE59543}" dt="2023-12-05T20:20:15.676" v="1114" actId="478"/>
          <ac:spMkLst>
            <pc:docMk/>
            <pc:sldMk cId="3980503395" sldId="371"/>
            <ac:spMk id="29" creationId="{C5A8C257-B6E4-D850-0685-E36894744DCB}"/>
          </ac:spMkLst>
        </pc:spChg>
        <pc:cxnChg chg="del">
          <ac:chgData name="Stuart C Wilde MBE" userId="effe1fc91cccb1d5" providerId="LiveId" clId="{0B7434C0-F6C9-5341-B016-8AA67EE59543}" dt="2023-12-05T19:58:14.243" v="465" actId="478"/>
          <ac:cxnSpMkLst>
            <pc:docMk/>
            <pc:sldMk cId="3980503395" sldId="371"/>
            <ac:cxnSpMk id="8" creationId="{50060E80-F1C3-4E50-B873-7CFDEEA90049}"/>
          </ac:cxnSpMkLst>
        </pc:cxnChg>
        <pc:cxnChg chg="del">
          <ac:chgData name="Stuart C Wilde MBE" userId="effe1fc91cccb1d5" providerId="LiveId" clId="{0B7434C0-F6C9-5341-B016-8AA67EE59543}" dt="2023-12-05T19:58:14.243" v="465" actId="478"/>
          <ac:cxnSpMkLst>
            <pc:docMk/>
            <pc:sldMk cId="3980503395" sldId="371"/>
            <ac:cxnSpMk id="9" creationId="{01C52B09-2839-4160-A3C1-6BB201E5D53A}"/>
          </ac:cxnSpMkLst>
        </pc:cxnChg>
        <pc:cxnChg chg="del">
          <ac:chgData name="Stuart C Wilde MBE" userId="effe1fc91cccb1d5" providerId="LiveId" clId="{0B7434C0-F6C9-5341-B016-8AA67EE59543}" dt="2023-12-05T19:58:14.243" v="465" actId="478"/>
          <ac:cxnSpMkLst>
            <pc:docMk/>
            <pc:sldMk cId="3980503395" sldId="371"/>
            <ac:cxnSpMk id="10" creationId="{FC6C2AB6-E695-4520-9F38-6B6A0DE36B04}"/>
          </ac:cxnSpMkLst>
        </pc:cxnChg>
        <pc:cxnChg chg="del">
          <ac:chgData name="Stuart C Wilde MBE" userId="effe1fc91cccb1d5" providerId="LiveId" clId="{0B7434C0-F6C9-5341-B016-8AA67EE59543}" dt="2023-12-05T19:58:14.243" v="465" actId="478"/>
          <ac:cxnSpMkLst>
            <pc:docMk/>
            <pc:sldMk cId="3980503395" sldId="371"/>
            <ac:cxnSpMk id="11" creationId="{8F28B946-C7F6-4BF4-9E0C-3FACB97B07C7}"/>
          </ac:cxnSpMkLst>
        </pc:cxnChg>
      </pc:sldChg>
      <pc:sldChg chg="addSp delSp modSp mod">
        <pc:chgData name="Stuart C Wilde MBE" userId="effe1fc91cccb1d5" providerId="LiveId" clId="{0B7434C0-F6C9-5341-B016-8AA67EE59543}" dt="2023-12-07T16:39:27.189" v="1816" actId="1076"/>
        <pc:sldMkLst>
          <pc:docMk/>
          <pc:sldMk cId="1116954973" sldId="372"/>
        </pc:sldMkLst>
        <pc:spChg chg="add mod">
          <ac:chgData name="Stuart C Wilde MBE" userId="effe1fc91cccb1d5" providerId="LiveId" clId="{0B7434C0-F6C9-5341-B016-8AA67EE59543}" dt="2023-12-05T20:20:29.581" v="1121" actId="20577"/>
          <ac:spMkLst>
            <pc:docMk/>
            <pc:sldMk cId="1116954973" sldId="372"/>
            <ac:spMk id="2" creationId="{A040F126-E8FD-1BD8-0BE7-0896C5217AB8}"/>
          </ac:spMkLst>
        </pc:spChg>
        <pc:spChg chg="del">
          <ac:chgData name="Stuart C Wilde MBE" userId="effe1fc91cccb1d5" providerId="LiveId" clId="{0B7434C0-F6C9-5341-B016-8AA67EE59543}" dt="2023-12-05T19:58:19.417" v="466" actId="478"/>
          <ac:spMkLst>
            <pc:docMk/>
            <pc:sldMk cId="1116954973" sldId="372"/>
            <ac:spMk id="4" creationId="{60735DC8-A105-4BD0-A57F-2FFC38AECE84}"/>
          </ac:spMkLst>
        </pc:spChg>
        <pc:spChg chg="mod">
          <ac:chgData name="Stuart C Wilde MBE" userId="effe1fc91cccb1d5" providerId="LiveId" clId="{0B7434C0-F6C9-5341-B016-8AA67EE59543}" dt="2023-12-07T16:39:27.189" v="1816" actId="1076"/>
          <ac:spMkLst>
            <pc:docMk/>
            <pc:sldMk cId="1116954973" sldId="372"/>
            <ac:spMk id="12" creationId="{FB8385FB-0435-5AA6-CFBF-1D4A60D83BBE}"/>
          </ac:spMkLst>
        </pc:spChg>
        <pc:spChg chg="del">
          <ac:chgData name="Stuart C Wilde MBE" userId="effe1fc91cccb1d5" providerId="LiveId" clId="{0B7434C0-F6C9-5341-B016-8AA67EE59543}" dt="2023-12-05T19:58:19.417" v="466" actId="478"/>
          <ac:spMkLst>
            <pc:docMk/>
            <pc:sldMk cId="1116954973" sldId="372"/>
            <ac:spMk id="14" creationId="{8F43C2BE-FC11-4556-86F2-8EE2FBBF10D2}"/>
          </ac:spMkLst>
        </pc:spChg>
        <pc:spChg chg="del">
          <ac:chgData name="Stuart C Wilde MBE" userId="effe1fc91cccb1d5" providerId="LiveId" clId="{0B7434C0-F6C9-5341-B016-8AA67EE59543}" dt="2023-12-05T19:58:19.417" v="466" actId="478"/>
          <ac:spMkLst>
            <pc:docMk/>
            <pc:sldMk cId="1116954973" sldId="372"/>
            <ac:spMk id="25" creationId="{F54BD576-CC82-43DA-A008-C28EF60A448A}"/>
          </ac:spMkLst>
        </pc:spChg>
        <pc:spChg chg="del">
          <ac:chgData name="Stuart C Wilde MBE" userId="effe1fc91cccb1d5" providerId="LiveId" clId="{0B7434C0-F6C9-5341-B016-8AA67EE59543}" dt="2023-12-05T20:20:25.260" v="1118" actId="478"/>
          <ac:spMkLst>
            <pc:docMk/>
            <pc:sldMk cId="1116954973" sldId="372"/>
            <ac:spMk id="29" creationId="{C5A8C257-B6E4-D850-0685-E36894744DCB}"/>
          </ac:spMkLst>
        </pc:spChg>
        <pc:picChg chg="mod">
          <ac:chgData name="Stuart C Wilde MBE" userId="effe1fc91cccb1d5" providerId="LiveId" clId="{0B7434C0-F6C9-5341-B016-8AA67EE59543}" dt="2023-12-07T16:39:27.189" v="1816" actId="1076"/>
          <ac:picMkLst>
            <pc:docMk/>
            <pc:sldMk cId="1116954973" sldId="372"/>
            <ac:picMk id="7" creationId="{FB000369-8B4F-3174-97F0-63BBA2886864}"/>
          </ac:picMkLst>
        </pc:picChg>
        <pc:cxnChg chg="del">
          <ac:chgData name="Stuart C Wilde MBE" userId="effe1fc91cccb1d5" providerId="LiveId" clId="{0B7434C0-F6C9-5341-B016-8AA67EE59543}" dt="2023-12-05T19:58:19.417" v="466" actId="478"/>
          <ac:cxnSpMkLst>
            <pc:docMk/>
            <pc:sldMk cId="1116954973" sldId="372"/>
            <ac:cxnSpMk id="8" creationId="{50060E80-F1C3-4E50-B873-7CFDEEA90049}"/>
          </ac:cxnSpMkLst>
        </pc:cxnChg>
        <pc:cxnChg chg="del">
          <ac:chgData name="Stuart C Wilde MBE" userId="effe1fc91cccb1d5" providerId="LiveId" clId="{0B7434C0-F6C9-5341-B016-8AA67EE59543}" dt="2023-12-05T19:58:19.417" v="466" actId="478"/>
          <ac:cxnSpMkLst>
            <pc:docMk/>
            <pc:sldMk cId="1116954973" sldId="372"/>
            <ac:cxnSpMk id="9" creationId="{01C52B09-2839-4160-A3C1-6BB201E5D53A}"/>
          </ac:cxnSpMkLst>
        </pc:cxnChg>
        <pc:cxnChg chg="del">
          <ac:chgData name="Stuart C Wilde MBE" userId="effe1fc91cccb1d5" providerId="LiveId" clId="{0B7434C0-F6C9-5341-B016-8AA67EE59543}" dt="2023-12-05T19:58:19.417" v="466" actId="478"/>
          <ac:cxnSpMkLst>
            <pc:docMk/>
            <pc:sldMk cId="1116954973" sldId="372"/>
            <ac:cxnSpMk id="10" creationId="{FC6C2AB6-E695-4520-9F38-6B6A0DE36B04}"/>
          </ac:cxnSpMkLst>
        </pc:cxnChg>
        <pc:cxnChg chg="del">
          <ac:chgData name="Stuart C Wilde MBE" userId="effe1fc91cccb1d5" providerId="LiveId" clId="{0B7434C0-F6C9-5341-B016-8AA67EE59543}" dt="2023-12-05T19:58:19.417" v="466" actId="478"/>
          <ac:cxnSpMkLst>
            <pc:docMk/>
            <pc:sldMk cId="1116954973" sldId="372"/>
            <ac:cxnSpMk id="11" creationId="{8F28B946-C7F6-4BF4-9E0C-3FACB97B07C7}"/>
          </ac:cxnSpMkLst>
        </pc:cxnChg>
      </pc:sldChg>
      <pc:sldChg chg="addSp delSp modSp mod">
        <pc:chgData name="Stuart C Wilde MBE" userId="effe1fc91cccb1d5" providerId="LiveId" clId="{0B7434C0-F6C9-5341-B016-8AA67EE59543}" dt="2023-12-07T16:39:38.143" v="1817" actId="1076"/>
        <pc:sldMkLst>
          <pc:docMk/>
          <pc:sldMk cId="666556267" sldId="373"/>
        </pc:sldMkLst>
        <pc:spChg chg="mod">
          <ac:chgData name="Stuart C Wilde MBE" userId="effe1fc91cccb1d5" providerId="LiveId" clId="{0B7434C0-F6C9-5341-B016-8AA67EE59543}" dt="2023-12-07T16:39:38.143" v="1817" actId="1076"/>
          <ac:spMkLst>
            <pc:docMk/>
            <pc:sldMk cId="666556267" sldId="373"/>
            <ac:spMk id="2" creationId="{89800A8C-28D2-DB83-F4BA-020EEA793FE5}"/>
          </ac:spMkLst>
        </pc:spChg>
        <pc:spChg chg="add mod">
          <ac:chgData name="Stuart C Wilde MBE" userId="effe1fc91cccb1d5" providerId="LiveId" clId="{0B7434C0-F6C9-5341-B016-8AA67EE59543}" dt="2023-12-05T20:20:37.981" v="1124" actId="20577"/>
          <ac:spMkLst>
            <pc:docMk/>
            <pc:sldMk cId="666556267" sldId="373"/>
            <ac:spMk id="3" creationId="{CD49D518-41C2-2E36-C706-B7D7789454C3}"/>
          </ac:spMkLst>
        </pc:spChg>
        <pc:spChg chg="del">
          <ac:chgData name="Stuart C Wilde MBE" userId="effe1fc91cccb1d5" providerId="LiveId" clId="{0B7434C0-F6C9-5341-B016-8AA67EE59543}" dt="2023-12-05T19:58:24.585" v="467" actId="478"/>
          <ac:spMkLst>
            <pc:docMk/>
            <pc:sldMk cId="666556267" sldId="373"/>
            <ac:spMk id="4" creationId="{60735DC8-A105-4BD0-A57F-2FFC38AECE84}"/>
          </ac:spMkLst>
        </pc:spChg>
        <pc:spChg chg="mod">
          <ac:chgData name="Stuart C Wilde MBE" userId="effe1fc91cccb1d5" providerId="LiveId" clId="{0B7434C0-F6C9-5341-B016-8AA67EE59543}" dt="2023-12-07T16:39:38.143" v="1817" actId="1076"/>
          <ac:spMkLst>
            <pc:docMk/>
            <pc:sldMk cId="666556267" sldId="373"/>
            <ac:spMk id="6" creationId="{90CC0A86-806A-052B-FD58-37297F1B666F}"/>
          </ac:spMkLst>
        </pc:spChg>
        <pc:spChg chg="mod">
          <ac:chgData name="Stuart C Wilde MBE" userId="effe1fc91cccb1d5" providerId="LiveId" clId="{0B7434C0-F6C9-5341-B016-8AA67EE59543}" dt="2023-12-07T16:39:38.143" v="1817" actId="1076"/>
          <ac:spMkLst>
            <pc:docMk/>
            <pc:sldMk cId="666556267" sldId="373"/>
            <ac:spMk id="12" creationId="{DF6AD73E-73D9-ADB1-3232-5CABF6DBA212}"/>
          </ac:spMkLst>
        </pc:spChg>
        <pc:spChg chg="mod">
          <ac:chgData name="Stuart C Wilde MBE" userId="effe1fc91cccb1d5" providerId="LiveId" clId="{0B7434C0-F6C9-5341-B016-8AA67EE59543}" dt="2023-12-07T16:39:38.143" v="1817" actId="1076"/>
          <ac:spMkLst>
            <pc:docMk/>
            <pc:sldMk cId="666556267" sldId="373"/>
            <ac:spMk id="13" creationId="{4981925B-D017-6EBC-0347-E0DA3ED8F225}"/>
          </ac:spMkLst>
        </pc:spChg>
        <pc:spChg chg="del">
          <ac:chgData name="Stuart C Wilde MBE" userId="effe1fc91cccb1d5" providerId="LiveId" clId="{0B7434C0-F6C9-5341-B016-8AA67EE59543}" dt="2023-12-05T19:58:24.585" v="467" actId="478"/>
          <ac:spMkLst>
            <pc:docMk/>
            <pc:sldMk cId="666556267" sldId="373"/>
            <ac:spMk id="14" creationId="{8F43C2BE-FC11-4556-86F2-8EE2FBBF10D2}"/>
          </ac:spMkLst>
        </pc:spChg>
        <pc:spChg chg="mod">
          <ac:chgData name="Stuart C Wilde MBE" userId="effe1fc91cccb1d5" providerId="LiveId" clId="{0B7434C0-F6C9-5341-B016-8AA67EE59543}" dt="2023-12-07T16:39:38.143" v="1817" actId="1076"/>
          <ac:spMkLst>
            <pc:docMk/>
            <pc:sldMk cId="666556267" sldId="373"/>
            <ac:spMk id="15" creationId="{19235A20-F567-CB2A-AED6-FECE6E796332}"/>
          </ac:spMkLst>
        </pc:spChg>
        <pc:spChg chg="mod">
          <ac:chgData name="Stuart C Wilde MBE" userId="effe1fc91cccb1d5" providerId="LiveId" clId="{0B7434C0-F6C9-5341-B016-8AA67EE59543}" dt="2023-12-07T16:39:38.143" v="1817" actId="1076"/>
          <ac:spMkLst>
            <pc:docMk/>
            <pc:sldMk cId="666556267" sldId="373"/>
            <ac:spMk id="17" creationId="{25F5AF51-7C63-7A5E-A252-70C6247B13C2}"/>
          </ac:spMkLst>
        </pc:spChg>
        <pc:spChg chg="mod">
          <ac:chgData name="Stuart C Wilde MBE" userId="effe1fc91cccb1d5" providerId="LiveId" clId="{0B7434C0-F6C9-5341-B016-8AA67EE59543}" dt="2023-12-07T16:39:38.143" v="1817" actId="1076"/>
          <ac:spMkLst>
            <pc:docMk/>
            <pc:sldMk cId="666556267" sldId="373"/>
            <ac:spMk id="21" creationId="{75A5E468-510F-80EC-47E4-1B58F5F85F74}"/>
          </ac:spMkLst>
        </pc:spChg>
        <pc:spChg chg="mod">
          <ac:chgData name="Stuart C Wilde MBE" userId="effe1fc91cccb1d5" providerId="LiveId" clId="{0B7434C0-F6C9-5341-B016-8AA67EE59543}" dt="2023-12-07T16:39:38.143" v="1817" actId="1076"/>
          <ac:spMkLst>
            <pc:docMk/>
            <pc:sldMk cId="666556267" sldId="373"/>
            <ac:spMk id="23" creationId="{7A9BEF2F-42EB-7067-EFC5-C30A5E96658B}"/>
          </ac:spMkLst>
        </pc:spChg>
        <pc:spChg chg="del">
          <ac:chgData name="Stuart C Wilde MBE" userId="effe1fc91cccb1d5" providerId="LiveId" clId="{0B7434C0-F6C9-5341-B016-8AA67EE59543}" dt="2023-12-05T19:58:24.585" v="467" actId="478"/>
          <ac:spMkLst>
            <pc:docMk/>
            <pc:sldMk cId="666556267" sldId="373"/>
            <ac:spMk id="25" creationId="{F54BD576-CC82-43DA-A008-C28EF60A448A}"/>
          </ac:spMkLst>
        </pc:spChg>
        <pc:spChg chg="del">
          <ac:chgData name="Stuart C Wilde MBE" userId="effe1fc91cccb1d5" providerId="LiveId" clId="{0B7434C0-F6C9-5341-B016-8AA67EE59543}" dt="2023-12-05T20:20:40.969" v="1125" actId="478"/>
          <ac:spMkLst>
            <pc:docMk/>
            <pc:sldMk cId="666556267" sldId="373"/>
            <ac:spMk id="29" creationId="{C5A8C257-B6E4-D850-0685-E36894744DCB}"/>
          </ac:spMkLst>
        </pc:spChg>
        <pc:spChg chg="mod">
          <ac:chgData name="Stuart C Wilde MBE" userId="effe1fc91cccb1d5" providerId="LiveId" clId="{0B7434C0-F6C9-5341-B016-8AA67EE59543}" dt="2023-12-07T16:39:38.143" v="1817" actId="1076"/>
          <ac:spMkLst>
            <pc:docMk/>
            <pc:sldMk cId="666556267" sldId="373"/>
            <ac:spMk id="44" creationId="{537BD8D2-3EF1-F3FE-D13A-77DD32FBC937}"/>
          </ac:spMkLst>
        </pc:spChg>
        <pc:picChg chg="mod">
          <ac:chgData name="Stuart C Wilde MBE" userId="effe1fc91cccb1d5" providerId="LiveId" clId="{0B7434C0-F6C9-5341-B016-8AA67EE59543}" dt="2023-12-07T16:39:38.143" v="1817" actId="1076"/>
          <ac:picMkLst>
            <pc:docMk/>
            <pc:sldMk cId="666556267" sldId="373"/>
            <ac:picMk id="5" creationId="{C39C7DBF-39C0-6D61-BC67-E948692852DC}"/>
          </ac:picMkLst>
        </pc:picChg>
        <pc:picChg chg="mod">
          <ac:chgData name="Stuart C Wilde MBE" userId="effe1fc91cccb1d5" providerId="LiveId" clId="{0B7434C0-F6C9-5341-B016-8AA67EE59543}" dt="2023-12-07T16:39:38.143" v="1817" actId="1076"/>
          <ac:picMkLst>
            <pc:docMk/>
            <pc:sldMk cId="666556267" sldId="373"/>
            <ac:picMk id="28" creationId="{F8FF0275-1E28-E28C-B350-C9908CFE1BA4}"/>
          </ac:picMkLst>
        </pc:picChg>
        <pc:cxnChg chg="mod">
          <ac:chgData name="Stuart C Wilde MBE" userId="effe1fc91cccb1d5" providerId="LiveId" clId="{0B7434C0-F6C9-5341-B016-8AA67EE59543}" dt="2023-12-07T16:39:38.143" v="1817" actId="1076"/>
          <ac:cxnSpMkLst>
            <pc:docMk/>
            <pc:sldMk cId="666556267" sldId="373"/>
            <ac:cxnSpMk id="7" creationId="{41A22047-D561-03E7-3BB3-4A00D00700B3}"/>
          </ac:cxnSpMkLst>
        </pc:cxnChg>
        <pc:cxnChg chg="del">
          <ac:chgData name="Stuart C Wilde MBE" userId="effe1fc91cccb1d5" providerId="LiveId" clId="{0B7434C0-F6C9-5341-B016-8AA67EE59543}" dt="2023-12-05T19:58:24.585" v="467" actId="478"/>
          <ac:cxnSpMkLst>
            <pc:docMk/>
            <pc:sldMk cId="666556267" sldId="373"/>
            <ac:cxnSpMk id="8" creationId="{50060E80-F1C3-4E50-B873-7CFDEEA90049}"/>
          </ac:cxnSpMkLst>
        </pc:cxnChg>
        <pc:cxnChg chg="del">
          <ac:chgData name="Stuart C Wilde MBE" userId="effe1fc91cccb1d5" providerId="LiveId" clId="{0B7434C0-F6C9-5341-B016-8AA67EE59543}" dt="2023-12-05T19:58:24.585" v="467" actId="478"/>
          <ac:cxnSpMkLst>
            <pc:docMk/>
            <pc:sldMk cId="666556267" sldId="373"/>
            <ac:cxnSpMk id="9" creationId="{01C52B09-2839-4160-A3C1-6BB201E5D53A}"/>
          </ac:cxnSpMkLst>
        </pc:cxnChg>
        <pc:cxnChg chg="del">
          <ac:chgData name="Stuart C Wilde MBE" userId="effe1fc91cccb1d5" providerId="LiveId" clId="{0B7434C0-F6C9-5341-B016-8AA67EE59543}" dt="2023-12-05T19:58:24.585" v="467" actId="478"/>
          <ac:cxnSpMkLst>
            <pc:docMk/>
            <pc:sldMk cId="666556267" sldId="373"/>
            <ac:cxnSpMk id="10" creationId="{FC6C2AB6-E695-4520-9F38-6B6A0DE36B04}"/>
          </ac:cxnSpMkLst>
        </pc:cxnChg>
        <pc:cxnChg chg="del">
          <ac:chgData name="Stuart C Wilde MBE" userId="effe1fc91cccb1d5" providerId="LiveId" clId="{0B7434C0-F6C9-5341-B016-8AA67EE59543}" dt="2023-12-05T19:58:24.585" v="467" actId="478"/>
          <ac:cxnSpMkLst>
            <pc:docMk/>
            <pc:sldMk cId="666556267" sldId="373"/>
            <ac:cxnSpMk id="11" creationId="{8F28B946-C7F6-4BF4-9E0C-3FACB97B07C7}"/>
          </ac:cxnSpMkLst>
        </pc:cxnChg>
        <pc:cxnChg chg="mod">
          <ac:chgData name="Stuart C Wilde MBE" userId="effe1fc91cccb1d5" providerId="LiveId" clId="{0B7434C0-F6C9-5341-B016-8AA67EE59543}" dt="2023-12-07T16:39:38.143" v="1817" actId="1076"/>
          <ac:cxnSpMkLst>
            <pc:docMk/>
            <pc:sldMk cId="666556267" sldId="373"/>
            <ac:cxnSpMk id="16" creationId="{A566DDD1-E6F0-D6AC-B3C9-49A9E2F2FFE4}"/>
          </ac:cxnSpMkLst>
        </pc:cxnChg>
        <pc:cxnChg chg="mod">
          <ac:chgData name="Stuart C Wilde MBE" userId="effe1fc91cccb1d5" providerId="LiveId" clId="{0B7434C0-F6C9-5341-B016-8AA67EE59543}" dt="2023-12-07T16:39:38.143" v="1817" actId="1076"/>
          <ac:cxnSpMkLst>
            <pc:docMk/>
            <pc:sldMk cId="666556267" sldId="373"/>
            <ac:cxnSpMk id="18" creationId="{2EE35BE5-4F63-690F-831F-BB1E6A923E73}"/>
          </ac:cxnSpMkLst>
        </pc:cxnChg>
        <pc:cxnChg chg="mod">
          <ac:chgData name="Stuart C Wilde MBE" userId="effe1fc91cccb1d5" providerId="LiveId" clId="{0B7434C0-F6C9-5341-B016-8AA67EE59543}" dt="2023-12-07T16:39:38.143" v="1817" actId="1076"/>
          <ac:cxnSpMkLst>
            <pc:docMk/>
            <pc:sldMk cId="666556267" sldId="373"/>
            <ac:cxnSpMk id="20" creationId="{6FA50149-67EE-5E85-E368-9D2E7DD83C89}"/>
          </ac:cxnSpMkLst>
        </pc:cxnChg>
        <pc:cxnChg chg="mod">
          <ac:chgData name="Stuart C Wilde MBE" userId="effe1fc91cccb1d5" providerId="LiveId" clId="{0B7434C0-F6C9-5341-B016-8AA67EE59543}" dt="2023-12-07T16:39:38.143" v="1817" actId="1076"/>
          <ac:cxnSpMkLst>
            <pc:docMk/>
            <pc:sldMk cId="666556267" sldId="373"/>
            <ac:cxnSpMk id="22" creationId="{A4912836-9D59-99D1-6D14-8E6B948DDE38}"/>
          </ac:cxnSpMkLst>
        </pc:cxnChg>
      </pc:sldChg>
      <pc:sldChg chg="addSp delSp modSp mod">
        <pc:chgData name="Stuart C Wilde MBE" userId="effe1fc91cccb1d5" providerId="LiveId" clId="{0B7434C0-F6C9-5341-B016-8AA67EE59543}" dt="2023-12-07T16:39:48.546" v="1818" actId="1076"/>
        <pc:sldMkLst>
          <pc:docMk/>
          <pc:sldMk cId="2642729713" sldId="374"/>
        </pc:sldMkLst>
        <pc:spChg chg="mod">
          <ac:chgData name="Stuart C Wilde MBE" userId="effe1fc91cccb1d5" providerId="LiveId" clId="{0B7434C0-F6C9-5341-B016-8AA67EE59543}" dt="2023-12-07T16:39:48.546" v="1818" actId="1076"/>
          <ac:spMkLst>
            <pc:docMk/>
            <pc:sldMk cId="2642729713" sldId="374"/>
            <ac:spMk id="2" creationId="{B1829252-3D33-364C-DE7B-BB53233C8F14}"/>
          </ac:spMkLst>
        </pc:spChg>
        <pc:spChg chg="mod">
          <ac:chgData name="Stuart C Wilde MBE" userId="effe1fc91cccb1d5" providerId="LiveId" clId="{0B7434C0-F6C9-5341-B016-8AA67EE59543}" dt="2023-12-07T16:39:48.546" v="1818" actId="1076"/>
          <ac:spMkLst>
            <pc:docMk/>
            <pc:sldMk cId="2642729713" sldId="374"/>
            <ac:spMk id="3" creationId="{5C602819-3C34-4BE8-D9B6-0CED2E47CF70}"/>
          </ac:spMkLst>
        </pc:spChg>
        <pc:spChg chg="del">
          <ac:chgData name="Stuart C Wilde MBE" userId="effe1fc91cccb1d5" providerId="LiveId" clId="{0B7434C0-F6C9-5341-B016-8AA67EE59543}" dt="2023-12-05T19:58:28.922" v="468" actId="478"/>
          <ac:spMkLst>
            <pc:docMk/>
            <pc:sldMk cId="2642729713" sldId="374"/>
            <ac:spMk id="4" creationId="{60735DC8-A105-4BD0-A57F-2FFC38AECE84}"/>
          </ac:spMkLst>
        </pc:spChg>
        <pc:spChg chg="add mod">
          <ac:chgData name="Stuart C Wilde MBE" userId="effe1fc91cccb1d5" providerId="LiveId" clId="{0B7434C0-F6C9-5341-B016-8AA67EE59543}" dt="2023-12-05T20:21:29.777" v="1129" actId="20577"/>
          <ac:spMkLst>
            <pc:docMk/>
            <pc:sldMk cId="2642729713" sldId="374"/>
            <ac:spMk id="5" creationId="{F30F70A5-B485-279A-6CCC-D9DABFA9113D}"/>
          </ac:spMkLst>
        </pc:spChg>
        <pc:spChg chg="mod">
          <ac:chgData name="Stuart C Wilde MBE" userId="effe1fc91cccb1d5" providerId="LiveId" clId="{0B7434C0-F6C9-5341-B016-8AA67EE59543}" dt="2023-12-07T16:39:48.546" v="1818" actId="1076"/>
          <ac:spMkLst>
            <pc:docMk/>
            <pc:sldMk cId="2642729713" sldId="374"/>
            <ac:spMk id="6" creationId="{945B4608-41DD-27E4-0B76-BBBAC52810E5}"/>
          </ac:spMkLst>
        </pc:spChg>
        <pc:spChg chg="del">
          <ac:chgData name="Stuart C Wilde MBE" userId="effe1fc91cccb1d5" providerId="LiveId" clId="{0B7434C0-F6C9-5341-B016-8AA67EE59543}" dt="2023-12-05T19:58:28.922" v="468" actId="478"/>
          <ac:spMkLst>
            <pc:docMk/>
            <pc:sldMk cId="2642729713" sldId="374"/>
            <ac:spMk id="14" creationId="{8F43C2BE-FC11-4556-86F2-8EE2FBBF10D2}"/>
          </ac:spMkLst>
        </pc:spChg>
        <pc:spChg chg="mod">
          <ac:chgData name="Stuart C Wilde MBE" userId="effe1fc91cccb1d5" providerId="LiveId" clId="{0B7434C0-F6C9-5341-B016-8AA67EE59543}" dt="2023-12-07T16:39:48.546" v="1818" actId="1076"/>
          <ac:spMkLst>
            <pc:docMk/>
            <pc:sldMk cId="2642729713" sldId="374"/>
            <ac:spMk id="16" creationId="{395723AF-B544-148D-7E4D-187D0FAE0B6E}"/>
          </ac:spMkLst>
        </pc:spChg>
        <pc:spChg chg="mod">
          <ac:chgData name="Stuart C Wilde MBE" userId="effe1fc91cccb1d5" providerId="LiveId" clId="{0B7434C0-F6C9-5341-B016-8AA67EE59543}" dt="2023-12-07T16:39:48.546" v="1818" actId="1076"/>
          <ac:spMkLst>
            <pc:docMk/>
            <pc:sldMk cId="2642729713" sldId="374"/>
            <ac:spMk id="24" creationId="{92CDCC6A-AFB8-0A7F-B668-E6585BAC4EB5}"/>
          </ac:spMkLst>
        </pc:spChg>
        <pc:spChg chg="del">
          <ac:chgData name="Stuart C Wilde MBE" userId="effe1fc91cccb1d5" providerId="LiveId" clId="{0B7434C0-F6C9-5341-B016-8AA67EE59543}" dt="2023-12-05T19:58:28.922" v="468" actId="478"/>
          <ac:spMkLst>
            <pc:docMk/>
            <pc:sldMk cId="2642729713" sldId="374"/>
            <ac:spMk id="25" creationId="{F54BD576-CC82-43DA-A008-C28EF60A448A}"/>
          </ac:spMkLst>
        </pc:spChg>
        <pc:spChg chg="mod">
          <ac:chgData name="Stuart C Wilde MBE" userId="effe1fc91cccb1d5" providerId="LiveId" clId="{0B7434C0-F6C9-5341-B016-8AA67EE59543}" dt="2023-12-07T16:39:48.546" v="1818" actId="1076"/>
          <ac:spMkLst>
            <pc:docMk/>
            <pc:sldMk cId="2642729713" sldId="374"/>
            <ac:spMk id="26" creationId="{92CDCC6A-AFB8-0A7F-B668-E6585BAC4EB5}"/>
          </ac:spMkLst>
        </pc:spChg>
        <pc:spChg chg="del">
          <ac:chgData name="Stuart C Wilde MBE" userId="effe1fc91cccb1d5" providerId="LiveId" clId="{0B7434C0-F6C9-5341-B016-8AA67EE59543}" dt="2023-12-05T20:20:46.872" v="1126" actId="478"/>
          <ac:spMkLst>
            <pc:docMk/>
            <pc:sldMk cId="2642729713" sldId="374"/>
            <ac:spMk id="29" creationId="{C5A8C257-B6E4-D850-0685-E36894744DCB}"/>
          </ac:spMkLst>
        </pc:spChg>
        <pc:spChg chg="mod">
          <ac:chgData name="Stuart C Wilde MBE" userId="effe1fc91cccb1d5" providerId="LiveId" clId="{0B7434C0-F6C9-5341-B016-8AA67EE59543}" dt="2023-12-07T16:39:48.546" v="1818" actId="1076"/>
          <ac:spMkLst>
            <pc:docMk/>
            <pc:sldMk cId="2642729713" sldId="374"/>
            <ac:spMk id="36" creationId="{D350326A-ACFD-44EB-64AC-9C91BA571016}"/>
          </ac:spMkLst>
        </pc:spChg>
        <pc:picChg chg="mod">
          <ac:chgData name="Stuart C Wilde MBE" userId="effe1fc91cccb1d5" providerId="LiveId" clId="{0B7434C0-F6C9-5341-B016-8AA67EE59543}" dt="2023-12-07T16:39:48.546" v="1818" actId="1076"/>
          <ac:picMkLst>
            <pc:docMk/>
            <pc:sldMk cId="2642729713" sldId="374"/>
            <ac:picMk id="15" creationId="{0E7412FE-76BC-8F34-ACCD-1B6C5CF3A6AD}"/>
          </ac:picMkLst>
        </pc:picChg>
        <pc:picChg chg="mod">
          <ac:chgData name="Stuart C Wilde MBE" userId="effe1fc91cccb1d5" providerId="LiveId" clId="{0B7434C0-F6C9-5341-B016-8AA67EE59543}" dt="2023-12-07T16:39:48.546" v="1818" actId="1076"/>
          <ac:picMkLst>
            <pc:docMk/>
            <pc:sldMk cId="2642729713" sldId="374"/>
            <ac:picMk id="19" creationId="{9A4D3102-3722-31F9-A042-D07A4A4DFE86}"/>
          </ac:picMkLst>
        </pc:picChg>
        <pc:picChg chg="mod">
          <ac:chgData name="Stuart C Wilde MBE" userId="effe1fc91cccb1d5" providerId="LiveId" clId="{0B7434C0-F6C9-5341-B016-8AA67EE59543}" dt="2023-12-07T16:39:48.546" v="1818" actId="1076"/>
          <ac:picMkLst>
            <pc:docMk/>
            <pc:sldMk cId="2642729713" sldId="374"/>
            <ac:picMk id="27" creationId="{5BF89BD6-4B2C-66D9-3531-ED24A38EE4C7}"/>
          </ac:picMkLst>
        </pc:picChg>
        <pc:cxnChg chg="mod">
          <ac:chgData name="Stuart C Wilde MBE" userId="effe1fc91cccb1d5" providerId="LiveId" clId="{0B7434C0-F6C9-5341-B016-8AA67EE59543}" dt="2023-12-07T16:39:48.546" v="1818" actId="1076"/>
          <ac:cxnSpMkLst>
            <pc:docMk/>
            <pc:sldMk cId="2642729713" sldId="374"/>
            <ac:cxnSpMk id="7" creationId="{6740D305-56D4-0A08-FE4C-1958192029D0}"/>
          </ac:cxnSpMkLst>
        </pc:cxnChg>
        <pc:cxnChg chg="del">
          <ac:chgData name="Stuart C Wilde MBE" userId="effe1fc91cccb1d5" providerId="LiveId" clId="{0B7434C0-F6C9-5341-B016-8AA67EE59543}" dt="2023-12-05T19:58:28.922" v="468" actId="478"/>
          <ac:cxnSpMkLst>
            <pc:docMk/>
            <pc:sldMk cId="2642729713" sldId="374"/>
            <ac:cxnSpMk id="8" creationId="{50060E80-F1C3-4E50-B873-7CFDEEA90049}"/>
          </ac:cxnSpMkLst>
        </pc:cxnChg>
        <pc:cxnChg chg="del">
          <ac:chgData name="Stuart C Wilde MBE" userId="effe1fc91cccb1d5" providerId="LiveId" clId="{0B7434C0-F6C9-5341-B016-8AA67EE59543}" dt="2023-12-05T19:58:28.922" v="468" actId="478"/>
          <ac:cxnSpMkLst>
            <pc:docMk/>
            <pc:sldMk cId="2642729713" sldId="374"/>
            <ac:cxnSpMk id="9" creationId="{01C52B09-2839-4160-A3C1-6BB201E5D53A}"/>
          </ac:cxnSpMkLst>
        </pc:cxnChg>
        <pc:cxnChg chg="del">
          <ac:chgData name="Stuart C Wilde MBE" userId="effe1fc91cccb1d5" providerId="LiveId" clId="{0B7434C0-F6C9-5341-B016-8AA67EE59543}" dt="2023-12-05T19:58:28.922" v="468" actId="478"/>
          <ac:cxnSpMkLst>
            <pc:docMk/>
            <pc:sldMk cId="2642729713" sldId="374"/>
            <ac:cxnSpMk id="10" creationId="{FC6C2AB6-E695-4520-9F38-6B6A0DE36B04}"/>
          </ac:cxnSpMkLst>
        </pc:cxnChg>
        <pc:cxnChg chg="del">
          <ac:chgData name="Stuart C Wilde MBE" userId="effe1fc91cccb1d5" providerId="LiveId" clId="{0B7434C0-F6C9-5341-B016-8AA67EE59543}" dt="2023-12-05T19:58:28.922" v="468" actId="478"/>
          <ac:cxnSpMkLst>
            <pc:docMk/>
            <pc:sldMk cId="2642729713" sldId="374"/>
            <ac:cxnSpMk id="11" creationId="{8F28B946-C7F6-4BF4-9E0C-3FACB97B07C7}"/>
          </ac:cxnSpMkLst>
        </pc:cxnChg>
        <pc:cxnChg chg="mod">
          <ac:chgData name="Stuart C Wilde MBE" userId="effe1fc91cccb1d5" providerId="LiveId" clId="{0B7434C0-F6C9-5341-B016-8AA67EE59543}" dt="2023-12-07T16:39:48.546" v="1818" actId="1076"/>
          <ac:cxnSpMkLst>
            <pc:docMk/>
            <pc:sldMk cId="2642729713" sldId="374"/>
            <ac:cxnSpMk id="17" creationId="{24E66A12-F3F5-DD8C-2E02-C47E80BA91CA}"/>
          </ac:cxnSpMkLst>
        </pc:cxnChg>
        <pc:cxnChg chg="mod">
          <ac:chgData name="Stuart C Wilde MBE" userId="effe1fc91cccb1d5" providerId="LiveId" clId="{0B7434C0-F6C9-5341-B016-8AA67EE59543}" dt="2023-12-07T16:39:48.546" v="1818" actId="1076"/>
          <ac:cxnSpMkLst>
            <pc:docMk/>
            <pc:sldMk cId="2642729713" sldId="374"/>
            <ac:cxnSpMk id="22" creationId="{E1CBCB0D-38F7-8934-B7DF-27C12151898A}"/>
          </ac:cxnSpMkLst>
        </pc:cxnChg>
        <pc:cxnChg chg="mod">
          <ac:chgData name="Stuart C Wilde MBE" userId="effe1fc91cccb1d5" providerId="LiveId" clId="{0B7434C0-F6C9-5341-B016-8AA67EE59543}" dt="2023-12-07T16:39:48.546" v="1818" actId="1076"/>
          <ac:cxnSpMkLst>
            <pc:docMk/>
            <pc:sldMk cId="2642729713" sldId="374"/>
            <ac:cxnSpMk id="33" creationId="{F47AB8A5-4733-04E2-92FE-6E0124FB0DEC}"/>
          </ac:cxnSpMkLst>
        </pc:cxnChg>
        <pc:cxnChg chg="mod">
          <ac:chgData name="Stuart C Wilde MBE" userId="effe1fc91cccb1d5" providerId="LiveId" clId="{0B7434C0-F6C9-5341-B016-8AA67EE59543}" dt="2023-12-07T16:39:48.546" v="1818" actId="1076"/>
          <ac:cxnSpMkLst>
            <pc:docMk/>
            <pc:sldMk cId="2642729713" sldId="374"/>
            <ac:cxnSpMk id="37" creationId="{BC678FE9-FAC6-09E7-6D5B-5521E169E9C9}"/>
          </ac:cxnSpMkLst>
        </pc:cxnChg>
      </pc:sldChg>
      <pc:sldChg chg="addSp delSp modSp mod">
        <pc:chgData name="Stuart C Wilde MBE" userId="effe1fc91cccb1d5" providerId="LiveId" clId="{0B7434C0-F6C9-5341-B016-8AA67EE59543}" dt="2023-12-07T16:40:04.595" v="1819" actId="1076"/>
        <pc:sldMkLst>
          <pc:docMk/>
          <pc:sldMk cId="3791068597" sldId="375"/>
        </pc:sldMkLst>
        <pc:spChg chg="mod">
          <ac:chgData name="Stuart C Wilde MBE" userId="effe1fc91cccb1d5" providerId="LiveId" clId="{0B7434C0-F6C9-5341-B016-8AA67EE59543}" dt="2023-12-07T16:40:04.595" v="1819" actId="1076"/>
          <ac:spMkLst>
            <pc:docMk/>
            <pc:sldMk cId="3791068597" sldId="375"/>
            <ac:spMk id="2" creationId="{5A93B09E-7111-B24C-76E8-E33E4C71FF27}"/>
          </ac:spMkLst>
        </pc:spChg>
        <pc:spChg chg="mod">
          <ac:chgData name="Stuart C Wilde MBE" userId="effe1fc91cccb1d5" providerId="LiveId" clId="{0B7434C0-F6C9-5341-B016-8AA67EE59543}" dt="2023-12-07T16:40:04.595" v="1819" actId="1076"/>
          <ac:spMkLst>
            <pc:docMk/>
            <pc:sldMk cId="3791068597" sldId="375"/>
            <ac:spMk id="3" creationId="{F33F70EC-3CF5-F744-FA00-A2CCE49C7382}"/>
          </ac:spMkLst>
        </pc:spChg>
        <pc:spChg chg="del">
          <ac:chgData name="Stuart C Wilde MBE" userId="effe1fc91cccb1d5" providerId="LiveId" clId="{0B7434C0-F6C9-5341-B016-8AA67EE59543}" dt="2023-12-05T19:58:33.985" v="469" actId="478"/>
          <ac:spMkLst>
            <pc:docMk/>
            <pc:sldMk cId="3791068597" sldId="375"/>
            <ac:spMk id="4" creationId="{60735DC8-A105-4BD0-A57F-2FFC38AECE84}"/>
          </ac:spMkLst>
        </pc:spChg>
        <pc:spChg chg="add mod">
          <ac:chgData name="Stuart C Wilde MBE" userId="effe1fc91cccb1d5" providerId="LiveId" clId="{0B7434C0-F6C9-5341-B016-8AA67EE59543}" dt="2023-12-05T20:21:40.240" v="1133" actId="20577"/>
          <ac:spMkLst>
            <pc:docMk/>
            <pc:sldMk cId="3791068597" sldId="375"/>
            <ac:spMk id="7" creationId="{989C9679-EBF1-5CAC-825D-EC963B35BB83}"/>
          </ac:spMkLst>
        </pc:spChg>
        <pc:spChg chg="mod">
          <ac:chgData name="Stuart C Wilde MBE" userId="effe1fc91cccb1d5" providerId="LiveId" clId="{0B7434C0-F6C9-5341-B016-8AA67EE59543}" dt="2023-12-07T16:40:04.595" v="1819" actId="1076"/>
          <ac:spMkLst>
            <pc:docMk/>
            <pc:sldMk cId="3791068597" sldId="375"/>
            <ac:spMk id="13" creationId="{B773A3A9-133B-B7E4-912A-002CFD960D3A}"/>
          </ac:spMkLst>
        </pc:spChg>
        <pc:spChg chg="del">
          <ac:chgData name="Stuart C Wilde MBE" userId="effe1fc91cccb1d5" providerId="LiveId" clId="{0B7434C0-F6C9-5341-B016-8AA67EE59543}" dt="2023-12-05T19:58:33.985" v="469" actId="478"/>
          <ac:spMkLst>
            <pc:docMk/>
            <pc:sldMk cId="3791068597" sldId="375"/>
            <ac:spMk id="14" creationId="{8F43C2BE-FC11-4556-86F2-8EE2FBBF10D2}"/>
          </ac:spMkLst>
        </pc:spChg>
        <pc:spChg chg="mod">
          <ac:chgData name="Stuart C Wilde MBE" userId="effe1fc91cccb1d5" providerId="LiveId" clId="{0B7434C0-F6C9-5341-B016-8AA67EE59543}" dt="2023-12-07T16:40:04.595" v="1819" actId="1076"/>
          <ac:spMkLst>
            <pc:docMk/>
            <pc:sldMk cId="3791068597" sldId="375"/>
            <ac:spMk id="15" creationId="{B1829252-3D33-364C-DE7B-BB53233C8F14}"/>
          </ac:spMkLst>
        </pc:spChg>
        <pc:spChg chg="mod">
          <ac:chgData name="Stuart C Wilde MBE" userId="effe1fc91cccb1d5" providerId="LiveId" clId="{0B7434C0-F6C9-5341-B016-8AA67EE59543}" dt="2023-12-07T16:40:04.595" v="1819" actId="1076"/>
          <ac:spMkLst>
            <pc:docMk/>
            <pc:sldMk cId="3791068597" sldId="375"/>
            <ac:spMk id="17"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8"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9"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21" creationId="{172ACC77-9E80-C056-5103-E5C4FE3B4832}"/>
          </ac:spMkLst>
        </pc:spChg>
        <pc:spChg chg="mod">
          <ac:chgData name="Stuart C Wilde MBE" userId="effe1fc91cccb1d5" providerId="LiveId" clId="{0B7434C0-F6C9-5341-B016-8AA67EE59543}" dt="2023-12-07T16:40:04.595" v="1819" actId="1076"/>
          <ac:spMkLst>
            <pc:docMk/>
            <pc:sldMk cId="3791068597" sldId="375"/>
            <ac:spMk id="22" creationId="{24248694-A22C-680E-D9F5-337848D88447}"/>
          </ac:spMkLst>
        </pc:spChg>
        <pc:spChg chg="mod">
          <ac:chgData name="Stuart C Wilde MBE" userId="effe1fc91cccb1d5" providerId="LiveId" clId="{0B7434C0-F6C9-5341-B016-8AA67EE59543}" dt="2023-12-07T16:40:04.595" v="1819" actId="1076"/>
          <ac:spMkLst>
            <pc:docMk/>
            <pc:sldMk cId="3791068597" sldId="375"/>
            <ac:spMk id="23" creationId="{E86CE374-F8D9-1D63-DBD3-6C4B3141C361}"/>
          </ac:spMkLst>
        </pc:spChg>
        <pc:spChg chg="del">
          <ac:chgData name="Stuart C Wilde MBE" userId="effe1fc91cccb1d5" providerId="LiveId" clId="{0B7434C0-F6C9-5341-B016-8AA67EE59543}" dt="2023-12-05T19:58:33.985" v="469" actId="478"/>
          <ac:spMkLst>
            <pc:docMk/>
            <pc:sldMk cId="3791068597" sldId="375"/>
            <ac:spMk id="25" creationId="{F54BD576-CC82-43DA-A008-C28EF60A448A}"/>
          </ac:spMkLst>
        </pc:spChg>
        <pc:spChg chg="del">
          <ac:chgData name="Stuart C Wilde MBE" userId="effe1fc91cccb1d5" providerId="LiveId" clId="{0B7434C0-F6C9-5341-B016-8AA67EE59543}" dt="2023-12-05T20:21:34.938" v="1130" actId="478"/>
          <ac:spMkLst>
            <pc:docMk/>
            <pc:sldMk cId="3791068597" sldId="375"/>
            <ac:spMk id="29" creationId="{C5A8C257-B6E4-D850-0685-E36894744DCB}"/>
          </ac:spMkLst>
        </pc:spChg>
        <pc:spChg chg="mod">
          <ac:chgData name="Stuart C Wilde MBE" userId="effe1fc91cccb1d5" providerId="LiveId" clId="{0B7434C0-F6C9-5341-B016-8AA67EE59543}" dt="2023-12-07T16:40:04.595" v="1819" actId="1076"/>
          <ac:spMkLst>
            <pc:docMk/>
            <pc:sldMk cId="3791068597" sldId="375"/>
            <ac:spMk id="30" creationId="{02943B4E-10B1-9A6A-6C30-1613D380FB2C}"/>
          </ac:spMkLst>
        </pc:spChg>
        <pc:spChg chg="mod">
          <ac:chgData name="Stuart C Wilde MBE" userId="effe1fc91cccb1d5" providerId="LiveId" clId="{0B7434C0-F6C9-5341-B016-8AA67EE59543}" dt="2023-12-07T16:40:04.595" v="1819" actId="1076"/>
          <ac:spMkLst>
            <pc:docMk/>
            <pc:sldMk cId="3791068597" sldId="375"/>
            <ac:spMk id="39" creationId="{6144C97A-1A13-61DC-CEC4-CD18FF7F7607}"/>
          </ac:spMkLst>
        </pc:spChg>
        <pc:spChg chg="mod">
          <ac:chgData name="Stuart C Wilde MBE" userId="effe1fc91cccb1d5" providerId="LiveId" clId="{0B7434C0-F6C9-5341-B016-8AA67EE59543}" dt="2023-12-07T16:40:04.595" v="1819" actId="1076"/>
          <ac:spMkLst>
            <pc:docMk/>
            <pc:sldMk cId="3791068597" sldId="375"/>
            <ac:spMk id="45" creationId="{5D869CC5-43F1-3F47-1185-378F45032E72}"/>
          </ac:spMkLst>
        </pc:spChg>
        <pc:spChg chg="mod">
          <ac:chgData name="Stuart C Wilde MBE" userId="effe1fc91cccb1d5" providerId="LiveId" clId="{0B7434C0-F6C9-5341-B016-8AA67EE59543}" dt="2023-12-07T16:40:04.595" v="1819" actId="1076"/>
          <ac:spMkLst>
            <pc:docMk/>
            <pc:sldMk cId="3791068597" sldId="375"/>
            <ac:spMk id="46" creationId="{806136B2-7339-8D63-DB4E-76F0808BFF0F}"/>
          </ac:spMkLst>
        </pc:spChg>
        <pc:spChg chg="mod">
          <ac:chgData name="Stuart C Wilde MBE" userId="effe1fc91cccb1d5" providerId="LiveId" clId="{0B7434C0-F6C9-5341-B016-8AA67EE59543}" dt="2023-12-07T16:40:04.595" v="1819" actId="1076"/>
          <ac:spMkLst>
            <pc:docMk/>
            <pc:sldMk cId="3791068597" sldId="375"/>
            <ac:spMk id="58" creationId="{C14F99BF-AD13-F5A7-1A23-1BEE00C1A682}"/>
          </ac:spMkLst>
        </pc:spChg>
        <pc:spChg chg="mod">
          <ac:chgData name="Stuart C Wilde MBE" userId="effe1fc91cccb1d5" providerId="LiveId" clId="{0B7434C0-F6C9-5341-B016-8AA67EE59543}" dt="2023-12-07T16:40:04.595" v="1819" actId="1076"/>
          <ac:spMkLst>
            <pc:docMk/>
            <pc:sldMk cId="3791068597" sldId="375"/>
            <ac:spMk id="59" creationId="{2F8F999E-EF4D-FEA2-87D7-30204193A90B}"/>
          </ac:spMkLst>
        </pc:spChg>
        <pc:spChg chg="mod">
          <ac:chgData name="Stuart C Wilde MBE" userId="effe1fc91cccb1d5" providerId="LiveId" clId="{0B7434C0-F6C9-5341-B016-8AA67EE59543}" dt="2023-12-07T16:40:04.595" v="1819" actId="1076"/>
          <ac:spMkLst>
            <pc:docMk/>
            <pc:sldMk cId="3791068597" sldId="375"/>
            <ac:spMk id="61" creationId="{3DA28632-352C-B195-8B8F-6C426BFED4EB}"/>
          </ac:spMkLst>
        </pc:spChg>
        <pc:spChg chg="mod">
          <ac:chgData name="Stuart C Wilde MBE" userId="effe1fc91cccb1d5" providerId="LiveId" clId="{0B7434C0-F6C9-5341-B016-8AA67EE59543}" dt="2023-12-07T16:40:04.595" v="1819" actId="1076"/>
          <ac:spMkLst>
            <pc:docMk/>
            <pc:sldMk cId="3791068597" sldId="375"/>
            <ac:spMk id="62" creationId="{F16A2DD9-E13B-55EF-0021-76658351D81C}"/>
          </ac:spMkLst>
        </pc:spChg>
        <pc:spChg chg="mod">
          <ac:chgData name="Stuart C Wilde MBE" userId="effe1fc91cccb1d5" providerId="LiveId" clId="{0B7434C0-F6C9-5341-B016-8AA67EE59543}" dt="2023-12-07T16:40:04.595" v="1819" actId="1076"/>
          <ac:spMkLst>
            <pc:docMk/>
            <pc:sldMk cId="3791068597" sldId="375"/>
            <ac:spMk id="66" creationId="{CF77086D-43B3-91E5-6CC8-E30EE5E6ED21}"/>
          </ac:spMkLst>
        </pc:spChg>
        <pc:spChg chg="mod">
          <ac:chgData name="Stuart C Wilde MBE" userId="effe1fc91cccb1d5" providerId="LiveId" clId="{0B7434C0-F6C9-5341-B016-8AA67EE59543}" dt="2023-12-07T16:40:04.595" v="1819" actId="1076"/>
          <ac:spMkLst>
            <pc:docMk/>
            <pc:sldMk cId="3791068597" sldId="375"/>
            <ac:spMk id="68" creationId="{45DDA4CD-D502-FAD2-DDA8-234D21CD9992}"/>
          </ac:spMkLst>
        </pc:spChg>
        <pc:spChg chg="mod">
          <ac:chgData name="Stuart C Wilde MBE" userId="effe1fc91cccb1d5" providerId="LiveId" clId="{0B7434C0-F6C9-5341-B016-8AA67EE59543}" dt="2023-12-07T16:40:04.595" v="1819" actId="1076"/>
          <ac:spMkLst>
            <pc:docMk/>
            <pc:sldMk cId="3791068597" sldId="375"/>
            <ac:spMk id="75" creationId="{856FDA80-0DD7-6E56-646A-BBD5991D7840}"/>
          </ac:spMkLst>
        </pc:spChg>
        <pc:picChg chg="mod">
          <ac:chgData name="Stuart C Wilde MBE" userId="effe1fc91cccb1d5" providerId="LiveId" clId="{0B7434C0-F6C9-5341-B016-8AA67EE59543}" dt="2023-12-07T16:40:04.595" v="1819" actId="1076"/>
          <ac:picMkLst>
            <pc:docMk/>
            <pc:sldMk cId="3791068597" sldId="375"/>
            <ac:picMk id="6" creationId="{C3007169-00E8-A529-A18F-E4B557618222}"/>
          </ac:picMkLst>
        </pc:picChg>
        <pc:picChg chg="mod">
          <ac:chgData name="Stuart C Wilde MBE" userId="effe1fc91cccb1d5" providerId="LiveId" clId="{0B7434C0-F6C9-5341-B016-8AA67EE59543}" dt="2023-12-07T16:40:04.595" v="1819" actId="1076"/>
          <ac:picMkLst>
            <pc:docMk/>
            <pc:sldMk cId="3791068597" sldId="375"/>
            <ac:picMk id="12" creationId="{F649CAAB-DF1C-86FF-C8EE-2F9A952EC7E5}"/>
          </ac:picMkLst>
        </pc:picChg>
        <pc:picChg chg="mod">
          <ac:chgData name="Stuart C Wilde MBE" userId="effe1fc91cccb1d5" providerId="LiveId" clId="{0B7434C0-F6C9-5341-B016-8AA67EE59543}" dt="2023-12-07T16:40:04.595" v="1819" actId="1076"/>
          <ac:picMkLst>
            <pc:docMk/>
            <pc:sldMk cId="3791068597" sldId="375"/>
            <ac:picMk id="36" creationId="{FA0876B9-5ACE-0863-9C02-7361B26BFF9A}"/>
          </ac:picMkLst>
        </pc:picChg>
        <pc:picChg chg="mod">
          <ac:chgData name="Stuart C Wilde MBE" userId="effe1fc91cccb1d5" providerId="LiveId" clId="{0B7434C0-F6C9-5341-B016-8AA67EE59543}" dt="2023-12-07T16:40:04.595" v="1819" actId="1076"/>
          <ac:picMkLst>
            <pc:docMk/>
            <pc:sldMk cId="3791068597" sldId="375"/>
            <ac:picMk id="57" creationId="{00FEF779-4131-76FA-74B4-DA1B9FD91E00}"/>
          </ac:picMkLst>
        </pc:picChg>
        <pc:cxnChg chg="mod">
          <ac:chgData name="Stuart C Wilde MBE" userId="effe1fc91cccb1d5" providerId="LiveId" clId="{0B7434C0-F6C9-5341-B016-8AA67EE59543}" dt="2023-12-07T16:40:04.595" v="1819" actId="1076"/>
          <ac:cxnSpMkLst>
            <pc:docMk/>
            <pc:sldMk cId="3791068597" sldId="375"/>
            <ac:cxnSpMk id="5" creationId="{057A2C25-7116-C9B9-23BA-F1A0EA443AD3}"/>
          </ac:cxnSpMkLst>
        </pc:cxnChg>
        <pc:cxnChg chg="del">
          <ac:chgData name="Stuart C Wilde MBE" userId="effe1fc91cccb1d5" providerId="LiveId" clId="{0B7434C0-F6C9-5341-B016-8AA67EE59543}" dt="2023-12-05T19:58:33.985" v="469" actId="478"/>
          <ac:cxnSpMkLst>
            <pc:docMk/>
            <pc:sldMk cId="3791068597" sldId="375"/>
            <ac:cxnSpMk id="8" creationId="{50060E80-F1C3-4E50-B873-7CFDEEA90049}"/>
          </ac:cxnSpMkLst>
        </pc:cxnChg>
        <pc:cxnChg chg="del">
          <ac:chgData name="Stuart C Wilde MBE" userId="effe1fc91cccb1d5" providerId="LiveId" clId="{0B7434C0-F6C9-5341-B016-8AA67EE59543}" dt="2023-12-05T19:58:33.985" v="469" actId="478"/>
          <ac:cxnSpMkLst>
            <pc:docMk/>
            <pc:sldMk cId="3791068597" sldId="375"/>
            <ac:cxnSpMk id="9" creationId="{01C52B09-2839-4160-A3C1-6BB201E5D53A}"/>
          </ac:cxnSpMkLst>
        </pc:cxnChg>
        <pc:cxnChg chg="del">
          <ac:chgData name="Stuart C Wilde MBE" userId="effe1fc91cccb1d5" providerId="LiveId" clId="{0B7434C0-F6C9-5341-B016-8AA67EE59543}" dt="2023-12-05T19:58:33.985" v="469" actId="478"/>
          <ac:cxnSpMkLst>
            <pc:docMk/>
            <pc:sldMk cId="3791068597" sldId="375"/>
            <ac:cxnSpMk id="10" creationId="{FC6C2AB6-E695-4520-9F38-6B6A0DE36B04}"/>
          </ac:cxnSpMkLst>
        </pc:cxnChg>
        <pc:cxnChg chg="del">
          <ac:chgData name="Stuart C Wilde MBE" userId="effe1fc91cccb1d5" providerId="LiveId" clId="{0B7434C0-F6C9-5341-B016-8AA67EE59543}" dt="2023-12-05T19:58:33.985" v="469" actId="478"/>
          <ac:cxnSpMkLst>
            <pc:docMk/>
            <pc:sldMk cId="3791068597" sldId="375"/>
            <ac:cxnSpMk id="11" creationId="{8F28B946-C7F6-4BF4-9E0C-3FACB97B07C7}"/>
          </ac:cxnSpMkLst>
        </pc:cxnChg>
        <pc:cxnChg chg="mod">
          <ac:chgData name="Stuart C Wilde MBE" userId="effe1fc91cccb1d5" providerId="LiveId" clId="{0B7434C0-F6C9-5341-B016-8AA67EE59543}" dt="2023-12-07T16:40:04.595" v="1819" actId="1076"/>
          <ac:cxnSpMkLst>
            <pc:docMk/>
            <pc:sldMk cId="3791068597" sldId="375"/>
            <ac:cxnSpMk id="24" creationId="{C393A126-80D7-5645-3BC8-CDDD43816457}"/>
          </ac:cxnSpMkLst>
        </pc:cxnChg>
        <pc:cxnChg chg="mod">
          <ac:chgData name="Stuart C Wilde MBE" userId="effe1fc91cccb1d5" providerId="LiveId" clId="{0B7434C0-F6C9-5341-B016-8AA67EE59543}" dt="2023-12-07T16:40:04.595" v="1819" actId="1076"/>
          <ac:cxnSpMkLst>
            <pc:docMk/>
            <pc:sldMk cId="3791068597" sldId="375"/>
            <ac:cxnSpMk id="26" creationId="{415236CA-11BE-7ED9-50E3-C14FEB7146A3}"/>
          </ac:cxnSpMkLst>
        </pc:cxnChg>
        <pc:cxnChg chg="mod">
          <ac:chgData name="Stuart C Wilde MBE" userId="effe1fc91cccb1d5" providerId="LiveId" clId="{0B7434C0-F6C9-5341-B016-8AA67EE59543}" dt="2023-12-07T16:40:04.595" v="1819" actId="1076"/>
          <ac:cxnSpMkLst>
            <pc:docMk/>
            <pc:sldMk cId="3791068597" sldId="375"/>
            <ac:cxnSpMk id="27" creationId="{0328067B-70D8-93BB-FE42-BBC636E2BCC0}"/>
          </ac:cxnSpMkLst>
        </pc:cxnChg>
        <pc:cxnChg chg="mod">
          <ac:chgData name="Stuart C Wilde MBE" userId="effe1fc91cccb1d5" providerId="LiveId" clId="{0B7434C0-F6C9-5341-B016-8AA67EE59543}" dt="2023-12-07T16:40:04.595" v="1819" actId="1076"/>
          <ac:cxnSpMkLst>
            <pc:docMk/>
            <pc:sldMk cId="3791068597" sldId="375"/>
            <ac:cxnSpMk id="41" creationId="{A82DE0C9-0D14-8BB7-6E50-62785F2CAF55}"/>
          </ac:cxnSpMkLst>
        </pc:cxnChg>
        <pc:cxnChg chg="mod">
          <ac:chgData name="Stuart C Wilde MBE" userId="effe1fc91cccb1d5" providerId="LiveId" clId="{0B7434C0-F6C9-5341-B016-8AA67EE59543}" dt="2023-12-07T16:40:04.595" v="1819" actId="1076"/>
          <ac:cxnSpMkLst>
            <pc:docMk/>
            <pc:sldMk cId="3791068597" sldId="375"/>
            <ac:cxnSpMk id="42" creationId="{3E42474D-8060-5A47-55D6-8D735B0FBECD}"/>
          </ac:cxnSpMkLst>
        </pc:cxnChg>
        <pc:cxnChg chg="mod">
          <ac:chgData name="Stuart C Wilde MBE" userId="effe1fc91cccb1d5" providerId="LiveId" clId="{0B7434C0-F6C9-5341-B016-8AA67EE59543}" dt="2023-12-07T16:40:04.595" v="1819" actId="1076"/>
          <ac:cxnSpMkLst>
            <pc:docMk/>
            <pc:sldMk cId="3791068597" sldId="375"/>
            <ac:cxnSpMk id="48" creationId="{9897AFA2-6BBC-7220-F4E2-DEBF91600438}"/>
          </ac:cxnSpMkLst>
        </pc:cxnChg>
        <pc:cxnChg chg="mod">
          <ac:chgData name="Stuart C Wilde MBE" userId="effe1fc91cccb1d5" providerId="LiveId" clId="{0B7434C0-F6C9-5341-B016-8AA67EE59543}" dt="2023-12-07T16:40:04.595" v="1819" actId="1076"/>
          <ac:cxnSpMkLst>
            <pc:docMk/>
            <pc:sldMk cId="3791068597" sldId="375"/>
            <ac:cxnSpMk id="49" creationId="{87849E23-BA3B-DE89-A067-D4A7DE69352C}"/>
          </ac:cxnSpMkLst>
        </pc:cxnChg>
        <pc:cxnChg chg="mod">
          <ac:chgData name="Stuart C Wilde MBE" userId="effe1fc91cccb1d5" providerId="LiveId" clId="{0B7434C0-F6C9-5341-B016-8AA67EE59543}" dt="2023-12-07T16:40:04.595" v="1819" actId="1076"/>
          <ac:cxnSpMkLst>
            <pc:docMk/>
            <pc:sldMk cId="3791068597" sldId="375"/>
            <ac:cxnSpMk id="50" creationId="{2A000163-4484-5CE8-288F-32FBE8635264}"/>
          </ac:cxnSpMkLst>
        </pc:cxnChg>
        <pc:cxnChg chg="mod">
          <ac:chgData name="Stuart C Wilde MBE" userId="effe1fc91cccb1d5" providerId="LiveId" clId="{0B7434C0-F6C9-5341-B016-8AA67EE59543}" dt="2023-12-07T16:40:04.595" v="1819" actId="1076"/>
          <ac:cxnSpMkLst>
            <pc:docMk/>
            <pc:sldMk cId="3791068597" sldId="375"/>
            <ac:cxnSpMk id="53" creationId="{772BC02D-C2FB-0B09-D44F-937A0C2CB39B}"/>
          </ac:cxnSpMkLst>
        </pc:cxnChg>
        <pc:cxnChg chg="mod">
          <ac:chgData name="Stuart C Wilde MBE" userId="effe1fc91cccb1d5" providerId="LiveId" clId="{0B7434C0-F6C9-5341-B016-8AA67EE59543}" dt="2023-12-07T16:40:04.595" v="1819" actId="1076"/>
          <ac:cxnSpMkLst>
            <pc:docMk/>
            <pc:sldMk cId="3791068597" sldId="375"/>
            <ac:cxnSpMk id="56" creationId="{2B339052-1E24-335D-A214-FDA260A2A827}"/>
          </ac:cxnSpMkLst>
        </pc:cxnChg>
        <pc:cxnChg chg="mod">
          <ac:chgData name="Stuart C Wilde MBE" userId="effe1fc91cccb1d5" providerId="LiveId" clId="{0B7434C0-F6C9-5341-B016-8AA67EE59543}" dt="2023-12-07T16:40:04.595" v="1819" actId="1076"/>
          <ac:cxnSpMkLst>
            <pc:docMk/>
            <pc:sldMk cId="3791068597" sldId="375"/>
            <ac:cxnSpMk id="63" creationId="{B6A81C12-D96D-73B7-75D1-8377AF059B24}"/>
          </ac:cxnSpMkLst>
        </pc:cxnChg>
        <pc:cxnChg chg="mod">
          <ac:chgData name="Stuart C Wilde MBE" userId="effe1fc91cccb1d5" providerId="LiveId" clId="{0B7434C0-F6C9-5341-B016-8AA67EE59543}" dt="2023-12-07T16:40:04.595" v="1819" actId="1076"/>
          <ac:cxnSpMkLst>
            <pc:docMk/>
            <pc:sldMk cId="3791068597" sldId="375"/>
            <ac:cxnSpMk id="67" creationId="{64C75240-5F31-3DD2-4C6D-71C1F10B8DD3}"/>
          </ac:cxnSpMkLst>
        </pc:cxnChg>
      </pc:sldChg>
      <pc:sldChg chg="addSp delSp modSp mod">
        <pc:chgData name="Stuart C Wilde MBE" userId="effe1fc91cccb1d5" providerId="LiveId" clId="{0B7434C0-F6C9-5341-B016-8AA67EE59543}" dt="2023-12-07T16:40:16.009" v="1820" actId="1076"/>
        <pc:sldMkLst>
          <pc:docMk/>
          <pc:sldMk cId="1616356028" sldId="376"/>
        </pc:sldMkLst>
        <pc:spChg chg="add mod">
          <ac:chgData name="Stuart C Wilde MBE" userId="effe1fc91cccb1d5" providerId="LiveId" clId="{0B7434C0-F6C9-5341-B016-8AA67EE59543}" dt="2023-12-05T20:21:51.390" v="1137" actId="20577"/>
          <ac:spMkLst>
            <pc:docMk/>
            <pc:sldMk cId="1616356028" sldId="376"/>
            <ac:spMk id="2" creationId="{B56F3456-8C7E-EB9B-80D8-D92C6312896F}"/>
          </ac:spMkLst>
        </pc:spChg>
        <pc:spChg chg="del">
          <ac:chgData name="Stuart C Wilde MBE" userId="effe1fc91cccb1d5" providerId="LiveId" clId="{0B7434C0-F6C9-5341-B016-8AA67EE59543}" dt="2023-12-05T19:58:39.159" v="470" actId="478"/>
          <ac:spMkLst>
            <pc:docMk/>
            <pc:sldMk cId="1616356028" sldId="376"/>
            <ac:spMk id="4" creationId="{60735DC8-A105-4BD0-A57F-2FFC38AECE84}"/>
          </ac:spMkLst>
        </pc:spChg>
        <pc:spChg chg="del">
          <ac:chgData name="Stuart C Wilde MBE" userId="effe1fc91cccb1d5" providerId="LiveId" clId="{0B7434C0-F6C9-5341-B016-8AA67EE59543}" dt="2023-12-05T19:58:39.159" v="470" actId="478"/>
          <ac:spMkLst>
            <pc:docMk/>
            <pc:sldMk cId="1616356028" sldId="376"/>
            <ac:spMk id="14" creationId="{8F43C2BE-FC11-4556-86F2-8EE2FBBF10D2}"/>
          </ac:spMkLst>
        </pc:spChg>
        <pc:spChg chg="mod">
          <ac:chgData name="Stuart C Wilde MBE" userId="effe1fc91cccb1d5" providerId="LiveId" clId="{0B7434C0-F6C9-5341-B016-8AA67EE59543}" dt="2023-12-07T16:40:16.009" v="1820" actId="1076"/>
          <ac:spMkLst>
            <pc:docMk/>
            <pc:sldMk cId="1616356028" sldId="376"/>
            <ac:spMk id="21" creationId="{E2440B21-776F-4403-7783-2D6FC5529CB8}"/>
          </ac:spMkLst>
        </pc:spChg>
        <pc:spChg chg="mod">
          <ac:chgData name="Stuart C Wilde MBE" userId="effe1fc91cccb1d5" providerId="LiveId" clId="{0B7434C0-F6C9-5341-B016-8AA67EE59543}" dt="2023-12-07T16:40:16.009" v="1820" actId="1076"/>
          <ac:spMkLst>
            <pc:docMk/>
            <pc:sldMk cId="1616356028" sldId="376"/>
            <ac:spMk id="23" creationId="{8C7B37ED-DA24-4951-EBBE-C72548E7C878}"/>
          </ac:spMkLst>
        </pc:spChg>
        <pc:spChg chg="del">
          <ac:chgData name="Stuart C Wilde MBE" userId="effe1fc91cccb1d5" providerId="LiveId" clId="{0B7434C0-F6C9-5341-B016-8AA67EE59543}" dt="2023-12-05T19:58:39.159" v="470" actId="478"/>
          <ac:spMkLst>
            <pc:docMk/>
            <pc:sldMk cId="1616356028" sldId="376"/>
            <ac:spMk id="25" creationId="{F54BD576-CC82-43DA-A008-C28EF60A448A}"/>
          </ac:spMkLst>
        </pc:spChg>
        <pc:spChg chg="del">
          <ac:chgData name="Stuart C Wilde MBE" userId="effe1fc91cccb1d5" providerId="LiveId" clId="{0B7434C0-F6C9-5341-B016-8AA67EE59543}" dt="2023-12-05T20:21:45.778" v="1134" actId="478"/>
          <ac:spMkLst>
            <pc:docMk/>
            <pc:sldMk cId="1616356028" sldId="376"/>
            <ac:spMk id="29" creationId="{C5A8C257-B6E4-D850-0685-E36894744DCB}"/>
          </ac:spMkLst>
        </pc:spChg>
        <pc:spChg chg="mod">
          <ac:chgData name="Stuart C Wilde MBE" userId="effe1fc91cccb1d5" providerId="LiveId" clId="{0B7434C0-F6C9-5341-B016-8AA67EE59543}" dt="2023-12-07T16:40:16.009" v="1820" actId="1076"/>
          <ac:spMkLst>
            <pc:docMk/>
            <pc:sldMk cId="1616356028" sldId="376"/>
            <ac:spMk id="35" creationId="{D4E60ECF-ED3A-8F26-FDF2-97495D89D7C5}"/>
          </ac:spMkLst>
        </pc:spChg>
        <pc:spChg chg="mod">
          <ac:chgData name="Stuart C Wilde MBE" userId="effe1fc91cccb1d5" providerId="LiveId" clId="{0B7434C0-F6C9-5341-B016-8AA67EE59543}" dt="2023-12-07T16:40:16.009" v="1820" actId="1076"/>
          <ac:spMkLst>
            <pc:docMk/>
            <pc:sldMk cId="1616356028" sldId="376"/>
            <ac:spMk id="72" creationId="{877555A3-AF51-6C4F-7C59-931F3A3BE833}"/>
          </ac:spMkLst>
        </pc:spChg>
        <pc:spChg chg="mod">
          <ac:chgData name="Stuart C Wilde MBE" userId="effe1fc91cccb1d5" providerId="LiveId" clId="{0B7434C0-F6C9-5341-B016-8AA67EE59543}" dt="2023-12-07T16:40:16.009" v="1820" actId="1076"/>
          <ac:spMkLst>
            <pc:docMk/>
            <pc:sldMk cId="1616356028" sldId="376"/>
            <ac:spMk id="73" creationId="{68601C61-44F3-102E-A6F7-86DF164B3287}"/>
          </ac:spMkLst>
        </pc:spChg>
        <pc:spChg chg="mod">
          <ac:chgData name="Stuart C Wilde MBE" userId="effe1fc91cccb1d5" providerId="LiveId" clId="{0B7434C0-F6C9-5341-B016-8AA67EE59543}" dt="2023-12-07T16:40:16.009" v="1820" actId="1076"/>
          <ac:spMkLst>
            <pc:docMk/>
            <pc:sldMk cId="1616356028" sldId="376"/>
            <ac:spMk id="77" creationId="{90A80714-BB48-F1F5-D722-7EE8E86E59A3}"/>
          </ac:spMkLst>
        </pc:spChg>
        <pc:spChg chg="mod">
          <ac:chgData name="Stuart C Wilde MBE" userId="effe1fc91cccb1d5" providerId="LiveId" clId="{0B7434C0-F6C9-5341-B016-8AA67EE59543}" dt="2023-12-07T16:40:16.009" v="1820" actId="1076"/>
          <ac:spMkLst>
            <pc:docMk/>
            <pc:sldMk cId="1616356028" sldId="376"/>
            <ac:spMk id="78" creationId="{17095F75-FDB2-2A81-1067-A4BBCA872E0F}"/>
          </ac:spMkLst>
        </pc:spChg>
        <pc:spChg chg="mod">
          <ac:chgData name="Stuart C Wilde MBE" userId="effe1fc91cccb1d5" providerId="LiveId" clId="{0B7434C0-F6C9-5341-B016-8AA67EE59543}" dt="2023-12-07T16:40:16.009" v="1820" actId="1076"/>
          <ac:spMkLst>
            <pc:docMk/>
            <pc:sldMk cId="1616356028" sldId="376"/>
            <ac:spMk id="79" creationId="{9B91D9F0-9FED-3234-2C2A-BD65AF9A292D}"/>
          </ac:spMkLst>
        </pc:spChg>
        <pc:spChg chg="mod">
          <ac:chgData name="Stuart C Wilde MBE" userId="effe1fc91cccb1d5" providerId="LiveId" clId="{0B7434C0-F6C9-5341-B016-8AA67EE59543}" dt="2023-12-07T16:40:16.009" v="1820" actId="1076"/>
          <ac:spMkLst>
            <pc:docMk/>
            <pc:sldMk cId="1616356028" sldId="376"/>
            <ac:spMk id="80" creationId="{895044CD-BFB8-9F29-26BF-71B408CAAAAB}"/>
          </ac:spMkLst>
        </pc:spChg>
        <pc:spChg chg="mod">
          <ac:chgData name="Stuart C Wilde MBE" userId="effe1fc91cccb1d5" providerId="LiveId" clId="{0B7434C0-F6C9-5341-B016-8AA67EE59543}" dt="2023-12-07T16:40:16.009" v="1820" actId="1076"/>
          <ac:spMkLst>
            <pc:docMk/>
            <pc:sldMk cId="1616356028" sldId="376"/>
            <ac:spMk id="81" creationId="{AD738CEA-100A-42A9-CA36-6C3271CFD2D6}"/>
          </ac:spMkLst>
        </pc:spChg>
        <pc:spChg chg="mod">
          <ac:chgData name="Stuart C Wilde MBE" userId="effe1fc91cccb1d5" providerId="LiveId" clId="{0B7434C0-F6C9-5341-B016-8AA67EE59543}" dt="2023-12-07T16:40:16.009" v="1820" actId="1076"/>
          <ac:spMkLst>
            <pc:docMk/>
            <pc:sldMk cId="1616356028" sldId="376"/>
            <ac:spMk id="82" creationId="{C2196C63-B20D-D664-B58B-6A22F8A8D3E7}"/>
          </ac:spMkLst>
        </pc:spChg>
        <pc:spChg chg="mod">
          <ac:chgData name="Stuart C Wilde MBE" userId="effe1fc91cccb1d5" providerId="LiveId" clId="{0B7434C0-F6C9-5341-B016-8AA67EE59543}" dt="2023-12-07T16:40:16.009" v="1820" actId="1076"/>
          <ac:spMkLst>
            <pc:docMk/>
            <pc:sldMk cId="1616356028" sldId="376"/>
            <ac:spMk id="87" creationId="{A687E4D5-1D0F-FC83-C4C8-5E44CFCD2BE1}"/>
          </ac:spMkLst>
        </pc:spChg>
        <pc:picChg chg="mod">
          <ac:chgData name="Stuart C Wilde MBE" userId="effe1fc91cccb1d5" providerId="LiveId" clId="{0B7434C0-F6C9-5341-B016-8AA67EE59543}" dt="2023-12-07T16:40:16.009" v="1820" actId="1076"/>
          <ac:picMkLst>
            <pc:docMk/>
            <pc:sldMk cId="1616356028" sldId="376"/>
            <ac:picMk id="5" creationId="{1AB79D03-7932-DB69-1070-3DDF48C1FCA5}"/>
          </ac:picMkLst>
        </pc:picChg>
        <pc:picChg chg="mod">
          <ac:chgData name="Stuart C Wilde MBE" userId="effe1fc91cccb1d5" providerId="LiveId" clId="{0B7434C0-F6C9-5341-B016-8AA67EE59543}" dt="2023-12-07T16:40:16.009" v="1820" actId="1076"/>
          <ac:picMkLst>
            <pc:docMk/>
            <pc:sldMk cId="1616356028" sldId="376"/>
            <ac:picMk id="6" creationId="{7F9F6630-6D05-656C-BC0E-3EE110D61543}"/>
          </ac:picMkLst>
        </pc:picChg>
        <pc:picChg chg="mod">
          <ac:chgData name="Stuart C Wilde MBE" userId="effe1fc91cccb1d5" providerId="LiveId" clId="{0B7434C0-F6C9-5341-B016-8AA67EE59543}" dt="2023-12-07T16:40:16.009" v="1820" actId="1076"/>
          <ac:picMkLst>
            <pc:docMk/>
            <pc:sldMk cId="1616356028" sldId="376"/>
            <ac:picMk id="7" creationId="{D7FB575F-3EF3-4771-D26A-D12809AD4EFF}"/>
          </ac:picMkLst>
        </pc:picChg>
        <pc:picChg chg="mod">
          <ac:chgData name="Stuart C Wilde MBE" userId="effe1fc91cccb1d5" providerId="LiveId" clId="{0B7434C0-F6C9-5341-B016-8AA67EE59543}" dt="2023-12-07T16:40:16.009" v="1820" actId="1076"/>
          <ac:picMkLst>
            <pc:docMk/>
            <pc:sldMk cId="1616356028" sldId="376"/>
            <ac:picMk id="12" creationId="{40E876D1-C782-9916-ADA1-F40C64CDA58C}"/>
          </ac:picMkLst>
        </pc:picChg>
        <pc:picChg chg="mod">
          <ac:chgData name="Stuart C Wilde MBE" userId="effe1fc91cccb1d5" providerId="LiveId" clId="{0B7434C0-F6C9-5341-B016-8AA67EE59543}" dt="2023-12-07T16:40:16.009" v="1820" actId="1076"/>
          <ac:picMkLst>
            <pc:docMk/>
            <pc:sldMk cId="1616356028" sldId="376"/>
            <ac:picMk id="70" creationId="{22F7EE63-1BD1-8D25-71C1-6B35D72AB696}"/>
          </ac:picMkLst>
        </pc:picChg>
        <pc:cxnChg chg="del">
          <ac:chgData name="Stuart C Wilde MBE" userId="effe1fc91cccb1d5" providerId="LiveId" clId="{0B7434C0-F6C9-5341-B016-8AA67EE59543}" dt="2023-12-05T19:58:39.159" v="470" actId="478"/>
          <ac:cxnSpMkLst>
            <pc:docMk/>
            <pc:sldMk cId="1616356028" sldId="376"/>
            <ac:cxnSpMk id="8" creationId="{50060E80-F1C3-4E50-B873-7CFDEEA90049}"/>
          </ac:cxnSpMkLst>
        </pc:cxnChg>
        <pc:cxnChg chg="del">
          <ac:chgData name="Stuart C Wilde MBE" userId="effe1fc91cccb1d5" providerId="LiveId" clId="{0B7434C0-F6C9-5341-B016-8AA67EE59543}" dt="2023-12-05T19:58:39.159" v="470" actId="478"/>
          <ac:cxnSpMkLst>
            <pc:docMk/>
            <pc:sldMk cId="1616356028" sldId="376"/>
            <ac:cxnSpMk id="9" creationId="{01C52B09-2839-4160-A3C1-6BB201E5D53A}"/>
          </ac:cxnSpMkLst>
        </pc:cxnChg>
        <pc:cxnChg chg="del">
          <ac:chgData name="Stuart C Wilde MBE" userId="effe1fc91cccb1d5" providerId="LiveId" clId="{0B7434C0-F6C9-5341-B016-8AA67EE59543}" dt="2023-12-05T19:58:39.159" v="470" actId="478"/>
          <ac:cxnSpMkLst>
            <pc:docMk/>
            <pc:sldMk cId="1616356028" sldId="376"/>
            <ac:cxnSpMk id="10" creationId="{FC6C2AB6-E695-4520-9F38-6B6A0DE36B04}"/>
          </ac:cxnSpMkLst>
        </pc:cxnChg>
        <pc:cxnChg chg="del">
          <ac:chgData name="Stuart C Wilde MBE" userId="effe1fc91cccb1d5" providerId="LiveId" clId="{0B7434C0-F6C9-5341-B016-8AA67EE59543}" dt="2023-12-05T19:58:39.159" v="470" actId="478"/>
          <ac:cxnSpMkLst>
            <pc:docMk/>
            <pc:sldMk cId="1616356028" sldId="376"/>
            <ac:cxnSpMk id="11" creationId="{8F28B946-C7F6-4BF4-9E0C-3FACB97B07C7}"/>
          </ac:cxnSpMkLst>
        </pc:cxnChg>
        <pc:cxnChg chg="mod">
          <ac:chgData name="Stuart C Wilde MBE" userId="effe1fc91cccb1d5" providerId="LiveId" clId="{0B7434C0-F6C9-5341-B016-8AA67EE59543}" dt="2023-12-07T16:40:16.009" v="1820" actId="1076"/>
          <ac:cxnSpMkLst>
            <pc:docMk/>
            <pc:sldMk cId="1616356028" sldId="376"/>
            <ac:cxnSpMk id="24" creationId="{1414D701-0C3A-4827-98B7-6358222CA845}"/>
          </ac:cxnSpMkLst>
        </pc:cxnChg>
        <pc:cxnChg chg="mod">
          <ac:chgData name="Stuart C Wilde MBE" userId="effe1fc91cccb1d5" providerId="LiveId" clId="{0B7434C0-F6C9-5341-B016-8AA67EE59543}" dt="2023-12-07T16:40:16.009" v="1820" actId="1076"/>
          <ac:cxnSpMkLst>
            <pc:docMk/>
            <pc:sldMk cId="1616356028" sldId="376"/>
            <ac:cxnSpMk id="40" creationId="{ACF28678-7046-9E52-504F-1169733BAA57}"/>
          </ac:cxnSpMkLst>
        </pc:cxnChg>
        <pc:cxnChg chg="mod">
          <ac:chgData name="Stuart C Wilde MBE" userId="effe1fc91cccb1d5" providerId="LiveId" clId="{0B7434C0-F6C9-5341-B016-8AA67EE59543}" dt="2023-12-07T16:40:16.009" v="1820" actId="1076"/>
          <ac:cxnSpMkLst>
            <pc:docMk/>
            <pc:sldMk cId="1616356028" sldId="376"/>
            <ac:cxnSpMk id="55" creationId="{ED8AF2CC-7E39-3A04-C4F5-A28CD016549C}"/>
          </ac:cxnSpMkLst>
        </pc:cxnChg>
        <pc:cxnChg chg="mod">
          <ac:chgData name="Stuart C Wilde MBE" userId="effe1fc91cccb1d5" providerId="LiveId" clId="{0B7434C0-F6C9-5341-B016-8AA67EE59543}" dt="2023-12-07T16:40:16.009" v="1820" actId="1076"/>
          <ac:cxnSpMkLst>
            <pc:docMk/>
            <pc:sldMk cId="1616356028" sldId="376"/>
            <ac:cxnSpMk id="74" creationId="{98AAF103-5E5C-216B-CE41-C1803D3A4828}"/>
          </ac:cxnSpMkLst>
        </pc:cxnChg>
        <pc:cxnChg chg="mod">
          <ac:chgData name="Stuart C Wilde MBE" userId="effe1fc91cccb1d5" providerId="LiveId" clId="{0B7434C0-F6C9-5341-B016-8AA67EE59543}" dt="2023-12-07T16:40:16.009" v="1820" actId="1076"/>
          <ac:cxnSpMkLst>
            <pc:docMk/>
            <pc:sldMk cId="1616356028" sldId="376"/>
            <ac:cxnSpMk id="76" creationId="{66969764-317A-A5C8-026C-3C1743E2C913}"/>
          </ac:cxnSpMkLst>
        </pc:cxnChg>
        <pc:cxnChg chg="mod">
          <ac:chgData name="Stuart C Wilde MBE" userId="effe1fc91cccb1d5" providerId="LiveId" clId="{0B7434C0-F6C9-5341-B016-8AA67EE59543}" dt="2023-12-07T16:40:16.009" v="1820" actId="1076"/>
          <ac:cxnSpMkLst>
            <pc:docMk/>
            <pc:sldMk cId="1616356028" sldId="376"/>
            <ac:cxnSpMk id="83" creationId="{BB7A4EBF-A23D-66A4-3580-136C8334EA6E}"/>
          </ac:cxnSpMkLst>
        </pc:cxnChg>
        <pc:cxnChg chg="mod">
          <ac:chgData name="Stuart C Wilde MBE" userId="effe1fc91cccb1d5" providerId="LiveId" clId="{0B7434C0-F6C9-5341-B016-8AA67EE59543}" dt="2023-12-07T16:40:16.009" v="1820" actId="1076"/>
          <ac:cxnSpMkLst>
            <pc:docMk/>
            <pc:sldMk cId="1616356028" sldId="376"/>
            <ac:cxnSpMk id="84" creationId="{6CA430B8-B20C-AD7B-9235-1DC184CBAFAC}"/>
          </ac:cxnSpMkLst>
        </pc:cxnChg>
        <pc:cxnChg chg="mod">
          <ac:chgData name="Stuart C Wilde MBE" userId="effe1fc91cccb1d5" providerId="LiveId" clId="{0B7434C0-F6C9-5341-B016-8AA67EE59543}" dt="2023-12-07T16:40:16.009" v="1820" actId="1076"/>
          <ac:cxnSpMkLst>
            <pc:docMk/>
            <pc:sldMk cId="1616356028" sldId="376"/>
            <ac:cxnSpMk id="85" creationId="{9FCB6355-8ADE-61D7-8FE0-3708E16530F9}"/>
          </ac:cxnSpMkLst>
        </pc:cxnChg>
        <pc:cxnChg chg="mod">
          <ac:chgData name="Stuart C Wilde MBE" userId="effe1fc91cccb1d5" providerId="LiveId" clId="{0B7434C0-F6C9-5341-B016-8AA67EE59543}" dt="2023-12-07T16:40:16.009" v="1820" actId="1076"/>
          <ac:cxnSpMkLst>
            <pc:docMk/>
            <pc:sldMk cId="1616356028" sldId="376"/>
            <ac:cxnSpMk id="86" creationId="{0DE1B354-4888-A59E-7D45-5FF729D3F678}"/>
          </ac:cxnSpMkLst>
        </pc:cxnChg>
        <pc:cxnChg chg="mod">
          <ac:chgData name="Stuart C Wilde MBE" userId="effe1fc91cccb1d5" providerId="LiveId" clId="{0B7434C0-F6C9-5341-B016-8AA67EE59543}" dt="2023-12-07T16:40:16.009" v="1820" actId="1076"/>
          <ac:cxnSpMkLst>
            <pc:docMk/>
            <pc:sldMk cId="1616356028" sldId="376"/>
            <ac:cxnSpMk id="88" creationId="{80798E84-DFF6-846F-7364-FD80368426D8}"/>
          </ac:cxnSpMkLst>
        </pc:cxnChg>
        <pc:cxnChg chg="mod">
          <ac:chgData name="Stuart C Wilde MBE" userId="effe1fc91cccb1d5" providerId="LiveId" clId="{0B7434C0-F6C9-5341-B016-8AA67EE59543}" dt="2023-12-07T16:40:16.009" v="1820" actId="1076"/>
          <ac:cxnSpMkLst>
            <pc:docMk/>
            <pc:sldMk cId="1616356028" sldId="376"/>
            <ac:cxnSpMk id="89" creationId="{4EBC6EDC-376A-D9E2-0ADC-14806341FF2C}"/>
          </ac:cxnSpMkLst>
        </pc:cxnChg>
      </pc:sldChg>
      <pc:sldChg chg="addSp delSp modSp mod">
        <pc:chgData name="Stuart C Wilde MBE" userId="effe1fc91cccb1d5" providerId="LiveId" clId="{0B7434C0-F6C9-5341-B016-8AA67EE59543}" dt="2023-12-07T16:40:25.240" v="1821" actId="1076"/>
        <pc:sldMkLst>
          <pc:docMk/>
          <pc:sldMk cId="1120530520" sldId="377"/>
        </pc:sldMkLst>
        <pc:spChg chg="mod">
          <ac:chgData name="Stuart C Wilde MBE" userId="effe1fc91cccb1d5" providerId="LiveId" clId="{0B7434C0-F6C9-5341-B016-8AA67EE59543}" dt="2023-12-07T16:40:25.240" v="1821" actId="1076"/>
          <ac:spMkLst>
            <pc:docMk/>
            <pc:sldMk cId="1120530520" sldId="377"/>
            <ac:spMk id="2" creationId="{C58EDE75-F3B9-5FD3-AC29-97381C9A2279}"/>
          </ac:spMkLst>
        </pc:spChg>
        <pc:spChg chg="add mod">
          <ac:chgData name="Stuart C Wilde MBE" userId="effe1fc91cccb1d5" providerId="LiveId" clId="{0B7434C0-F6C9-5341-B016-8AA67EE59543}" dt="2023-12-05T20:22:01.314" v="1141" actId="20577"/>
          <ac:spMkLst>
            <pc:docMk/>
            <pc:sldMk cId="1120530520" sldId="377"/>
            <ac:spMk id="3" creationId="{87F7798C-394B-38E8-DA77-A5B7BF93F626}"/>
          </ac:spMkLst>
        </pc:spChg>
        <pc:spChg chg="del">
          <ac:chgData name="Stuart C Wilde MBE" userId="effe1fc91cccb1d5" providerId="LiveId" clId="{0B7434C0-F6C9-5341-B016-8AA67EE59543}" dt="2023-12-05T19:58:43.648" v="471" actId="478"/>
          <ac:spMkLst>
            <pc:docMk/>
            <pc:sldMk cId="1120530520" sldId="377"/>
            <ac:spMk id="4" creationId="{60735DC8-A105-4BD0-A57F-2FFC38AECE84}"/>
          </ac:spMkLst>
        </pc:spChg>
        <pc:spChg chg="mod">
          <ac:chgData name="Stuart C Wilde MBE" userId="effe1fc91cccb1d5" providerId="LiveId" clId="{0B7434C0-F6C9-5341-B016-8AA67EE59543}" dt="2023-12-07T16:40:25.240" v="1821" actId="1076"/>
          <ac:spMkLst>
            <pc:docMk/>
            <pc:sldMk cId="1120530520" sldId="377"/>
            <ac:spMk id="5" creationId="{DDDD6205-AE4D-A74E-FA52-09FF9DF59BDB}"/>
          </ac:spMkLst>
        </pc:spChg>
        <pc:spChg chg="del">
          <ac:chgData name="Stuart C Wilde MBE" userId="effe1fc91cccb1d5" providerId="LiveId" clId="{0B7434C0-F6C9-5341-B016-8AA67EE59543}" dt="2023-12-05T19:58:43.648" v="471" actId="478"/>
          <ac:spMkLst>
            <pc:docMk/>
            <pc:sldMk cId="1120530520" sldId="377"/>
            <ac:spMk id="14" creationId="{8F43C2BE-FC11-4556-86F2-8EE2FBBF10D2}"/>
          </ac:spMkLst>
        </pc:spChg>
        <pc:spChg chg="mod">
          <ac:chgData name="Stuart C Wilde MBE" userId="effe1fc91cccb1d5" providerId="LiveId" clId="{0B7434C0-F6C9-5341-B016-8AA67EE59543}" dt="2023-12-07T16:40:25.240" v="1821" actId="1076"/>
          <ac:spMkLst>
            <pc:docMk/>
            <pc:sldMk cId="1120530520" sldId="377"/>
            <ac:spMk id="15" creationId="{D6485B91-1E1B-7CB3-5B45-9F3D4D0BE785}"/>
          </ac:spMkLst>
        </pc:spChg>
        <pc:spChg chg="mod">
          <ac:chgData name="Stuart C Wilde MBE" userId="effe1fc91cccb1d5" providerId="LiveId" clId="{0B7434C0-F6C9-5341-B016-8AA67EE59543}" dt="2023-12-07T16:40:25.240" v="1821" actId="1076"/>
          <ac:spMkLst>
            <pc:docMk/>
            <pc:sldMk cId="1120530520" sldId="377"/>
            <ac:spMk id="19" creationId="{D639D14E-5BDB-D72B-3E38-85EEC82B7BCB}"/>
          </ac:spMkLst>
        </pc:spChg>
        <pc:spChg chg="mod">
          <ac:chgData name="Stuart C Wilde MBE" userId="effe1fc91cccb1d5" providerId="LiveId" clId="{0B7434C0-F6C9-5341-B016-8AA67EE59543}" dt="2023-12-07T16:40:25.240" v="1821" actId="1076"/>
          <ac:spMkLst>
            <pc:docMk/>
            <pc:sldMk cId="1120530520" sldId="377"/>
            <ac:spMk id="24" creationId="{F6F13A57-D1BE-0425-7249-6C783511F78F}"/>
          </ac:spMkLst>
        </pc:spChg>
        <pc:spChg chg="del">
          <ac:chgData name="Stuart C Wilde MBE" userId="effe1fc91cccb1d5" providerId="LiveId" clId="{0B7434C0-F6C9-5341-B016-8AA67EE59543}" dt="2023-12-05T19:58:43.648" v="471" actId="478"/>
          <ac:spMkLst>
            <pc:docMk/>
            <pc:sldMk cId="1120530520" sldId="377"/>
            <ac:spMk id="25" creationId="{F54BD576-CC82-43DA-A008-C28EF60A448A}"/>
          </ac:spMkLst>
        </pc:spChg>
        <pc:spChg chg="mod">
          <ac:chgData name="Stuart C Wilde MBE" userId="effe1fc91cccb1d5" providerId="LiveId" clId="{0B7434C0-F6C9-5341-B016-8AA67EE59543}" dt="2023-12-07T16:40:25.240" v="1821" actId="1076"/>
          <ac:spMkLst>
            <pc:docMk/>
            <pc:sldMk cId="1120530520" sldId="377"/>
            <ac:spMk id="26" creationId="{5C17C401-3BC1-7F0C-AEFA-BE706A8A6FD0}"/>
          </ac:spMkLst>
        </pc:spChg>
        <pc:spChg chg="del">
          <ac:chgData name="Stuart C Wilde MBE" userId="effe1fc91cccb1d5" providerId="LiveId" clId="{0B7434C0-F6C9-5341-B016-8AA67EE59543}" dt="2023-12-05T20:21:56.458" v="1138" actId="478"/>
          <ac:spMkLst>
            <pc:docMk/>
            <pc:sldMk cId="1120530520" sldId="377"/>
            <ac:spMk id="29" creationId="{C5A8C257-B6E4-D850-0685-E36894744DCB}"/>
          </ac:spMkLst>
        </pc:spChg>
        <pc:spChg chg="mod">
          <ac:chgData name="Stuart C Wilde MBE" userId="effe1fc91cccb1d5" providerId="LiveId" clId="{0B7434C0-F6C9-5341-B016-8AA67EE59543}" dt="2023-12-07T16:40:25.240" v="1821" actId="1076"/>
          <ac:spMkLst>
            <pc:docMk/>
            <pc:sldMk cId="1120530520" sldId="377"/>
            <ac:spMk id="31" creationId="{C2EC6B3F-A2CE-DCA1-AE65-D9A5534ECCA0}"/>
          </ac:spMkLst>
        </pc:spChg>
        <pc:spChg chg="mod">
          <ac:chgData name="Stuart C Wilde MBE" userId="effe1fc91cccb1d5" providerId="LiveId" clId="{0B7434C0-F6C9-5341-B016-8AA67EE59543}" dt="2023-12-07T16:40:25.240" v="1821" actId="1076"/>
          <ac:spMkLst>
            <pc:docMk/>
            <pc:sldMk cId="1120530520" sldId="377"/>
            <ac:spMk id="32" creationId="{26D650E0-721A-7977-DDCC-F3D602B5865B}"/>
          </ac:spMkLst>
        </pc:spChg>
        <pc:spChg chg="mod">
          <ac:chgData name="Stuart C Wilde MBE" userId="effe1fc91cccb1d5" providerId="LiveId" clId="{0B7434C0-F6C9-5341-B016-8AA67EE59543}" dt="2023-12-07T16:40:25.240" v="1821" actId="1076"/>
          <ac:spMkLst>
            <pc:docMk/>
            <pc:sldMk cId="1120530520" sldId="377"/>
            <ac:spMk id="34" creationId="{D5A24772-EC8B-1A87-D16E-A127A2154017}"/>
          </ac:spMkLst>
        </pc:spChg>
        <pc:picChg chg="mod">
          <ac:chgData name="Stuart C Wilde MBE" userId="effe1fc91cccb1d5" providerId="LiveId" clId="{0B7434C0-F6C9-5341-B016-8AA67EE59543}" dt="2023-12-07T16:40:25.240" v="1821" actId="1076"/>
          <ac:picMkLst>
            <pc:docMk/>
            <pc:sldMk cId="1120530520" sldId="377"/>
            <ac:picMk id="6" creationId="{6E7DCB19-96B5-F933-1E76-48541667EFE4}"/>
          </ac:picMkLst>
        </pc:picChg>
        <pc:picChg chg="mod">
          <ac:chgData name="Stuart C Wilde MBE" userId="effe1fc91cccb1d5" providerId="LiveId" clId="{0B7434C0-F6C9-5341-B016-8AA67EE59543}" dt="2023-12-07T16:40:25.240" v="1821" actId="1076"/>
          <ac:picMkLst>
            <pc:docMk/>
            <pc:sldMk cId="1120530520" sldId="377"/>
            <ac:picMk id="12" creationId="{AB05EAF0-DBF9-059C-EEE9-48F979E890CF}"/>
          </ac:picMkLst>
        </pc:picChg>
        <pc:cxnChg chg="del">
          <ac:chgData name="Stuart C Wilde MBE" userId="effe1fc91cccb1d5" providerId="LiveId" clId="{0B7434C0-F6C9-5341-B016-8AA67EE59543}" dt="2023-12-05T19:58:43.648" v="471" actId="478"/>
          <ac:cxnSpMkLst>
            <pc:docMk/>
            <pc:sldMk cId="1120530520" sldId="377"/>
            <ac:cxnSpMk id="8" creationId="{50060E80-F1C3-4E50-B873-7CFDEEA90049}"/>
          </ac:cxnSpMkLst>
        </pc:cxnChg>
        <pc:cxnChg chg="del">
          <ac:chgData name="Stuart C Wilde MBE" userId="effe1fc91cccb1d5" providerId="LiveId" clId="{0B7434C0-F6C9-5341-B016-8AA67EE59543}" dt="2023-12-05T19:58:43.648" v="471" actId="478"/>
          <ac:cxnSpMkLst>
            <pc:docMk/>
            <pc:sldMk cId="1120530520" sldId="377"/>
            <ac:cxnSpMk id="9" creationId="{01C52B09-2839-4160-A3C1-6BB201E5D53A}"/>
          </ac:cxnSpMkLst>
        </pc:cxnChg>
        <pc:cxnChg chg="del">
          <ac:chgData name="Stuart C Wilde MBE" userId="effe1fc91cccb1d5" providerId="LiveId" clId="{0B7434C0-F6C9-5341-B016-8AA67EE59543}" dt="2023-12-05T19:58:43.648" v="471" actId="478"/>
          <ac:cxnSpMkLst>
            <pc:docMk/>
            <pc:sldMk cId="1120530520" sldId="377"/>
            <ac:cxnSpMk id="10" creationId="{FC6C2AB6-E695-4520-9F38-6B6A0DE36B04}"/>
          </ac:cxnSpMkLst>
        </pc:cxnChg>
        <pc:cxnChg chg="del">
          <ac:chgData name="Stuart C Wilde MBE" userId="effe1fc91cccb1d5" providerId="LiveId" clId="{0B7434C0-F6C9-5341-B016-8AA67EE59543}" dt="2023-12-05T19:58:43.648" v="471" actId="478"/>
          <ac:cxnSpMkLst>
            <pc:docMk/>
            <pc:sldMk cId="1120530520" sldId="377"/>
            <ac:cxnSpMk id="11" creationId="{8F28B946-C7F6-4BF4-9E0C-3FACB97B07C7}"/>
          </ac:cxnSpMkLst>
        </pc:cxnChg>
        <pc:cxnChg chg="mod">
          <ac:chgData name="Stuart C Wilde MBE" userId="effe1fc91cccb1d5" providerId="LiveId" clId="{0B7434C0-F6C9-5341-B016-8AA67EE59543}" dt="2023-12-07T16:40:25.240" v="1821" actId="1076"/>
          <ac:cxnSpMkLst>
            <pc:docMk/>
            <pc:sldMk cId="1120530520" sldId="377"/>
            <ac:cxnSpMk id="18" creationId="{B87A427D-7A91-5CE1-B1B0-C77E25E2A667}"/>
          </ac:cxnSpMkLst>
        </pc:cxnChg>
        <pc:cxnChg chg="mod">
          <ac:chgData name="Stuart C Wilde MBE" userId="effe1fc91cccb1d5" providerId="LiveId" clId="{0B7434C0-F6C9-5341-B016-8AA67EE59543}" dt="2023-12-07T16:40:25.240" v="1821" actId="1076"/>
          <ac:cxnSpMkLst>
            <pc:docMk/>
            <pc:sldMk cId="1120530520" sldId="377"/>
            <ac:cxnSpMk id="27" creationId="{117FB8E8-0C54-5313-46FE-868FD93F3900}"/>
          </ac:cxnSpMkLst>
        </pc:cxnChg>
        <pc:cxnChg chg="mod">
          <ac:chgData name="Stuart C Wilde MBE" userId="effe1fc91cccb1d5" providerId="LiveId" clId="{0B7434C0-F6C9-5341-B016-8AA67EE59543}" dt="2023-12-07T16:40:25.240" v="1821" actId="1076"/>
          <ac:cxnSpMkLst>
            <pc:docMk/>
            <pc:sldMk cId="1120530520" sldId="377"/>
            <ac:cxnSpMk id="35" creationId="{E508BAB2-9831-B90D-BE31-9BA4E5D5FA43}"/>
          </ac:cxnSpMkLst>
        </pc:cxnChg>
      </pc:sldChg>
      <pc:sldChg chg="addSp delSp modSp mod">
        <pc:chgData name="Stuart C Wilde MBE" userId="effe1fc91cccb1d5" providerId="LiveId" clId="{0B7434C0-F6C9-5341-B016-8AA67EE59543}" dt="2023-12-07T16:40:35.393" v="1822" actId="1076"/>
        <pc:sldMkLst>
          <pc:docMk/>
          <pc:sldMk cId="947407128" sldId="378"/>
        </pc:sldMkLst>
        <pc:spChg chg="mod">
          <ac:chgData name="Stuart C Wilde MBE" userId="effe1fc91cccb1d5" providerId="LiveId" clId="{0B7434C0-F6C9-5341-B016-8AA67EE59543}" dt="2023-12-07T16:40:35.393" v="1822" actId="1076"/>
          <ac:spMkLst>
            <pc:docMk/>
            <pc:sldMk cId="947407128" sldId="378"/>
            <ac:spMk id="2" creationId="{B8009144-C510-B141-6A41-524AB94BE83A}"/>
          </ac:spMkLst>
        </pc:spChg>
        <pc:spChg chg="add mod">
          <ac:chgData name="Stuart C Wilde MBE" userId="effe1fc91cccb1d5" providerId="LiveId" clId="{0B7434C0-F6C9-5341-B016-8AA67EE59543}" dt="2023-12-05T20:22:09.165" v="1146" actId="20577"/>
          <ac:spMkLst>
            <pc:docMk/>
            <pc:sldMk cId="947407128" sldId="378"/>
            <ac:spMk id="3" creationId="{5F48B77E-164D-13C9-88BE-E27716AD8D02}"/>
          </ac:spMkLst>
        </pc:spChg>
        <pc:spChg chg="del">
          <ac:chgData name="Stuart C Wilde MBE" userId="effe1fc91cccb1d5" providerId="LiveId" clId="{0B7434C0-F6C9-5341-B016-8AA67EE59543}" dt="2023-12-05T19:58:48.474" v="472" actId="478"/>
          <ac:spMkLst>
            <pc:docMk/>
            <pc:sldMk cId="947407128" sldId="378"/>
            <ac:spMk id="4" creationId="{60735DC8-A105-4BD0-A57F-2FFC38AECE84}"/>
          </ac:spMkLst>
        </pc:spChg>
        <pc:spChg chg="mod">
          <ac:chgData name="Stuart C Wilde MBE" userId="effe1fc91cccb1d5" providerId="LiveId" clId="{0B7434C0-F6C9-5341-B016-8AA67EE59543}" dt="2023-12-07T16:40:35.393" v="1822" actId="1076"/>
          <ac:spMkLst>
            <pc:docMk/>
            <pc:sldMk cId="947407128" sldId="378"/>
            <ac:spMk id="5" creationId="{2EBEEBD8-5DA4-EB24-02DB-95F3FFD3EBDF}"/>
          </ac:spMkLst>
        </pc:spChg>
        <pc:spChg chg="del">
          <ac:chgData name="Stuart C Wilde MBE" userId="effe1fc91cccb1d5" providerId="LiveId" clId="{0B7434C0-F6C9-5341-B016-8AA67EE59543}" dt="2023-12-05T19:58:48.474" v="472" actId="478"/>
          <ac:spMkLst>
            <pc:docMk/>
            <pc:sldMk cId="947407128" sldId="378"/>
            <ac:spMk id="14" creationId="{8F43C2BE-FC11-4556-86F2-8EE2FBBF10D2}"/>
          </ac:spMkLst>
        </pc:spChg>
        <pc:spChg chg="mod">
          <ac:chgData name="Stuart C Wilde MBE" userId="effe1fc91cccb1d5" providerId="LiveId" clId="{0B7434C0-F6C9-5341-B016-8AA67EE59543}" dt="2023-12-07T16:40:35.393" v="1822" actId="1076"/>
          <ac:spMkLst>
            <pc:docMk/>
            <pc:sldMk cId="947407128" sldId="378"/>
            <ac:spMk id="16" creationId="{E6734E52-6C5E-3C9B-9241-5EDA63320EF7}"/>
          </ac:spMkLst>
        </pc:spChg>
        <pc:spChg chg="del">
          <ac:chgData name="Stuart C Wilde MBE" userId="effe1fc91cccb1d5" providerId="LiveId" clId="{0B7434C0-F6C9-5341-B016-8AA67EE59543}" dt="2023-12-05T19:58:48.474" v="472" actId="478"/>
          <ac:spMkLst>
            <pc:docMk/>
            <pc:sldMk cId="947407128" sldId="378"/>
            <ac:spMk id="25" creationId="{F54BD576-CC82-43DA-A008-C28EF60A448A}"/>
          </ac:spMkLst>
        </pc:spChg>
        <pc:spChg chg="del">
          <ac:chgData name="Stuart C Wilde MBE" userId="effe1fc91cccb1d5" providerId="LiveId" clId="{0B7434C0-F6C9-5341-B016-8AA67EE59543}" dt="2023-12-05T20:22:12.813" v="1147" actId="478"/>
          <ac:spMkLst>
            <pc:docMk/>
            <pc:sldMk cId="947407128" sldId="378"/>
            <ac:spMk id="29" creationId="{C5A8C257-B6E4-D850-0685-E36894744DCB}"/>
          </ac:spMkLst>
        </pc:spChg>
        <pc:spChg chg="mod">
          <ac:chgData name="Stuart C Wilde MBE" userId="effe1fc91cccb1d5" providerId="LiveId" clId="{0B7434C0-F6C9-5341-B016-8AA67EE59543}" dt="2023-12-07T16:40:35.393" v="1822" actId="1076"/>
          <ac:spMkLst>
            <pc:docMk/>
            <pc:sldMk cId="947407128" sldId="378"/>
            <ac:spMk id="35" creationId="{6602C970-853E-5AE5-A73A-07CEF4A5CDE9}"/>
          </ac:spMkLst>
        </pc:spChg>
        <pc:spChg chg="mod">
          <ac:chgData name="Stuart C Wilde MBE" userId="effe1fc91cccb1d5" providerId="LiveId" clId="{0B7434C0-F6C9-5341-B016-8AA67EE59543}" dt="2023-12-07T16:40:35.393" v="1822" actId="1076"/>
          <ac:spMkLst>
            <pc:docMk/>
            <pc:sldMk cId="947407128" sldId="378"/>
            <ac:spMk id="36" creationId="{A723FE4C-2517-9FFB-B190-D828B29E0EA1}"/>
          </ac:spMkLst>
        </pc:spChg>
        <pc:spChg chg="mod">
          <ac:chgData name="Stuart C Wilde MBE" userId="effe1fc91cccb1d5" providerId="LiveId" clId="{0B7434C0-F6C9-5341-B016-8AA67EE59543}" dt="2023-12-07T16:40:35.393" v="1822" actId="1076"/>
          <ac:spMkLst>
            <pc:docMk/>
            <pc:sldMk cId="947407128" sldId="378"/>
            <ac:spMk id="44" creationId="{328F8215-DD11-66A1-E7B9-F7EA168AF713}"/>
          </ac:spMkLst>
        </pc:spChg>
        <pc:spChg chg="mod">
          <ac:chgData name="Stuart C Wilde MBE" userId="effe1fc91cccb1d5" providerId="LiveId" clId="{0B7434C0-F6C9-5341-B016-8AA67EE59543}" dt="2023-12-07T16:40:35.393" v="1822" actId="1076"/>
          <ac:spMkLst>
            <pc:docMk/>
            <pc:sldMk cId="947407128" sldId="378"/>
            <ac:spMk id="49" creationId="{C146DBDF-8993-1A80-3B66-52EE6D0E09F4}"/>
          </ac:spMkLst>
        </pc:spChg>
        <pc:spChg chg="mod">
          <ac:chgData name="Stuart C Wilde MBE" userId="effe1fc91cccb1d5" providerId="LiveId" clId="{0B7434C0-F6C9-5341-B016-8AA67EE59543}" dt="2023-12-07T16:40:35.393" v="1822" actId="1076"/>
          <ac:spMkLst>
            <pc:docMk/>
            <pc:sldMk cId="947407128" sldId="378"/>
            <ac:spMk id="50" creationId="{63E2D3DE-EF80-221D-FCC0-985763670C59}"/>
          </ac:spMkLst>
        </pc:spChg>
        <pc:spChg chg="mod">
          <ac:chgData name="Stuart C Wilde MBE" userId="effe1fc91cccb1d5" providerId="LiveId" clId="{0B7434C0-F6C9-5341-B016-8AA67EE59543}" dt="2023-12-07T16:40:35.393" v="1822" actId="1076"/>
          <ac:spMkLst>
            <pc:docMk/>
            <pc:sldMk cId="947407128" sldId="378"/>
            <ac:spMk id="65" creationId="{3C9ED9F8-EC5F-5BCD-E5D9-D3B06718C111}"/>
          </ac:spMkLst>
        </pc:spChg>
        <pc:picChg chg="mod">
          <ac:chgData name="Stuart C Wilde MBE" userId="effe1fc91cccb1d5" providerId="LiveId" clId="{0B7434C0-F6C9-5341-B016-8AA67EE59543}" dt="2023-12-07T16:40:35.393" v="1822" actId="1076"/>
          <ac:picMkLst>
            <pc:docMk/>
            <pc:sldMk cId="947407128" sldId="378"/>
            <ac:picMk id="7" creationId="{3882CD70-4E4D-E049-64FB-EABA0E1317E9}"/>
          </ac:picMkLst>
        </pc:picChg>
        <pc:picChg chg="mod">
          <ac:chgData name="Stuart C Wilde MBE" userId="effe1fc91cccb1d5" providerId="LiveId" clId="{0B7434C0-F6C9-5341-B016-8AA67EE59543}" dt="2023-12-07T16:40:35.393" v="1822" actId="1076"/>
          <ac:picMkLst>
            <pc:docMk/>
            <pc:sldMk cId="947407128" sldId="378"/>
            <ac:picMk id="13" creationId="{44F5FEC1-6C3E-3C0E-9155-CE3ECF521A4F}"/>
          </ac:picMkLst>
        </pc:picChg>
        <pc:picChg chg="mod">
          <ac:chgData name="Stuart C Wilde MBE" userId="effe1fc91cccb1d5" providerId="LiveId" clId="{0B7434C0-F6C9-5341-B016-8AA67EE59543}" dt="2023-12-07T16:40:35.393" v="1822" actId="1076"/>
          <ac:picMkLst>
            <pc:docMk/>
            <pc:sldMk cId="947407128" sldId="378"/>
            <ac:picMk id="19" creationId="{5BFB21F9-E600-91E4-47C1-6C4DE5068885}"/>
          </ac:picMkLst>
        </pc:picChg>
        <pc:cxnChg chg="mod">
          <ac:chgData name="Stuart C Wilde MBE" userId="effe1fc91cccb1d5" providerId="LiveId" clId="{0B7434C0-F6C9-5341-B016-8AA67EE59543}" dt="2023-12-07T16:40:35.393" v="1822" actId="1076"/>
          <ac:cxnSpMkLst>
            <pc:docMk/>
            <pc:sldMk cId="947407128" sldId="378"/>
            <ac:cxnSpMk id="6" creationId="{0BB7AD36-0C11-D13D-821A-9C03A2D743CD}"/>
          </ac:cxnSpMkLst>
        </pc:cxnChg>
        <pc:cxnChg chg="del">
          <ac:chgData name="Stuart C Wilde MBE" userId="effe1fc91cccb1d5" providerId="LiveId" clId="{0B7434C0-F6C9-5341-B016-8AA67EE59543}" dt="2023-12-05T19:58:48.474" v="472" actId="478"/>
          <ac:cxnSpMkLst>
            <pc:docMk/>
            <pc:sldMk cId="947407128" sldId="378"/>
            <ac:cxnSpMk id="8" creationId="{50060E80-F1C3-4E50-B873-7CFDEEA90049}"/>
          </ac:cxnSpMkLst>
        </pc:cxnChg>
        <pc:cxnChg chg="del">
          <ac:chgData name="Stuart C Wilde MBE" userId="effe1fc91cccb1d5" providerId="LiveId" clId="{0B7434C0-F6C9-5341-B016-8AA67EE59543}" dt="2023-12-05T19:58:48.474" v="472" actId="478"/>
          <ac:cxnSpMkLst>
            <pc:docMk/>
            <pc:sldMk cId="947407128" sldId="378"/>
            <ac:cxnSpMk id="9" creationId="{01C52B09-2839-4160-A3C1-6BB201E5D53A}"/>
          </ac:cxnSpMkLst>
        </pc:cxnChg>
        <pc:cxnChg chg="del">
          <ac:chgData name="Stuart C Wilde MBE" userId="effe1fc91cccb1d5" providerId="LiveId" clId="{0B7434C0-F6C9-5341-B016-8AA67EE59543}" dt="2023-12-05T19:58:48.474" v="472" actId="478"/>
          <ac:cxnSpMkLst>
            <pc:docMk/>
            <pc:sldMk cId="947407128" sldId="378"/>
            <ac:cxnSpMk id="10" creationId="{FC6C2AB6-E695-4520-9F38-6B6A0DE36B04}"/>
          </ac:cxnSpMkLst>
        </pc:cxnChg>
        <pc:cxnChg chg="del">
          <ac:chgData name="Stuart C Wilde MBE" userId="effe1fc91cccb1d5" providerId="LiveId" clId="{0B7434C0-F6C9-5341-B016-8AA67EE59543}" dt="2023-12-05T19:58:48.474" v="472" actId="478"/>
          <ac:cxnSpMkLst>
            <pc:docMk/>
            <pc:sldMk cId="947407128" sldId="378"/>
            <ac:cxnSpMk id="11" creationId="{8F28B946-C7F6-4BF4-9E0C-3FACB97B07C7}"/>
          </ac:cxnSpMkLst>
        </pc:cxnChg>
        <pc:cxnChg chg="mod">
          <ac:chgData name="Stuart C Wilde MBE" userId="effe1fc91cccb1d5" providerId="LiveId" clId="{0B7434C0-F6C9-5341-B016-8AA67EE59543}" dt="2023-12-07T16:40:35.393" v="1822" actId="1076"/>
          <ac:cxnSpMkLst>
            <pc:docMk/>
            <pc:sldMk cId="947407128" sldId="378"/>
            <ac:cxnSpMk id="17" creationId="{FAD899C3-3736-A822-2C7A-E2373DBE3E4C}"/>
          </ac:cxnSpMkLst>
        </pc:cxnChg>
        <pc:cxnChg chg="mod">
          <ac:chgData name="Stuart C Wilde MBE" userId="effe1fc91cccb1d5" providerId="LiveId" clId="{0B7434C0-F6C9-5341-B016-8AA67EE59543}" dt="2023-12-07T16:40:35.393" v="1822" actId="1076"/>
          <ac:cxnSpMkLst>
            <pc:docMk/>
            <pc:sldMk cId="947407128" sldId="378"/>
            <ac:cxnSpMk id="23" creationId="{DB54F811-7344-878F-B5C8-703E478ED839}"/>
          </ac:cxnSpMkLst>
        </pc:cxnChg>
        <pc:cxnChg chg="mod">
          <ac:chgData name="Stuart C Wilde MBE" userId="effe1fc91cccb1d5" providerId="LiveId" clId="{0B7434C0-F6C9-5341-B016-8AA67EE59543}" dt="2023-12-07T16:40:35.393" v="1822" actId="1076"/>
          <ac:cxnSpMkLst>
            <pc:docMk/>
            <pc:sldMk cId="947407128" sldId="378"/>
            <ac:cxnSpMk id="37" creationId="{C00C10AE-2F8E-B793-91D4-246DD9057C55}"/>
          </ac:cxnSpMkLst>
        </pc:cxnChg>
        <pc:cxnChg chg="mod">
          <ac:chgData name="Stuart C Wilde MBE" userId="effe1fc91cccb1d5" providerId="LiveId" clId="{0B7434C0-F6C9-5341-B016-8AA67EE59543}" dt="2023-12-07T16:40:35.393" v="1822" actId="1076"/>
          <ac:cxnSpMkLst>
            <pc:docMk/>
            <pc:sldMk cId="947407128" sldId="378"/>
            <ac:cxnSpMk id="45" creationId="{8A5793D2-EE8B-98B0-50B4-7B4D62A72CC0}"/>
          </ac:cxnSpMkLst>
        </pc:cxnChg>
        <pc:cxnChg chg="mod">
          <ac:chgData name="Stuart C Wilde MBE" userId="effe1fc91cccb1d5" providerId="LiveId" clId="{0B7434C0-F6C9-5341-B016-8AA67EE59543}" dt="2023-12-07T16:40:35.393" v="1822" actId="1076"/>
          <ac:cxnSpMkLst>
            <pc:docMk/>
            <pc:sldMk cId="947407128" sldId="378"/>
            <ac:cxnSpMk id="53" creationId="{3A77BCC8-04DC-E160-3C89-B46DA9E23545}"/>
          </ac:cxnSpMkLst>
        </pc:cxnChg>
        <pc:cxnChg chg="mod">
          <ac:chgData name="Stuart C Wilde MBE" userId="effe1fc91cccb1d5" providerId="LiveId" clId="{0B7434C0-F6C9-5341-B016-8AA67EE59543}" dt="2023-12-07T16:40:35.393" v="1822" actId="1076"/>
          <ac:cxnSpMkLst>
            <pc:docMk/>
            <pc:sldMk cId="947407128" sldId="378"/>
            <ac:cxnSpMk id="54" creationId="{DB039A65-5C49-15FE-EE55-057A4468B8DD}"/>
          </ac:cxnSpMkLst>
        </pc:cxnChg>
      </pc:sldChg>
      <pc:sldChg chg="addSp delSp modSp mod">
        <pc:chgData name="Stuart C Wilde MBE" userId="effe1fc91cccb1d5" providerId="LiveId" clId="{0B7434C0-F6C9-5341-B016-8AA67EE59543}" dt="2023-12-07T16:40:49.142" v="1823" actId="1076"/>
        <pc:sldMkLst>
          <pc:docMk/>
          <pc:sldMk cId="3649043335" sldId="379"/>
        </pc:sldMkLst>
        <pc:spChg chg="mod">
          <ac:chgData name="Stuart C Wilde MBE" userId="effe1fc91cccb1d5" providerId="LiveId" clId="{0B7434C0-F6C9-5341-B016-8AA67EE59543}" dt="2023-12-07T16:40:49.142" v="1823" actId="1076"/>
          <ac:spMkLst>
            <pc:docMk/>
            <pc:sldMk cId="3649043335" sldId="379"/>
            <ac:spMk id="2" creationId="{BDBC2153-78AD-9988-ECF6-B48E4E6F6233}"/>
          </ac:spMkLst>
        </pc:spChg>
        <pc:spChg chg="del">
          <ac:chgData name="Stuart C Wilde MBE" userId="effe1fc91cccb1d5" providerId="LiveId" clId="{0B7434C0-F6C9-5341-B016-8AA67EE59543}" dt="2023-12-05T19:58:52.633" v="473" actId="478"/>
          <ac:spMkLst>
            <pc:docMk/>
            <pc:sldMk cId="3649043335" sldId="379"/>
            <ac:spMk id="4" creationId="{60735DC8-A105-4BD0-A57F-2FFC38AECE84}"/>
          </ac:spMkLst>
        </pc:spChg>
        <pc:spChg chg="mod">
          <ac:chgData name="Stuart C Wilde MBE" userId="effe1fc91cccb1d5" providerId="LiveId" clId="{0B7434C0-F6C9-5341-B016-8AA67EE59543}" dt="2023-12-07T16:40:49.142" v="1823" actId="1076"/>
          <ac:spMkLst>
            <pc:docMk/>
            <pc:sldMk cId="3649043335" sldId="379"/>
            <ac:spMk id="5" creationId="{DB0754F9-9EF8-A4CA-1BD4-7F0CF981ED70}"/>
          </ac:spMkLst>
        </pc:spChg>
        <pc:spChg chg="mod">
          <ac:chgData name="Stuart C Wilde MBE" userId="effe1fc91cccb1d5" providerId="LiveId" clId="{0B7434C0-F6C9-5341-B016-8AA67EE59543}" dt="2023-12-07T16:40:49.142" v="1823" actId="1076"/>
          <ac:spMkLst>
            <pc:docMk/>
            <pc:sldMk cId="3649043335" sldId="379"/>
            <ac:spMk id="6" creationId="{1B6CF98A-CD03-234B-D470-C575DB8B156D}"/>
          </ac:spMkLst>
        </pc:spChg>
        <pc:spChg chg="mod">
          <ac:chgData name="Stuart C Wilde MBE" userId="effe1fc91cccb1d5" providerId="LiveId" clId="{0B7434C0-F6C9-5341-B016-8AA67EE59543}" dt="2023-12-07T16:40:49.142" v="1823" actId="1076"/>
          <ac:spMkLst>
            <pc:docMk/>
            <pc:sldMk cId="3649043335" sldId="379"/>
            <ac:spMk id="7" creationId="{861283C2-4894-457F-7FF6-47EA5DA6A114}"/>
          </ac:spMkLst>
        </pc:spChg>
        <pc:spChg chg="mod">
          <ac:chgData name="Stuart C Wilde MBE" userId="effe1fc91cccb1d5" providerId="LiveId" clId="{0B7434C0-F6C9-5341-B016-8AA67EE59543}" dt="2023-12-07T16:40:49.142" v="1823" actId="1076"/>
          <ac:spMkLst>
            <pc:docMk/>
            <pc:sldMk cId="3649043335" sldId="379"/>
            <ac:spMk id="12" creationId="{4704B9B3-98D9-D422-6910-32FE943B9121}"/>
          </ac:spMkLst>
        </pc:spChg>
        <pc:spChg chg="add mod">
          <ac:chgData name="Stuart C Wilde MBE" userId="effe1fc91cccb1d5" providerId="LiveId" clId="{0B7434C0-F6C9-5341-B016-8AA67EE59543}" dt="2023-12-05T20:22:19.820" v="1152" actId="20577"/>
          <ac:spMkLst>
            <pc:docMk/>
            <pc:sldMk cId="3649043335" sldId="379"/>
            <ac:spMk id="13" creationId="{CC4DE96E-5313-0E4A-9BC8-B6DB10C6F4A1}"/>
          </ac:spMkLst>
        </pc:spChg>
        <pc:spChg chg="del">
          <ac:chgData name="Stuart C Wilde MBE" userId="effe1fc91cccb1d5" providerId="LiveId" clId="{0B7434C0-F6C9-5341-B016-8AA67EE59543}" dt="2023-12-05T19:58:52.633" v="473" actId="478"/>
          <ac:spMkLst>
            <pc:docMk/>
            <pc:sldMk cId="3649043335" sldId="379"/>
            <ac:spMk id="14" creationId="{8F43C2BE-FC11-4556-86F2-8EE2FBBF10D2}"/>
          </ac:spMkLst>
        </pc:spChg>
        <pc:spChg chg="mod">
          <ac:chgData name="Stuart C Wilde MBE" userId="effe1fc91cccb1d5" providerId="LiveId" clId="{0B7434C0-F6C9-5341-B016-8AA67EE59543}" dt="2023-12-07T16:40:49.142" v="1823" actId="1076"/>
          <ac:spMkLst>
            <pc:docMk/>
            <pc:sldMk cId="3649043335" sldId="379"/>
            <ac:spMk id="17" creationId="{3D5A0CDD-461B-D543-F7B9-6E93C3852939}"/>
          </ac:spMkLst>
        </pc:spChg>
        <pc:spChg chg="mod">
          <ac:chgData name="Stuart C Wilde MBE" userId="effe1fc91cccb1d5" providerId="LiveId" clId="{0B7434C0-F6C9-5341-B016-8AA67EE59543}" dt="2023-12-07T16:40:49.142" v="1823" actId="1076"/>
          <ac:spMkLst>
            <pc:docMk/>
            <pc:sldMk cId="3649043335" sldId="379"/>
            <ac:spMk id="19" creationId="{C0E7DC62-F311-22C3-4919-F48719CDEB84}"/>
          </ac:spMkLst>
        </pc:spChg>
        <pc:spChg chg="mod">
          <ac:chgData name="Stuart C Wilde MBE" userId="effe1fc91cccb1d5" providerId="LiveId" clId="{0B7434C0-F6C9-5341-B016-8AA67EE59543}" dt="2023-12-07T16:40:49.142" v="1823" actId="1076"/>
          <ac:spMkLst>
            <pc:docMk/>
            <pc:sldMk cId="3649043335" sldId="379"/>
            <ac:spMk id="20" creationId="{67CD049E-CD08-0FFD-D7B9-7C8D1D9592F4}"/>
          </ac:spMkLst>
        </pc:spChg>
        <pc:spChg chg="mod">
          <ac:chgData name="Stuart C Wilde MBE" userId="effe1fc91cccb1d5" providerId="LiveId" clId="{0B7434C0-F6C9-5341-B016-8AA67EE59543}" dt="2023-12-07T16:40:49.142" v="1823" actId="1076"/>
          <ac:spMkLst>
            <pc:docMk/>
            <pc:sldMk cId="3649043335" sldId="379"/>
            <ac:spMk id="22" creationId="{B139D584-9E4A-6319-98E0-32524F067D80}"/>
          </ac:spMkLst>
        </pc:spChg>
        <pc:spChg chg="del">
          <ac:chgData name="Stuart C Wilde MBE" userId="effe1fc91cccb1d5" providerId="LiveId" clId="{0B7434C0-F6C9-5341-B016-8AA67EE59543}" dt="2023-12-05T19:58:52.633" v="473" actId="478"/>
          <ac:spMkLst>
            <pc:docMk/>
            <pc:sldMk cId="3649043335" sldId="379"/>
            <ac:spMk id="25" creationId="{F54BD576-CC82-43DA-A008-C28EF60A448A}"/>
          </ac:spMkLst>
        </pc:spChg>
        <pc:spChg chg="mod">
          <ac:chgData name="Stuart C Wilde MBE" userId="effe1fc91cccb1d5" providerId="LiveId" clId="{0B7434C0-F6C9-5341-B016-8AA67EE59543}" dt="2023-12-07T16:40:49.142" v="1823" actId="1076"/>
          <ac:spMkLst>
            <pc:docMk/>
            <pc:sldMk cId="3649043335" sldId="379"/>
            <ac:spMk id="28" creationId="{FD705154-B2CF-6F50-5078-1B4F1F2A8E60}"/>
          </ac:spMkLst>
        </pc:spChg>
        <pc:spChg chg="del">
          <ac:chgData name="Stuart C Wilde MBE" userId="effe1fc91cccb1d5" providerId="LiveId" clId="{0B7434C0-F6C9-5341-B016-8AA67EE59543}" dt="2023-12-05T20:22:23.350" v="1153" actId="478"/>
          <ac:spMkLst>
            <pc:docMk/>
            <pc:sldMk cId="3649043335" sldId="379"/>
            <ac:spMk id="29" creationId="{C5A8C257-B6E4-D850-0685-E36894744DCB}"/>
          </ac:spMkLst>
        </pc:spChg>
        <pc:spChg chg="mod">
          <ac:chgData name="Stuart C Wilde MBE" userId="effe1fc91cccb1d5" providerId="LiveId" clId="{0B7434C0-F6C9-5341-B016-8AA67EE59543}" dt="2023-12-07T16:40:49.142" v="1823" actId="1076"/>
          <ac:spMkLst>
            <pc:docMk/>
            <pc:sldMk cId="3649043335" sldId="379"/>
            <ac:spMk id="31" creationId="{E069754E-1FE7-75F5-478C-87730FFD434C}"/>
          </ac:spMkLst>
        </pc:spChg>
        <pc:picChg chg="mod">
          <ac:chgData name="Stuart C Wilde MBE" userId="effe1fc91cccb1d5" providerId="LiveId" clId="{0B7434C0-F6C9-5341-B016-8AA67EE59543}" dt="2023-12-07T16:40:49.142" v="1823" actId="1076"/>
          <ac:picMkLst>
            <pc:docMk/>
            <pc:sldMk cId="3649043335" sldId="379"/>
            <ac:picMk id="3" creationId="{0FDA67B4-64B3-0FD4-0516-35ECC12A9FCB}"/>
          </ac:picMkLst>
        </pc:picChg>
        <pc:picChg chg="mod">
          <ac:chgData name="Stuart C Wilde MBE" userId="effe1fc91cccb1d5" providerId="LiveId" clId="{0B7434C0-F6C9-5341-B016-8AA67EE59543}" dt="2023-12-07T16:40:49.142" v="1823" actId="1076"/>
          <ac:picMkLst>
            <pc:docMk/>
            <pc:sldMk cId="3649043335" sldId="379"/>
            <ac:picMk id="18" creationId="{353DB110-C748-4013-6601-61AA62B150DA}"/>
          </ac:picMkLst>
        </pc:picChg>
        <pc:picChg chg="mod">
          <ac:chgData name="Stuart C Wilde MBE" userId="effe1fc91cccb1d5" providerId="LiveId" clId="{0B7434C0-F6C9-5341-B016-8AA67EE59543}" dt="2023-12-07T16:40:49.142" v="1823" actId="1076"/>
          <ac:picMkLst>
            <pc:docMk/>
            <pc:sldMk cId="3649043335" sldId="379"/>
            <ac:picMk id="30" creationId="{A70E32A2-8478-973B-598D-B84B3212E13C}"/>
          </ac:picMkLst>
        </pc:picChg>
        <pc:cxnChg chg="del">
          <ac:chgData name="Stuart C Wilde MBE" userId="effe1fc91cccb1d5" providerId="LiveId" clId="{0B7434C0-F6C9-5341-B016-8AA67EE59543}" dt="2023-12-05T19:58:52.633" v="473" actId="478"/>
          <ac:cxnSpMkLst>
            <pc:docMk/>
            <pc:sldMk cId="3649043335" sldId="379"/>
            <ac:cxnSpMk id="8" creationId="{50060E80-F1C3-4E50-B873-7CFDEEA90049}"/>
          </ac:cxnSpMkLst>
        </pc:cxnChg>
        <pc:cxnChg chg="del">
          <ac:chgData name="Stuart C Wilde MBE" userId="effe1fc91cccb1d5" providerId="LiveId" clId="{0B7434C0-F6C9-5341-B016-8AA67EE59543}" dt="2023-12-05T19:58:52.633" v="473" actId="478"/>
          <ac:cxnSpMkLst>
            <pc:docMk/>
            <pc:sldMk cId="3649043335" sldId="379"/>
            <ac:cxnSpMk id="9" creationId="{01C52B09-2839-4160-A3C1-6BB201E5D53A}"/>
          </ac:cxnSpMkLst>
        </pc:cxnChg>
        <pc:cxnChg chg="del">
          <ac:chgData name="Stuart C Wilde MBE" userId="effe1fc91cccb1d5" providerId="LiveId" clId="{0B7434C0-F6C9-5341-B016-8AA67EE59543}" dt="2023-12-05T19:58:52.633" v="473" actId="478"/>
          <ac:cxnSpMkLst>
            <pc:docMk/>
            <pc:sldMk cId="3649043335" sldId="379"/>
            <ac:cxnSpMk id="10" creationId="{FC6C2AB6-E695-4520-9F38-6B6A0DE36B04}"/>
          </ac:cxnSpMkLst>
        </pc:cxnChg>
        <pc:cxnChg chg="del">
          <ac:chgData name="Stuart C Wilde MBE" userId="effe1fc91cccb1d5" providerId="LiveId" clId="{0B7434C0-F6C9-5341-B016-8AA67EE59543}" dt="2023-12-05T19:58:52.633" v="473" actId="478"/>
          <ac:cxnSpMkLst>
            <pc:docMk/>
            <pc:sldMk cId="3649043335" sldId="379"/>
            <ac:cxnSpMk id="11" creationId="{8F28B946-C7F6-4BF4-9E0C-3FACB97B07C7}"/>
          </ac:cxnSpMkLst>
        </pc:cxnChg>
        <pc:cxnChg chg="mod">
          <ac:chgData name="Stuart C Wilde MBE" userId="effe1fc91cccb1d5" providerId="LiveId" clId="{0B7434C0-F6C9-5341-B016-8AA67EE59543}" dt="2023-12-07T16:40:49.142" v="1823" actId="1076"/>
          <ac:cxnSpMkLst>
            <pc:docMk/>
            <pc:sldMk cId="3649043335" sldId="379"/>
            <ac:cxnSpMk id="15" creationId="{D9299D57-FB23-909E-E68B-BD72972F33E9}"/>
          </ac:cxnSpMkLst>
        </pc:cxnChg>
        <pc:cxnChg chg="mod">
          <ac:chgData name="Stuart C Wilde MBE" userId="effe1fc91cccb1d5" providerId="LiveId" clId="{0B7434C0-F6C9-5341-B016-8AA67EE59543}" dt="2023-12-07T16:40:49.142" v="1823" actId="1076"/>
          <ac:cxnSpMkLst>
            <pc:docMk/>
            <pc:sldMk cId="3649043335" sldId="379"/>
            <ac:cxnSpMk id="16" creationId="{44BAA5BA-2F0B-C6B8-3AB6-43E5BC2D2243}"/>
          </ac:cxnSpMkLst>
        </pc:cxnChg>
        <pc:cxnChg chg="mod">
          <ac:chgData name="Stuart C Wilde MBE" userId="effe1fc91cccb1d5" providerId="LiveId" clId="{0B7434C0-F6C9-5341-B016-8AA67EE59543}" dt="2023-12-07T16:40:49.142" v="1823" actId="1076"/>
          <ac:cxnSpMkLst>
            <pc:docMk/>
            <pc:sldMk cId="3649043335" sldId="379"/>
            <ac:cxnSpMk id="21" creationId="{149C6423-8A9D-E6B8-CBF4-0CA93857644A}"/>
          </ac:cxnSpMkLst>
        </pc:cxnChg>
        <pc:cxnChg chg="mod">
          <ac:chgData name="Stuart C Wilde MBE" userId="effe1fc91cccb1d5" providerId="LiveId" clId="{0B7434C0-F6C9-5341-B016-8AA67EE59543}" dt="2023-12-07T16:40:49.142" v="1823" actId="1076"/>
          <ac:cxnSpMkLst>
            <pc:docMk/>
            <pc:sldMk cId="3649043335" sldId="379"/>
            <ac:cxnSpMk id="23" creationId="{51448591-BC47-7F06-1761-7FB7795F77D5}"/>
          </ac:cxnSpMkLst>
        </pc:cxnChg>
        <pc:cxnChg chg="mod">
          <ac:chgData name="Stuart C Wilde MBE" userId="effe1fc91cccb1d5" providerId="LiveId" clId="{0B7434C0-F6C9-5341-B016-8AA67EE59543}" dt="2023-12-07T16:40:49.142" v="1823" actId="1076"/>
          <ac:cxnSpMkLst>
            <pc:docMk/>
            <pc:sldMk cId="3649043335" sldId="379"/>
            <ac:cxnSpMk id="24" creationId="{510E6C87-B692-C266-2D41-3BC1911F5A8A}"/>
          </ac:cxnSpMkLst>
        </pc:cxnChg>
        <pc:cxnChg chg="mod">
          <ac:chgData name="Stuart C Wilde MBE" userId="effe1fc91cccb1d5" providerId="LiveId" clId="{0B7434C0-F6C9-5341-B016-8AA67EE59543}" dt="2023-12-07T16:40:49.142" v="1823" actId="1076"/>
          <ac:cxnSpMkLst>
            <pc:docMk/>
            <pc:sldMk cId="3649043335" sldId="379"/>
            <ac:cxnSpMk id="27" creationId="{513A502E-2DFD-C63B-9A83-9FE79F2291EA}"/>
          </ac:cxnSpMkLst>
        </pc:cxnChg>
      </pc:sldChg>
      <pc:sldChg chg="addSp delSp modSp mod">
        <pc:chgData name="Stuart C Wilde MBE" userId="effe1fc91cccb1d5" providerId="LiveId" clId="{0B7434C0-F6C9-5341-B016-8AA67EE59543}" dt="2023-12-05T20:22:33.301" v="1159" actId="20577"/>
        <pc:sldMkLst>
          <pc:docMk/>
          <pc:sldMk cId="513143195" sldId="380"/>
        </pc:sldMkLst>
        <pc:spChg chg="del">
          <ac:chgData name="Stuart C Wilde MBE" userId="effe1fc91cccb1d5" providerId="LiveId" clId="{0B7434C0-F6C9-5341-B016-8AA67EE59543}" dt="2023-12-05T19:58:57.935" v="474" actId="478"/>
          <ac:spMkLst>
            <pc:docMk/>
            <pc:sldMk cId="513143195" sldId="380"/>
            <ac:spMk id="4" creationId="{60735DC8-A105-4BD0-A57F-2FFC38AECE84}"/>
          </ac:spMkLst>
        </pc:spChg>
        <pc:spChg chg="add mod">
          <ac:chgData name="Stuart C Wilde MBE" userId="effe1fc91cccb1d5" providerId="LiveId" clId="{0B7434C0-F6C9-5341-B016-8AA67EE59543}" dt="2023-12-05T20:22:33.301" v="1159" actId="20577"/>
          <ac:spMkLst>
            <pc:docMk/>
            <pc:sldMk cId="513143195" sldId="380"/>
            <ac:spMk id="6" creationId="{FCF4C4B7-F856-BEC5-0255-1A3640A74B72}"/>
          </ac:spMkLst>
        </pc:spChg>
        <pc:spChg chg="del">
          <ac:chgData name="Stuart C Wilde MBE" userId="effe1fc91cccb1d5" providerId="LiveId" clId="{0B7434C0-F6C9-5341-B016-8AA67EE59543}" dt="2023-12-05T19:58:57.935" v="474" actId="478"/>
          <ac:spMkLst>
            <pc:docMk/>
            <pc:sldMk cId="513143195" sldId="380"/>
            <ac:spMk id="14" creationId="{8F43C2BE-FC11-4556-86F2-8EE2FBBF10D2}"/>
          </ac:spMkLst>
        </pc:spChg>
        <pc:spChg chg="del">
          <ac:chgData name="Stuart C Wilde MBE" userId="effe1fc91cccb1d5" providerId="LiveId" clId="{0B7434C0-F6C9-5341-B016-8AA67EE59543}" dt="2023-12-05T19:58:57.935" v="474" actId="478"/>
          <ac:spMkLst>
            <pc:docMk/>
            <pc:sldMk cId="513143195" sldId="380"/>
            <ac:spMk id="25" creationId="{F54BD576-CC82-43DA-A008-C28EF60A448A}"/>
          </ac:spMkLst>
        </pc:spChg>
        <pc:spChg chg="del">
          <ac:chgData name="Stuart C Wilde MBE" userId="effe1fc91cccb1d5" providerId="LiveId" clId="{0B7434C0-F6C9-5341-B016-8AA67EE59543}" dt="2023-12-05T20:22:28.401" v="1154" actId="478"/>
          <ac:spMkLst>
            <pc:docMk/>
            <pc:sldMk cId="513143195" sldId="380"/>
            <ac:spMk id="29" creationId="{C5A8C257-B6E4-D850-0685-E36894744DCB}"/>
          </ac:spMkLst>
        </pc:spChg>
        <pc:cxnChg chg="del">
          <ac:chgData name="Stuart C Wilde MBE" userId="effe1fc91cccb1d5" providerId="LiveId" clId="{0B7434C0-F6C9-5341-B016-8AA67EE59543}" dt="2023-12-05T19:58:57.935" v="474" actId="478"/>
          <ac:cxnSpMkLst>
            <pc:docMk/>
            <pc:sldMk cId="513143195" sldId="380"/>
            <ac:cxnSpMk id="8" creationId="{50060E80-F1C3-4E50-B873-7CFDEEA90049}"/>
          </ac:cxnSpMkLst>
        </pc:cxnChg>
        <pc:cxnChg chg="del">
          <ac:chgData name="Stuart C Wilde MBE" userId="effe1fc91cccb1d5" providerId="LiveId" clId="{0B7434C0-F6C9-5341-B016-8AA67EE59543}" dt="2023-12-05T19:58:57.935" v="474" actId="478"/>
          <ac:cxnSpMkLst>
            <pc:docMk/>
            <pc:sldMk cId="513143195" sldId="380"/>
            <ac:cxnSpMk id="9" creationId="{01C52B09-2839-4160-A3C1-6BB201E5D53A}"/>
          </ac:cxnSpMkLst>
        </pc:cxnChg>
        <pc:cxnChg chg="del">
          <ac:chgData name="Stuart C Wilde MBE" userId="effe1fc91cccb1d5" providerId="LiveId" clId="{0B7434C0-F6C9-5341-B016-8AA67EE59543}" dt="2023-12-05T19:58:57.935" v="474" actId="478"/>
          <ac:cxnSpMkLst>
            <pc:docMk/>
            <pc:sldMk cId="513143195" sldId="380"/>
            <ac:cxnSpMk id="10" creationId="{FC6C2AB6-E695-4520-9F38-6B6A0DE36B04}"/>
          </ac:cxnSpMkLst>
        </pc:cxnChg>
        <pc:cxnChg chg="del">
          <ac:chgData name="Stuart C Wilde MBE" userId="effe1fc91cccb1d5" providerId="LiveId" clId="{0B7434C0-F6C9-5341-B016-8AA67EE59543}" dt="2023-12-05T19:58:57.935" v="474" actId="478"/>
          <ac:cxnSpMkLst>
            <pc:docMk/>
            <pc:sldMk cId="513143195" sldId="380"/>
            <ac:cxnSpMk id="11" creationId="{8F28B946-C7F6-4BF4-9E0C-3FACB97B07C7}"/>
          </ac:cxnSpMkLst>
        </pc:cxnChg>
      </pc:sldChg>
      <pc:sldChg chg="addSp delSp modSp mod">
        <pc:chgData name="Stuart C Wilde MBE" userId="effe1fc91cccb1d5" providerId="LiveId" clId="{0B7434C0-F6C9-5341-B016-8AA67EE59543}" dt="2023-12-07T16:41:05.060" v="1824" actId="1076"/>
        <pc:sldMkLst>
          <pc:docMk/>
          <pc:sldMk cId="120992318" sldId="381"/>
        </pc:sldMkLst>
        <pc:spChg chg="add mod">
          <ac:chgData name="Stuart C Wilde MBE" userId="effe1fc91cccb1d5" providerId="LiveId" clId="{0B7434C0-F6C9-5341-B016-8AA67EE59543}" dt="2023-12-05T20:22:44.313" v="1164" actId="20577"/>
          <ac:spMkLst>
            <pc:docMk/>
            <pc:sldMk cId="120992318" sldId="381"/>
            <ac:spMk id="2" creationId="{FB4C9961-A773-DF7C-21E6-9B012B247BF3}"/>
          </ac:spMkLst>
        </pc:spChg>
        <pc:spChg chg="del">
          <ac:chgData name="Stuart C Wilde MBE" userId="effe1fc91cccb1d5" providerId="LiveId" clId="{0B7434C0-F6C9-5341-B016-8AA67EE59543}" dt="2023-12-05T19:59:03.981" v="475" actId="478"/>
          <ac:spMkLst>
            <pc:docMk/>
            <pc:sldMk cId="120992318" sldId="381"/>
            <ac:spMk id="4" creationId="{60735DC8-A105-4BD0-A57F-2FFC38AECE84}"/>
          </ac:spMkLst>
        </pc:spChg>
        <pc:spChg chg="del">
          <ac:chgData name="Stuart C Wilde MBE" userId="effe1fc91cccb1d5" providerId="LiveId" clId="{0B7434C0-F6C9-5341-B016-8AA67EE59543}" dt="2023-12-05T19:59:03.981" v="475" actId="478"/>
          <ac:spMkLst>
            <pc:docMk/>
            <pc:sldMk cId="120992318" sldId="381"/>
            <ac:spMk id="14" creationId="{8F43C2BE-FC11-4556-86F2-8EE2FBBF10D2}"/>
          </ac:spMkLst>
        </pc:spChg>
        <pc:spChg chg="del">
          <ac:chgData name="Stuart C Wilde MBE" userId="effe1fc91cccb1d5" providerId="LiveId" clId="{0B7434C0-F6C9-5341-B016-8AA67EE59543}" dt="2023-12-05T19:59:03.981" v="475" actId="478"/>
          <ac:spMkLst>
            <pc:docMk/>
            <pc:sldMk cId="120992318" sldId="381"/>
            <ac:spMk id="25" creationId="{F54BD576-CC82-43DA-A008-C28EF60A448A}"/>
          </ac:spMkLst>
        </pc:spChg>
        <pc:spChg chg="del">
          <ac:chgData name="Stuart C Wilde MBE" userId="effe1fc91cccb1d5" providerId="LiveId" clId="{0B7434C0-F6C9-5341-B016-8AA67EE59543}" dt="2023-12-05T20:22:47.682" v="1165" actId="478"/>
          <ac:spMkLst>
            <pc:docMk/>
            <pc:sldMk cId="120992318" sldId="381"/>
            <ac:spMk id="29" creationId="{C5A8C257-B6E4-D850-0685-E36894744DCB}"/>
          </ac:spMkLst>
        </pc:spChg>
        <pc:spChg chg="mod">
          <ac:chgData name="Stuart C Wilde MBE" userId="effe1fc91cccb1d5" providerId="LiveId" clId="{0B7434C0-F6C9-5341-B016-8AA67EE59543}" dt="2023-12-07T16:41:05.060" v="1824" actId="1076"/>
          <ac:spMkLst>
            <pc:docMk/>
            <pc:sldMk cId="120992318" sldId="381"/>
            <ac:spMk id="34" creationId="{F39B82A2-98F7-3F4A-193F-61F94E2C7B55}"/>
          </ac:spMkLst>
        </pc:spChg>
        <pc:spChg chg="mod">
          <ac:chgData name="Stuart C Wilde MBE" userId="effe1fc91cccb1d5" providerId="LiveId" clId="{0B7434C0-F6C9-5341-B016-8AA67EE59543}" dt="2023-12-07T16:41:05.060" v="1824" actId="1076"/>
          <ac:spMkLst>
            <pc:docMk/>
            <pc:sldMk cId="120992318" sldId="381"/>
            <ac:spMk id="36" creationId="{E789CD33-EC32-3C96-8C41-48DD966930E3}"/>
          </ac:spMkLst>
        </pc:spChg>
        <pc:spChg chg="mod">
          <ac:chgData name="Stuart C Wilde MBE" userId="effe1fc91cccb1d5" providerId="LiveId" clId="{0B7434C0-F6C9-5341-B016-8AA67EE59543}" dt="2023-12-07T16:41:05.060" v="1824" actId="1076"/>
          <ac:spMkLst>
            <pc:docMk/>
            <pc:sldMk cId="120992318" sldId="381"/>
            <ac:spMk id="37" creationId="{0C51A8FA-B340-95D9-E9ED-528C5D9E65A4}"/>
          </ac:spMkLst>
        </pc:spChg>
        <pc:spChg chg="mod">
          <ac:chgData name="Stuart C Wilde MBE" userId="effe1fc91cccb1d5" providerId="LiveId" clId="{0B7434C0-F6C9-5341-B016-8AA67EE59543}" dt="2023-12-07T16:41:05.060" v="1824" actId="1076"/>
          <ac:spMkLst>
            <pc:docMk/>
            <pc:sldMk cId="120992318" sldId="381"/>
            <ac:spMk id="38" creationId="{9B31B61D-BE9E-EE52-18F9-5643F9CFE5B8}"/>
          </ac:spMkLst>
        </pc:spChg>
        <pc:spChg chg="mod">
          <ac:chgData name="Stuart C Wilde MBE" userId="effe1fc91cccb1d5" providerId="LiveId" clId="{0B7434C0-F6C9-5341-B016-8AA67EE59543}" dt="2023-12-07T16:41:05.060" v="1824" actId="1076"/>
          <ac:spMkLst>
            <pc:docMk/>
            <pc:sldMk cId="120992318" sldId="381"/>
            <ac:spMk id="40" creationId="{4DC46FBE-3E3B-1B75-4C42-05DF481DCD7A}"/>
          </ac:spMkLst>
        </pc:spChg>
        <pc:spChg chg="mod">
          <ac:chgData name="Stuart C Wilde MBE" userId="effe1fc91cccb1d5" providerId="LiveId" clId="{0B7434C0-F6C9-5341-B016-8AA67EE59543}" dt="2023-12-07T16:41:05.060" v="1824" actId="1076"/>
          <ac:spMkLst>
            <pc:docMk/>
            <pc:sldMk cId="120992318" sldId="381"/>
            <ac:spMk id="42" creationId="{FC082836-8652-A762-54D9-DEF849D4A8B4}"/>
          </ac:spMkLst>
        </pc:spChg>
        <pc:spChg chg="mod">
          <ac:chgData name="Stuart C Wilde MBE" userId="effe1fc91cccb1d5" providerId="LiveId" clId="{0B7434C0-F6C9-5341-B016-8AA67EE59543}" dt="2023-12-07T16:41:05.060" v="1824" actId="1076"/>
          <ac:spMkLst>
            <pc:docMk/>
            <pc:sldMk cId="120992318" sldId="381"/>
            <ac:spMk id="43" creationId="{051CF95C-B4DD-F873-E984-89936E9F670A}"/>
          </ac:spMkLst>
        </pc:spChg>
        <pc:spChg chg="mod">
          <ac:chgData name="Stuart C Wilde MBE" userId="effe1fc91cccb1d5" providerId="LiveId" clId="{0B7434C0-F6C9-5341-B016-8AA67EE59543}" dt="2023-12-07T16:41:05.060" v="1824" actId="1076"/>
          <ac:spMkLst>
            <pc:docMk/>
            <pc:sldMk cId="120992318" sldId="381"/>
            <ac:spMk id="46" creationId="{49F596C9-9C7C-38A3-13E0-43979BF9ED10}"/>
          </ac:spMkLst>
        </pc:spChg>
        <pc:spChg chg="mod">
          <ac:chgData name="Stuart C Wilde MBE" userId="effe1fc91cccb1d5" providerId="LiveId" clId="{0B7434C0-F6C9-5341-B016-8AA67EE59543}" dt="2023-12-07T16:41:05.060" v="1824" actId="1076"/>
          <ac:spMkLst>
            <pc:docMk/>
            <pc:sldMk cId="120992318" sldId="381"/>
            <ac:spMk id="48" creationId="{0959EA2D-D3CD-E98E-51E5-78E357B4C44E}"/>
          </ac:spMkLst>
        </pc:spChg>
        <pc:picChg chg="mod">
          <ac:chgData name="Stuart C Wilde MBE" userId="effe1fc91cccb1d5" providerId="LiveId" clId="{0B7434C0-F6C9-5341-B016-8AA67EE59543}" dt="2023-12-07T16:41:05.060" v="1824" actId="1076"/>
          <ac:picMkLst>
            <pc:docMk/>
            <pc:sldMk cId="120992318" sldId="381"/>
            <ac:picMk id="3" creationId="{AA2D7FD8-CF7C-DE5A-AC38-030163798154}"/>
          </ac:picMkLst>
        </pc:picChg>
        <pc:picChg chg="mod">
          <ac:chgData name="Stuart C Wilde MBE" userId="effe1fc91cccb1d5" providerId="LiveId" clId="{0B7434C0-F6C9-5341-B016-8AA67EE59543}" dt="2023-12-07T16:41:05.060" v="1824" actId="1076"/>
          <ac:picMkLst>
            <pc:docMk/>
            <pc:sldMk cId="120992318" sldId="381"/>
            <ac:picMk id="44" creationId="{27B2B104-3F44-DA8E-66EA-78B84B6BBF4E}"/>
          </ac:picMkLst>
        </pc:picChg>
        <pc:cxnChg chg="del">
          <ac:chgData name="Stuart C Wilde MBE" userId="effe1fc91cccb1d5" providerId="LiveId" clId="{0B7434C0-F6C9-5341-B016-8AA67EE59543}" dt="2023-12-05T19:59:03.981" v="475" actId="478"/>
          <ac:cxnSpMkLst>
            <pc:docMk/>
            <pc:sldMk cId="120992318" sldId="381"/>
            <ac:cxnSpMk id="8" creationId="{50060E80-F1C3-4E50-B873-7CFDEEA90049}"/>
          </ac:cxnSpMkLst>
        </pc:cxnChg>
        <pc:cxnChg chg="del">
          <ac:chgData name="Stuart C Wilde MBE" userId="effe1fc91cccb1d5" providerId="LiveId" clId="{0B7434C0-F6C9-5341-B016-8AA67EE59543}" dt="2023-12-05T19:59:03.981" v="475" actId="478"/>
          <ac:cxnSpMkLst>
            <pc:docMk/>
            <pc:sldMk cId="120992318" sldId="381"/>
            <ac:cxnSpMk id="9" creationId="{01C52B09-2839-4160-A3C1-6BB201E5D53A}"/>
          </ac:cxnSpMkLst>
        </pc:cxnChg>
        <pc:cxnChg chg="del">
          <ac:chgData name="Stuart C Wilde MBE" userId="effe1fc91cccb1d5" providerId="LiveId" clId="{0B7434C0-F6C9-5341-B016-8AA67EE59543}" dt="2023-12-05T19:59:03.981" v="475" actId="478"/>
          <ac:cxnSpMkLst>
            <pc:docMk/>
            <pc:sldMk cId="120992318" sldId="381"/>
            <ac:cxnSpMk id="10" creationId="{FC6C2AB6-E695-4520-9F38-6B6A0DE36B04}"/>
          </ac:cxnSpMkLst>
        </pc:cxnChg>
        <pc:cxnChg chg="del">
          <ac:chgData name="Stuart C Wilde MBE" userId="effe1fc91cccb1d5" providerId="LiveId" clId="{0B7434C0-F6C9-5341-B016-8AA67EE59543}" dt="2023-12-05T19:59:03.981" v="475" actId="478"/>
          <ac:cxnSpMkLst>
            <pc:docMk/>
            <pc:sldMk cId="120992318" sldId="381"/>
            <ac:cxnSpMk id="11" creationId="{8F28B946-C7F6-4BF4-9E0C-3FACB97B07C7}"/>
          </ac:cxnSpMkLst>
        </pc:cxnChg>
        <pc:cxnChg chg="mod">
          <ac:chgData name="Stuart C Wilde MBE" userId="effe1fc91cccb1d5" providerId="LiveId" clId="{0B7434C0-F6C9-5341-B016-8AA67EE59543}" dt="2023-12-07T16:41:05.060" v="1824" actId="1076"/>
          <ac:cxnSpMkLst>
            <pc:docMk/>
            <pc:sldMk cId="120992318" sldId="381"/>
            <ac:cxnSpMk id="35" creationId="{998A6682-ADDF-9ED2-474A-8956911065BE}"/>
          </ac:cxnSpMkLst>
        </pc:cxnChg>
        <pc:cxnChg chg="mod">
          <ac:chgData name="Stuart C Wilde MBE" userId="effe1fc91cccb1d5" providerId="LiveId" clId="{0B7434C0-F6C9-5341-B016-8AA67EE59543}" dt="2023-12-07T16:41:05.060" v="1824" actId="1076"/>
          <ac:cxnSpMkLst>
            <pc:docMk/>
            <pc:sldMk cId="120992318" sldId="381"/>
            <ac:cxnSpMk id="39" creationId="{344EDEB0-089E-A38C-068D-DF699921CAFF}"/>
          </ac:cxnSpMkLst>
        </pc:cxnChg>
        <pc:cxnChg chg="mod">
          <ac:chgData name="Stuart C Wilde MBE" userId="effe1fc91cccb1d5" providerId="LiveId" clId="{0B7434C0-F6C9-5341-B016-8AA67EE59543}" dt="2023-12-07T16:41:05.060" v="1824" actId="1076"/>
          <ac:cxnSpMkLst>
            <pc:docMk/>
            <pc:sldMk cId="120992318" sldId="381"/>
            <ac:cxnSpMk id="41" creationId="{03F1D256-5E5F-5596-40AB-AE4A1F1BD8D1}"/>
          </ac:cxnSpMkLst>
        </pc:cxnChg>
        <pc:cxnChg chg="mod">
          <ac:chgData name="Stuart C Wilde MBE" userId="effe1fc91cccb1d5" providerId="LiveId" clId="{0B7434C0-F6C9-5341-B016-8AA67EE59543}" dt="2023-12-07T16:41:05.060" v="1824" actId="1076"/>
          <ac:cxnSpMkLst>
            <pc:docMk/>
            <pc:sldMk cId="120992318" sldId="381"/>
            <ac:cxnSpMk id="45" creationId="{1F1D83C9-E297-4681-A418-561B59E66EC2}"/>
          </ac:cxnSpMkLst>
        </pc:cxnChg>
        <pc:cxnChg chg="mod">
          <ac:chgData name="Stuart C Wilde MBE" userId="effe1fc91cccb1d5" providerId="LiveId" clId="{0B7434C0-F6C9-5341-B016-8AA67EE59543}" dt="2023-12-07T16:41:05.060" v="1824" actId="1076"/>
          <ac:cxnSpMkLst>
            <pc:docMk/>
            <pc:sldMk cId="120992318" sldId="381"/>
            <ac:cxnSpMk id="47" creationId="{4DAA1230-E04A-CDBA-5366-B9C87A34AA57}"/>
          </ac:cxnSpMkLst>
        </pc:cxnChg>
      </pc:sldChg>
      <pc:sldChg chg="addSp delSp modSp mod">
        <pc:chgData name="Stuart C Wilde MBE" userId="effe1fc91cccb1d5" providerId="LiveId" clId="{0B7434C0-F6C9-5341-B016-8AA67EE59543}" dt="2023-12-07T16:41:16.642" v="1825" actId="1076"/>
        <pc:sldMkLst>
          <pc:docMk/>
          <pc:sldMk cId="2585281830" sldId="382"/>
        </pc:sldMkLst>
        <pc:spChg chg="mod">
          <ac:chgData name="Stuart C Wilde MBE" userId="effe1fc91cccb1d5" providerId="LiveId" clId="{0B7434C0-F6C9-5341-B016-8AA67EE59543}" dt="2023-12-07T16:41:16.642" v="1825" actId="1076"/>
          <ac:spMkLst>
            <pc:docMk/>
            <pc:sldMk cId="2585281830" sldId="382"/>
            <ac:spMk id="2" creationId="{B1829252-3D33-364C-DE7B-BB53233C8F14}"/>
          </ac:spMkLst>
        </pc:spChg>
        <pc:spChg chg="mod">
          <ac:chgData name="Stuart C Wilde MBE" userId="effe1fc91cccb1d5" providerId="LiveId" clId="{0B7434C0-F6C9-5341-B016-8AA67EE59543}" dt="2023-12-07T16:41:16.642" v="1825" actId="1076"/>
          <ac:spMkLst>
            <pc:docMk/>
            <pc:sldMk cId="2585281830" sldId="382"/>
            <ac:spMk id="3" creationId="{5C602819-3C34-4BE8-D9B6-0CED2E47CF70}"/>
          </ac:spMkLst>
        </pc:spChg>
        <pc:spChg chg="del">
          <ac:chgData name="Stuart C Wilde MBE" userId="effe1fc91cccb1d5" providerId="LiveId" clId="{0B7434C0-F6C9-5341-B016-8AA67EE59543}" dt="2023-12-05T19:59:11.596" v="476" actId="478"/>
          <ac:spMkLst>
            <pc:docMk/>
            <pc:sldMk cId="2585281830" sldId="382"/>
            <ac:spMk id="4" creationId="{60735DC8-A105-4BD0-A57F-2FFC38AECE84}"/>
          </ac:spMkLst>
        </pc:spChg>
        <pc:spChg chg="add mod">
          <ac:chgData name="Stuart C Wilde MBE" userId="effe1fc91cccb1d5" providerId="LiveId" clId="{0B7434C0-F6C9-5341-B016-8AA67EE59543}" dt="2023-12-05T20:22:58.866" v="1171" actId="20577"/>
          <ac:spMkLst>
            <pc:docMk/>
            <pc:sldMk cId="2585281830" sldId="382"/>
            <ac:spMk id="5" creationId="{C98380C3-5D86-A404-EF9D-E086F4745BAC}"/>
          </ac:spMkLst>
        </pc:spChg>
        <pc:spChg chg="mod">
          <ac:chgData name="Stuart C Wilde MBE" userId="effe1fc91cccb1d5" providerId="LiveId" clId="{0B7434C0-F6C9-5341-B016-8AA67EE59543}" dt="2023-12-07T16:41:16.642" v="1825" actId="1076"/>
          <ac:spMkLst>
            <pc:docMk/>
            <pc:sldMk cId="2585281830" sldId="382"/>
            <ac:spMk id="6" creationId="{945B4608-41DD-27E4-0B76-BBBAC52810E5}"/>
          </ac:spMkLst>
        </pc:spChg>
        <pc:spChg chg="del">
          <ac:chgData name="Stuart C Wilde MBE" userId="effe1fc91cccb1d5" providerId="LiveId" clId="{0B7434C0-F6C9-5341-B016-8AA67EE59543}" dt="2023-12-05T19:59:11.596" v="476" actId="478"/>
          <ac:spMkLst>
            <pc:docMk/>
            <pc:sldMk cId="2585281830" sldId="382"/>
            <ac:spMk id="14" creationId="{8F43C2BE-FC11-4556-86F2-8EE2FBBF10D2}"/>
          </ac:spMkLst>
        </pc:spChg>
        <pc:spChg chg="mod">
          <ac:chgData name="Stuart C Wilde MBE" userId="effe1fc91cccb1d5" providerId="LiveId" clId="{0B7434C0-F6C9-5341-B016-8AA67EE59543}" dt="2023-12-07T16:41:16.642" v="1825" actId="1076"/>
          <ac:spMkLst>
            <pc:docMk/>
            <pc:sldMk cId="2585281830" sldId="382"/>
            <ac:spMk id="16" creationId="{395723AF-B544-148D-7E4D-187D0FAE0B6E}"/>
          </ac:spMkLst>
        </pc:spChg>
        <pc:spChg chg="mod">
          <ac:chgData name="Stuart C Wilde MBE" userId="effe1fc91cccb1d5" providerId="LiveId" clId="{0B7434C0-F6C9-5341-B016-8AA67EE59543}" dt="2023-12-07T16:41:16.642" v="1825" actId="1076"/>
          <ac:spMkLst>
            <pc:docMk/>
            <pc:sldMk cId="2585281830" sldId="382"/>
            <ac:spMk id="24" creationId="{92CDCC6A-AFB8-0A7F-B668-E6585BAC4EB5}"/>
          </ac:spMkLst>
        </pc:spChg>
        <pc:spChg chg="del">
          <ac:chgData name="Stuart C Wilde MBE" userId="effe1fc91cccb1d5" providerId="LiveId" clId="{0B7434C0-F6C9-5341-B016-8AA67EE59543}" dt="2023-12-05T19:59:11.596" v="476" actId="478"/>
          <ac:spMkLst>
            <pc:docMk/>
            <pc:sldMk cId="2585281830" sldId="382"/>
            <ac:spMk id="25" creationId="{F54BD576-CC82-43DA-A008-C28EF60A448A}"/>
          </ac:spMkLst>
        </pc:spChg>
        <pc:spChg chg="mod">
          <ac:chgData name="Stuart C Wilde MBE" userId="effe1fc91cccb1d5" providerId="LiveId" clId="{0B7434C0-F6C9-5341-B016-8AA67EE59543}" dt="2023-12-07T16:41:16.642" v="1825" actId="1076"/>
          <ac:spMkLst>
            <pc:docMk/>
            <pc:sldMk cId="2585281830" sldId="382"/>
            <ac:spMk id="26" creationId="{92CDCC6A-AFB8-0A7F-B668-E6585BAC4EB5}"/>
          </ac:spMkLst>
        </pc:spChg>
        <pc:spChg chg="del">
          <ac:chgData name="Stuart C Wilde MBE" userId="effe1fc91cccb1d5" providerId="LiveId" clId="{0B7434C0-F6C9-5341-B016-8AA67EE59543}" dt="2023-12-05T20:22:52.406" v="1166" actId="478"/>
          <ac:spMkLst>
            <pc:docMk/>
            <pc:sldMk cId="2585281830" sldId="382"/>
            <ac:spMk id="29" creationId="{C5A8C257-B6E4-D850-0685-E36894744DCB}"/>
          </ac:spMkLst>
        </pc:spChg>
        <pc:spChg chg="mod">
          <ac:chgData name="Stuart C Wilde MBE" userId="effe1fc91cccb1d5" providerId="LiveId" clId="{0B7434C0-F6C9-5341-B016-8AA67EE59543}" dt="2023-12-07T16:41:16.642" v="1825" actId="1076"/>
          <ac:spMkLst>
            <pc:docMk/>
            <pc:sldMk cId="2585281830" sldId="382"/>
            <ac:spMk id="36" creationId="{D350326A-ACFD-44EB-64AC-9C91BA571016}"/>
          </ac:spMkLst>
        </pc:spChg>
        <pc:picChg chg="mod">
          <ac:chgData name="Stuart C Wilde MBE" userId="effe1fc91cccb1d5" providerId="LiveId" clId="{0B7434C0-F6C9-5341-B016-8AA67EE59543}" dt="2023-12-07T16:41:16.642" v="1825" actId="1076"/>
          <ac:picMkLst>
            <pc:docMk/>
            <pc:sldMk cId="2585281830" sldId="382"/>
            <ac:picMk id="13" creationId="{533D8A30-6F73-21BB-5D5B-90194D3EFA32}"/>
          </ac:picMkLst>
        </pc:picChg>
        <pc:picChg chg="mod">
          <ac:chgData name="Stuart C Wilde MBE" userId="effe1fc91cccb1d5" providerId="LiveId" clId="{0B7434C0-F6C9-5341-B016-8AA67EE59543}" dt="2023-12-07T16:41:16.642" v="1825" actId="1076"/>
          <ac:picMkLst>
            <pc:docMk/>
            <pc:sldMk cId="2585281830" sldId="382"/>
            <ac:picMk id="20" creationId="{8E6A0B18-55E6-C1A4-5097-85CE8419BAD6}"/>
          </ac:picMkLst>
        </pc:picChg>
        <pc:picChg chg="mod">
          <ac:chgData name="Stuart C Wilde MBE" userId="effe1fc91cccb1d5" providerId="LiveId" clId="{0B7434C0-F6C9-5341-B016-8AA67EE59543}" dt="2023-12-07T16:41:16.642" v="1825" actId="1076"/>
          <ac:picMkLst>
            <pc:docMk/>
            <pc:sldMk cId="2585281830" sldId="382"/>
            <ac:picMk id="27" creationId="{5BF89BD6-4B2C-66D9-3531-ED24A38EE4C7}"/>
          </ac:picMkLst>
        </pc:picChg>
        <pc:cxnChg chg="mod">
          <ac:chgData name="Stuart C Wilde MBE" userId="effe1fc91cccb1d5" providerId="LiveId" clId="{0B7434C0-F6C9-5341-B016-8AA67EE59543}" dt="2023-12-07T16:41:16.642" v="1825" actId="1076"/>
          <ac:cxnSpMkLst>
            <pc:docMk/>
            <pc:sldMk cId="2585281830" sldId="382"/>
            <ac:cxnSpMk id="7" creationId="{6740D305-56D4-0A08-FE4C-1958192029D0}"/>
          </ac:cxnSpMkLst>
        </pc:cxnChg>
        <pc:cxnChg chg="del">
          <ac:chgData name="Stuart C Wilde MBE" userId="effe1fc91cccb1d5" providerId="LiveId" clId="{0B7434C0-F6C9-5341-B016-8AA67EE59543}" dt="2023-12-05T19:59:11.596" v="476" actId="478"/>
          <ac:cxnSpMkLst>
            <pc:docMk/>
            <pc:sldMk cId="2585281830" sldId="382"/>
            <ac:cxnSpMk id="8" creationId="{50060E80-F1C3-4E50-B873-7CFDEEA90049}"/>
          </ac:cxnSpMkLst>
        </pc:cxnChg>
        <pc:cxnChg chg="del">
          <ac:chgData name="Stuart C Wilde MBE" userId="effe1fc91cccb1d5" providerId="LiveId" clId="{0B7434C0-F6C9-5341-B016-8AA67EE59543}" dt="2023-12-05T19:59:11.596" v="476" actId="478"/>
          <ac:cxnSpMkLst>
            <pc:docMk/>
            <pc:sldMk cId="2585281830" sldId="382"/>
            <ac:cxnSpMk id="9" creationId="{01C52B09-2839-4160-A3C1-6BB201E5D53A}"/>
          </ac:cxnSpMkLst>
        </pc:cxnChg>
        <pc:cxnChg chg="del">
          <ac:chgData name="Stuart C Wilde MBE" userId="effe1fc91cccb1d5" providerId="LiveId" clId="{0B7434C0-F6C9-5341-B016-8AA67EE59543}" dt="2023-12-05T19:59:11.596" v="476" actId="478"/>
          <ac:cxnSpMkLst>
            <pc:docMk/>
            <pc:sldMk cId="2585281830" sldId="382"/>
            <ac:cxnSpMk id="10" creationId="{FC6C2AB6-E695-4520-9F38-6B6A0DE36B04}"/>
          </ac:cxnSpMkLst>
        </pc:cxnChg>
        <pc:cxnChg chg="del">
          <ac:chgData name="Stuart C Wilde MBE" userId="effe1fc91cccb1d5" providerId="LiveId" clId="{0B7434C0-F6C9-5341-B016-8AA67EE59543}" dt="2023-12-05T19:59:11.596" v="476" actId="478"/>
          <ac:cxnSpMkLst>
            <pc:docMk/>
            <pc:sldMk cId="2585281830" sldId="382"/>
            <ac:cxnSpMk id="11" creationId="{8F28B946-C7F6-4BF4-9E0C-3FACB97B07C7}"/>
          </ac:cxnSpMkLst>
        </pc:cxnChg>
        <pc:cxnChg chg="mod">
          <ac:chgData name="Stuart C Wilde MBE" userId="effe1fc91cccb1d5" providerId="LiveId" clId="{0B7434C0-F6C9-5341-B016-8AA67EE59543}" dt="2023-12-07T16:41:16.642" v="1825" actId="1076"/>
          <ac:cxnSpMkLst>
            <pc:docMk/>
            <pc:sldMk cId="2585281830" sldId="382"/>
            <ac:cxnSpMk id="17" creationId="{24E66A12-F3F5-DD8C-2E02-C47E80BA91CA}"/>
          </ac:cxnSpMkLst>
        </pc:cxnChg>
        <pc:cxnChg chg="mod">
          <ac:chgData name="Stuart C Wilde MBE" userId="effe1fc91cccb1d5" providerId="LiveId" clId="{0B7434C0-F6C9-5341-B016-8AA67EE59543}" dt="2023-12-07T16:41:16.642" v="1825" actId="1076"/>
          <ac:cxnSpMkLst>
            <pc:docMk/>
            <pc:sldMk cId="2585281830" sldId="382"/>
            <ac:cxnSpMk id="22" creationId="{E1CBCB0D-38F7-8934-B7DF-27C12151898A}"/>
          </ac:cxnSpMkLst>
        </pc:cxnChg>
        <pc:cxnChg chg="mod">
          <ac:chgData name="Stuart C Wilde MBE" userId="effe1fc91cccb1d5" providerId="LiveId" clId="{0B7434C0-F6C9-5341-B016-8AA67EE59543}" dt="2023-12-07T16:41:16.642" v="1825" actId="1076"/>
          <ac:cxnSpMkLst>
            <pc:docMk/>
            <pc:sldMk cId="2585281830" sldId="382"/>
            <ac:cxnSpMk id="33" creationId="{F47AB8A5-4733-04E2-92FE-6E0124FB0DEC}"/>
          </ac:cxnSpMkLst>
        </pc:cxnChg>
        <pc:cxnChg chg="mod">
          <ac:chgData name="Stuart C Wilde MBE" userId="effe1fc91cccb1d5" providerId="LiveId" clId="{0B7434C0-F6C9-5341-B016-8AA67EE59543}" dt="2023-12-07T16:41:16.642" v="1825" actId="1076"/>
          <ac:cxnSpMkLst>
            <pc:docMk/>
            <pc:sldMk cId="2585281830" sldId="382"/>
            <ac:cxnSpMk id="37" creationId="{BC678FE9-FAC6-09E7-6D5B-5521E169E9C9}"/>
          </ac:cxnSpMkLst>
        </pc:cxnChg>
      </pc:sldChg>
      <pc:sldChg chg="addSp delSp modSp mod">
        <pc:chgData name="Stuart C Wilde MBE" userId="effe1fc91cccb1d5" providerId="LiveId" clId="{0B7434C0-F6C9-5341-B016-8AA67EE59543}" dt="2023-12-07T16:41:29.181" v="1826" actId="1076"/>
        <pc:sldMkLst>
          <pc:docMk/>
          <pc:sldMk cId="1794018066" sldId="383"/>
        </pc:sldMkLst>
        <pc:spChg chg="mod">
          <ac:chgData name="Stuart C Wilde MBE" userId="effe1fc91cccb1d5" providerId="LiveId" clId="{0B7434C0-F6C9-5341-B016-8AA67EE59543}" dt="2023-12-07T16:41:29.181" v="1826" actId="1076"/>
          <ac:spMkLst>
            <pc:docMk/>
            <pc:sldMk cId="1794018066" sldId="383"/>
            <ac:spMk id="3" creationId="{0401035E-729A-8CFB-7E8E-276D0EF27C4C}"/>
          </ac:spMkLst>
        </pc:spChg>
        <pc:spChg chg="del">
          <ac:chgData name="Stuart C Wilde MBE" userId="effe1fc91cccb1d5" providerId="LiveId" clId="{0B7434C0-F6C9-5341-B016-8AA67EE59543}" dt="2023-12-05T19:59:17.072" v="477" actId="478"/>
          <ac:spMkLst>
            <pc:docMk/>
            <pc:sldMk cId="1794018066" sldId="383"/>
            <ac:spMk id="4" creationId="{60735DC8-A105-4BD0-A57F-2FFC38AECE84}"/>
          </ac:spMkLst>
        </pc:spChg>
        <pc:spChg chg="mod">
          <ac:chgData name="Stuart C Wilde MBE" userId="effe1fc91cccb1d5" providerId="LiveId" clId="{0B7434C0-F6C9-5341-B016-8AA67EE59543}" dt="2023-12-07T16:41:29.181" v="1826" actId="1076"/>
          <ac:spMkLst>
            <pc:docMk/>
            <pc:sldMk cId="1794018066" sldId="383"/>
            <ac:spMk id="5" creationId="{5ECD1170-C890-9687-D5C4-5624DA6A76D7}"/>
          </ac:spMkLst>
        </pc:spChg>
        <pc:spChg chg="mod">
          <ac:chgData name="Stuart C Wilde MBE" userId="effe1fc91cccb1d5" providerId="LiveId" clId="{0B7434C0-F6C9-5341-B016-8AA67EE59543}" dt="2023-12-07T16:41:29.181" v="1826" actId="1076"/>
          <ac:spMkLst>
            <pc:docMk/>
            <pc:sldMk cId="1794018066" sldId="383"/>
            <ac:spMk id="7" creationId="{EA474F1C-B846-2081-5274-10C91EDC71A4}"/>
          </ac:spMkLst>
        </pc:spChg>
        <pc:spChg chg="mod">
          <ac:chgData name="Stuart C Wilde MBE" userId="effe1fc91cccb1d5" providerId="LiveId" clId="{0B7434C0-F6C9-5341-B016-8AA67EE59543}" dt="2023-12-07T16:41:29.181" v="1826" actId="1076"/>
          <ac:spMkLst>
            <pc:docMk/>
            <pc:sldMk cId="1794018066" sldId="383"/>
            <ac:spMk id="13" creationId="{B773A3A9-133B-B7E4-912A-002CFD960D3A}"/>
          </ac:spMkLst>
        </pc:spChg>
        <pc:spChg chg="del">
          <ac:chgData name="Stuart C Wilde MBE" userId="effe1fc91cccb1d5" providerId="LiveId" clId="{0B7434C0-F6C9-5341-B016-8AA67EE59543}" dt="2023-12-05T19:59:17.072" v="477" actId="478"/>
          <ac:spMkLst>
            <pc:docMk/>
            <pc:sldMk cId="1794018066" sldId="383"/>
            <ac:spMk id="14" creationId="{8F43C2BE-FC11-4556-86F2-8EE2FBBF10D2}"/>
          </ac:spMkLst>
        </pc:spChg>
        <pc:spChg chg="mod">
          <ac:chgData name="Stuart C Wilde MBE" userId="effe1fc91cccb1d5" providerId="LiveId" clId="{0B7434C0-F6C9-5341-B016-8AA67EE59543}" dt="2023-12-07T16:41:29.181" v="1826" actId="1076"/>
          <ac:spMkLst>
            <pc:docMk/>
            <pc:sldMk cId="1794018066" sldId="383"/>
            <ac:spMk id="15" creationId="{B1829252-3D33-364C-DE7B-BB53233C8F14}"/>
          </ac:spMkLst>
        </pc:spChg>
        <pc:spChg chg="mod">
          <ac:chgData name="Stuart C Wilde MBE" userId="effe1fc91cccb1d5" providerId="LiveId" clId="{0B7434C0-F6C9-5341-B016-8AA67EE59543}" dt="2023-12-07T16:41:29.181" v="1826" actId="1076"/>
          <ac:spMkLst>
            <pc:docMk/>
            <pc:sldMk cId="1794018066" sldId="383"/>
            <ac:spMk id="16" creationId="{45E95D07-A32A-1393-AEEF-2E1FEFE292CD}"/>
          </ac:spMkLst>
        </pc:spChg>
        <pc:spChg chg="mod">
          <ac:chgData name="Stuart C Wilde MBE" userId="effe1fc91cccb1d5" providerId="LiveId" clId="{0B7434C0-F6C9-5341-B016-8AA67EE59543}" dt="2023-12-07T16:41:29.181" v="1826" actId="1076"/>
          <ac:spMkLst>
            <pc:docMk/>
            <pc:sldMk cId="1794018066" sldId="383"/>
            <ac:spMk id="17"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8"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9"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22" creationId="{24248694-A22C-680E-D9F5-337848D88447}"/>
          </ac:spMkLst>
        </pc:spChg>
        <pc:spChg chg="add mod">
          <ac:chgData name="Stuart C Wilde MBE" userId="effe1fc91cccb1d5" providerId="LiveId" clId="{0B7434C0-F6C9-5341-B016-8AA67EE59543}" dt="2023-12-05T20:23:09.154" v="1177" actId="20577"/>
          <ac:spMkLst>
            <pc:docMk/>
            <pc:sldMk cId="1794018066" sldId="383"/>
            <ac:spMk id="23" creationId="{8D735AAB-3BD8-8E70-7189-A69D6360401B}"/>
          </ac:spMkLst>
        </pc:spChg>
        <pc:spChg chg="del">
          <ac:chgData name="Stuart C Wilde MBE" userId="effe1fc91cccb1d5" providerId="LiveId" clId="{0B7434C0-F6C9-5341-B016-8AA67EE59543}" dt="2023-12-05T19:59:17.072" v="477" actId="478"/>
          <ac:spMkLst>
            <pc:docMk/>
            <pc:sldMk cId="1794018066" sldId="383"/>
            <ac:spMk id="25" creationId="{F54BD576-CC82-43DA-A008-C28EF60A448A}"/>
          </ac:spMkLst>
        </pc:spChg>
        <pc:spChg chg="del">
          <ac:chgData name="Stuart C Wilde MBE" userId="effe1fc91cccb1d5" providerId="LiveId" clId="{0B7434C0-F6C9-5341-B016-8AA67EE59543}" dt="2023-12-05T20:23:03.847" v="1172" actId="478"/>
          <ac:spMkLst>
            <pc:docMk/>
            <pc:sldMk cId="1794018066" sldId="383"/>
            <ac:spMk id="29" creationId="{C5A8C257-B6E4-D850-0685-E36894744DCB}"/>
          </ac:spMkLst>
        </pc:spChg>
        <pc:spChg chg="mod">
          <ac:chgData name="Stuart C Wilde MBE" userId="effe1fc91cccb1d5" providerId="LiveId" clId="{0B7434C0-F6C9-5341-B016-8AA67EE59543}" dt="2023-12-07T16:41:29.181" v="1826" actId="1076"/>
          <ac:spMkLst>
            <pc:docMk/>
            <pc:sldMk cId="1794018066" sldId="383"/>
            <ac:spMk id="38" creationId="{87719B2B-1730-6521-58EA-D56985DF2043}"/>
          </ac:spMkLst>
        </pc:spChg>
        <pc:spChg chg="mod">
          <ac:chgData name="Stuart C Wilde MBE" userId="effe1fc91cccb1d5" providerId="LiveId" clId="{0B7434C0-F6C9-5341-B016-8AA67EE59543}" dt="2023-12-07T16:41:29.181" v="1826" actId="1076"/>
          <ac:spMkLst>
            <pc:docMk/>
            <pc:sldMk cId="1794018066" sldId="383"/>
            <ac:spMk id="40" creationId="{D4401640-E54B-8E44-6A23-F26D47D14C13}"/>
          </ac:spMkLst>
        </pc:spChg>
        <pc:spChg chg="mod">
          <ac:chgData name="Stuart C Wilde MBE" userId="effe1fc91cccb1d5" providerId="LiveId" clId="{0B7434C0-F6C9-5341-B016-8AA67EE59543}" dt="2023-12-07T16:41:29.181" v="1826" actId="1076"/>
          <ac:spMkLst>
            <pc:docMk/>
            <pc:sldMk cId="1794018066" sldId="383"/>
            <ac:spMk id="43" creationId="{051E9875-516A-7A2E-49FA-E9DA88865D1D}"/>
          </ac:spMkLst>
        </pc:spChg>
        <pc:spChg chg="mod">
          <ac:chgData name="Stuart C Wilde MBE" userId="effe1fc91cccb1d5" providerId="LiveId" clId="{0B7434C0-F6C9-5341-B016-8AA67EE59543}" dt="2023-12-07T16:41:29.181" v="1826" actId="1076"/>
          <ac:spMkLst>
            <pc:docMk/>
            <pc:sldMk cId="1794018066" sldId="383"/>
            <ac:spMk id="45" creationId="{5D869CC5-43F1-3F47-1185-378F45032E72}"/>
          </ac:spMkLst>
        </pc:spChg>
        <pc:spChg chg="mod">
          <ac:chgData name="Stuart C Wilde MBE" userId="effe1fc91cccb1d5" providerId="LiveId" clId="{0B7434C0-F6C9-5341-B016-8AA67EE59543}" dt="2023-12-07T16:41:29.181" v="1826" actId="1076"/>
          <ac:spMkLst>
            <pc:docMk/>
            <pc:sldMk cId="1794018066" sldId="383"/>
            <ac:spMk id="51" creationId="{1AE0473F-1D83-8132-0ED9-5E1138D8972E}"/>
          </ac:spMkLst>
        </pc:spChg>
        <pc:spChg chg="mod">
          <ac:chgData name="Stuart C Wilde MBE" userId="effe1fc91cccb1d5" providerId="LiveId" clId="{0B7434C0-F6C9-5341-B016-8AA67EE59543}" dt="2023-12-07T16:41:29.181" v="1826" actId="1076"/>
          <ac:spMkLst>
            <pc:docMk/>
            <pc:sldMk cId="1794018066" sldId="383"/>
            <ac:spMk id="64" creationId="{6976D020-64A0-E388-8CBF-497C469FC009}"/>
          </ac:spMkLst>
        </pc:spChg>
        <pc:spChg chg="mod">
          <ac:chgData name="Stuart C Wilde MBE" userId="effe1fc91cccb1d5" providerId="LiveId" clId="{0B7434C0-F6C9-5341-B016-8AA67EE59543}" dt="2023-12-07T16:41:29.181" v="1826" actId="1076"/>
          <ac:spMkLst>
            <pc:docMk/>
            <pc:sldMk cId="1794018066" sldId="383"/>
            <ac:spMk id="65" creationId="{189750CF-D350-201B-0AD2-53CAA26014A5}"/>
          </ac:spMkLst>
        </pc:spChg>
        <pc:spChg chg="mod">
          <ac:chgData name="Stuart C Wilde MBE" userId="effe1fc91cccb1d5" providerId="LiveId" clId="{0B7434C0-F6C9-5341-B016-8AA67EE59543}" dt="2023-12-07T16:41:29.181" v="1826" actId="1076"/>
          <ac:spMkLst>
            <pc:docMk/>
            <pc:sldMk cId="1794018066" sldId="383"/>
            <ac:spMk id="69" creationId="{11104081-25D0-848A-A6F3-6E7C2E1D1514}"/>
          </ac:spMkLst>
        </pc:spChg>
        <pc:spChg chg="mod">
          <ac:chgData name="Stuart C Wilde MBE" userId="effe1fc91cccb1d5" providerId="LiveId" clId="{0B7434C0-F6C9-5341-B016-8AA67EE59543}" dt="2023-12-07T16:41:29.181" v="1826" actId="1076"/>
          <ac:spMkLst>
            <pc:docMk/>
            <pc:sldMk cId="1794018066" sldId="383"/>
            <ac:spMk id="75" creationId="{856FDA80-0DD7-6E56-646A-BBD5991D7840}"/>
          </ac:spMkLst>
        </pc:spChg>
        <pc:spChg chg="mod">
          <ac:chgData name="Stuart C Wilde MBE" userId="effe1fc91cccb1d5" providerId="LiveId" clId="{0B7434C0-F6C9-5341-B016-8AA67EE59543}" dt="2023-12-07T16:41:29.181" v="1826" actId="1076"/>
          <ac:spMkLst>
            <pc:docMk/>
            <pc:sldMk cId="1794018066" sldId="383"/>
            <ac:spMk id="90" creationId="{6630D0F5-A1BF-6017-4CAF-3E71A2A70877}"/>
          </ac:spMkLst>
        </pc:spChg>
        <pc:spChg chg="mod">
          <ac:chgData name="Stuart C Wilde MBE" userId="effe1fc91cccb1d5" providerId="LiveId" clId="{0B7434C0-F6C9-5341-B016-8AA67EE59543}" dt="2023-12-07T16:41:29.181" v="1826" actId="1076"/>
          <ac:spMkLst>
            <pc:docMk/>
            <pc:sldMk cId="1794018066" sldId="383"/>
            <ac:spMk id="91" creationId="{26E64545-2531-40F9-C772-F89B0FB6A41A}"/>
          </ac:spMkLst>
        </pc:spChg>
        <pc:picChg chg="mod">
          <ac:chgData name="Stuart C Wilde MBE" userId="effe1fc91cccb1d5" providerId="LiveId" clId="{0B7434C0-F6C9-5341-B016-8AA67EE59543}" dt="2023-12-07T16:41:29.181" v="1826" actId="1076"/>
          <ac:picMkLst>
            <pc:docMk/>
            <pc:sldMk cId="1794018066" sldId="383"/>
            <ac:picMk id="20" creationId="{8B192BBF-7CFD-374A-A6A9-6038BEE7536A}"/>
          </ac:picMkLst>
        </pc:picChg>
        <pc:picChg chg="mod">
          <ac:chgData name="Stuart C Wilde MBE" userId="effe1fc91cccb1d5" providerId="LiveId" clId="{0B7434C0-F6C9-5341-B016-8AA67EE59543}" dt="2023-12-07T16:41:29.181" v="1826" actId="1076"/>
          <ac:picMkLst>
            <pc:docMk/>
            <pc:sldMk cId="1794018066" sldId="383"/>
            <ac:picMk id="24" creationId="{7C1F4D44-F62A-5D76-D498-FC85AFC67BDC}"/>
          </ac:picMkLst>
        </pc:picChg>
        <pc:cxnChg chg="mod">
          <ac:chgData name="Stuart C Wilde MBE" userId="effe1fc91cccb1d5" providerId="LiveId" clId="{0B7434C0-F6C9-5341-B016-8AA67EE59543}" dt="2023-12-07T16:41:29.181" v="1826" actId="1076"/>
          <ac:cxnSpMkLst>
            <pc:docMk/>
            <pc:sldMk cId="1794018066" sldId="383"/>
            <ac:cxnSpMk id="2" creationId="{30259250-AEEC-653B-FE9D-C39DA5B012AE}"/>
          </ac:cxnSpMkLst>
        </pc:cxnChg>
        <pc:cxnChg chg="mod">
          <ac:chgData name="Stuart C Wilde MBE" userId="effe1fc91cccb1d5" providerId="LiveId" clId="{0B7434C0-F6C9-5341-B016-8AA67EE59543}" dt="2023-12-07T16:41:29.181" v="1826" actId="1076"/>
          <ac:cxnSpMkLst>
            <pc:docMk/>
            <pc:sldMk cId="1794018066" sldId="383"/>
            <ac:cxnSpMk id="6" creationId="{638E85BB-5130-5CB9-4A77-B55F38B6FAF6}"/>
          </ac:cxnSpMkLst>
        </pc:cxnChg>
        <pc:cxnChg chg="del">
          <ac:chgData name="Stuart C Wilde MBE" userId="effe1fc91cccb1d5" providerId="LiveId" clId="{0B7434C0-F6C9-5341-B016-8AA67EE59543}" dt="2023-12-05T19:59:17.072" v="477" actId="478"/>
          <ac:cxnSpMkLst>
            <pc:docMk/>
            <pc:sldMk cId="1794018066" sldId="383"/>
            <ac:cxnSpMk id="8" creationId="{50060E80-F1C3-4E50-B873-7CFDEEA90049}"/>
          </ac:cxnSpMkLst>
        </pc:cxnChg>
        <pc:cxnChg chg="del">
          <ac:chgData name="Stuart C Wilde MBE" userId="effe1fc91cccb1d5" providerId="LiveId" clId="{0B7434C0-F6C9-5341-B016-8AA67EE59543}" dt="2023-12-05T19:59:17.072" v="477" actId="478"/>
          <ac:cxnSpMkLst>
            <pc:docMk/>
            <pc:sldMk cId="1794018066" sldId="383"/>
            <ac:cxnSpMk id="9" creationId="{01C52B09-2839-4160-A3C1-6BB201E5D53A}"/>
          </ac:cxnSpMkLst>
        </pc:cxnChg>
        <pc:cxnChg chg="del">
          <ac:chgData name="Stuart C Wilde MBE" userId="effe1fc91cccb1d5" providerId="LiveId" clId="{0B7434C0-F6C9-5341-B016-8AA67EE59543}" dt="2023-12-05T19:59:17.072" v="477" actId="478"/>
          <ac:cxnSpMkLst>
            <pc:docMk/>
            <pc:sldMk cId="1794018066" sldId="383"/>
            <ac:cxnSpMk id="10" creationId="{FC6C2AB6-E695-4520-9F38-6B6A0DE36B04}"/>
          </ac:cxnSpMkLst>
        </pc:cxnChg>
        <pc:cxnChg chg="del">
          <ac:chgData name="Stuart C Wilde MBE" userId="effe1fc91cccb1d5" providerId="LiveId" clId="{0B7434C0-F6C9-5341-B016-8AA67EE59543}" dt="2023-12-05T19:59:17.072" v="477" actId="478"/>
          <ac:cxnSpMkLst>
            <pc:docMk/>
            <pc:sldMk cId="1794018066" sldId="383"/>
            <ac:cxnSpMk id="11" creationId="{8F28B946-C7F6-4BF4-9E0C-3FACB97B07C7}"/>
          </ac:cxnSpMkLst>
        </pc:cxnChg>
        <pc:cxnChg chg="mod">
          <ac:chgData name="Stuart C Wilde MBE" userId="effe1fc91cccb1d5" providerId="LiveId" clId="{0B7434C0-F6C9-5341-B016-8AA67EE59543}" dt="2023-12-07T16:41:29.181" v="1826" actId="1076"/>
          <ac:cxnSpMkLst>
            <pc:docMk/>
            <pc:sldMk cId="1794018066" sldId="383"/>
            <ac:cxnSpMk id="12" creationId="{56B3ABD5-1399-28A4-F629-C5D31CDD3EF9}"/>
          </ac:cxnSpMkLst>
        </pc:cxnChg>
        <pc:cxnChg chg="mod">
          <ac:chgData name="Stuart C Wilde MBE" userId="effe1fc91cccb1d5" providerId="LiveId" clId="{0B7434C0-F6C9-5341-B016-8AA67EE59543}" dt="2023-12-07T16:41:29.181" v="1826" actId="1076"/>
          <ac:cxnSpMkLst>
            <pc:docMk/>
            <pc:sldMk cId="1794018066" sldId="383"/>
            <ac:cxnSpMk id="21" creationId="{E32A380C-0411-7473-3033-87D1ED95CDF2}"/>
          </ac:cxnSpMkLst>
        </pc:cxnChg>
        <pc:cxnChg chg="mod">
          <ac:chgData name="Stuart C Wilde MBE" userId="effe1fc91cccb1d5" providerId="LiveId" clId="{0B7434C0-F6C9-5341-B016-8AA67EE59543}" dt="2023-12-07T16:41:29.181" v="1826" actId="1076"/>
          <ac:cxnSpMkLst>
            <pc:docMk/>
            <pc:sldMk cId="1794018066" sldId="383"/>
            <ac:cxnSpMk id="47" creationId="{7D4704CB-8E1F-7100-37E6-88C1C22183BF}"/>
          </ac:cxnSpMkLst>
        </pc:cxnChg>
        <pc:cxnChg chg="mod">
          <ac:chgData name="Stuart C Wilde MBE" userId="effe1fc91cccb1d5" providerId="LiveId" clId="{0B7434C0-F6C9-5341-B016-8AA67EE59543}" dt="2023-12-07T16:41:29.181" v="1826" actId="1076"/>
          <ac:cxnSpMkLst>
            <pc:docMk/>
            <pc:sldMk cId="1794018066" sldId="383"/>
            <ac:cxnSpMk id="49" creationId="{87849E23-BA3B-DE89-A067-D4A7DE69352C}"/>
          </ac:cxnSpMkLst>
        </pc:cxnChg>
        <pc:cxnChg chg="mod">
          <ac:chgData name="Stuart C Wilde MBE" userId="effe1fc91cccb1d5" providerId="LiveId" clId="{0B7434C0-F6C9-5341-B016-8AA67EE59543}" dt="2023-12-07T16:41:29.181" v="1826" actId="1076"/>
          <ac:cxnSpMkLst>
            <pc:docMk/>
            <pc:sldMk cId="1794018066" sldId="383"/>
            <ac:cxnSpMk id="50" creationId="{2A000163-4484-5CE8-288F-32FBE8635264}"/>
          </ac:cxnSpMkLst>
        </pc:cxnChg>
        <pc:cxnChg chg="mod">
          <ac:chgData name="Stuart C Wilde MBE" userId="effe1fc91cccb1d5" providerId="LiveId" clId="{0B7434C0-F6C9-5341-B016-8AA67EE59543}" dt="2023-12-07T16:41:29.181" v="1826" actId="1076"/>
          <ac:cxnSpMkLst>
            <pc:docMk/>
            <pc:sldMk cId="1794018066" sldId="383"/>
            <ac:cxnSpMk id="53" creationId="{772BC02D-C2FB-0B09-D44F-937A0C2CB39B}"/>
          </ac:cxnSpMkLst>
        </pc:cxnChg>
        <pc:cxnChg chg="mod">
          <ac:chgData name="Stuart C Wilde MBE" userId="effe1fc91cccb1d5" providerId="LiveId" clId="{0B7434C0-F6C9-5341-B016-8AA67EE59543}" dt="2023-12-07T16:41:29.181" v="1826" actId="1076"/>
          <ac:cxnSpMkLst>
            <pc:docMk/>
            <pc:sldMk cId="1794018066" sldId="383"/>
            <ac:cxnSpMk id="56" creationId="{2B339052-1E24-335D-A214-FDA260A2A827}"/>
          </ac:cxnSpMkLst>
        </pc:cxnChg>
        <pc:cxnChg chg="mod">
          <ac:chgData name="Stuart C Wilde MBE" userId="effe1fc91cccb1d5" providerId="LiveId" clId="{0B7434C0-F6C9-5341-B016-8AA67EE59543}" dt="2023-12-07T16:41:29.181" v="1826" actId="1076"/>
          <ac:cxnSpMkLst>
            <pc:docMk/>
            <pc:sldMk cId="1794018066" sldId="383"/>
            <ac:cxnSpMk id="72" creationId="{568CA9D5-9151-3582-F281-2EB5C2C8B50E}"/>
          </ac:cxnSpMkLst>
        </pc:cxnChg>
        <pc:cxnChg chg="mod">
          <ac:chgData name="Stuart C Wilde MBE" userId="effe1fc91cccb1d5" providerId="LiveId" clId="{0B7434C0-F6C9-5341-B016-8AA67EE59543}" dt="2023-12-07T16:41:29.181" v="1826" actId="1076"/>
          <ac:cxnSpMkLst>
            <pc:docMk/>
            <pc:sldMk cId="1794018066" sldId="383"/>
            <ac:cxnSpMk id="93" creationId="{755DB889-6E55-A8A8-3B36-D288F6B14AB0}"/>
          </ac:cxnSpMkLst>
        </pc:cxnChg>
      </pc:sldChg>
      <pc:sldChg chg="addSp delSp modSp mod">
        <pc:chgData name="Stuart C Wilde MBE" userId="effe1fc91cccb1d5" providerId="LiveId" clId="{0B7434C0-F6C9-5341-B016-8AA67EE59543}" dt="2023-12-07T16:41:52.394" v="1827" actId="1076"/>
        <pc:sldMkLst>
          <pc:docMk/>
          <pc:sldMk cId="3604343314" sldId="384"/>
        </pc:sldMkLst>
        <pc:spChg chg="mod">
          <ac:chgData name="Stuart C Wilde MBE" userId="effe1fc91cccb1d5" providerId="LiveId" clId="{0B7434C0-F6C9-5341-B016-8AA67EE59543}" dt="2023-12-07T16:41:52.394" v="1827" actId="1076"/>
          <ac:spMkLst>
            <pc:docMk/>
            <pc:sldMk cId="3604343314" sldId="384"/>
            <ac:spMk id="2" creationId="{ED86E1B3-5299-2DDA-0108-6C03CD36B2A0}"/>
          </ac:spMkLst>
        </pc:spChg>
        <pc:spChg chg="add mod">
          <ac:chgData name="Stuart C Wilde MBE" userId="effe1fc91cccb1d5" providerId="LiveId" clId="{0B7434C0-F6C9-5341-B016-8AA67EE59543}" dt="2023-12-05T20:23:19.294" v="1182" actId="20577"/>
          <ac:spMkLst>
            <pc:docMk/>
            <pc:sldMk cId="3604343314" sldId="384"/>
            <ac:spMk id="3" creationId="{DCEF5A4D-93AF-28C9-4B2F-79A1E1B31122}"/>
          </ac:spMkLst>
        </pc:spChg>
        <pc:spChg chg="del">
          <ac:chgData name="Stuart C Wilde MBE" userId="effe1fc91cccb1d5" providerId="LiveId" clId="{0B7434C0-F6C9-5341-B016-8AA67EE59543}" dt="2023-12-05T19:59:22.562" v="478" actId="478"/>
          <ac:spMkLst>
            <pc:docMk/>
            <pc:sldMk cId="3604343314" sldId="384"/>
            <ac:spMk id="4" creationId="{60735DC8-A105-4BD0-A57F-2FFC38AECE84}"/>
          </ac:spMkLst>
        </pc:spChg>
        <pc:spChg chg="del">
          <ac:chgData name="Stuart C Wilde MBE" userId="effe1fc91cccb1d5" providerId="LiveId" clId="{0B7434C0-F6C9-5341-B016-8AA67EE59543}" dt="2023-12-05T19:59:22.562" v="478" actId="478"/>
          <ac:spMkLst>
            <pc:docMk/>
            <pc:sldMk cId="3604343314" sldId="384"/>
            <ac:spMk id="14" creationId="{8F43C2BE-FC11-4556-86F2-8EE2FBBF10D2}"/>
          </ac:spMkLst>
        </pc:spChg>
        <pc:spChg chg="mod">
          <ac:chgData name="Stuart C Wilde MBE" userId="effe1fc91cccb1d5" providerId="LiveId" clId="{0B7434C0-F6C9-5341-B016-8AA67EE59543}" dt="2023-12-07T16:41:52.394" v="1827" actId="1076"/>
          <ac:spMkLst>
            <pc:docMk/>
            <pc:sldMk cId="3604343314" sldId="384"/>
            <ac:spMk id="21" creationId="{6796E07F-58A3-7E82-16E2-C5D9FAEDF865}"/>
          </ac:spMkLst>
        </pc:spChg>
        <pc:spChg chg="mod">
          <ac:chgData name="Stuart C Wilde MBE" userId="effe1fc91cccb1d5" providerId="LiveId" clId="{0B7434C0-F6C9-5341-B016-8AA67EE59543}" dt="2023-12-07T16:41:52.394" v="1827" actId="1076"/>
          <ac:spMkLst>
            <pc:docMk/>
            <pc:sldMk cId="3604343314" sldId="384"/>
            <ac:spMk id="24" creationId="{430C8730-1BA1-45E2-4A2E-17AD7F100680}"/>
          </ac:spMkLst>
        </pc:spChg>
        <pc:spChg chg="del">
          <ac:chgData name="Stuart C Wilde MBE" userId="effe1fc91cccb1d5" providerId="LiveId" clId="{0B7434C0-F6C9-5341-B016-8AA67EE59543}" dt="2023-12-05T19:59:22.562" v="478" actId="478"/>
          <ac:spMkLst>
            <pc:docMk/>
            <pc:sldMk cId="3604343314" sldId="384"/>
            <ac:spMk id="25" creationId="{F54BD576-CC82-43DA-A008-C28EF60A448A}"/>
          </ac:spMkLst>
        </pc:spChg>
        <pc:spChg chg="mod">
          <ac:chgData name="Stuart C Wilde MBE" userId="effe1fc91cccb1d5" providerId="LiveId" clId="{0B7434C0-F6C9-5341-B016-8AA67EE59543}" dt="2023-12-07T16:41:52.394" v="1827" actId="1076"/>
          <ac:spMkLst>
            <pc:docMk/>
            <pc:sldMk cId="3604343314" sldId="384"/>
            <ac:spMk id="26" creationId="{E6412317-FF4D-7B98-BFB0-2DEC41EBABE9}"/>
          </ac:spMkLst>
        </pc:spChg>
        <pc:spChg chg="del">
          <ac:chgData name="Stuart C Wilde MBE" userId="effe1fc91cccb1d5" providerId="LiveId" clId="{0B7434C0-F6C9-5341-B016-8AA67EE59543}" dt="2023-12-05T20:23:23.058" v="1183" actId="478"/>
          <ac:spMkLst>
            <pc:docMk/>
            <pc:sldMk cId="3604343314" sldId="384"/>
            <ac:spMk id="29" creationId="{C5A8C257-B6E4-D850-0685-E36894744DCB}"/>
          </ac:spMkLst>
        </pc:spChg>
        <pc:spChg chg="mod">
          <ac:chgData name="Stuart C Wilde MBE" userId="effe1fc91cccb1d5" providerId="LiveId" clId="{0B7434C0-F6C9-5341-B016-8AA67EE59543}" dt="2023-12-07T16:41:52.394" v="1827" actId="1076"/>
          <ac:spMkLst>
            <pc:docMk/>
            <pc:sldMk cId="3604343314" sldId="384"/>
            <ac:spMk id="30" creationId="{8E882EE3-9A4E-BC6C-DC0A-2418C0C6F23C}"/>
          </ac:spMkLst>
        </pc:spChg>
        <pc:spChg chg="mod">
          <ac:chgData name="Stuart C Wilde MBE" userId="effe1fc91cccb1d5" providerId="LiveId" clId="{0B7434C0-F6C9-5341-B016-8AA67EE59543}" dt="2023-12-07T16:41:52.394" v="1827" actId="1076"/>
          <ac:spMkLst>
            <pc:docMk/>
            <pc:sldMk cId="3604343314" sldId="384"/>
            <ac:spMk id="31" creationId="{0BFAE169-3C91-1F99-B459-80A5EFDFBF37}"/>
          </ac:spMkLst>
        </pc:spChg>
        <pc:spChg chg="mod">
          <ac:chgData name="Stuart C Wilde MBE" userId="effe1fc91cccb1d5" providerId="LiveId" clId="{0B7434C0-F6C9-5341-B016-8AA67EE59543}" dt="2023-12-07T16:41:52.394" v="1827" actId="1076"/>
          <ac:spMkLst>
            <pc:docMk/>
            <pc:sldMk cId="3604343314" sldId="384"/>
            <ac:spMk id="32" creationId="{FBB0537F-7580-CCE6-3CCD-96FC9118B7A2}"/>
          </ac:spMkLst>
        </pc:spChg>
        <pc:spChg chg="mod">
          <ac:chgData name="Stuart C Wilde MBE" userId="effe1fc91cccb1d5" providerId="LiveId" clId="{0B7434C0-F6C9-5341-B016-8AA67EE59543}" dt="2023-12-07T16:41:52.394" v="1827" actId="1076"/>
          <ac:spMkLst>
            <pc:docMk/>
            <pc:sldMk cId="3604343314" sldId="384"/>
            <ac:spMk id="34" creationId="{EA92525F-3B63-F04D-E342-111542073914}"/>
          </ac:spMkLst>
        </pc:spChg>
        <pc:spChg chg="mod">
          <ac:chgData name="Stuart C Wilde MBE" userId="effe1fc91cccb1d5" providerId="LiveId" clId="{0B7434C0-F6C9-5341-B016-8AA67EE59543}" dt="2023-12-07T16:41:52.394" v="1827" actId="1076"/>
          <ac:spMkLst>
            <pc:docMk/>
            <pc:sldMk cId="3604343314" sldId="384"/>
            <ac:spMk id="35" creationId="{6602C970-853E-5AE5-A73A-07CEF4A5CDE9}"/>
          </ac:spMkLst>
        </pc:spChg>
        <pc:spChg chg="mod">
          <ac:chgData name="Stuart C Wilde MBE" userId="effe1fc91cccb1d5" providerId="LiveId" clId="{0B7434C0-F6C9-5341-B016-8AA67EE59543}" dt="2023-12-07T16:41:52.394" v="1827" actId="1076"/>
          <ac:spMkLst>
            <pc:docMk/>
            <pc:sldMk cId="3604343314" sldId="384"/>
            <ac:spMk id="36" creationId="{A723FE4C-2517-9FFB-B190-D828B29E0EA1}"/>
          </ac:spMkLst>
        </pc:spChg>
        <pc:spChg chg="mod">
          <ac:chgData name="Stuart C Wilde MBE" userId="effe1fc91cccb1d5" providerId="LiveId" clId="{0B7434C0-F6C9-5341-B016-8AA67EE59543}" dt="2023-12-07T16:41:52.394" v="1827" actId="1076"/>
          <ac:spMkLst>
            <pc:docMk/>
            <pc:sldMk cId="3604343314" sldId="384"/>
            <ac:spMk id="40" creationId="{D97FA519-DD0E-5BEA-F8D7-4C3A5B320619}"/>
          </ac:spMkLst>
        </pc:spChg>
        <pc:spChg chg="mod">
          <ac:chgData name="Stuart C Wilde MBE" userId="effe1fc91cccb1d5" providerId="LiveId" clId="{0B7434C0-F6C9-5341-B016-8AA67EE59543}" dt="2023-12-07T16:41:52.394" v="1827" actId="1076"/>
          <ac:spMkLst>
            <pc:docMk/>
            <pc:sldMk cId="3604343314" sldId="384"/>
            <ac:spMk id="42" creationId="{E6106545-9C0A-1135-1293-CDFF43943E11}"/>
          </ac:spMkLst>
        </pc:spChg>
        <pc:spChg chg="mod">
          <ac:chgData name="Stuart C Wilde MBE" userId="effe1fc91cccb1d5" providerId="LiveId" clId="{0B7434C0-F6C9-5341-B016-8AA67EE59543}" dt="2023-12-07T16:41:52.394" v="1827" actId="1076"/>
          <ac:spMkLst>
            <pc:docMk/>
            <pc:sldMk cId="3604343314" sldId="384"/>
            <ac:spMk id="44" creationId="{328F8215-DD11-66A1-E7B9-F7EA168AF713}"/>
          </ac:spMkLst>
        </pc:spChg>
        <pc:spChg chg="mod">
          <ac:chgData name="Stuart C Wilde MBE" userId="effe1fc91cccb1d5" providerId="LiveId" clId="{0B7434C0-F6C9-5341-B016-8AA67EE59543}" dt="2023-12-07T16:41:52.394" v="1827" actId="1076"/>
          <ac:spMkLst>
            <pc:docMk/>
            <pc:sldMk cId="3604343314" sldId="384"/>
            <ac:spMk id="49" creationId="{C146DBDF-8993-1A80-3B66-52EE6D0E09F4}"/>
          </ac:spMkLst>
        </pc:spChg>
        <pc:spChg chg="mod">
          <ac:chgData name="Stuart C Wilde MBE" userId="effe1fc91cccb1d5" providerId="LiveId" clId="{0B7434C0-F6C9-5341-B016-8AA67EE59543}" dt="2023-12-07T16:41:52.394" v="1827" actId="1076"/>
          <ac:spMkLst>
            <pc:docMk/>
            <pc:sldMk cId="3604343314" sldId="384"/>
            <ac:spMk id="50" creationId="{63E2D3DE-EF80-221D-FCC0-985763670C59}"/>
          </ac:spMkLst>
        </pc:spChg>
        <pc:picChg chg="mod">
          <ac:chgData name="Stuart C Wilde MBE" userId="effe1fc91cccb1d5" providerId="LiveId" clId="{0B7434C0-F6C9-5341-B016-8AA67EE59543}" dt="2023-12-07T16:41:52.394" v="1827" actId="1076"/>
          <ac:picMkLst>
            <pc:docMk/>
            <pc:sldMk cId="3604343314" sldId="384"/>
            <ac:picMk id="5" creationId="{72DD0EF9-D571-0A3D-FDF2-51D0785CDF0F}"/>
          </ac:picMkLst>
        </pc:picChg>
        <pc:picChg chg="mod">
          <ac:chgData name="Stuart C Wilde MBE" userId="effe1fc91cccb1d5" providerId="LiveId" clId="{0B7434C0-F6C9-5341-B016-8AA67EE59543}" dt="2023-12-07T16:41:52.394" v="1827" actId="1076"/>
          <ac:picMkLst>
            <pc:docMk/>
            <pc:sldMk cId="3604343314" sldId="384"/>
            <ac:picMk id="7" creationId="{3882CD70-4E4D-E049-64FB-EABA0E1317E9}"/>
          </ac:picMkLst>
        </pc:picChg>
        <pc:picChg chg="mod">
          <ac:chgData name="Stuart C Wilde MBE" userId="effe1fc91cccb1d5" providerId="LiveId" clId="{0B7434C0-F6C9-5341-B016-8AA67EE59543}" dt="2023-12-07T16:41:52.394" v="1827" actId="1076"/>
          <ac:picMkLst>
            <pc:docMk/>
            <pc:sldMk cId="3604343314" sldId="384"/>
            <ac:picMk id="12" creationId="{C391463F-F75B-1855-A939-C9AA6E1F291B}"/>
          </ac:picMkLst>
        </pc:picChg>
        <pc:cxnChg chg="del">
          <ac:chgData name="Stuart C Wilde MBE" userId="effe1fc91cccb1d5" providerId="LiveId" clId="{0B7434C0-F6C9-5341-B016-8AA67EE59543}" dt="2023-12-05T19:59:22.562" v="478" actId="478"/>
          <ac:cxnSpMkLst>
            <pc:docMk/>
            <pc:sldMk cId="3604343314" sldId="384"/>
            <ac:cxnSpMk id="8" creationId="{50060E80-F1C3-4E50-B873-7CFDEEA90049}"/>
          </ac:cxnSpMkLst>
        </pc:cxnChg>
        <pc:cxnChg chg="del">
          <ac:chgData name="Stuart C Wilde MBE" userId="effe1fc91cccb1d5" providerId="LiveId" clId="{0B7434C0-F6C9-5341-B016-8AA67EE59543}" dt="2023-12-05T19:59:22.562" v="478" actId="478"/>
          <ac:cxnSpMkLst>
            <pc:docMk/>
            <pc:sldMk cId="3604343314" sldId="384"/>
            <ac:cxnSpMk id="9" creationId="{01C52B09-2839-4160-A3C1-6BB201E5D53A}"/>
          </ac:cxnSpMkLst>
        </pc:cxnChg>
        <pc:cxnChg chg="del">
          <ac:chgData name="Stuart C Wilde MBE" userId="effe1fc91cccb1d5" providerId="LiveId" clId="{0B7434C0-F6C9-5341-B016-8AA67EE59543}" dt="2023-12-05T19:59:22.562" v="478" actId="478"/>
          <ac:cxnSpMkLst>
            <pc:docMk/>
            <pc:sldMk cId="3604343314" sldId="384"/>
            <ac:cxnSpMk id="10" creationId="{FC6C2AB6-E695-4520-9F38-6B6A0DE36B04}"/>
          </ac:cxnSpMkLst>
        </pc:cxnChg>
        <pc:cxnChg chg="del">
          <ac:chgData name="Stuart C Wilde MBE" userId="effe1fc91cccb1d5" providerId="LiveId" clId="{0B7434C0-F6C9-5341-B016-8AA67EE59543}" dt="2023-12-05T19:59:22.562" v="478" actId="478"/>
          <ac:cxnSpMkLst>
            <pc:docMk/>
            <pc:sldMk cId="3604343314" sldId="384"/>
            <ac:cxnSpMk id="11" creationId="{8F28B946-C7F6-4BF4-9E0C-3FACB97B07C7}"/>
          </ac:cxnSpMkLst>
        </pc:cxnChg>
        <pc:cxnChg chg="mod">
          <ac:chgData name="Stuart C Wilde MBE" userId="effe1fc91cccb1d5" providerId="LiveId" clId="{0B7434C0-F6C9-5341-B016-8AA67EE59543}" dt="2023-12-07T16:41:52.394" v="1827" actId="1076"/>
          <ac:cxnSpMkLst>
            <pc:docMk/>
            <pc:sldMk cId="3604343314" sldId="384"/>
            <ac:cxnSpMk id="19" creationId="{CCA9E3E9-AD86-E782-FB2B-866E64FB3348}"/>
          </ac:cxnSpMkLst>
        </pc:cxnChg>
        <pc:cxnChg chg="mod">
          <ac:chgData name="Stuart C Wilde MBE" userId="effe1fc91cccb1d5" providerId="LiveId" clId="{0B7434C0-F6C9-5341-B016-8AA67EE59543}" dt="2023-12-07T16:41:52.394" v="1827" actId="1076"/>
          <ac:cxnSpMkLst>
            <pc:docMk/>
            <pc:sldMk cId="3604343314" sldId="384"/>
            <ac:cxnSpMk id="20" creationId="{5F6F5A29-6B5C-B3E2-F815-D3F39B06FAFF}"/>
          </ac:cxnSpMkLst>
        </pc:cxnChg>
        <pc:cxnChg chg="mod">
          <ac:chgData name="Stuart C Wilde MBE" userId="effe1fc91cccb1d5" providerId="LiveId" clId="{0B7434C0-F6C9-5341-B016-8AA67EE59543}" dt="2023-12-07T16:41:52.394" v="1827" actId="1076"/>
          <ac:cxnSpMkLst>
            <pc:docMk/>
            <pc:sldMk cId="3604343314" sldId="384"/>
            <ac:cxnSpMk id="23" creationId="{DB54F811-7344-878F-B5C8-703E478ED839}"/>
          </ac:cxnSpMkLst>
        </pc:cxnChg>
        <pc:cxnChg chg="mod">
          <ac:chgData name="Stuart C Wilde MBE" userId="effe1fc91cccb1d5" providerId="LiveId" clId="{0B7434C0-F6C9-5341-B016-8AA67EE59543}" dt="2023-12-07T16:41:52.394" v="1827" actId="1076"/>
          <ac:cxnSpMkLst>
            <pc:docMk/>
            <pc:sldMk cId="3604343314" sldId="384"/>
            <ac:cxnSpMk id="33" creationId="{B5B9710B-ECEF-A303-404E-4AE2F2D2FBB8}"/>
          </ac:cxnSpMkLst>
        </pc:cxnChg>
        <pc:cxnChg chg="mod">
          <ac:chgData name="Stuart C Wilde MBE" userId="effe1fc91cccb1d5" providerId="LiveId" clId="{0B7434C0-F6C9-5341-B016-8AA67EE59543}" dt="2023-12-07T16:41:52.394" v="1827" actId="1076"/>
          <ac:cxnSpMkLst>
            <pc:docMk/>
            <pc:sldMk cId="3604343314" sldId="384"/>
            <ac:cxnSpMk id="37" creationId="{C00C10AE-2F8E-B793-91D4-246DD9057C55}"/>
          </ac:cxnSpMkLst>
        </pc:cxnChg>
        <pc:cxnChg chg="mod">
          <ac:chgData name="Stuart C Wilde MBE" userId="effe1fc91cccb1d5" providerId="LiveId" clId="{0B7434C0-F6C9-5341-B016-8AA67EE59543}" dt="2023-12-07T16:41:52.394" v="1827" actId="1076"/>
          <ac:cxnSpMkLst>
            <pc:docMk/>
            <pc:sldMk cId="3604343314" sldId="384"/>
            <ac:cxnSpMk id="39" creationId="{0974F1FC-9051-3E05-7DD7-341700C0EBC8}"/>
          </ac:cxnSpMkLst>
        </pc:cxnChg>
        <pc:cxnChg chg="mod">
          <ac:chgData name="Stuart C Wilde MBE" userId="effe1fc91cccb1d5" providerId="LiveId" clId="{0B7434C0-F6C9-5341-B016-8AA67EE59543}" dt="2023-12-07T16:41:52.394" v="1827" actId="1076"/>
          <ac:cxnSpMkLst>
            <pc:docMk/>
            <pc:sldMk cId="3604343314" sldId="384"/>
            <ac:cxnSpMk id="43" creationId="{037591A5-75D9-D35B-6721-9944A465ED01}"/>
          </ac:cxnSpMkLst>
        </pc:cxnChg>
        <pc:cxnChg chg="mod">
          <ac:chgData name="Stuart C Wilde MBE" userId="effe1fc91cccb1d5" providerId="LiveId" clId="{0B7434C0-F6C9-5341-B016-8AA67EE59543}" dt="2023-12-07T16:41:52.394" v="1827" actId="1076"/>
          <ac:cxnSpMkLst>
            <pc:docMk/>
            <pc:sldMk cId="3604343314" sldId="384"/>
            <ac:cxnSpMk id="45" creationId="{A569AAEC-98D3-5BF2-121F-9C0FFC46B0D0}"/>
          </ac:cxnSpMkLst>
        </pc:cxnChg>
        <pc:cxnChg chg="mod">
          <ac:chgData name="Stuart C Wilde MBE" userId="effe1fc91cccb1d5" providerId="LiveId" clId="{0B7434C0-F6C9-5341-B016-8AA67EE59543}" dt="2023-12-07T16:41:52.394" v="1827" actId="1076"/>
          <ac:cxnSpMkLst>
            <pc:docMk/>
            <pc:sldMk cId="3604343314" sldId="384"/>
            <ac:cxnSpMk id="53" creationId="{3A77BCC8-04DC-E160-3C89-B46DA9E23545}"/>
          </ac:cxnSpMkLst>
        </pc:cxnChg>
        <pc:cxnChg chg="mod">
          <ac:chgData name="Stuart C Wilde MBE" userId="effe1fc91cccb1d5" providerId="LiveId" clId="{0B7434C0-F6C9-5341-B016-8AA67EE59543}" dt="2023-12-07T16:41:52.394" v="1827" actId="1076"/>
          <ac:cxnSpMkLst>
            <pc:docMk/>
            <pc:sldMk cId="3604343314" sldId="384"/>
            <ac:cxnSpMk id="54" creationId="{DB039A65-5C49-15FE-EE55-057A4468B8DD}"/>
          </ac:cxnSpMkLst>
        </pc:cxnChg>
      </pc:sldChg>
      <pc:sldChg chg="addSp delSp modSp mod">
        <pc:chgData name="Stuart C Wilde MBE" userId="effe1fc91cccb1d5" providerId="LiveId" clId="{0B7434C0-F6C9-5341-B016-8AA67EE59543}" dt="2023-12-07T16:42:02.769" v="1828" actId="1076"/>
        <pc:sldMkLst>
          <pc:docMk/>
          <pc:sldMk cId="1650756802" sldId="385"/>
        </pc:sldMkLst>
        <pc:spChg chg="add mod">
          <ac:chgData name="Stuart C Wilde MBE" userId="effe1fc91cccb1d5" providerId="LiveId" clId="{0B7434C0-F6C9-5341-B016-8AA67EE59543}" dt="2023-12-05T20:23:30.493" v="1188" actId="20577"/>
          <ac:spMkLst>
            <pc:docMk/>
            <pc:sldMk cId="1650756802" sldId="385"/>
            <ac:spMk id="2" creationId="{8DCCD8EF-A1DC-2982-9141-68F27A7B847D}"/>
          </ac:spMkLst>
        </pc:spChg>
        <pc:spChg chg="del">
          <ac:chgData name="Stuart C Wilde MBE" userId="effe1fc91cccb1d5" providerId="LiveId" clId="{0B7434C0-F6C9-5341-B016-8AA67EE59543}" dt="2023-12-05T19:59:28.020" v="479" actId="478"/>
          <ac:spMkLst>
            <pc:docMk/>
            <pc:sldMk cId="1650756802" sldId="385"/>
            <ac:spMk id="4" creationId="{60735DC8-A105-4BD0-A57F-2FFC38AECE84}"/>
          </ac:spMkLst>
        </pc:spChg>
        <pc:spChg chg="mod">
          <ac:chgData name="Stuart C Wilde MBE" userId="effe1fc91cccb1d5" providerId="LiveId" clId="{0B7434C0-F6C9-5341-B016-8AA67EE59543}" dt="2023-12-07T16:42:02.769" v="1828" actId="1076"/>
          <ac:spMkLst>
            <pc:docMk/>
            <pc:sldMk cId="1650756802" sldId="385"/>
            <ac:spMk id="5" creationId="{40C750C2-6C34-6D0A-E29E-67151AAED46A}"/>
          </ac:spMkLst>
        </pc:spChg>
        <pc:spChg chg="mod">
          <ac:chgData name="Stuart C Wilde MBE" userId="effe1fc91cccb1d5" providerId="LiveId" clId="{0B7434C0-F6C9-5341-B016-8AA67EE59543}" dt="2023-12-07T16:42:02.769" v="1828" actId="1076"/>
          <ac:spMkLst>
            <pc:docMk/>
            <pc:sldMk cId="1650756802" sldId="385"/>
            <ac:spMk id="6" creationId="{D2F5D688-3463-A6A1-F17B-12BD59CEE4F9}"/>
          </ac:spMkLst>
        </pc:spChg>
        <pc:spChg chg="del">
          <ac:chgData name="Stuart C Wilde MBE" userId="effe1fc91cccb1d5" providerId="LiveId" clId="{0B7434C0-F6C9-5341-B016-8AA67EE59543}" dt="2023-12-05T19:59:28.020" v="479" actId="478"/>
          <ac:spMkLst>
            <pc:docMk/>
            <pc:sldMk cId="1650756802" sldId="385"/>
            <ac:spMk id="14" creationId="{8F43C2BE-FC11-4556-86F2-8EE2FBBF10D2}"/>
          </ac:spMkLst>
        </pc:spChg>
        <pc:spChg chg="mod">
          <ac:chgData name="Stuart C Wilde MBE" userId="effe1fc91cccb1d5" providerId="LiveId" clId="{0B7434C0-F6C9-5341-B016-8AA67EE59543}" dt="2023-12-07T16:42:02.769" v="1828" actId="1076"/>
          <ac:spMkLst>
            <pc:docMk/>
            <pc:sldMk cId="1650756802" sldId="385"/>
            <ac:spMk id="17" creationId="{E8A9D655-C691-76C1-D5DF-65A27A06942C}"/>
          </ac:spMkLst>
        </pc:spChg>
        <pc:spChg chg="mod">
          <ac:chgData name="Stuart C Wilde MBE" userId="effe1fc91cccb1d5" providerId="LiveId" clId="{0B7434C0-F6C9-5341-B016-8AA67EE59543}" dt="2023-12-07T16:42:02.769" v="1828" actId="1076"/>
          <ac:spMkLst>
            <pc:docMk/>
            <pc:sldMk cId="1650756802" sldId="385"/>
            <ac:spMk id="19" creationId="{0ECBBFC6-C84E-B722-79B2-59AEA83F1A26}"/>
          </ac:spMkLst>
        </pc:spChg>
        <pc:spChg chg="del">
          <ac:chgData name="Stuart C Wilde MBE" userId="effe1fc91cccb1d5" providerId="LiveId" clId="{0B7434C0-F6C9-5341-B016-8AA67EE59543}" dt="2023-12-05T19:59:28.020" v="479" actId="478"/>
          <ac:spMkLst>
            <pc:docMk/>
            <pc:sldMk cId="1650756802" sldId="385"/>
            <ac:spMk id="25" creationId="{F54BD576-CC82-43DA-A008-C28EF60A448A}"/>
          </ac:spMkLst>
        </pc:spChg>
        <pc:spChg chg="del">
          <ac:chgData name="Stuart C Wilde MBE" userId="effe1fc91cccb1d5" providerId="LiveId" clId="{0B7434C0-F6C9-5341-B016-8AA67EE59543}" dt="2023-12-05T20:23:34.088" v="1189" actId="478"/>
          <ac:spMkLst>
            <pc:docMk/>
            <pc:sldMk cId="1650756802" sldId="385"/>
            <ac:spMk id="29" creationId="{C5A8C257-B6E4-D850-0685-E36894744DCB}"/>
          </ac:spMkLst>
        </pc:spChg>
        <pc:spChg chg="mod">
          <ac:chgData name="Stuart C Wilde MBE" userId="effe1fc91cccb1d5" providerId="LiveId" clId="{0B7434C0-F6C9-5341-B016-8AA67EE59543}" dt="2023-12-07T16:42:02.769" v="1828" actId="1076"/>
          <ac:spMkLst>
            <pc:docMk/>
            <pc:sldMk cId="1650756802" sldId="385"/>
            <ac:spMk id="41" creationId="{A2D36557-B401-A0FD-AF0A-79AA78A1E0CF}"/>
          </ac:spMkLst>
        </pc:spChg>
        <pc:spChg chg="mod">
          <ac:chgData name="Stuart C Wilde MBE" userId="effe1fc91cccb1d5" providerId="LiveId" clId="{0B7434C0-F6C9-5341-B016-8AA67EE59543}" dt="2023-12-07T16:42:02.769" v="1828" actId="1076"/>
          <ac:spMkLst>
            <pc:docMk/>
            <pc:sldMk cId="1650756802" sldId="385"/>
            <ac:spMk id="45" creationId="{F225C90E-36BF-4601-0BA1-2894F589D3A8}"/>
          </ac:spMkLst>
        </pc:spChg>
        <pc:spChg chg="mod">
          <ac:chgData name="Stuart C Wilde MBE" userId="effe1fc91cccb1d5" providerId="LiveId" clId="{0B7434C0-F6C9-5341-B016-8AA67EE59543}" dt="2023-12-07T16:42:02.769" v="1828" actId="1076"/>
          <ac:spMkLst>
            <pc:docMk/>
            <pc:sldMk cId="1650756802" sldId="385"/>
            <ac:spMk id="51" creationId="{E0F52605-1D37-3325-4055-2E4A14881D0C}"/>
          </ac:spMkLst>
        </pc:spChg>
        <pc:spChg chg="mod">
          <ac:chgData name="Stuart C Wilde MBE" userId="effe1fc91cccb1d5" providerId="LiveId" clId="{0B7434C0-F6C9-5341-B016-8AA67EE59543}" dt="2023-12-07T16:42:02.769" v="1828" actId="1076"/>
          <ac:spMkLst>
            <pc:docMk/>
            <pc:sldMk cId="1650756802" sldId="385"/>
            <ac:spMk id="56" creationId="{CCE9BE7F-32BD-868C-41E8-B06106389749}"/>
          </ac:spMkLst>
        </pc:spChg>
        <pc:spChg chg="mod">
          <ac:chgData name="Stuart C Wilde MBE" userId="effe1fc91cccb1d5" providerId="LiveId" clId="{0B7434C0-F6C9-5341-B016-8AA67EE59543}" dt="2023-12-07T16:42:02.769" v="1828" actId="1076"/>
          <ac:spMkLst>
            <pc:docMk/>
            <pc:sldMk cId="1650756802" sldId="385"/>
            <ac:spMk id="57" creationId="{46C1ACA5-ECFB-137E-A0E4-AE3AD1627309}"/>
          </ac:spMkLst>
        </pc:spChg>
        <pc:spChg chg="mod">
          <ac:chgData name="Stuart C Wilde MBE" userId="effe1fc91cccb1d5" providerId="LiveId" clId="{0B7434C0-F6C9-5341-B016-8AA67EE59543}" dt="2023-12-07T16:42:02.769" v="1828" actId="1076"/>
          <ac:spMkLst>
            <pc:docMk/>
            <pc:sldMk cId="1650756802" sldId="385"/>
            <ac:spMk id="58" creationId="{8EEC0281-0DF1-F3CD-C936-5CA65EA6A1DD}"/>
          </ac:spMkLst>
        </pc:spChg>
        <pc:spChg chg="mod">
          <ac:chgData name="Stuart C Wilde MBE" userId="effe1fc91cccb1d5" providerId="LiveId" clId="{0B7434C0-F6C9-5341-B016-8AA67EE59543}" dt="2023-12-07T16:42:02.769" v="1828" actId="1076"/>
          <ac:spMkLst>
            <pc:docMk/>
            <pc:sldMk cId="1650756802" sldId="385"/>
            <ac:spMk id="67" creationId="{182422DD-E01E-37C0-20DF-6E6122EA580D}"/>
          </ac:spMkLst>
        </pc:spChg>
        <pc:spChg chg="mod">
          <ac:chgData name="Stuart C Wilde MBE" userId="effe1fc91cccb1d5" providerId="LiveId" clId="{0B7434C0-F6C9-5341-B016-8AA67EE59543}" dt="2023-12-07T16:42:02.769" v="1828" actId="1076"/>
          <ac:spMkLst>
            <pc:docMk/>
            <pc:sldMk cId="1650756802" sldId="385"/>
            <ac:spMk id="68" creationId="{C84CF2E5-629F-E478-A31B-ECCB27979946}"/>
          </ac:spMkLst>
        </pc:spChg>
        <pc:spChg chg="mod">
          <ac:chgData name="Stuart C Wilde MBE" userId="effe1fc91cccb1d5" providerId="LiveId" clId="{0B7434C0-F6C9-5341-B016-8AA67EE59543}" dt="2023-12-07T16:42:02.769" v="1828" actId="1076"/>
          <ac:spMkLst>
            <pc:docMk/>
            <pc:sldMk cId="1650756802" sldId="385"/>
            <ac:spMk id="69" creationId="{419EE2FF-9EBC-6B49-FD4F-59B83891AF95}"/>
          </ac:spMkLst>
        </pc:spChg>
        <pc:picChg chg="mod">
          <ac:chgData name="Stuart C Wilde MBE" userId="effe1fc91cccb1d5" providerId="LiveId" clId="{0B7434C0-F6C9-5341-B016-8AA67EE59543}" dt="2023-12-07T16:42:02.769" v="1828" actId="1076"/>
          <ac:picMkLst>
            <pc:docMk/>
            <pc:sldMk cId="1650756802" sldId="385"/>
            <ac:picMk id="13" creationId="{13A35E38-2D23-E1CF-0557-5159D19856CB}"/>
          </ac:picMkLst>
        </pc:picChg>
        <pc:cxnChg chg="del">
          <ac:chgData name="Stuart C Wilde MBE" userId="effe1fc91cccb1d5" providerId="LiveId" clId="{0B7434C0-F6C9-5341-B016-8AA67EE59543}" dt="2023-12-05T19:59:28.020" v="479" actId="478"/>
          <ac:cxnSpMkLst>
            <pc:docMk/>
            <pc:sldMk cId="1650756802" sldId="385"/>
            <ac:cxnSpMk id="8" creationId="{50060E80-F1C3-4E50-B873-7CFDEEA90049}"/>
          </ac:cxnSpMkLst>
        </pc:cxnChg>
        <pc:cxnChg chg="del">
          <ac:chgData name="Stuart C Wilde MBE" userId="effe1fc91cccb1d5" providerId="LiveId" clId="{0B7434C0-F6C9-5341-B016-8AA67EE59543}" dt="2023-12-05T19:59:28.020" v="479" actId="478"/>
          <ac:cxnSpMkLst>
            <pc:docMk/>
            <pc:sldMk cId="1650756802" sldId="385"/>
            <ac:cxnSpMk id="9" creationId="{01C52B09-2839-4160-A3C1-6BB201E5D53A}"/>
          </ac:cxnSpMkLst>
        </pc:cxnChg>
        <pc:cxnChg chg="del">
          <ac:chgData name="Stuart C Wilde MBE" userId="effe1fc91cccb1d5" providerId="LiveId" clId="{0B7434C0-F6C9-5341-B016-8AA67EE59543}" dt="2023-12-05T19:59:28.020" v="479" actId="478"/>
          <ac:cxnSpMkLst>
            <pc:docMk/>
            <pc:sldMk cId="1650756802" sldId="385"/>
            <ac:cxnSpMk id="10" creationId="{FC6C2AB6-E695-4520-9F38-6B6A0DE36B04}"/>
          </ac:cxnSpMkLst>
        </pc:cxnChg>
        <pc:cxnChg chg="del">
          <ac:chgData name="Stuart C Wilde MBE" userId="effe1fc91cccb1d5" providerId="LiveId" clId="{0B7434C0-F6C9-5341-B016-8AA67EE59543}" dt="2023-12-05T19:59:28.020" v="479" actId="478"/>
          <ac:cxnSpMkLst>
            <pc:docMk/>
            <pc:sldMk cId="1650756802" sldId="385"/>
            <ac:cxnSpMk id="11" creationId="{8F28B946-C7F6-4BF4-9E0C-3FACB97B07C7}"/>
          </ac:cxnSpMkLst>
        </pc:cxnChg>
        <pc:cxnChg chg="mod">
          <ac:chgData name="Stuart C Wilde MBE" userId="effe1fc91cccb1d5" providerId="LiveId" clId="{0B7434C0-F6C9-5341-B016-8AA67EE59543}" dt="2023-12-07T16:42:02.769" v="1828" actId="1076"/>
          <ac:cxnSpMkLst>
            <pc:docMk/>
            <pc:sldMk cId="1650756802" sldId="385"/>
            <ac:cxnSpMk id="12" creationId="{CB2F5647-4B9D-1C51-EAA7-CD0E9243332F}"/>
          </ac:cxnSpMkLst>
        </pc:cxnChg>
        <pc:cxnChg chg="mod">
          <ac:chgData name="Stuart C Wilde MBE" userId="effe1fc91cccb1d5" providerId="LiveId" clId="{0B7434C0-F6C9-5341-B016-8AA67EE59543}" dt="2023-12-07T16:42:02.769" v="1828" actId="1076"/>
          <ac:cxnSpMkLst>
            <pc:docMk/>
            <pc:sldMk cId="1650756802" sldId="385"/>
            <ac:cxnSpMk id="15" creationId="{D3353F93-EACF-A14B-FF6B-3B07DBA0CF8C}"/>
          </ac:cxnSpMkLst>
        </pc:cxnChg>
        <pc:cxnChg chg="mod">
          <ac:chgData name="Stuart C Wilde MBE" userId="effe1fc91cccb1d5" providerId="LiveId" clId="{0B7434C0-F6C9-5341-B016-8AA67EE59543}" dt="2023-12-07T16:42:02.769" v="1828" actId="1076"/>
          <ac:cxnSpMkLst>
            <pc:docMk/>
            <pc:sldMk cId="1650756802" sldId="385"/>
            <ac:cxnSpMk id="20" creationId="{DF181F8E-576F-D4E4-4B3B-E351BC3AA9FE}"/>
          </ac:cxnSpMkLst>
        </pc:cxnChg>
        <pc:cxnChg chg="mod">
          <ac:chgData name="Stuart C Wilde MBE" userId="effe1fc91cccb1d5" providerId="LiveId" clId="{0B7434C0-F6C9-5341-B016-8AA67EE59543}" dt="2023-12-07T16:42:02.769" v="1828" actId="1076"/>
          <ac:cxnSpMkLst>
            <pc:docMk/>
            <pc:sldMk cId="1650756802" sldId="385"/>
            <ac:cxnSpMk id="34" creationId="{8074A202-2DBB-7083-F9C3-590004B4E7C0}"/>
          </ac:cxnSpMkLst>
        </pc:cxnChg>
        <pc:cxnChg chg="mod">
          <ac:chgData name="Stuart C Wilde MBE" userId="effe1fc91cccb1d5" providerId="LiveId" clId="{0B7434C0-F6C9-5341-B016-8AA67EE59543}" dt="2023-12-07T16:42:02.769" v="1828" actId="1076"/>
          <ac:cxnSpMkLst>
            <pc:docMk/>
            <pc:sldMk cId="1650756802" sldId="385"/>
            <ac:cxnSpMk id="46" creationId="{D90792B3-29D7-9721-0F83-7258A50BDD80}"/>
          </ac:cxnSpMkLst>
        </pc:cxnChg>
        <pc:cxnChg chg="mod">
          <ac:chgData name="Stuart C Wilde MBE" userId="effe1fc91cccb1d5" providerId="LiveId" clId="{0B7434C0-F6C9-5341-B016-8AA67EE59543}" dt="2023-12-07T16:42:02.769" v="1828" actId="1076"/>
          <ac:cxnSpMkLst>
            <pc:docMk/>
            <pc:sldMk cId="1650756802" sldId="385"/>
            <ac:cxnSpMk id="55" creationId="{12F36622-E610-45D3-8DF2-708EB8955E54}"/>
          </ac:cxnSpMkLst>
        </pc:cxnChg>
      </pc:sldChg>
      <pc:sldChg chg="addSp delSp modSp mod">
        <pc:chgData name="Stuart C Wilde MBE" userId="effe1fc91cccb1d5" providerId="LiveId" clId="{0B7434C0-F6C9-5341-B016-8AA67EE59543}" dt="2023-12-07T16:42:13.457" v="1829" actId="1076"/>
        <pc:sldMkLst>
          <pc:docMk/>
          <pc:sldMk cId="2228229035" sldId="386"/>
        </pc:sldMkLst>
        <pc:spChg chg="add mod">
          <ac:chgData name="Stuart C Wilde MBE" userId="effe1fc91cccb1d5" providerId="LiveId" clId="{0B7434C0-F6C9-5341-B016-8AA67EE59543}" dt="2023-12-05T20:23:41.552" v="1194" actId="20577"/>
          <ac:spMkLst>
            <pc:docMk/>
            <pc:sldMk cId="2228229035" sldId="386"/>
            <ac:spMk id="2" creationId="{1B71E2A6-CA89-22BA-3628-2B7F7DFDAA60}"/>
          </ac:spMkLst>
        </pc:spChg>
        <pc:spChg chg="del">
          <ac:chgData name="Stuart C Wilde MBE" userId="effe1fc91cccb1d5" providerId="LiveId" clId="{0B7434C0-F6C9-5341-B016-8AA67EE59543}" dt="2023-12-05T19:59:33.272" v="480" actId="478"/>
          <ac:spMkLst>
            <pc:docMk/>
            <pc:sldMk cId="2228229035" sldId="386"/>
            <ac:spMk id="4" creationId="{60735DC8-A105-4BD0-A57F-2FFC38AECE84}"/>
          </ac:spMkLst>
        </pc:spChg>
        <pc:spChg chg="del">
          <ac:chgData name="Stuart C Wilde MBE" userId="effe1fc91cccb1d5" providerId="LiveId" clId="{0B7434C0-F6C9-5341-B016-8AA67EE59543}" dt="2023-12-05T19:59:33.272" v="480" actId="478"/>
          <ac:spMkLst>
            <pc:docMk/>
            <pc:sldMk cId="2228229035" sldId="386"/>
            <ac:spMk id="14" creationId="{8F43C2BE-FC11-4556-86F2-8EE2FBBF10D2}"/>
          </ac:spMkLst>
        </pc:spChg>
        <pc:spChg chg="mod">
          <ac:chgData name="Stuart C Wilde MBE" userId="effe1fc91cccb1d5" providerId="LiveId" clId="{0B7434C0-F6C9-5341-B016-8AA67EE59543}" dt="2023-12-07T16:42:13.457" v="1829" actId="1076"/>
          <ac:spMkLst>
            <pc:docMk/>
            <pc:sldMk cId="2228229035" sldId="386"/>
            <ac:spMk id="21" creationId="{E36FAD76-F9D2-8D05-2117-E83844F36BD4}"/>
          </ac:spMkLst>
        </pc:spChg>
        <pc:spChg chg="mod">
          <ac:chgData name="Stuart C Wilde MBE" userId="effe1fc91cccb1d5" providerId="LiveId" clId="{0B7434C0-F6C9-5341-B016-8AA67EE59543}" dt="2023-12-07T16:42:13.457" v="1829" actId="1076"/>
          <ac:spMkLst>
            <pc:docMk/>
            <pc:sldMk cId="2228229035" sldId="386"/>
            <ac:spMk id="23" creationId="{EA9782F0-DF88-B713-1452-3C91C0220341}"/>
          </ac:spMkLst>
        </pc:spChg>
        <pc:spChg chg="del">
          <ac:chgData name="Stuart C Wilde MBE" userId="effe1fc91cccb1d5" providerId="LiveId" clId="{0B7434C0-F6C9-5341-B016-8AA67EE59543}" dt="2023-12-05T19:59:33.272" v="480" actId="478"/>
          <ac:spMkLst>
            <pc:docMk/>
            <pc:sldMk cId="2228229035" sldId="386"/>
            <ac:spMk id="25" creationId="{F54BD576-CC82-43DA-A008-C28EF60A448A}"/>
          </ac:spMkLst>
        </pc:spChg>
        <pc:spChg chg="mod">
          <ac:chgData name="Stuart C Wilde MBE" userId="effe1fc91cccb1d5" providerId="LiveId" clId="{0B7434C0-F6C9-5341-B016-8AA67EE59543}" dt="2023-12-07T16:42:13.457" v="1829" actId="1076"/>
          <ac:spMkLst>
            <pc:docMk/>
            <pc:sldMk cId="2228229035" sldId="386"/>
            <ac:spMk id="26" creationId="{CE70C69A-9AFC-784D-17BB-0DC6B6DB9AF5}"/>
          </ac:spMkLst>
        </pc:spChg>
        <pc:spChg chg="mod">
          <ac:chgData name="Stuart C Wilde MBE" userId="effe1fc91cccb1d5" providerId="LiveId" clId="{0B7434C0-F6C9-5341-B016-8AA67EE59543}" dt="2023-12-07T16:42:13.457" v="1829" actId="1076"/>
          <ac:spMkLst>
            <pc:docMk/>
            <pc:sldMk cId="2228229035" sldId="386"/>
            <ac:spMk id="27" creationId="{00D6E22C-6132-1FEE-4418-48FC6CFB781C}"/>
          </ac:spMkLst>
        </pc:spChg>
        <pc:spChg chg="del">
          <ac:chgData name="Stuart C Wilde MBE" userId="effe1fc91cccb1d5" providerId="LiveId" clId="{0B7434C0-F6C9-5341-B016-8AA67EE59543}" dt="2023-12-05T20:23:45.488" v="1195" actId="478"/>
          <ac:spMkLst>
            <pc:docMk/>
            <pc:sldMk cId="2228229035" sldId="386"/>
            <ac:spMk id="29" creationId="{C5A8C257-B6E4-D850-0685-E36894744DCB}"/>
          </ac:spMkLst>
        </pc:spChg>
        <pc:spChg chg="mod">
          <ac:chgData name="Stuart C Wilde MBE" userId="effe1fc91cccb1d5" providerId="LiveId" clId="{0B7434C0-F6C9-5341-B016-8AA67EE59543}" dt="2023-12-07T16:42:13.457" v="1829" actId="1076"/>
          <ac:spMkLst>
            <pc:docMk/>
            <pc:sldMk cId="2228229035" sldId="386"/>
            <ac:spMk id="31" creationId="{F19CAE10-B863-6AD1-AF64-8071169A7F5D}"/>
          </ac:spMkLst>
        </pc:spChg>
        <pc:spChg chg="mod">
          <ac:chgData name="Stuart C Wilde MBE" userId="effe1fc91cccb1d5" providerId="LiveId" clId="{0B7434C0-F6C9-5341-B016-8AA67EE59543}" dt="2023-12-07T16:42:13.457" v="1829" actId="1076"/>
          <ac:spMkLst>
            <pc:docMk/>
            <pc:sldMk cId="2228229035" sldId="386"/>
            <ac:spMk id="32" creationId="{D8809D51-13B7-6C6C-4878-38E01CC17280}"/>
          </ac:spMkLst>
        </pc:spChg>
        <pc:spChg chg="mod">
          <ac:chgData name="Stuart C Wilde MBE" userId="effe1fc91cccb1d5" providerId="LiveId" clId="{0B7434C0-F6C9-5341-B016-8AA67EE59543}" dt="2023-12-07T16:42:13.457" v="1829" actId="1076"/>
          <ac:spMkLst>
            <pc:docMk/>
            <pc:sldMk cId="2228229035" sldId="386"/>
            <ac:spMk id="33" creationId="{14AC4A16-F8C1-B59A-0271-CC93AB53D790}"/>
          </ac:spMkLst>
        </pc:spChg>
        <pc:spChg chg="mod">
          <ac:chgData name="Stuart C Wilde MBE" userId="effe1fc91cccb1d5" providerId="LiveId" clId="{0B7434C0-F6C9-5341-B016-8AA67EE59543}" dt="2023-12-07T16:42:13.457" v="1829" actId="1076"/>
          <ac:spMkLst>
            <pc:docMk/>
            <pc:sldMk cId="2228229035" sldId="386"/>
            <ac:spMk id="36" creationId="{DFD15DC3-8758-3070-95C2-9611428CABCE}"/>
          </ac:spMkLst>
        </pc:spChg>
        <pc:spChg chg="mod">
          <ac:chgData name="Stuart C Wilde MBE" userId="effe1fc91cccb1d5" providerId="LiveId" clId="{0B7434C0-F6C9-5341-B016-8AA67EE59543}" dt="2023-12-07T16:42:13.457" v="1829" actId="1076"/>
          <ac:spMkLst>
            <pc:docMk/>
            <pc:sldMk cId="2228229035" sldId="386"/>
            <ac:spMk id="37" creationId="{1C704CCF-B3F0-D1B4-3FC9-07BA88FC7469}"/>
          </ac:spMkLst>
        </pc:spChg>
        <pc:spChg chg="mod">
          <ac:chgData name="Stuart C Wilde MBE" userId="effe1fc91cccb1d5" providerId="LiveId" clId="{0B7434C0-F6C9-5341-B016-8AA67EE59543}" dt="2023-12-07T16:42:13.457" v="1829" actId="1076"/>
          <ac:spMkLst>
            <pc:docMk/>
            <pc:sldMk cId="2228229035" sldId="386"/>
            <ac:spMk id="38" creationId="{54BBBDC1-6B52-C436-ACB4-A7B5D8A81689}"/>
          </ac:spMkLst>
        </pc:spChg>
        <pc:spChg chg="mod">
          <ac:chgData name="Stuart C Wilde MBE" userId="effe1fc91cccb1d5" providerId="LiveId" clId="{0B7434C0-F6C9-5341-B016-8AA67EE59543}" dt="2023-12-07T16:42:13.457" v="1829" actId="1076"/>
          <ac:spMkLst>
            <pc:docMk/>
            <pc:sldMk cId="2228229035" sldId="386"/>
            <ac:spMk id="39" creationId="{B4CA7C82-0808-AFC7-670A-AE08AC525335}"/>
          </ac:spMkLst>
        </pc:spChg>
        <pc:spChg chg="mod">
          <ac:chgData name="Stuart C Wilde MBE" userId="effe1fc91cccb1d5" providerId="LiveId" clId="{0B7434C0-F6C9-5341-B016-8AA67EE59543}" dt="2023-12-07T16:42:13.457" v="1829" actId="1076"/>
          <ac:spMkLst>
            <pc:docMk/>
            <pc:sldMk cId="2228229035" sldId="386"/>
            <ac:spMk id="40" creationId="{0681EC30-64A2-CCA5-9EB8-A61C9ACB8717}"/>
          </ac:spMkLst>
        </pc:spChg>
        <pc:spChg chg="mod">
          <ac:chgData name="Stuart C Wilde MBE" userId="effe1fc91cccb1d5" providerId="LiveId" clId="{0B7434C0-F6C9-5341-B016-8AA67EE59543}" dt="2023-12-07T16:42:13.457" v="1829" actId="1076"/>
          <ac:spMkLst>
            <pc:docMk/>
            <pc:sldMk cId="2228229035" sldId="386"/>
            <ac:spMk id="42" creationId="{9D0BCF66-CDBA-F9CA-9C73-AE0F14A96D16}"/>
          </ac:spMkLst>
        </pc:spChg>
        <pc:picChg chg="mod">
          <ac:chgData name="Stuart C Wilde MBE" userId="effe1fc91cccb1d5" providerId="LiveId" clId="{0B7434C0-F6C9-5341-B016-8AA67EE59543}" dt="2023-12-07T16:42:13.457" v="1829" actId="1076"/>
          <ac:picMkLst>
            <pc:docMk/>
            <pc:sldMk cId="2228229035" sldId="386"/>
            <ac:picMk id="20" creationId="{7D4260C8-C615-AA94-0703-26BEAE8B480D}"/>
          </ac:picMkLst>
        </pc:picChg>
        <pc:cxnChg chg="del">
          <ac:chgData name="Stuart C Wilde MBE" userId="effe1fc91cccb1d5" providerId="LiveId" clId="{0B7434C0-F6C9-5341-B016-8AA67EE59543}" dt="2023-12-05T19:59:33.272" v="480" actId="478"/>
          <ac:cxnSpMkLst>
            <pc:docMk/>
            <pc:sldMk cId="2228229035" sldId="386"/>
            <ac:cxnSpMk id="8" creationId="{50060E80-F1C3-4E50-B873-7CFDEEA90049}"/>
          </ac:cxnSpMkLst>
        </pc:cxnChg>
        <pc:cxnChg chg="del">
          <ac:chgData name="Stuart C Wilde MBE" userId="effe1fc91cccb1d5" providerId="LiveId" clId="{0B7434C0-F6C9-5341-B016-8AA67EE59543}" dt="2023-12-05T19:59:33.272" v="480" actId="478"/>
          <ac:cxnSpMkLst>
            <pc:docMk/>
            <pc:sldMk cId="2228229035" sldId="386"/>
            <ac:cxnSpMk id="9" creationId="{01C52B09-2839-4160-A3C1-6BB201E5D53A}"/>
          </ac:cxnSpMkLst>
        </pc:cxnChg>
        <pc:cxnChg chg="del">
          <ac:chgData name="Stuart C Wilde MBE" userId="effe1fc91cccb1d5" providerId="LiveId" clId="{0B7434C0-F6C9-5341-B016-8AA67EE59543}" dt="2023-12-05T19:59:33.272" v="480" actId="478"/>
          <ac:cxnSpMkLst>
            <pc:docMk/>
            <pc:sldMk cId="2228229035" sldId="386"/>
            <ac:cxnSpMk id="10" creationId="{FC6C2AB6-E695-4520-9F38-6B6A0DE36B04}"/>
          </ac:cxnSpMkLst>
        </pc:cxnChg>
        <pc:cxnChg chg="del">
          <ac:chgData name="Stuart C Wilde MBE" userId="effe1fc91cccb1d5" providerId="LiveId" clId="{0B7434C0-F6C9-5341-B016-8AA67EE59543}" dt="2023-12-05T19:59:33.272" v="480" actId="478"/>
          <ac:cxnSpMkLst>
            <pc:docMk/>
            <pc:sldMk cId="2228229035" sldId="386"/>
            <ac:cxnSpMk id="11" creationId="{8F28B946-C7F6-4BF4-9E0C-3FACB97B07C7}"/>
          </ac:cxnSpMkLst>
        </pc:cxnChg>
        <pc:cxnChg chg="mod">
          <ac:chgData name="Stuart C Wilde MBE" userId="effe1fc91cccb1d5" providerId="LiveId" clId="{0B7434C0-F6C9-5341-B016-8AA67EE59543}" dt="2023-12-07T16:42:13.457" v="1829" actId="1076"/>
          <ac:cxnSpMkLst>
            <pc:docMk/>
            <pc:sldMk cId="2228229035" sldId="386"/>
            <ac:cxnSpMk id="24" creationId="{619C6BA0-C3B0-5EB1-25DF-5D932336F96B}"/>
          </ac:cxnSpMkLst>
        </pc:cxnChg>
        <pc:cxnChg chg="mod">
          <ac:chgData name="Stuart C Wilde MBE" userId="effe1fc91cccb1d5" providerId="LiveId" clId="{0B7434C0-F6C9-5341-B016-8AA67EE59543}" dt="2023-12-07T16:42:13.457" v="1829" actId="1076"/>
          <ac:cxnSpMkLst>
            <pc:docMk/>
            <pc:sldMk cId="2228229035" sldId="386"/>
            <ac:cxnSpMk id="28" creationId="{2F28E489-6814-2944-E755-C7D2A8D4E22C}"/>
          </ac:cxnSpMkLst>
        </pc:cxnChg>
        <pc:cxnChg chg="mod">
          <ac:chgData name="Stuart C Wilde MBE" userId="effe1fc91cccb1d5" providerId="LiveId" clId="{0B7434C0-F6C9-5341-B016-8AA67EE59543}" dt="2023-12-07T16:42:13.457" v="1829" actId="1076"/>
          <ac:cxnSpMkLst>
            <pc:docMk/>
            <pc:sldMk cId="2228229035" sldId="386"/>
            <ac:cxnSpMk id="30" creationId="{E4553E1C-6139-7017-3C60-BA3C8F7798FA}"/>
          </ac:cxnSpMkLst>
        </pc:cxnChg>
        <pc:cxnChg chg="mod">
          <ac:chgData name="Stuart C Wilde MBE" userId="effe1fc91cccb1d5" providerId="LiveId" clId="{0B7434C0-F6C9-5341-B016-8AA67EE59543}" dt="2023-12-07T16:42:13.457" v="1829" actId="1076"/>
          <ac:cxnSpMkLst>
            <pc:docMk/>
            <pc:sldMk cId="2228229035" sldId="386"/>
            <ac:cxnSpMk id="35" creationId="{85C19D93-7A20-EEAE-84C2-B4D4FEEC3E1A}"/>
          </ac:cxnSpMkLst>
        </pc:cxnChg>
        <pc:cxnChg chg="mod">
          <ac:chgData name="Stuart C Wilde MBE" userId="effe1fc91cccb1d5" providerId="LiveId" clId="{0B7434C0-F6C9-5341-B016-8AA67EE59543}" dt="2023-12-07T16:42:13.457" v="1829" actId="1076"/>
          <ac:cxnSpMkLst>
            <pc:docMk/>
            <pc:sldMk cId="2228229035" sldId="386"/>
            <ac:cxnSpMk id="43" creationId="{914560F5-7498-F182-D813-3C73CB743D9E}"/>
          </ac:cxnSpMkLst>
        </pc:cxnChg>
        <pc:cxnChg chg="mod">
          <ac:chgData name="Stuart C Wilde MBE" userId="effe1fc91cccb1d5" providerId="LiveId" clId="{0B7434C0-F6C9-5341-B016-8AA67EE59543}" dt="2023-12-07T16:42:13.457" v="1829" actId="1076"/>
          <ac:cxnSpMkLst>
            <pc:docMk/>
            <pc:sldMk cId="2228229035" sldId="386"/>
            <ac:cxnSpMk id="44" creationId="{3A8515E4-DC26-72E0-81B5-71D6353D6576}"/>
          </ac:cxnSpMkLst>
        </pc:cxnChg>
      </pc:sldChg>
      <pc:sldChg chg="addSp delSp modSp mod">
        <pc:chgData name="Stuart C Wilde MBE" userId="effe1fc91cccb1d5" providerId="LiveId" clId="{0B7434C0-F6C9-5341-B016-8AA67EE59543}" dt="2023-12-07T16:42:23.390" v="1830" actId="1076"/>
        <pc:sldMkLst>
          <pc:docMk/>
          <pc:sldMk cId="907565346" sldId="387"/>
        </pc:sldMkLst>
        <pc:spChg chg="add mod">
          <ac:chgData name="Stuart C Wilde MBE" userId="effe1fc91cccb1d5" providerId="LiveId" clId="{0B7434C0-F6C9-5341-B016-8AA67EE59543}" dt="2023-12-05T20:23:56.138" v="1201" actId="20577"/>
          <ac:spMkLst>
            <pc:docMk/>
            <pc:sldMk cId="907565346" sldId="387"/>
            <ac:spMk id="3" creationId="{74A57E54-76C8-73B3-1F24-EE57A2D51C13}"/>
          </ac:spMkLst>
        </pc:spChg>
        <pc:spChg chg="del">
          <ac:chgData name="Stuart C Wilde MBE" userId="effe1fc91cccb1d5" providerId="LiveId" clId="{0B7434C0-F6C9-5341-B016-8AA67EE59543}" dt="2023-12-05T19:59:38.588" v="481" actId="478"/>
          <ac:spMkLst>
            <pc:docMk/>
            <pc:sldMk cId="907565346" sldId="387"/>
            <ac:spMk id="4" creationId="{60735DC8-A105-4BD0-A57F-2FFC38AECE84}"/>
          </ac:spMkLst>
        </pc:spChg>
        <pc:spChg chg="mod">
          <ac:chgData name="Stuart C Wilde MBE" userId="effe1fc91cccb1d5" providerId="LiveId" clId="{0B7434C0-F6C9-5341-B016-8AA67EE59543}" dt="2023-12-07T16:42:23.390" v="1830" actId="1076"/>
          <ac:spMkLst>
            <pc:docMk/>
            <pc:sldMk cId="907565346" sldId="387"/>
            <ac:spMk id="5" creationId="{C217F29F-4288-DD35-C46C-5D8C9B57D003}"/>
          </ac:spMkLst>
        </pc:spChg>
        <pc:spChg chg="mod">
          <ac:chgData name="Stuart C Wilde MBE" userId="effe1fc91cccb1d5" providerId="LiveId" clId="{0B7434C0-F6C9-5341-B016-8AA67EE59543}" dt="2023-12-07T16:42:23.390" v="1830" actId="1076"/>
          <ac:spMkLst>
            <pc:docMk/>
            <pc:sldMk cId="907565346" sldId="387"/>
            <ac:spMk id="6" creationId="{BFFFE975-1266-D318-97B2-6C8931604A30}"/>
          </ac:spMkLst>
        </pc:spChg>
        <pc:spChg chg="mod">
          <ac:chgData name="Stuart C Wilde MBE" userId="effe1fc91cccb1d5" providerId="LiveId" clId="{0B7434C0-F6C9-5341-B016-8AA67EE59543}" dt="2023-12-07T16:42:23.390" v="1830" actId="1076"/>
          <ac:spMkLst>
            <pc:docMk/>
            <pc:sldMk cId="907565346" sldId="387"/>
            <ac:spMk id="12" creationId="{B1986CCA-48DE-9213-4E61-D2B9654C70B6}"/>
          </ac:spMkLst>
        </pc:spChg>
        <pc:spChg chg="mod">
          <ac:chgData name="Stuart C Wilde MBE" userId="effe1fc91cccb1d5" providerId="LiveId" clId="{0B7434C0-F6C9-5341-B016-8AA67EE59543}" dt="2023-12-07T16:42:23.390" v="1830" actId="1076"/>
          <ac:spMkLst>
            <pc:docMk/>
            <pc:sldMk cId="907565346" sldId="387"/>
            <ac:spMk id="13" creationId="{C6B66BCD-AF33-9F09-FECB-051DF4B7BF3E}"/>
          </ac:spMkLst>
        </pc:spChg>
        <pc:spChg chg="del">
          <ac:chgData name="Stuart C Wilde MBE" userId="effe1fc91cccb1d5" providerId="LiveId" clId="{0B7434C0-F6C9-5341-B016-8AA67EE59543}" dt="2023-12-05T19:59:38.588" v="481" actId="478"/>
          <ac:spMkLst>
            <pc:docMk/>
            <pc:sldMk cId="907565346" sldId="387"/>
            <ac:spMk id="14" creationId="{8F43C2BE-FC11-4556-86F2-8EE2FBBF10D2}"/>
          </ac:spMkLst>
        </pc:spChg>
        <pc:spChg chg="del">
          <ac:chgData name="Stuart C Wilde MBE" userId="effe1fc91cccb1d5" providerId="LiveId" clId="{0B7434C0-F6C9-5341-B016-8AA67EE59543}" dt="2023-12-05T19:59:38.588" v="481" actId="478"/>
          <ac:spMkLst>
            <pc:docMk/>
            <pc:sldMk cId="907565346" sldId="387"/>
            <ac:spMk id="25" creationId="{F54BD576-CC82-43DA-A008-C28EF60A448A}"/>
          </ac:spMkLst>
        </pc:spChg>
        <pc:spChg chg="del">
          <ac:chgData name="Stuart C Wilde MBE" userId="effe1fc91cccb1d5" providerId="LiveId" clId="{0B7434C0-F6C9-5341-B016-8AA67EE59543}" dt="2023-12-05T20:23:51.567" v="1196" actId="478"/>
          <ac:spMkLst>
            <pc:docMk/>
            <pc:sldMk cId="907565346" sldId="387"/>
            <ac:spMk id="29" creationId="{C5A8C257-B6E4-D850-0685-E36894744DCB}"/>
          </ac:spMkLst>
        </pc:spChg>
        <pc:spChg chg="mod">
          <ac:chgData name="Stuart C Wilde MBE" userId="effe1fc91cccb1d5" providerId="LiveId" clId="{0B7434C0-F6C9-5341-B016-8AA67EE59543}" dt="2023-12-07T16:42:23.390" v="1830" actId="1076"/>
          <ac:spMkLst>
            <pc:docMk/>
            <pc:sldMk cId="907565346" sldId="387"/>
            <ac:spMk id="40" creationId="{E2AE5FED-A5D9-6860-8265-73305330B88C}"/>
          </ac:spMkLst>
        </pc:spChg>
        <pc:spChg chg="mod">
          <ac:chgData name="Stuart C Wilde MBE" userId="effe1fc91cccb1d5" providerId="LiveId" clId="{0B7434C0-F6C9-5341-B016-8AA67EE59543}" dt="2023-12-07T16:42:23.390" v="1830" actId="1076"/>
          <ac:spMkLst>
            <pc:docMk/>
            <pc:sldMk cId="907565346" sldId="387"/>
            <ac:spMk id="41" creationId="{BEDA3476-04C4-D026-92DC-EDD08A76E757}"/>
          </ac:spMkLst>
        </pc:spChg>
        <pc:spChg chg="mod">
          <ac:chgData name="Stuart C Wilde MBE" userId="effe1fc91cccb1d5" providerId="LiveId" clId="{0B7434C0-F6C9-5341-B016-8AA67EE59543}" dt="2023-12-07T16:42:23.390" v="1830" actId="1076"/>
          <ac:spMkLst>
            <pc:docMk/>
            <pc:sldMk cId="907565346" sldId="387"/>
            <ac:spMk id="43" creationId="{A39002EA-319D-8049-419D-C33D38AE2428}"/>
          </ac:spMkLst>
        </pc:spChg>
        <pc:spChg chg="mod">
          <ac:chgData name="Stuart C Wilde MBE" userId="effe1fc91cccb1d5" providerId="LiveId" clId="{0B7434C0-F6C9-5341-B016-8AA67EE59543}" dt="2023-12-07T16:42:23.390" v="1830" actId="1076"/>
          <ac:spMkLst>
            <pc:docMk/>
            <pc:sldMk cId="907565346" sldId="387"/>
            <ac:spMk id="44" creationId="{D67B0294-B4D9-EA68-7E7C-55BCE39A9A7A}"/>
          </ac:spMkLst>
        </pc:spChg>
        <pc:spChg chg="mod">
          <ac:chgData name="Stuart C Wilde MBE" userId="effe1fc91cccb1d5" providerId="LiveId" clId="{0B7434C0-F6C9-5341-B016-8AA67EE59543}" dt="2023-12-07T16:42:23.390" v="1830" actId="1076"/>
          <ac:spMkLst>
            <pc:docMk/>
            <pc:sldMk cId="907565346" sldId="387"/>
            <ac:spMk id="48" creationId="{C61CD2B0-299F-27A1-0A46-28D495665324}"/>
          </ac:spMkLst>
        </pc:spChg>
        <pc:spChg chg="mod">
          <ac:chgData name="Stuart C Wilde MBE" userId="effe1fc91cccb1d5" providerId="LiveId" clId="{0B7434C0-F6C9-5341-B016-8AA67EE59543}" dt="2023-12-07T16:42:23.390" v="1830" actId="1076"/>
          <ac:spMkLst>
            <pc:docMk/>
            <pc:sldMk cId="907565346" sldId="387"/>
            <ac:spMk id="52" creationId="{E8ADFE03-EBE8-FAA2-0C46-AEBF6F06150F}"/>
          </ac:spMkLst>
        </pc:spChg>
        <pc:spChg chg="mod">
          <ac:chgData name="Stuart C Wilde MBE" userId="effe1fc91cccb1d5" providerId="LiveId" clId="{0B7434C0-F6C9-5341-B016-8AA67EE59543}" dt="2023-12-07T16:42:23.390" v="1830" actId="1076"/>
          <ac:spMkLst>
            <pc:docMk/>
            <pc:sldMk cId="907565346" sldId="387"/>
            <ac:spMk id="53" creationId="{63834E2D-10A7-76FA-8B0D-60100D9D2E34}"/>
          </ac:spMkLst>
        </pc:spChg>
        <pc:spChg chg="mod">
          <ac:chgData name="Stuart C Wilde MBE" userId="effe1fc91cccb1d5" providerId="LiveId" clId="{0B7434C0-F6C9-5341-B016-8AA67EE59543}" dt="2023-12-07T16:42:23.390" v="1830" actId="1076"/>
          <ac:spMkLst>
            <pc:docMk/>
            <pc:sldMk cId="907565346" sldId="387"/>
            <ac:spMk id="54" creationId="{5A0E801D-08C6-5410-C1EA-003554C78EA6}"/>
          </ac:spMkLst>
        </pc:spChg>
        <pc:picChg chg="mod">
          <ac:chgData name="Stuart C Wilde MBE" userId="effe1fc91cccb1d5" providerId="LiveId" clId="{0B7434C0-F6C9-5341-B016-8AA67EE59543}" dt="2023-12-07T16:42:23.390" v="1830" actId="1076"/>
          <ac:picMkLst>
            <pc:docMk/>
            <pc:sldMk cId="907565346" sldId="387"/>
            <ac:picMk id="2" creationId="{794B1F14-5DDD-05C7-1FE2-7DAC4F7CAC11}"/>
          </ac:picMkLst>
        </pc:picChg>
        <pc:picChg chg="mod">
          <ac:chgData name="Stuart C Wilde MBE" userId="effe1fc91cccb1d5" providerId="LiveId" clId="{0B7434C0-F6C9-5341-B016-8AA67EE59543}" dt="2023-12-07T16:42:23.390" v="1830" actId="1076"/>
          <ac:picMkLst>
            <pc:docMk/>
            <pc:sldMk cId="907565346" sldId="387"/>
            <ac:picMk id="16" creationId="{1E7DC158-7EA1-F406-BD87-8C40B0ECC82B}"/>
          </ac:picMkLst>
        </pc:picChg>
        <pc:cxnChg chg="del">
          <ac:chgData name="Stuart C Wilde MBE" userId="effe1fc91cccb1d5" providerId="LiveId" clId="{0B7434C0-F6C9-5341-B016-8AA67EE59543}" dt="2023-12-05T19:59:38.588" v="481" actId="478"/>
          <ac:cxnSpMkLst>
            <pc:docMk/>
            <pc:sldMk cId="907565346" sldId="387"/>
            <ac:cxnSpMk id="8" creationId="{50060E80-F1C3-4E50-B873-7CFDEEA90049}"/>
          </ac:cxnSpMkLst>
        </pc:cxnChg>
        <pc:cxnChg chg="del">
          <ac:chgData name="Stuart C Wilde MBE" userId="effe1fc91cccb1d5" providerId="LiveId" clId="{0B7434C0-F6C9-5341-B016-8AA67EE59543}" dt="2023-12-05T19:59:38.588" v="481" actId="478"/>
          <ac:cxnSpMkLst>
            <pc:docMk/>
            <pc:sldMk cId="907565346" sldId="387"/>
            <ac:cxnSpMk id="9" creationId="{01C52B09-2839-4160-A3C1-6BB201E5D53A}"/>
          </ac:cxnSpMkLst>
        </pc:cxnChg>
        <pc:cxnChg chg="del">
          <ac:chgData name="Stuart C Wilde MBE" userId="effe1fc91cccb1d5" providerId="LiveId" clId="{0B7434C0-F6C9-5341-B016-8AA67EE59543}" dt="2023-12-05T19:59:38.588" v="481" actId="478"/>
          <ac:cxnSpMkLst>
            <pc:docMk/>
            <pc:sldMk cId="907565346" sldId="387"/>
            <ac:cxnSpMk id="10" creationId="{FC6C2AB6-E695-4520-9F38-6B6A0DE36B04}"/>
          </ac:cxnSpMkLst>
        </pc:cxnChg>
        <pc:cxnChg chg="del">
          <ac:chgData name="Stuart C Wilde MBE" userId="effe1fc91cccb1d5" providerId="LiveId" clId="{0B7434C0-F6C9-5341-B016-8AA67EE59543}" dt="2023-12-05T19:59:38.588" v="481" actId="478"/>
          <ac:cxnSpMkLst>
            <pc:docMk/>
            <pc:sldMk cId="907565346" sldId="387"/>
            <ac:cxnSpMk id="11" creationId="{8F28B946-C7F6-4BF4-9E0C-3FACB97B07C7}"/>
          </ac:cxnSpMkLst>
        </pc:cxnChg>
        <pc:cxnChg chg="mod">
          <ac:chgData name="Stuart C Wilde MBE" userId="effe1fc91cccb1d5" providerId="LiveId" clId="{0B7434C0-F6C9-5341-B016-8AA67EE59543}" dt="2023-12-07T16:42:23.390" v="1830" actId="1076"/>
          <ac:cxnSpMkLst>
            <pc:docMk/>
            <pc:sldMk cId="907565346" sldId="387"/>
            <ac:cxnSpMk id="21" creationId="{E80290BB-D6A7-BE1E-CE5C-A5D13A590405}"/>
          </ac:cxnSpMkLst>
        </pc:cxnChg>
        <pc:cxnChg chg="mod">
          <ac:chgData name="Stuart C Wilde MBE" userId="effe1fc91cccb1d5" providerId="LiveId" clId="{0B7434C0-F6C9-5341-B016-8AA67EE59543}" dt="2023-12-07T16:42:23.390" v="1830" actId="1076"/>
          <ac:cxnSpMkLst>
            <pc:docMk/>
            <pc:sldMk cId="907565346" sldId="387"/>
            <ac:cxnSpMk id="45" creationId="{6E9C802B-D42B-8BE7-0470-C1D74F513860}"/>
          </ac:cxnSpMkLst>
        </pc:cxnChg>
        <pc:cxnChg chg="mod">
          <ac:chgData name="Stuart C Wilde MBE" userId="effe1fc91cccb1d5" providerId="LiveId" clId="{0B7434C0-F6C9-5341-B016-8AA67EE59543}" dt="2023-12-07T16:42:23.390" v="1830" actId="1076"/>
          <ac:cxnSpMkLst>
            <pc:docMk/>
            <pc:sldMk cId="907565346" sldId="387"/>
            <ac:cxnSpMk id="49" creationId="{24748D91-2840-D507-0D8A-87FBE30237D8}"/>
          </ac:cxnSpMkLst>
        </pc:cxnChg>
        <pc:cxnChg chg="mod">
          <ac:chgData name="Stuart C Wilde MBE" userId="effe1fc91cccb1d5" providerId="LiveId" clId="{0B7434C0-F6C9-5341-B016-8AA67EE59543}" dt="2023-12-07T16:42:23.390" v="1830" actId="1076"/>
          <ac:cxnSpMkLst>
            <pc:docMk/>
            <pc:sldMk cId="907565346" sldId="387"/>
            <ac:cxnSpMk id="56" creationId="{EB0A5581-A258-31A6-29C8-C0D907D97635}"/>
          </ac:cxnSpMkLst>
        </pc:cxnChg>
      </pc:sldChg>
      <pc:sldChg chg="addSp delSp modSp mod">
        <pc:chgData name="Stuart C Wilde MBE" userId="effe1fc91cccb1d5" providerId="LiveId" clId="{0B7434C0-F6C9-5341-B016-8AA67EE59543}" dt="2023-12-07T16:42:41.843" v="1831" actId="1076"/>
        <pc:sldMkLst>
          <pc:docMk/>
          <pc:sldMk cId="3424524000" sldId="388"/>
        </pc:sldMkLst>
        <pc:spChg chg="del">
          <ac:chgData name="Stuart C Wilde MBE" userId="effe1fc91cccb1d5" providerId="LiveId" clId="{0B7434C0-F6C9-5341-B016-8AA67EE59543}" dt="2023-12-05T19:59:45.651" v="482" actId="478"/>
          <ac:spMkLst>
            <pc:docMk/>
            <pc:sldMk cId="3424524000" sldId="388"/>
            <ac:spMk id="4" creationId="{60735DC8-A105-4BD0-A57F-2FFC38AECE84}"/>
          </ac:spMkLst>
        </pc:spChg>
        <pc:spChg chg="mod">
          <ac:chgData name="Stuart C Wilde MBE" userId="effe1fc91cccb1d5" providerId="LiveId" clId="{0B7434C0-F6C9-5341-B016-8AA67EE59543}" dt="2023-12-07T16:42:41.843" v="1831" actId="1076"/>
          <ac:spMkLst>
            <pc:docMk/>
            <pc:sldMk cId="3424524000" sldId="388"/>
            <ac:spMk id="5" creationId="{B14C02CD-897B-6730-B290-80A7A09749D3}"/>
          </ac:spMkLst>
        </pc:spChg>
        <pc:spChg chg="mod">
          <ac:chgData name="Stuart C Wilde MBE" userId="effe1fc91cccb1d5" providerId="LiveId" clId="{0B7434C0-F6C9-5341-B016-8AA67EE59543}" dt="2023-12-07T16:42:41.843" v="1831" actId="1076"/>
          <ac:spMkLst>
            <pc:docMk/>
            <pc:sldMk cId="3424524000" sldId="388"/>
            <ac:spMk id="6" creationId="{B5233852-B715-917C-CC3A-2D99F7BF5125}"/>
          </ac:spMkLst>
        </pc:spChg>
        <pc:spChg chg="mod">
          <ac:chgData name="Stuart C Wilde MBE" userId="effe1fc91cccb1d5" providerId="LiveId" clId="{0B7434C0-F6C9-5341-B016-8AA67EE59543}" dt="2023-12-07T16:42:41.843" v="1831" actId="1076"/>
          <ac:spMkLst>
            <pc:docMk/>
            <pc:sldMk cId="3424524000" sldId="388"/>
            <ac:spMk id="12" creationId="{84F41F20-0F89-728D-7F59-5B566DE941F1}"/>
          </ac:spMkLst>
        </pc:spChg>
        <pc:spChg chg="add mod">
          <ac:chgData name="Stuart C Wilde MBE" userId="effe1fc91cccb1d5" providerId="LiveId" clId="{0B7434C0-F6C9-5341-B016-8AA67EE59543}" dt="2023-12-05T20:24:05.071" v="1207" actId="20577"/>
          <ac:spMkLst>
            <pc:docMk/>
            <pc:sldMk cId="3424524000" sldId="388"/>
            <ac:spMk id="13" creationId="{1ED8325B-37AB-525A-8D35-7B01A048F1E9}"/>
          </ac:spMkLst>
        </pc:spChg>
        <pc:spChg chg="del">
          <ac:chgData name="Stuart C Wilde MBE" userId="effe1fc91cccb1d5" providerId="LiveId" clId="{0B7434C0-F6C9-5341-B016-8AA67EE59543}" dt="2023-12-05T19:59:45.651" v="482" actId="478"/>
          <ac:spMkLst>
            <pc:docMk/>
            <pc:sldMk cId="3424524000" sldId="388"/>
            <ac:spMk id="14" creationId="{8F43C2BE-FC11-4556-86F2-8EE2FBBF10D2}"/>
          </ac:spMkLst>
        </pc:spChg>
        <pc:spChg chg="mod">
          <ac:chgData name="Stuart C Wilde MBE" userId="effe1fc91cccb1d5" providerId="LiveId" clId="{0B7434C0-F6C9-5341-B016-8AA67EE59543}" dt="2023-12-07T16:42:41.843" v="1831" actId="1076"/>
          <ac:spMkLst>
            <pc:docMk/>
            <pc:sldMk cId="3424524000" sldId="388"/>
            <ac:spMk id="23" creationId="{69E14D99-A306-B43E-6C4C-0C71B75C9AB6}"/>
          </ac:spMkLst>
        </pc:spChg>
        <pc:spChg chg="mod">
          <ac:chgData name="Stuart C Wilde MBE" userId="effe1fc91cccb1d5" providerId="LiveId" clId="{0B7434C0-F6C9-5341-B016-8AA67EE59543}" dt="2023-12-07T16:42:41.843" v="1831" actId="1076"/>
          <ac:spMkLst>
            <pc:docMk/>
            <pc:sldMk cId="3424524000" sldId="388"/>
            <ac:spMk id="24" creationId="{D906E27B-F783-1929-FA8A-3511A629A8D3}"/>
          </ac:spMkLst>
        </pc:spChg>
        <pc:spChg chg="del">
          <ac:chgData name="Stuart C Wilde MBE" userId="effe1fc91cccb1d5" providerId="LiveId" clId="{0B7434C0-F6C9-5341-B016-8AA67EE59543}" dt="2023-12-05T19:59:45.651" v="482" actId="478"/>
          <ac:spMkLst>
            <pc:docMk/>
            <pc:sldMk cId="3424524000" sldId="388"/>
            <ac:spMk id="25" creationId="{F54BD576-CC82-43DA-A008-C28EF60A448A}"/>
          </ac:spMkLst>
        </pc:spChg>
        <pc:spChg chg="mod">
          <ac:chgData name="Stuart C Wilde MBE" userId="effe1fc91cccb1d5" providerId="LiveId" clId="{0B7434C0-F6C9-5341-B016-8AA67EE59543}" dt="2023-12-07T16:42:41.843" v="1831" actId="1076"/>
          <ac:spMkLst>
            <pc:docMk/>
            <pc:sldMk cId="3424524000" sldId="388"/>
            <ac:spMk id="26" creationId="{8E33478C-F8EC-BA5D-78F7-BB58B721902B}"/>
          </ac:spMkLst>
        </pc:spChg>
        <pc:spChg chg="mod">
          <ac:chgData name="Stuart C Wilde MBE" userId="effe1fc91cccb1d5" providerId="LiveId" clId="{0B7434C0-F6C9-5341-B016-8AA67EE59543}" dt="2023-12-07T16:42:41.843" v="1831" actId="1076"/>
          <ac:spMkLst>
            <pc:docMk/>
            <pc:sldMk cId="3424524000" sldId="388"/>
            <ac:spMk id="28" creationId="{5059F2B4-B8DE-CB9B-4EF1-A6411416F566}"/>
          </ac:spMkLst>
        </pc:spChg>
        <pc:spChg chg="del">
          <ac:chgData name="Stuart C Wilde MBE" userId="effe1fc91cccb1d5" providerId="LiveId" clId="{0B7434C0-F6C9-5341-B016-8AA67EE59543}" dt="2023-12-05T20:24:08.705" v="1208" actId="478"/>
          <ac:spMkLst>
            <pc:docMk/>
            <pc:sldMk cId="3424524000" sldId="388"/>
            <ac:spMk id="29" creationId="{C5A8C257-B6E4-D850-0685-E36894744DCB}"/>
          </ac:spMkLst>
        </pc:spChg>
        <pc:spChg chg="mod">
          <ac:chgData name="Stuart C Wilde MBE" userId="effe1fc91cccb1d5" providerId="LiveId" clId="{0B7434C0-F6C9-5341-B016-8AA67EE59543}" dt="2023-12-07T16:42:41.843" v="1831" actId="1076"/>
          <ac:spMkLst>
            <pc:docMk/>
            <pc:sldMk cId="3424524000" sldId="388"/>
            <ac:spMk id="30" creationId="{FF0AFF40-5789-2645-E83C-9302A4C38037}"/>
          </ac:spMkLst>
        </pc:spChg>
        <pc:spChg chg="mod">
          <ac:chgData name="Stuart C Wilde MBE" userId="effe1fc91cccb1d5" providerId="LiveId" clId="{0B7434C0-F6C9-5341-B016-8AA67EE59543}" dt="2023-12-07T16:42:41.843" v="1831" actId="1076"/>
          <ac:spMkLst>
            <pc:docMk/>
            <pc:sldMk cId="3424524000" sldId="388"/>
            <ac:spMk id="31" creationId="{ED07A490-A0A3-5B52-9335-A419389E44D9}"/>
          </ac:spMkLst>
        </pc:spChg>
        <pc:spChg chg="mod">
          <ac:chgData name="Stuart C Wilde MBE" userId="effe1fc91cccb1d5" providerId="LiveId" clId="{0B7434C0-F6C9-5341-B016-8AA67EE59543}" dt="2023-12-07T16:42:41.843" v="1831" actId="1076"/>
          <ac:spMkLst>
            <pc:docMk/>
            <pc:sldMk cId="3424524000" sldId="388"/>
            <ac:spMk id="32" creationId="{2F379BEC-B528-7E7B-5237-33366BF7386F}"/>
          </ac:spMkLst>
        </pc:spChg>
        <pc:spChg chg="mod">
          <ac:chgData name="Stuart C Wilde MBE" userId="effe1fc91cccb1d5" providerId="LiveId" clId="{0B7434C0-F6C9-5341-B016-8AA67EE59543}" dt="2023-12-07T16:42:41.843" v="1831" actId="1076"/>
          <ac:spMkLst>
            <pc:docMk/>
            <pc:sldMk cId="3424524000" sldId="388"/>
            <ac:spMk id="33" creationId="{740B44DA-ACAD-6395-8F57-8B65EE0AE91B}"/>
          </ac:spMkLst>
        </pc:spChg>
        <pc:spChg chg="mod">
          <ac:chgData name="Stuart C Wilde MBE" userId="effe1fc91cccb1d5" providerId="LiveId" clId="{0B7434C0-F6C9-5341-B016-8AA67EE59543}" dt="2023-12-07T16:42:41.843" v="1831" actId="1076"/>
          <ac:spMkLst>
            <pc:docMk/>
            <pc:sldMk cId="3424524000" sldId="388"/>
            <ac:spMk id="35" creationId="{01D1621E-677D-63FE-68A2-0AD6E7F2CA9C}"/>
          </ac:spMkLst>
        </pc:spChg>
        <pc:picChg chg="mod">
          <ac:chgData name="Stuart C Wilde MBE" userId="effe1fc91cccb1d5" providerId="LiveId" clId="{0B7434C0-F6C9-5341-B016-8AA67EE59543}" dt="2023-12-07T16:42:41.843" v="1831" actId="1076"/>
          <ac:picMkLst>
            <pc:docMk/>
            <pc:sldMk cId="3424524000" sldId="388"/>
            <ac:picMk id="2" creationId="{794B1F14-5DDD-05C7-1FE2-7DAC4F7CAC11}"/>
          </ac:picMkLst>
        </pc:picChg>
        <pc:picChg chg="mod">
          <ac:chgData name="Stuart C Wilde MBE" userId="effe1fc91cccb1d5" providerId="LiveId" clId="{0B7434C0-F6C9-5341-B016-8AA67EE59543}" dt="2023-12-07T16:42:41.843" v="1831" actId="1076"/>
          <ac:picMkLst>
            <pc:docMk/>
            <pc:sldMk cId="3424524000" sldId="388"/>
            <ac:picMk id="3" creationId="{C73645FA-43AB-E426-E20B-CCD8B846BF1E}"/>
          </ac:picMkLst>
        </pc:picChg>
        <pc:picChg chg="mod">
          <ac:chgData name="Stuart C Wilde MBE" userId="effe1fc91cccb1d5" providerId="LiveId" clId="{0B7434C0-F6C9-5341-B016-8AA67EE59543}" dt="2023-12-07T16:42:41.843" v="1831" actId="1076"/>
          <ac:picMkLst>
            <pc:docMk/>
            <pc:sldMk cId="3424524000" sldId="388"/>
            <ac:picMk id="7" creationId="{90961E61-6014-D134-D464-4D1123534405}"/>
          </ac:picMkLst>
        </pc:picChg>
        <pc:picChg chg="mod">
          <ac:chgData name="Stuart C Wilde MBE" userId="effe1fc91cccb1d5" providerId="LiveId" clId="{0B7434C0-F6C9-5341-B016-8AA67EE59543}" dt="2023-12-07T16:42:41.843" v="1831" actId="1076"/>
          <ac:picMkLst>
            <pc:docMk/>
            <pc:sldMk cId="3424524000" sldId="388"/>
            <ac:picMk id="16" creationId="{1E7DC158-7EA1-F406-BD87-8C40B0ECC82B}"/>
          </ac:picMkLst>
        </pc:picChg>
        <pc:picChg chg="mod">
          <ac:chgData name="Stuart C Wilde MBE" userId="effe1fc91cccb1d5" providerId="LiveId" clId="{0B7434C0-F6C9-5341-B016-8AA67EE59543}" dt="2023-12-07T16:42:41.843" v="1831" actId="1076"/>
          <ac:picMkLst>
            <pc:docMk/>
            <pc:sldMk cId="3424524000" sldId="388"/>
            <ac:picMk id="18" creationId="{94E9DC4F-2508-4E93-341D-87CE416FB110}"/>
          </ac:picMkLst>
        </pc:picChg>
        <pc:picChg chg="mod">
          <ac:chgData name="Stuart C Wilde MBE" userId="effe1fc91cccb1d5" providerId="LiveId" clId="{0B7434C0-F6C9-5341-B016-8AA67EE59543}" dt="2023-12-07T16:42:41.843" v="1831" actId="1076"/>
          <ac:picMkLst>
            <pc:docMk/>
            <pc:sldMk cId="3424524000" sldId="388"/>
            <ac:picMk id="20" creationId="{5066C6ED-F615-12A0-E768-4F19F51D0E04}"/>
          </ac:picMkLst>
        </pc:picChg>
        <pc:picChg chg="mod">
          <ac:chgData name="Stuart C Wilde MBE" userId="effe1fc91cccb1d5" providerId="LiveId" clId="{0B7434C0-F6C9-5341-B016-8AA67EE59543}" dt="2023-12-07T16:42:41.843" v="1831" actId="1076"/>
          <ac:picMkLst>
            <pc:docMk/>
            <pc:sldMk cId="3424524000" sldId="388"/>
            <ac:picMk id="37" creationId="{84BAC2BF-7126-5FDE-C901-BAFFE658C7E2}"/>
          </ac:picMkLst>
        </pc:picChg>
        <pc:picChg chg="mod">
          <ac:chgData name="Stuart C Wilde MBE" userId="effe1fc91cccb1d5" providerId="LiveId" clId="{0B7434C0-F6C9-5341-B016-8AA67EE59543}" dt="2023-12-07T16:42:41.843" v="1831" actId="1076"/>
          <ac:picMkLst>
            <pc:docMk/>
            <pc:sldMk cId="3424524000" sldId="388"/>
            <ac:picMk id="42" creationId="{0984184D-3D31-096F-1C36-47223A5EEA1C}"/>
          </ac:picMkLst>
        </pc:picChg>
        <pc:cxnChg chg="del">
          <ac:chgData name="Stuart C Wilde MBE" userId="effe1fc91cccb1d5" providerId="LiveId" clId="{0B7434C0-F6C9-5341-B016-8AA67EE59543}" dt="2023-12-05T19:59:45.651" v="482" actId="478"/>
          <ac:cxnSpMkLst>
            <pc:docMk/>
            <pc:sldMk cId="3424524000" sldId="388"/>
            <ac:cxnSpMk id="8" creationId="{50060E80-F1C3-4E50-B873-7CFDEEA90049}"/>
          </ac:cxnSpMkLst>
        </pc:cxnChg>
        <pc:cxnChg chg="del">
          <ac:chgData name="Stuart C Wilde MBE" userId="effe1fc91cccb1d5" providerId="LiveId" clId="{0B7434C0-F6C9-5341-B016-8AA67EE59543}" dt="2023-12-05T19:59:45.651" v="482" actId="478"/>
          <ac:cxnSpMkLst>
            <pc:docMk/>
            <pc:sldMk cId="3424524000" sldId="388"/>
            <ac:cxnSpMk id="9" creationId="{01C52B09-2839-4160-A3C1-6BB201E5D53A}"/>
          </ac:cxnSpMkLst>
        </pc:cxnChg>
        <pc:cxnChg chg="del">
          <ac:chgData name="Stuart C Wilde MBE" userId="effe1fc91cccb1d5" providerId="LiveId" clId="{0B7434C0-F6C9-5341-B016-8AA67EE59543}" dt="2023-12-05T19:59:45.651" v="482" actId="478"/>
          <ac:cxnSpMkLst>
            <pc:docMk/>
            <pc:sldMk cId="3424524000" sldId="388"/>
            <ac:cxnSpMk id="10" creationId="{FC6C2AB6-E695-4520-9F38-6B6A0DE36B04}"/>
          </ac:cxnSpMkLst>
        </pc:cxnChg>
        <pc:cxnChg chg="del">
          <ac:chgData name="Stuart C Wilde MBE" userId="effe1fc91cccb1d5" providerId="LiveId" clId="{0B7434C0-F6C9-5341-B016-8AA67EE59543}" dt="2023-12-05T19:59:45.651" v="482" actId="478"/>
          <ac:cxnSpMkLst>
            <pc:docMk/>
            <pc:sldMk cId="3424524000" sldId="388"/>
            <ac:cxnSpMk id="11" creationId="{8F28B946-C7F6-4BF4-9E0C-3FACB97B07C7}"/>
          </ac:cxnSpMkLst>
        </pc:cxnChg>
        <pc:cxnChg chg="mod">
          <ac:chgData name="Stuart C Wilde MBE" userId="effe1fc91cccb1d5" providerId="LiveId" clId="{0B7434C0-F6C9-5341-B016-8AA67EE59543}" dt="2023-12-07T16:42:41.843" v="1831" actId="1076"/>
          <ac:cxnSpMkLst>
            <pc:docMk/>
            <pc:sldMk cId="3424524000" sldId="388"/>
            <ac:cxnSpMk id="15" creationId="{F66834E2-7924-18B5-E20F-E82024F19540}"/>
          </ac:cxnSpMkLst>
        </pc:cxnChg>
        <pc:cxnChg chg="mod">
          <ac:chgData name="Stuart C Wilde MBE" userId="effe1fc91cccb1d5" providerId="LiveId" clId="{0B7434C0-F6C9-5341-B016-8AA67EE59543}" dt="2023-12-07T16:42:41.843" v="1831" actId="1076"/>
          <ac:cxnSpMkLst>
            <pc:docMk/>
            <pc:sldMk cId="3424524000" sldId="388"/>
            <ac:cxnSpMk id="27" creationId="{18550F02-8A8B-7C73-2B49-1FCB8218A570}"/>
          </ac:cxnSpMkLst>
        </pc:cxnChg>
        <pc:cxnChg chg="mod">
          <ac:chgData name="Stuart C Wilde MBE" userId="effe1fc91cccb1d5" providerId="LiveId" clId="{0B7434C0-F6C9-5341-B016-8AA67EE59543}" dt="2023-12-07T16:42:41.843" v="1831" actId="1076"/>
          <ac:cxnSpMkLst>
            <pc:docMk/>
            <pc:sldMk cId="3424524000" sldId="388"/>
            <ac:cxnSpMk id="38" creationId="{5BFBE2EA-3EB6-5186-7C7C-618A04EDAD79}"/>
          </ac:cxnSpMkLst>
        </pc:cxnChg>
      </pc:sldChg>
      <pc:sldChg chg="addSp delSp modSp mod">
        <pc:chgData name="Stuart C Wilde MBE" userId="effe1fc91cccb1d5" providerId="LiveId" clId="{0B7434C0-F6C9-5341-B016-8AA67EE59543}" dt="2023-12-07T16:42:53.135" v="1832" actId="1076"/>
        <pc:sldMkLst>
          <pc:docMk/>
          <pc:sldMk cId="1670981793" sldId="389"/>
        </pc:sldMkLst>
        <pc:spChg chg="mod">
          <ac:chgData name="Stuart C Wilde MBE" userId="effe1fc91cccb1d5" providerId="LiveId" clId="{0B7434C0-F6C9-5341-B016-8AA67EE59543}" dt="2023-12-07T16:42:53.135" v="1832" actId="1076"/>
          <ac:spMkLst>
            <pc:docMk/>
            <pc:sldMk cId="1670981793" sldId="389"/>
            <ac:spMk id="2" creationId="{D2CA27B4-5A1C-27C1-593F-CB2B6B857822}"/>
          </ac:spMkLst>
        </pc:spChg>
        <pc:spChg chg="mod">
          <ac:chgData name="Stuart C Wilde MBE" userId="effe1fc91cccb1d5" providerId="LiveId" clId="{0B7434C0-F6C9-5341-B016-8AA67EE59543}" dt="2023-12-07T16:42:53.135" v="1832" actId="1076"/>
          <ac:spMkLst>
            <pc:docMk/>
            <pc:sldMk cId="1670981793" sldId="389"/>
            <ac:spMk id="3" creationId="{5DA1AEBF-09C5-C4E2-8003-A2F2DED67D70}"/>
          </ac:spMkLst>
        </pc:spChg>
        <pc:spChg chg="del">
          <ac:chgData name="Stuart C Wilde MBE" userId="effe1fc91cccb1d5" providerId="LiveId" clId="{0B7434C0-F6C9-5341-B016-8AA67EE59543}" dt="2023-12-05T19:59:54.951" v="483" actId="478"/>
          <ac:spMkLst>
            <pc:docMk/>
            <pc:sldMk cId="1670981793" sldId="389"/>
            <ac:spMk id="4" creationId="{60735DC8-A105-4BD0-A57F-2FFC38AECE84}"/>
          </ac:spMkLst>
        </pc:spChg>
        <pc:spChg chg="add mod">
          <ac:chgData name="Stuart C Wilde MBE" userId="effe1fc91cccb1d5" providerId="LiveId" clId="{0B7434C0-F6C9-5341-B016-8AA67EE59543}" dt="2023-12-05T20:24:19.893" v="1215" actId="20577"/>
          <ac:spMkLst>
            <pc:docMk/>
            <pc:sldMk cId="1670981793" sldId="389"/>
            <ac:spMk id="5" creationId="{4EDA874D-BC2B-7C18-C4B6-6F170F43F9E0}"/>
          </ac:spMkLst>
        </pc:spChg>
        <pc:spChg chg="mod">
          <ac:chgData name="Stuart C Wilde MBE" userId="effe1fc91cccb1d5" providerId="LiveId" clId="{0B7434C0-F6C9-5341-B016-8AA67EE59543}" dt="2023-12-07T16:42:53.135" v="1832" actId="1076"/>
          <ac:spMkLst>
            <pc:docMk/>
            <pc:sldMk cId="1670981793" sldId="389"/>
            <ac:spMk id="7" creationId="{A649C158-062C-834C-3F71-9054504636A5}"/>
          </ac:spMkLst>
        </pc:spChg>
        <pc:spChg chg="mod">
          <ac:chgData name="Stuart C Wilde MBE" userId="effe1fc91cccb1d5" providerId="LiveId" clId="{0B7434C0-F6C9-5341-B016-8AA67EE59543}" dt="2023-12-07T16:42:53.135" v="1832" actId="1076"/>
          <ac:spMkLst>
            <pc:docMk/>
            <pc:sldMk cId="1670981793" sldId="389"/>
            <ac:spMk id="12" creationId="{C4ACEC63-24BD-25CD-95A8-E3EE2BEC1371}"/>
          </ac:spMkLst>
        </pc:spChg>
        <pc:spChg chg="mod">
          <ac:chgData name="Stuart C Wilde MBE" userId="effe1fc91cccb1d5" providerId="LiveId" clId="{0B7434C0-F6C9-5341-B016-8AA67EE59543}" dt="2023-12-07T16:42:53.135" v="1832" actId="1076"/>
          <ac:spMkLst>
            <pc:docMk/>
            <pc:sldMk cId="1670981793" sldId="389"/>
            <ac:spMk id="13" creationId="{6DDFEFE8-237F-C86B-3A59-F261A4C15183}"/>
          </ac:spMkLst>
        </pc:spChg>
        <pc:spChg chg="del">
          <ac:chgData name="Stuart C Wilde MBE" userId="effe1fc91cccb1d5" providerId="LiveId" clId="{0B7434C0-F6C9-5341-B016-8AA67EE59543}" dt="2023-12-05T19:59:54.951" v="483" actId="478"/>
          <ac:spMkLst>
            <pc:docMk/>
            <pc:sldMk cId="1670981793" sldId="389"/>
            <ac:spMk id="14" creationId="{8F43C2BE-FC11-4556-86F2-8EE2FBBF10D2}"/>
          </ac:spMkLst>
        </pc:spChg>
        <pc:spChg chg="mod">
          <ac:chgData name="Stuart C Wilde MBE" userId="effe1fc91cccb1d5" providerId="LiveId" clId="{0B7434C0-F6C9-5341-B016-8AA67EE59543}" dt="2023-12-07T16:42:53.135" v="1832" actId="1076"/>
          <ac:spMkLst>
            <pc:docMk/>
            <pc:sldMk cId="1670981793" sldId="389"/>
            <ac:spMk id="18" creationId="{083EB522-0A12-CACD-998F-2A7F48C8D474}"/>
          </ac:spMkLst>
        </pc:spChg>
        <pc:spChg chg="del">
          <ac:chgData name="Stuart C Wilde MBE" userId="effe1fc91cccb1d5" providerId="LiveId" clId="{0B7434C0-F6C9-5341-B016-8AA67EE59543}" dt="2023-12-05T19:59:54.951" v="483" actId="478"/>
          <ac:spMkLst>
            <pc:docMk/>
            <pc:sldMk cId="1670981793" sldId="389"/>
            <ac:spMk id="25" creationId="{F54BD576-CC82-43DA-A008-C28EF60A448A}"/>
          </ac:spMkLst>
        </pc:spChg>
        <pc:spChg chg="mod">
          <ac:chgData name="Stuart C Wilde MBE" userId="effe1fc91cccb1d5" providerId="LiveId" clId="{0B7434C0-F6C9-5341-B016-8AA67EE59543}" dt="2023-12-07T16:42:53.135" v="1832" actId="1076"/>
          <ac:spMkLst>
            <pc:docMk/>
            <pc:sldMk cId="1670981793" sldId="389"/>
            <ac:spMk id="26" creationId="{9627EA0A-15FA-4A7E-227C-2904087DB9A5}"/>
          </ac:spMkLst>
        </pc:spChg>
        <pc:spChg chg="del">
          <ac:chgData name="Stuart C Wilde MBE" userId="effe1fc91cccb1d5" providerId="LiveId" clId="{0B7434C0-F6C9-5341-B016-8AA67EE59543}" dt="2023-12-05T20:24:15.187" v="1209" actId="478"/>
          <ac:spMkLst>
            <pc:docMk/>
            <pc:sldMk cId="1670981793" sldId="389"/>
            <ac:spMk id="29" creationId="{C5A8C257-B6E4-D850-0685-E36894744DCB}"/>
          </ac:spMkLst>
        </pc:spChg>
        <pc:spChg chg="mod">
          <ac:chgData name="Stuart C Wilde MBE" userId="effe1fc91cccb1d5" providerId="LiveId" clId="{0B7434C0-F6C9-5341-B016-8AA67EE59543}" dt="2023-12-07T16:42:53.135" v="1832" actId="1076"/>
          <ac:spMkLst>
            <pc:docMk/>
            <pc:sldMk cId="1670981793" sldId="389"/>
            <ac:spMk id="30" creationId="{5B4AA294-14CA-6EE4-5FA3-4D4D64159001}"/>
          </ac:spMkLst>
        </pc:spChg>
        <pc:spChg chg="mod">
          <ac:chgData name="Stuart C Wilde MBE" userId="effe1fc91cccb1d5" providerId="LiveId" clId="{0B7434C0-F6C9-5341-B016-8AA67EE59543}" dt="2023-12-07T16:42:53.135" v="1832" actId="1076"/>
          <ac:spMkLst>
            <pc:docMk/>
            <pc:sldMk cId="1670981793" sldId="389"/>
            <ac:spMk id="31" creationId="{E96DFB16-87B3-80AE-CBA0-01F0F6BC2ECD}"/>
          </ac:spMkLst>
        </pc:spChg>
        <pc:picChg chg="mod">
          <ac:chgData name="Stuart C Wilde MBE" userId="effe1fc91cccb1d5" providerId="LiveId" clId="{0B7434C0-F6C9-5341-B016-8AA67EE59543}" dt="2023-12-07T16:42:53.135" v="1832" actId="1076"/>
          <ac:picMkLst>
            <pc:docMk/>
            <pc:sldMk cId="1670981793" sldId="389"/>
            <ac:picMk id="16" creationId="{771A5204-F49E-3037-A570-7A428585048D}"/>
          </ac:picMkLst>
        </pc:picChg>
        <pc:cxnChg chg="del">
          <ac:chgData name="Stuart C Wilde MBE" userId="effe1fc91cccb1d5" providerId="LiveId" clId="{0B7434C0-F6C9-5341-B016-8AA67EE59543}" dt="2023-12-05T19:59:54.951" v="483" actId="478"/>
          <ac:cxnSpMkLst>
            <pc:docMk/>
            <pc:sldMk cId="1670981793" sldId="389"/>
            <ac:cxnSpMk id="8" creationId="{50060E80-F1C3-4E50-B873-7CFDEEA90049}"/>
          </ac:cxnSpMkLst>
        </pc:cxnChg>
        <pc:cxnChg chg="del">
          <ac:chgData name="Stuart C Wilde MBE" userId="effe1fc91cccb1d5" providerId="LiveId" clId="{0B7434C0-F6C9-5341-B016-8AA67EE59543}" dt="2023-12-05T19:59:54.951" v="483" actId="478"/>
          <ac:cxnSpMkLst>
            <pc:docMk/>
            <pc:sldMk cId="1670981793" sldId="389"/>
            <ac:cxnSpMk id="9" creationId="{01C52B09-2839-4160-A3C1-6BB201E5D53A}"/>
          </ac:cxnSpMkLst>
        </pc:cxnChg>
        <pc:cxnChg chg="del">
          <ac:chgData name="Stuart C Wilde MBE" userId="effe1fc91cccb1d5" providerId="LiveId" clId="{0B7434C0-F6C9-5341-B016-8AA67EE59543}" dt="2023-12-05T19:59:54.951" v="483" actId="478"/>
          <ac:cxnSpMkLst>
            <pc:docMk/>
            <pc:sldMk cId="1670981793" sldId="389"/>
            <ac:cxnSpMk id="10" creationId="{FC6C2AB6-E695-4520-9F38-6B6A0DE36B04}"/>
          </ac:cxnSpMkLst>
        </pc:cxnChg>
        <pc:cxnChg chg="del">
          <ac:chgData name="Stuart C Wilde MBE" userId="effe1fc91cccb1d5" providerId="LiveId" clId="{0B7434C0-F6C9-5341-B016-8AA67EE59543}" dt="2023-12-05T19:59:54.951" v="483" actId="478"/>
          <ac:cxnSpMkLst>
            <pc:docMk/>
            <pc:sldMk cId="1670981793" sldId="389"/>
            <ac:cxnSpMk id="11" creationId="{8F28B946-C7F6-4BF4-9E0C-3FACB97B07C7}"/>
          </ac:cxnSpMkLst>
        </pc:cxnChg>
        <pc:cxnChg chg="mod">
          <ac:chgData name="Stuart C Wilde MBE" userId="effe1fc91cccb1d5" providerId="LiveId" clId="{0B7434C0-F6C9-5341-B016-8AA67EE59543}" dt="2023-12-07T16:42:53.135" v="1832" actId="1076"/>
          <ac:cxnSpMkLst>
            <pc:docMk/>
            <pc:sldMk cId="1670981793" sldId="389"/>
            <ac:cxnSpMk id="15" creationId="{1CEE9E26-0450-43E2-7D35-77DAA8382930}"/>
          </ac:cxnSpMkLst>
        </pc:cxnChg>
        <pc:cxnChg chg="mod">
          <ac:chgData name="Stuart C Wilde MBE" userId="effe1fc91cccb1d5" providerId="LiveId" clId="{0B7434C0-F6C9-5341-B016-8AA67EE59543}" dt="2023-12-07T16:42:53.135" v="1832" actId="1076"/>
          <ac:cxnSpMkLst>
            <pc:docMk/>
            <pc:sldMk cId="1670981793" sldId="389"/>
            <ac:cxnSpMk id="19" creationId="{4B5D830B-CBD7-BDE1-DB80-8F2F11C291C6}"/>
          </ac:cxnSpMkLst>
        </pc:cxnChg>
        <pc:cxnChg chg="mod">
          <ac:chgData name="Stuart C Wilde MBE" userId="effe1fc91cccb1d5" providerId="LiveId" clId="{0B7434C0-F6C9-5341-B016-8AA67EE59543}" dt="2023-12-07T16:42:53.135" v="1832" actId="1076"/>
          <ac:cxnSpMkLst>
            <pc:docMk/>
            <pc:sldMk cId="1670981793" sldId="389"/>
            <ac:cxnSpMk id="22" creationId="{E6B7B211-9F6E-66F5-10C9-3DA34D8D5394}"/>
          </ac:cxnSpMkLst>
        </pc:cxnChg>
      </pc:sldChg>
      <pc:sldChg chg="addSp delSp modSp mod">
        <pc:chgData name="Stuart C Wilde MBE" userId="effe1fc91cccb1d5" providerId="LiveId" clId="{0B7434C0-F6C9-5341-B016-8AA67EE59543}" dt="2023-12-07T16:43:03.037" v="1833" actId="1076"/>
        <pc:sldMkLst>
          <pc:docMk/>
          <pc:sldMk cId="997945314" sldId="390"/>
        </pc:sldMkLst>
        <pc:spChg chg="add mod">
          <ac:chgData name="Stuart C Wilde MBE" userId="effe1fc91cccb1d5" providerId="LiveId" clId="{0B7434C0-F6C9-5341-B016-8AA67EE59543}" dt="2023-12-05T20:24:34.282" v="1230" actId="20577"/>
          <ac:spMkLst>
            <pc:docMk/>
            <pc:sldMk cId="997945314" sldId="390"/>
            <ac:spMk id="2" creationId="{DFB3D053-D90F-210C-DA6E-B137B5401095}"/>
          </ac:spMkLst>
        </pc:spChg>
        <pc:spChg chg="del">
          <ac:chgData name="Stuart C Wilde MBE" userId="effe1fc91cccb1d5" providerId="LiveId" clId="{0B7434C0-F6C9-5341-B016-8AA67EE59543}" dt="2023-12-05T20:00:00.169" v="484" actId="478"/>
          <ac:spMkLst>
            <pc:docMk/>
            <pc:sldMk cId="997945314" sldId="390"/>
            <ac:spMk id="4" creationId="{60735DC8-A105-4BD0-A57F-2FFC38AECE84}"/>
          </ac:spMkLst>
        </pc:spChg>
        <pc:spChg chg="mod">
          <ac:chgData name="Stuart C Wilde MBE" userId="effe1fc91cccb1d5" providerId="LiveId" clId="{0B7434C0-F6C9-5341-B016-8AA67EE59543}" dt="2023-12-07T16:43:03.037" v="1833" actId="1076"/>
          <ac:spMkLst>
            <pc:docMk/>
            <pc:sldMk cId="997945314" sldId="390"/>
            <ac:spMk id="13" creationId="{77378084-C3B9-095F-E405-14897A814CA2}"/>
          </ac:spMkLst>
        </pc:spChg>
        <pc:spChg chg="del">
          <ac:chgData name="Stuart C Wilde MBE" userId="effe1fc91cccb1d5" providerId="LiveId" clId="{0B7434C0-F6C9-5341-B016-8AA67EE59543}" dt="2023-12-05T20:00:00.169" v="484" actId="478"/>
          <ac:spMkLst>
            <pc:docMk/>
            <pc:sldMk cId="997945314" sldId="390"/>
            <ac:spMk id="14" creationId="{8F43C2BE-FC11-4556-86F2-8EE2FBBF10D2}"/>
          </ac:spMkLst>
        </pc:spChg>
        <pc:spChg chg="del">
          <ac:chgData name="Stuart C Wilde MBE" userId="effe1fc91cccb1d5" providerId="LiveId" clId="{0B7434C0-F6C9-5341-B016-8AA67EE59543}" dt="2023-12-05T20:00:00.169" v="484" actId="478"/>
          <ac:spMkLst>
            <pc:docMk/>
            <pc:sldMk cId="997945314" sldId="390"/>
            <ac:spMk id="25" creationId="{F54BD576-CC82-43DA-A008-C28EF60A448A}"/>
          </ac:spMkLst>
        </pc:spChg>
        <pc:spChg chg="del">
          <ac:chgData name="Stuart C Wilde MBE" userId="effe1fc91cccb1d5" providerId="LiveId" clId="{0B7434C0-F6C9-5341-B016-8AA67EE59543}" dt="2023-12-05T20:24:25.452" v="1216" actId="478"/>
          <ac:spMkLst>
            <pc:docMk/>
            <pc:sldMk cId="997945314" sldId="390"/>
            <ac:spMk id="29" creationId="{C5A8C257-B6E4-D850-0685-E36894744DCB}"/>
          </ac:spMkLst>
        </pc:spChg>
        <pc:picChg chg="mod">
          <ac:chgData name="Stuart C Wilde MBE" userId="effe1fc91cccb1d5" providerId="LiveId" clId="{0B7434C0-F6C9-5341-B016-8AA67EE59543}" dt="2023-12-07T16:43:03.037" v="1833" actId="1076"/>
          <ac:picMkLst>
            <pc:docMk/>
            <pc:sldMk cId="997945314" sldId="390"/>
            <ac:picMk id="12" creationId="{D4AE7994-6DAA-EA4C-A095-9E4B10B5F078}"/>
          </ac:picMkLst>
        </pc:picChg>
        <pc:cxnChg chg="del">
          <ac:chgData name="Stuart C Wilde MBE" userId="effe1fc91cccb1d5" providerId="LiveId" clId="{0B7434C0-F6C9-5341-B016-8AA67EE59543}" dt="2023-12-05T20:00:00.169" v="484" actId="478"/>
          <ac:cxnSpMkLst>
            <pc:docMk/>
            <pc:sldMk cId="997945314" sldId="390"/>
            <ac:cxnSpMk id="8" creationId="{50060E80-F1C3-4E50-B873-7CFDEEA90049}"/>
          </ac:cxnSpMkLst>
        </pc:cxnChg>
        <pc:cxnChg chg="del">
          <ac:chgData name="Stuart C Wilde MBE" userId="effe1fc91cccb1d5" providerId="LiveId" clId="{0B7434C0-F6C9-5341-B016-8AA67EE59543}" dt="2023-12-05T20:00:00.169" v="484" actId="478"/>
          <ac:cxnSpMkLst>
            <pc:docMk/>
            <pc:sldMk cId="997945314" sldId="390"/>
            <ac:cxnSpMk id="9" creationId="{01C52B09-2839-4160-A3C1-6BB201E5D53A}"/>
          </ac:cxnSpMkLst>
        </pc:cxnChg>
        <pc:cxnChg chg="del">
          <ac:chgData name="Stuart C Wilde MBE" userId="effe1fc91cccb1d5" providerId="LiveId" clId="{0B7434C0-F6C9-5341-B016-8AA67EE59543}" dt="2023-12-05T20:00:00.169" v="484" actId="478"/>
          <ac:cxnSpMkLst>
            <pc:docMk/>
            <pc:sldMk cId="997945314" sldId="390"/>
            <ac:cxnSpMk id="10" creationId="{FC6C2AB6-E695-4520-9F38-6B6A0DE36B04}"/>
          </ac:cxnSpMkLst>
        </pc:cxnChg>
        <pc:cxnChg chg="del">
          <ac:chgData name="Stuart C Wilde MBE" userId="effe1fc91cccb1d5" providerId="LiveId" clId="{0B7434C0-F6C9-5341-B016-8AA67EE59543}" dt="2023-12-05T20:00:00.169" v="484" actId="478"/>
          <ac:cxnSpMkLst>
            <pc:docMk/>
            <pc:sldMk cId="997945314" sldId="390"/>
            <ac:cxnSpMk id="11" creationId="{8F28B946-C7F6-4BF4-9E0C-3FACB97B07C7}"/>
          </ac:cxnSpMkLst>
        </pc:cxnChg>
      </pc:sldChg>
      <pc:sldChg chg="addSp delSp modSp mod">
        <pc:chgData name="Stuart C Wilde MBE" userId="effe1fc91cccb1d5" providerId="LiveId" clId="{0B7434C0-F6C9-5341-B016-8AA67EE59543}" dt="2023-12-07T16:43:12.659" v="1834" actId="1076"/>
        <pc:sldMkLst>
          <pc:docMk/>
          <pc:sldMk cId="1305525641" sldId="391"/>
        </pc:sldMkLst>
        <pc:spChg chg="add mod">
          <ac:chgData name="Stuart C Wilde MBE" userId="effe1fc91cccb1d5" providerId="LiveId" clId="{0B7434C0-F6C9-5341-B016-8AA67EE59543}" dt="2023-12-05T20:24:46.110" v="1236" actId="20577"/>
          <ac:spMkLst>
            <pc:docMk/>
            <pc:sldMk cId="1305525641" sldId="391"/>
            <ac:spMk id="2" creationId="{3DC3B576-7548-C5C9-2EF1-3EB3EA215EB9}"/>
          </ac:spMkLst>
        </pc:spChg>
        <pc:spChg chg="del">
          <ac:chgData name="Stuart C Wilde MBE" userId="effe1fc91cccb1d5" providerId="LiveId" clId="{0B7434C0-F6C9-5341-B016-8AA67EE59543}" dt="2023-12-05T20:00:05.468" v="485" actId="478"/>
          <ac:spMkLst>
            <pc:docMk/>
            <pc:sldMk cId="1305525641" sldId="391"/>
            <ac:spMk id="4" creationId="{60735DC8-A105-4BD0-A57F-2FFC38AECE84}"/>
          </ac:spMkLst>
        </pc:spChg>
        <pc:spChg chg="del">
          <ac:chgData name="Stuart C Wilde MBE" userId="effe1fc91cccb1d5" providerId="LiveId" clId="{0B7434C0-F6C9-5341-B016-8AA67EE59543}" dt="2023-12-05T20:00:05.468" v="485" actId="478"/>
          <ac:spMkLst>
            <pc:docMk/>
            <pc:sldMk cId="1305525641" sldId="391"/>
            <ac:spMk id="14" creationId="{8F43C2BE-FC11-4556-86F2-8EE2FBBF10D2}"/>
          </ac:spMkLst>
        </pc:spChg>
        <pc:spChg chg="del">
          <ac:chgData name="Stuart C Wilde MBE" userId="effe1fc91cccb1d5" providerId="LiveId" clId="{0B7434C0-F6C9-5341-B016-8AA67EE59543}" dt="2023-12-05T20:00:05.468" v="485" actId="478"/>
          <ac:spMkLst>
            <pc:docMk/>
            <pc:sldMk cId="1305525641" sldId="391"/>
            <ac:spMk id="25" creationId="{F54BD576-CC82-43DA-A008-C28EF60A448A}"/>
          </ac:spMkLst>
        </pc:spChg>
        <pc:spChg chg="del">
          <ac:chgData name="Stuart C Wilde MBE" userId="effe1fc91cccb1d5" providerId="LiveId" clId="{0B7434C0-F6C9-5341-B016-8AA67EE59543}" dt="2023-12-05T20:24:49.815" v="1237" actId="478"/>
          <ac:spMkLst>
            <pc:docMk/>
            <pc:sldMk cId="1305525641" sldId="391"/>
            <ac:spMk id="29" creationId="{C5A8C257-B6E4-D850-0685-E36894744DCB}"/>
          </ac:spMkLst>
        </pc:spChg>
        <pc:spChg chg="mod">
          <ac:chgData name="Stuart C Wilde MBE" userId="effe1fc91cccb1d5" providerId="LiveId" clId="{0B7434C0-F6C9-5341-B016-8AA67EE59543}" dt="2023-12-07T16:43:12.659" v="1834" actId="1076"/>
          <ac:spMkLst>
            <pc:docMk/>
            <pc:sldMk cId="1305525641" sldId="391"/>
            <ac:spMk id="34" creationId="{F39B82A2-98F7-3F4A-193F-61F94E2C7B55}"/>
          </ac:spMkLst>
        </pc:spChg>
        <pc:spChg chg="mod">
          <ac:chgData name="Stuart C Wilde MBE" userId="effe1fc91cccb1d5" providerId="LiveId" clId="{0B7434C0-F6C9-5341-B016-8AA67EE59543}" dt="2023-12-07T16:43:12.659" v="1834" actId="1076"/>
          <ac:spMkLst>
            <pc:docMk/>
            <pc:sldMk cId="1305525641" sldId="391"/>
            <ac:spMk id="36" creationId="{E789CD33-EC32-3C96-8C41-48DD966930E3}"/>
          </ac:spMkLst>
        </pc:spChg>
        <pc:spChg chg="mod">
          <ac:chgData name="Stuart C Wilde MBE" userId="effe1fc91cccb1d5" providerId="LiveId" clId="{0B7434C0-F6C9-5341-B016-8AA67EE59543}" dt="2023-12-07T16:43:12.659" v="1834" actId="1076"/>
          <ac:spMkLst>
            <pc:docMk/>
            <pc:sldMk cId="1305525641" sldId="391"/>
            <ac:spMk id="37" creationId="{0C51A8FA-B340-95D9-E9ED-528C5D9E65A4}"/>
          </ac:spMkLst>
        </pc:spChg>
        <pc:spChg chg="mod">
          <ac:chgData name="Stuart C Wilde MBE" userId="effe1fc91cccb1d5" providerId="LiveId" clId="{0B7434C0-F6C9-5341-B016-8AA67EE59543}" dt="2023-12-07T16:43:12.659" v="1834" actId="1076"/>
          <ac:spMkLst>
            <pc:docMk/>
            <pc:sldMk cId="1305525641" sldId="391"/>
            <ac:spMk id="38" creationId="{9B31B61D-BE9E-EE52-18F9-5643F9CFE5B8}"/>
          </ac:spMkLst>
        </pc:spChg>
        <pc:spChg chg="mod">
          <ac:chgData name="Stuart C Wilde MBE" userId="effe1fc91cccb1d5" providerId="LiveId" clId="{0B7434C0-F6C9-5341-B016-8AA67EE59543}" dt="2023-12-07T16:43:12.659" v="1834" actId="1076"/>
          <ac:spMkLst>
            <pc:docMk/>
            <pc:sldMk cId="1305525641" sldId="391"/>
            <ac:spMk id="40" creationId="{4DC46FBE-3E3B-1B75-4C42-05DF481DCD7A}"/>
          </ac:spMkLst>
        </pc:spChg>
        <pc:spChg chg="mod">
          <ac:chgData name="Stuart C Wilde MBE" userId="effe1fc91cccb1d5" providerId="LiveId" clId="{0B7434C0-F6C9-5341-B016-8AA67EE59543}" dt="2023-12-07T16:43:12.659" v="1834" actId="1076"/>
          <ac:spMkLst>
            <pc:docMk/>
            <pc:sldMk cId="1305525641" sldId="391"/>
            <ac:spMk id="42" creationId="{FC082836-8652-A762-54D9-DEF849D4A8B4}"/>
          </ac:spMkLst>
        </pc:spChg>
        <pc:spChg chg="mod">
          <ac:chgData name="Stuart C Wilde MBE" userId="effe1fc91cccb1d5" providerId="LiveId" clId="{0B7434C0-F6C9-5341-B016-8AA67EE59543}" dt="2023-12-07T16:43:12.659" v="1834" actId="1076"/>
          <ac:spMkLst>
            <pc:docMk/>
            <pc:sldMk cId="1305525641" sldId="391"/>
            <ac:spMk id="46" creationId="{49F596C9-9C7C-38A3-13E0-43979BF9ED10}"/>
          </ac:spMkLst>
        </pc:spChg>
        <pc:spChg chg="mod">
          <ac:chgData name="Stuart C Wilde MBE" userId="effe1fc91cccb1d5" providerId="LiveId" clId="{0B7434C0-F6C9-5341-B016-8AA67EE59543}" dt="2023-12-07T16:43:12.659" v="1834" actId="1076"/>
          <ac:spMkLst>
            <pc:docMk/>
            <pc:sldMk cId="1305525641" sldId="391"/>
            <ac:spMk id="48" creationId="{0959EA2D-D3CD-E98E-51E5-78E357B4C44E}"/>
          </ac:spMkLst>
        </pc:spChg>
        <pc:picChg chg="mod">
          <ac:chgData name="Stuart C Wilde MBE" userId="effe1fc91cccb1d5" providerId="LiveId" clId="{0B7434C0-F6C9-5341-B016-8AA67EE59543}" dt="2023-12-07T16:43:12.659" v="1834" actId="1076"/>
          <ac:picMkLst>
            <pc:docMk/>
            <pc:sldMk cId="1305525641" sldId="391"/>
            <ac:picMk id="7" creationId="{2763E5C2-B061-FB6C-E8B9-1B5879AE9BFC}"/>
          </ac:picMkLst>
        </pc:picChg>
        <pc:picChg chg="mod">
          <ac:chgData name="Stuart C Wilde MBE" userId="effe1fc91cccb1d5" providerId="LiveId" clId="{0B7434C0-F6C9-5341-B016-8AA67EE59543}" dt="2023-12-07T16:43:12.659" v="1834" actId="1076"/>
          <ac:picMkLst>
            <pc:docMk/>
            <pc:sldMk cId="1305525641" sldId="391"/>
            <ac:picMk id="44" creationId="{27B2B104-3F44-DA8E-66EA-78B84B6BBF4E}"/>
          </ac:picMkLst>
        </pc:picChg>
        <pc:cxnChg chg="del">
          <ac:chgData name="Stuart C Wilde MBE" userId="effe1fc91cccb1d5" providerId="LiveId" clId="{0B7434C0-F6C9-5341-B016-8AA67EE59543}" dt="2023-12-05T20:00:05.468" v="485" actId="478"/>
          <ac:cxnSpMkLst>
            <pc:docMk/>
            <pc:sldMk cId="1305525641" sldId="391"/>
            <ac:cxnSpMk id="8" creationId="{50060E80-F1C3-4E50-B873-7CFDEEA90049}"/>
          </ac:cxnSpMkLst>
        </pc:cxnChg>
        <pc:cxnChg chg="del">
          <ac:chgData name="Stuart C Wilde MBE" userId="effe1fc91cccb1d5" providerId="LiveId" clId="{0B7434C0-F6C9-5341-B016-8AA67EE59543}" dt="2023-12-05T20:00:05.468" v="485" actId="478"/>
          <ac:cxnSpMkLst>
            <pc:docMk/>
            <pc:sldMk cId="1305525641" sldId="391"/>
            <ac:cxnSpMk id="9" creationId="{01C52B09-2839-4160-A3C1-6BB201E5D53A}"/>
          </ac:cxnSpMkLst>
        </pc:cxnChg>
        <pc:cxnChg chg="del">
          <ac:chgData name="Stuart C Wilde MBE" userId="effe1fc91cccb1d5" providerId="LiveId" clId="{0B7434C0-F6C9-5341-B016-8AA67EE59543}" dt="2023-12-05T20:00:05.468" v="485" actId="478"/>
          <ac:cxnSpMkLst>
            <pc:docMk/>
            <pc:sldMk cId="1305525641" sldId="391"/>
            <ac:cxnSpMk id="10" creationId="{FC6C2AB6-E695-4520-9F38-6B6A0DE36B04}"/>
          </ac:cxnSpMkLst>
        </pc:cxnChg>
        <pc:cxnChg chg="del">
          <ac:chgData name="Stuart C Wilde MBE" userId="effe1fc91cccb1d5" providerId="LiveId" clId="{0B7434C0-F6C9-5341-B016-8AA67EE59543}" dt="2023-12-05T20:00:05.468" v="485" actId="478"/>
          <ac:cxnSpMkLst>
            <pc:docMk/>
            <pc:sldMk cId="1305525641" sldId="391"/>
            <ac:cxnSpMk id="11" creationId="{8F28B946-C7F6-4BF4-9E0C-3FACB97B07C7}"/>
          </ac:cxnSpMkLst>
        </pc:cxnChg>
        <pc:cxnChg chg="mod">
          <ac:chgData name="Stuart C Wilde MBE" userId="effe1fc91cccb1d5" providerId="LiveId" clId="{0B7434C0-F6C9-5341-B016-8AA67EE59543}" dt="2023-12-07T16:43:12.659" v="1834" actId="1076"/>
          <ac:cxnSpMkLst>
            <pc:docMk/>
            <pc:sldMk cId="1305525641" sldId="391"/>
            <ac:cxnSpMk id="35" creationId="{998A6682-ADDF-9ED2-474A-8956911065BE}"/>
          </ac:cxnSpMkLst>
        </pc:cxnChg>
        <pc:cxnChg chg="mod">
          <ac:chgData name="Stuart C Wilde MBE" userId="effe1fc91cccb1d5" providerId="LiveId" clId="{0B7434C0-F6C9-5341-B016-8AA67EE59543}" dt="2023-12-07T16:43:12.659" v="1834" actId="1076"/>
          <ac:cxnSpMkLst>
            <pc:docMk/>
            <pc:sldMk cId="1305525641" sldId="391"/>
            <ac:cxnSpMk id="39" creationId="{344EDEB0-089E-A38C-068D-DF699921CAFF}"/>
          </ac:cxnSpMkLst>
        </pc:cxnChg>
        <pc:cxnChg chg="mod">
          <ac:chgData name="Stuart C Wilde MBE" userId="effe1fc91cccb1d5" providerId="LiveId" clId="{0B7434C0-F6C9-5341-B016-8AA67EE59543}" dt="2023-12-07T16:43:12.659" v="1834" actId="1076"/>
          <ac:cxnSpMkLst>
            <pc:docMk/>
            <pc:sldMk cId="1305525641" sldId="391"/>
            <ac:cxnSpMk id="41" creationId="{03F1D256-5E5F-5596-40AB-AE4A1F1BD8D1}"/>
          </ac:cxnSpMkLst>
        </pc:cxnChg>
        <pc:cxnChg chg="mod">
          <ac:chgData name="Stuart C Wilde MBE" userId="effe1fc91cccb1d5" providerId="LiveId" clId="{0B7434C0-F6C9-5341-B016-8AA67EE59543}" dt="2023-12-07T16:43:12.659" v="1834" actId="1076"/>
          <ac:cxnSpMkLst>
            <pc:docMk/>
            <pc:sldMk cId="1305525641" sldId="391"/>
            <ac:cxnSpMk id="45" creationId="{1F1D83C9-E297-4681-A418-561B59E66EC2}"/>
          </ac:cxnSpMkLst>
        </pc:cxnChg>
        <pc:cxnChg chg="mod">
          <ac:chgData name="Stuart C Wilde MBE" userId="effe1fc91cccb1d5" providerId="LiveId" clId="{0B7434C0-F6C9-5341-B016-8AA67EE59543}" dt="2023-12-07T16:43:12.659" v="1834" actId="1076"/>
          <ac:cxnSpMkLst>
            <pc:docMk/>
            <pc:sldMk cId="1305525641" sldId="391"/>
            <ac:cxnSpMk id="47" creationId="{4DAA1230-E04A-CDBA-5366-B9C87A34AA57}"/>
          </ac:cxnSpMkLst>
        </pc:cxnChg>
      </pc:sldChg>
      <pc:sldChg chg="addSp delSp modSp mod">
        <pc:chgData name="Stuart C Wilde MBE" userId="effe1fc91cccb1d5" providerId="LiveId" clId="{0B7434C0-F6C9-5341-B016-8AA67EE59543}" dt="2023-12-07T16:43:26.711" v="1835" actId="1076"/>
        <pc:sldMkLst>
          <pc:docMk/>
          <pc:sldMk cId="3298533295" sldId="392"/>
        </pc:sldMkLst>
        <pc:spChg chg="mod">
          <ac:chgData name="Stuart C Wilde MBE" userId="effe1fc91cccb1d5" providerId="LiveId" clId="{0B7434C0-F6C9-5341-B016-8AA67EE59543}" dt="2023-12-07T16:43:26.711" v="1835" actId="1076"/>
          <ac:spMkLst>
            <pc:docMk/>
            <pc:sldMk cId="3298533295" sldId="392"/>
            <ac:spMk id="2" creationId="{B1829252-3D33-364C-DE7B-BB53233C8F14}"/>
          </ac:spMkLst>
        </pc:spChg>
        <pc:spChg chg="mod">
          <ac:chgData name="Stuart C Wilde MBE" userId="effe1fc91cccb1d5" providerId="LiveId" clId="{0B7434C0-F6C9-5341-B016-8AA67EE59543}" dt="2023-12-07T16:43:26.711" v="1835" actId="1076"/>
          <ac:spMkLst>
            <pc:docMk/>
            <pc:sldMk cId="3298533295" sldId="392"/>
            <ac:spMk id="3" creationId="{5C602819-3C34-4BE8-D9B6-0CED2E47CF70}"/>
          </ac:spMkLst>
        </pc:spChg>
        <pc:spChg chg="del">
          <ac:chgData name="Stuart C Wilde MBE" userId="effe1fc91cccb1d5" providerId="LiveId" clId="{0B7434C0-F6C9-5341-B016-8AA67EE59543}" dt="2023-12-05T20:00:11.453" v="486" actId="478"/>
          <ac:spMkLst>
            <pc:docMk/>
            <pc:sldMk cId="3298533295" sldId="392"/>
            <ac:spMk id="4" creationId="{60735DC8-A105-4BD0-A57F-2FFC38AECE84}"/>
          </ac:spMkLst>
        </pc:spChg>
        <pc:spChg chg="add mod">
          <ac:chgData name="Stuart C Wilde MBE" userId="effe1fc91cccb1d5" providerId="LiveId" clId="{0B7434C0-F6C9-5341-B016-8AA67EE59543}" dt="2023-12-05T20:24:58.935" v="1243" actId="20577"/>
          <ac:spMkLst>
            <pc:docMk/>
            <pc:sldMk cId="3298533295" sldId="392"/>
            <ac:spMk id="5" creationId="{FB7D11E4-11F2-F98B-123E-CDFD9F4BA805}"/>
          </ac:spMkLst>
        </pc:spChg>
        <pc:spChg chg="mod">
          <ac:chgData name="Stuart C Wilde MBE" userId="effe1fc91cccb1d5" providerId="LiveId" clId="{0B7434C0-F6C9-5341-B016-8AA67EE59543}" dt="2023-12-07T16:43:26.711" v="1835" actId="1076"/>
          <ac:spMkLst>
            <pc:docMk/>
            <pc:sldMk cId="3298533295" sldId="392"/>
            <ac:spMk id="6" creationId="{945B4608-41DD-27E4-0B76-BBBAC52810E5}"/>
          </ac:spMkLst>
        </pc:spChg>
        <pc:spChg chg="del">
          <ac:chgData name="Stuart C Wilde MBE" userId="effe1fc91cccb1d5" providerId="LiveId" clId="{0B7434C0-F6C9-5341-B016-8AA67EE59543}" dt="2023-12-05T20:00:11.453" v="486" actId="478"/>
          <ac:spMkLst>
            <pc:docMk/>
            <pc:sldMk cId="3298533295" sldId="392"/>
            <ac:spMk id="14" creationId="{8F43C2BE-FC11-4556-86F2-8EE2FBBF10D2}"/>
          </ac:spMkLst>
        </pc:spChg>
        <pc:spChg chg="mod">
          <ac:chgData name="Stuart C Wilde MBE" userId="effe1fc91cccb1d5" providerId="LiveId" clId="{0B7434C0-F6C9-5341-B016-8AA67EE59543}" dt="2023-12-07T16:43:26.711" v="1835" actId="1076"/>
          <ac:spMkLst>
            <pc:docMk/>
            <pc:sldMk cId="3298533295" sldId="392"/>
            <ac:spMk id="16" creationId="{395723AF-B544-148D-7E4D-187D0FAE0B6E}"/>
          </ac:spMkLst>
        </pc:spChg>
        <pc:spChg chg="mod">
          <ac:chgData name="Stuart C Wilde MBE" userId="effe1fc91cccb1d5" providerId="LiveId" clId="{0B7434C0-F6C9-5341-B016-8AA67EE59543}" dt="2023-12-07T16:43:26.711" v="1835" actId="1076"/>
          <ac:spMkLst>
            <pc:docMk/>
            <pc:sldMk cId="3298533295" sldId="392"/>
            <ac:spMk id="24" creationId="{92CDCC6A-AFB8-0A7F-B668-E6585BAC4EB5}"/>
          </ac:spMkLst>
        </pc:spChg>
        <pc:spChg chg="del">
          <ac:chgData name="Stuart C Wilde MBE" userId="effe1fc91cccb1d5" providerId="LiveId" clId="{0B7434C0-F6C9-5341-B016-8AA67EE59543}" dt="2023-12-05T20:00:11.453" v="486" actId="478"/>
          <ac:spMkLst>
            <pc:docMk/>
            <pc:sldMk cId="3298533295" sldId="392"/>
            <ac:spMk id="25" creationId="{F54BD576-CC82-43DA-A008-C28EF60A448A}"/>
          </ac:spMkLst>
        </pc:spChg>
        <pc:spChg chg="mod">
          <ac:chgData name="Stuart C Wilde MBE" userId="effe1fc91cccb1d5" providerId="LiveId" clId="{0B7434C0-F6C9-5341-B016-8AA67EE59543}" dt="2023-12-07T16:43:26.711" v="1835" actId="1076"/>
          <ac:spMkLst>
            <pc:docMk/>
            <pc:sldMk cId="3298533295" sldId="392"/>
            <ac:spMk id="26" creationId="{92CDCC6A-AFB8-0A7F-B668-E6585BAC4EB5}"/>
          </ac:spMkLst>
        </pc:spChg>
        <pc:spChg chg="mod">
          <ac:chgData name="Stuart C Wilde MBE" userId="effe1fc91cccb1d5" providerId="LiveId" clId="{0B7434C0-F6C9-5341-B016-8AA67EE59543}" dt="2023-12-07T16:43:26.711" v="1835" actId="1076"/>
          <ac:spMkLst>
            <pc:docMk/>
            <pc:sldMk cId="3298533295" sldId="392"/>
            <ac:spMk id="28" creationId="{6EAF7817-7F6D-E28B-CC70-B0A4A638D464}"/>
          </ac:spMkLst>
        </pc:spChg>
        <pc:spChg chg="del">
          <ac:chgData name="Stuart C Wilde MBE" userId="effe1fc91cccb1d5" providerId="LiveId" clId="{0B7434C0-F6C9-5341-B016-8AA67EE59543}" dt="2023-12-05T20:25:02.511" v="1244" actId="478"/>
          <ac:spMkLst>
            <pc:docMk/>
            <pc:sldMk cId="3298533295" sldId="392"/>
            <ac:spMk id="29" creationId="{C5A8C257-B6E4-D850-0685-E36894744DCB}"/>
          </ac:spMkLst>
        </pc:spChg>
        <pc:spChg chg="mod">
          <ac:chgData name="Stuart C Wilde MBE" userId="effe1fc91cccb1d5" providerId="LiveId" clId="{0B7434C0-F6C9-5341-B016-8AA67EE59543}" dt="2023-12-07T16:43:26.711" v="1835" actId="1076"/>
          <ac:spMkLst>
            <pc:docMk/>
            <pc:sldMk cId="3298533295" sldId="392"/>
            <ac:spMk id="30" creationId="{BDD2CD49-32ED-1DA8-1FA1-7F0BFF816746}"/>
          </ac:spMkLst>
        </pc:spChg>
        <pc:spChg chg="mod">
          <ac:chgData name="Stuart C Wilde MBE" userId="effe1fc91cccb1d5" providerId="LiveId" clId="{0B7434C0-F6C9-5341-B016-8AA67EE59543}" dt="2023-12-07T16:43:26.711" v="1835" actId="1076"/>
          <ac:spMkLst>
            <pc:docMk/>
            <pc:sldMk cId="3298533295" sldId="392"/>
            <ac:spMk id="32" creationId="{6D985FE2-E8ED-C05D-1479-0A384DC561C2}"/>
          </ac:spMkLst>
        </pc:spChg>
        <pc:spChg chg="mod">
          <ac:chgData name="Stuart C Wilde MBE" userId="effe1fc91cccb1d5" providerId="LiveId" clId="{0B7434C0-F6C9-5341-B016-8AA67EE59543}" dt="2023-12-07T16:43:26.711" v="1835" actId="1076"/>
          <ac:spMkLst>
            <pc:docMk/>
            <pc:sldMk cId="3298533295" sldId="392"/>
            <ac:spMk id="34" creationId="{4B3F1F7C-D2EE-B4F8-A697-73405EA9D217}"/>
          </ac:spMkLst>
        </pc:spChg>
        <pc:spChg chg="mod">
          <ac:chgData name="Stuart C Wilde MBE" userId="effe1fc91cccb1d5" providerId="LiveId" clId="{0B7434C0-F6C9-5341-B016-8AA67EE59543}" dt="2023-12-07T16:43:26.711" v="1835" actId="1076"/>
          <ac:spMkLst>
            <pc:docMk/>
            <pc:sldMk cId="3298533295" sldId="392"/>
            <ac:spMk id="36" creationId="{D350326A-ACFD-44EB-64AC-9C91BA571016}"/>
          </ac:spMkLst>
        </pc:spChg>
        <pc:spChg chg="mod">
          <ac:chgData name="Stuart C Wilde MBE" userId="effe1fc91cccb1d5" providerId="LiveId" clId="{0B7434C0-F6C9-5341-B016-8AA67EE59543}" dt="2023-12-07T16:43:26.711" v="1835" actId="1076"/>
          <ac:spMkLst>
            <pc:docMk/>
            <pc:sldMk cId="3298533295" sldId="392"/>
            <ac:spMk id="38" creationId="{D16EA17D-F350-04A1-B789-C4F99F0AA043}"/>
          </ac:spMkLst>
        </pc:spChg>
        <pc:spChg chg="mod">
          <ac:chgData name="Stuart C Wilde MBE" userId="effe1fc91cccb1d5" providerId="LiveId" clId="{0B7434C0-F6C9-5341-B016-8AA67EE59543}" dt="2023-12-07T16:43:26.711" v="1835" actId="1076"/>
          <ac:spMkLst>
            <pc:docMk/>
            <pc:sldMk cId="3298533295" sldId="392"/>
            <ac:spMk id="51" creationId="{6FCFE9C3-5DC1-EA2E-E8A8-58A711273B3F}"/>
          </ac:spMkLst>
        </pc:spChg>
        <pc:spChg chg="mod">
          <ac:chgData name="Stuart C Wilde MBE" userId="effe1fc91cccb1d5" providerId="LiveId" clId="{0B7434C0-F6C9-5341-B016-8AA67EE59543}" dt="2023-12-07T16:43:26.711" v="1835" actId="1076"/>
          <ac:spMkLst>
            <pc:docMk/>
            <pc:sldMk cId="3298533295" sldId="392"/>
            <ac:spMk id="52" creationId="{F37EAA08-CC28-8FC6-A306-A9702D5F65C3}"/>
          </ac:spMkLst>
        </pc:spChg>
        <pc:spChg chg="mod">
          <ac:chgData name="Stuart C Wilde MBE" userId="effe1fc91cccb1d5" providerId="LiveId" clId="{0B7434C0-F6C9-5341-B016-8AA67EE59543}" dt="2023-12-07T16:43:26.711" v="1835" actId="1076"/>
          <ac:spMkLst>
            <pc:docMk/>
            <pc:sldMk cId="3298533295" sldId="392"/>
            <ac:spMk id="53" creationId="{6A39D8EA-BD42-43DE-FA13-59F4CA1F60A5}"/>
          </ac:spMkLst>
        </pc:spChg>
        <pc:spChg chg="mod">
          <ac:chgData name="Stuart C Wilde MBE" userId="effe1fc91cccb1d5" providerId="LiveId" clId="{0B7434C0-F6C9-5341-B016-8AA67EE59543}" dt="2023-12-07T16:43:26.711" v="1835" actId="1076"/>
          <ac:spMkLst>
            <pc:docMk/>
            <pc:sldMk cId="3298533295" sldId="392"/>
            <ac:spMk id="54" creationId="{6C181ACD-4BCF-FFF9-02F0-B366193E482C}"/>
          </ac:spMkLst>
        </pc:spChg>
        <pc:spChg chg="mod">
          <ac:chgData name="Stuart C Wilde MBE" userId="effe1fc91cccb1d5" providerId="LiveId" clId="{0B7434C0-F6C9-5341-B016-8AA67EE59543}" dt="2023-12-07T16:43:26.711" v="1835" actId="1076"/>
          <ac:spMkLst>
            <pc:docMk/>
            <pc:sldMk cId="3298533295" sldId="392"/>
            <ac:spMk id="55" creationId="{8A47D990-6DF5-FEEB-7D09-602DF8EEF491}"/>
          </ac:spMkLst>
        </pc:spChg>
        <pc:spChg chg="mod">
          <ac:chgData name="Stuart C Wilde MBE" userId="effe1fc91cccb1d5" providerId="LiveId" clId="{0B7434C0-F6C9-5341-B016-8AA67EE59543}" dt="2023-12-07T16:43:26.711" v="1835" actId="1076"/>
          <ac:spMkLst>
            <pc:docMk/>
            <pc:sldMk cId="3298533295" sldId="392"/>
            <ac:spMk id="56" creationId="{E824F850-D1EB-62F8-3D5B-8BC1843D1F74}"/>
          </ac:spMkLst>
        </pc:spChg>
        <pc:spChg chg="mod">
          <ac:chgData name="Stuart C Wilde MBE" userId="effe1fc91cccb1d5" providerId="LiveId" clId="{0B7434C0-F6C9-5341-B016-8AA67EE59543}" dt="2023-12-07T16:43:26.711" v="1835" actId="1076"/>
          <ac:spMkLst>
            <pc:docMk/>
            <pc:sldMk cId="3298533295" sldId="392"/>
            <ac:spMk id="57" creationId="{060FB6B1-444E-4036-C8B4-4D00B76E9A8D}"/>
          </ac:spMkLst>
        </pc:spChg>
        <pc:spChg chg="mod">
          <ac:chgData name="Stuart C Wilde MBE" userId="effe1fc91cccb1d5" providerId="LiveId" clId="{0B7434C0-F6C9-5341-B016-8AA67EE59543}" dt="2023-12-07T16:43:26.711" v="1835" actId="1076"/>
          <ac:spMkLst>
            <pc:docMk/>
            <pc:sldMk cId="3298533295" sldId="392"/>
            <ac:spMk id="58" creationId="{F956F8A8-6C34-FA38-392E-50A90B4781A2}"/>
          </ac:spMkLst>
        </pc:spChg>
        <pc:spChg chg="mod">
          <ac:chgData name="Stuart C Wilde MBE" userId="effe1fc91cccb1d5" providerId="LiveId" clId="{0B7434C0-F6C9-5341-B016-8AA67EE59543}" dt="2023-12-07T16:43:26.711" v="1835" actId="1076"/>
          <ac:spMkLst>
            <pc:docMk/>
            <pc:sldMk cId="3298533295" sldId="392"/>
            <ac:spMk id="59" creationId="{DAD28689-E302-07CF-C60F-C44F9D23BAED}"/>
          </ac:spMkLst>
        </pc:spChg>
        <pc:picChg chg="mod">
          <ac:chgData name="Stuart C Wilde MBE" userId="effe1fc91cccb1d5" providerId="LiveId" clId="{0B7434C0-F6C9-5341-B016-8AA67EE59543}" dt="2023-12-07T16:43:26.711" v="1835" actId="1076"/>
          <ac:picMkLst>
            <pc:docMk/>
            <pc:sldMk cId="3298533295" sldId="392"/>
            <ac:picMk id="18" creationId="{06F528A8-E87F-DAD9-C51A-32219DD292A8}"/>
          </ac:picMkLst>
        </pc:picChg>
        <pc:picChg chg="mod">
          <ac:chgData name="Stuart C Wilde MBE" userId="effe1fc91cccb1d5" providerId="LiveId" clId="{0B7434C0-F6C9-5341-B016-8AA67EE59543}" dt="2023-12-07T16:43:26.711" v="1835" actId="1076"/>
          <ac:picMkLst>
            <pc:docMk/>
            <pc:sldMk cId="3298533295" sldId="392"/>
            <ac:picMk id="20" creationId="{4B77E7EF-0AAD-7ACB-0BE9-B5EA058897ED}"/>
          </ac:picMkLst>
        </pc:picChg>
        <pc:picChg chg="mod">
          <ac:chgData name="Stuart C Wilde MBE" userId="effe1fc91cccb1d5" providerId="LiveId" clId="{0B7434C0-F6C9-5341-B016-8AA67EE59543}" dt="2023-12-07T16:43:26.711" v="1835" actId="1076"/>
          <ac:picMkLst>
            <pc:docMk/>
            <pc:sldMk cId="3298533295" sldId="392"/>
            <ac:picMk id="27" creationId="{5BF89BD6-4B2C-66D9-3531-ED24A38EE4C7}"/>
          </ac:picMkLst>
        </pc:picChg>
        <pc:cxnChg chg="mod">
          <ac:chgData name="Stuart C Wilde MBE" userId="effe1fc91cccb1d5" providerId="LiveId" clId="{0B7434C0-F6C9-5341-B016-8AA67EE59543}" dt="2023-12-07T16:43:26.711" v="1835" actId="1076"/>
          <ac:cxnSpMkLst>
            <pc:docMk/>
            <pc:sldMk cId="3298533295" sldId="392"/>
            <ac:cxnSpMk id="7" creationId="{6740D305-56D4-0A08-FE4C-1958192029D0}"/>
          </ac:cxnSpMkLst>
        </pc:cxnChg>
        <pc:cxnChg chg="del">
          <ac:chgData name="Stuart C Wilde MBE" userId="effe1fc91cccb1d5" providerId="LiveId" clId="{0B7434C0-F6C9-5341-B016-8AA67EE59543}" dt="2023-12-05T20:00:11.453" v="486" actId="478"/>
          <ac:cxnSpMkLst>
            <pc:docMk/>
            <pc:sldMk cId="3298533295" sldId="392"/>
            <ac:cxnSpMk id="8" creationId="{50060E80-F1C3-4E50-B873-7CFDEEA90049}"/>
          </ac:cxnSpMkLst>
        </pc:cxnChg>
        <pc:cxnChg chg="del">
          <ac:chgData name="Stuart C Wilde MBE" userId="effe1fc91cccb1d5" providerId="LiveId" clId="{0B7434C0-F6C9-5341-B016-8AA67EE59543}" dt="2023-12-05T20:00:11.453" v="486" actId="478"/>
          <ac:cxnSpMkLst>
            <pc:docMk/>
            <pc:sldMk cId="3298533295" sldId="392"/>
            <ac:cxnSpMk id="9" creationId="{01C52B09-2839-4160-A3C1-6BB201E5D53A}"/>
          </ac:cxnSpMkLst>
        </pc:cxnChg>
        <pc:cxnChg chg="del">
          <ac:chgData name="Stuart C Wilde MBE" userId="effe1fc91cccb1d5" providerId="LiveId" clId="{0B7434C0-F6C9-5341-B016-8AA67EE59543}" dt="2023-12-05T20:00:11.453" v="486" actId="478"/>
          <ac:cxnSpMkLst>
            <pc:docMk/>
            <pc:sldMk cId="3298533295" sldId="392"/>
            <ac:cxnSpMk id="10" creationId="{FC6C2AB6-E695-4520-9F38-6B6A0DE36B04}"/>
          </ac:cxnSpMkLst>
        </pc:cxnChg>
        <pc:cxnChg chg="del">
          <ac:chgData name="Stuart C Wilde MBE" userId="effe1fc91cccb1d5" providerId="LiveId" clId="{0B7434C0-F6C9-5341-B016-8AA67EE59543}" dt="2023-12-05T20:00:11.453" v="486" actId="478"/>
          <ac:cxnSpMkLst>
            <pc:docMk/>
            <pc:sldMk cId="3298533295" sldId="392"/>
            <ac:cxnSpMk id="11" creationId="{8F28B946-C7F6-4BF4-9E0C-3FACB97B07C7}"/>
          </ac:cxnSpMkLst>
        </pc:cxnChg>
        <pc:cxnChg chg="mod">
          <ac:chgData name="Stuart C Wilde MBE" userId="effe1fc91cccb1d5" providerId="LiveId" clId="{0B7434C0-F6C9-5341-B016-8AA67EE59543}" dt="2023-12-07T16:43:26.711" v="1835" actId="1076"/>
          <ac:cxnSpMkLst>
            <pc:docMk/>
            <pc:sldMk cId="3298533295" sldId="392"/>
            <ac:cxnSpMk id="17" creationId="{24E66A12-F3F5-DD8C-2E02-C47E80BA91CA}"/>
          </ac:cxnSpMkLst>
        </pc:cxnChg>
        <pc:cxnChg chg="mod">
          <ac:chgData name="Stuart C Wilde MBE" userId="effe1fc91cccb1d5" providerId="LiveId" clId="{0B7434C0-F6C9-5341-B016-8AA67EE59543}" dt="2023-12-07T16:43:26.711" v="1835" actId="1076"/>
          <ac:cxnSpMkLst>
            <pc:docMk/>
            <pc:sldMk cId="3298533295" sldId="392"/>
            <ac:cxnSpMk id="22" creationId="{E1CBCB0D-38F7-8934-B7DF-27C12151898A}"/>
          </ac:cxnSpMkLst>
        </pc:cxnChg>
        <pc:cxnChg chg="mod">
          <ac:chgData name="Stuart C Wilde MBE" userId="effe1fc91cccb1d5" providerId="LiveId" clId="{0B7434C0-F6C9-5341-B016-8AA67EE59543}" dt="2023-12-07T16:43:26.711" v="1835" actId="1076"/>
          <ac:cxnSpMkLst>
            <pc:docMk/>
            <pc:sldMk cId="3298533295" sldId="392"/>
            <ac:cxnSpMk id="33" creationId="{F47AB8A5-4733-04E2-92FE-6E0124FB0DEC}"/>
          </ac:cxnSpMkLst>
        </pc:cxnChg>
        <pc:cxnChg chg="mod">
          <ac:chgData name="Stuart C Wilde MBE" userId="effe1fc91cccb1d5" providerId="LiveId" clId="{0B7434C0-F6C9-5341-B016-8AA67EE59543}" dt="2023-12-07T16:43:26.711" v="1835" actId="1076"/>
          <ac:cxnSpMkLst>
            <pc:docMk/>
            <pc:sldMk cId="3298533295" sldId="392"/>
            <ac:cxnSpMk id="37" creationId="{BC678FE9-FAC6-09E7-6D5B-5521E169E9C9}"/>
          </ac:cxnSpMkLst>
        </pc:cxnChg>
      </pc:sldChg>
      <pc:sldChg chg="addSp delSp modSp mod">
        <pc:chgData name="Stuart C Wilde MBE" userId="effe1fc91cccb1d5" providerId="LiveId" clId="{0B7434C0-F6C9-5341-B016-8AA67EE59543}" dt="2023-12-07T16:43:37.687" v="1836" actId="1076"/>
        <pc:sldMkLst>
          <pc:docMk/>
          <pc:sldMk cId="3632034598" sldId="393"/>
        </pc:sldMkLst>
        <pc:spChg chg="add mod">
          <ac:chgData name="Stuart C Wilde MBE" userId="effe1fc91cccb1d5" providerId="LiveId" clId="{0B7434C0-F6C9-5341-B016-8AA67EE59543}" dt="2023-12-05T20:25:13.031" v="1251" actId="20577"/>
          <ac:spMkLst>
            <pc:docMk/>
            <pc:sldMk cId="3632034598" sldId="393"/>
            <ac:spMk id="2" creationId="{43D94617-4F42-2605-A9D8-9FF64A22D307}"/>
          </ac:spMkLst>
        </pc:spChg>
        <pc:spChg chg="del">
          <ac:chgData name="Stuart C Wilde MBE" userId="effe1fc91cccb1d5" providerId="LiveId" clId="{0B7434C0-F6C9-5341-B016-8AA67EE59543}" dt="2023-12-05T20:00:16.012" v="487" actId="478"/>
          <ac:spMkLst>
            <pc:docMk/>
            <pc:sldMk cId="3632034598" sldId="393"/>
            <ac:spMk id="4" creationId="{60735DC8-A105-4BD0-A57F-2FFC38AECE84}"/>
          </ac:spMkLst>
        </pc:spChg>
        <pc:spChg chg="mod">
          <ac:chgData name="Stuart C Wilde MBE" userId="effe1fc91cccb1d5" providerId="LiveId" clId="{0B7434C0-F6C9-5341-B016-8AA67EE59543}" dt="2023-12-07T16:43:37.687" v="1836" actId="1076"/>
          <ac:spMkLst>
            <pc:docMk/>
            <pc:sldMk cId="3632034598" sldId="393"/>
            <ac:spMk id="5" creationId="{5ECD1170-C890-9687-D5C4-5624DA6A76D7}"/>
          </ac:spMkLst>
        </pc:spChg>
        <pc:spChg chg="mod">
          <ac:chgData name="Stuart C Wilde MBE" userId="effe1fc91cccb1d5" providerId="LiveId" clId="{0B7434C0-F6C9-5341-B016-8AA67EE59543}" dt="2023-12-07T16:43:37.687" v="1836" actId="1076"/>
          <ac:spMkLst>
            <pc:docMk/>
            <pc:sldMk cId="3632034598" sldId="393"/>
            <ac:spMk id="7" creationId="{EA474F1C-B846-2081-5274-10C91EDC71A4}"/>
          </ac:spMkLst>
        </pc:spChg>
        <pc:spChg chg="mod">
          <ac:chgData name="Stuart C Wilde MBE" userId="effe1fc91cccb1d5" providerId="LiveId" clId="{0B7434C0-F6C9-5341-B016-8AA67EE59543}" dt="2023-12-07T16:43:37.687" v="1836" actId="1076"/>
          <ac:spMkLst>
            <pc:docMk/>
            <pc:sldMk cId="3632034598" sldId="393"/>
            <ac:spMk id="13"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14" creationId="{8F43C2BE-FC11-4556-86F2-8EE2FBBF10D2}"/>
          </ac:spMkLst>
        </pc:spChg>
        <pc:spChg chg="mod">
          <ac:chgData name="Stuart C Wilde MBE" userId="effe1fc91cccb1d5" providerId="LiveId" clId="{0B7434C0-F6C9-5341-B016-8AA67EE59543}" dt="2023-12-07T16:43:37.687" v="1836" actId="1076"/>
          <ac:spMkLst>
            <pc:docMk/>
            <pc:sldMk cId="3632034598" sldId="393"/>
            <ac:spMk id="16" creationId="{45E95D07-A32A-1393-AEEF-2E1FEFE292CD}"/>
          </ac:spMkLst>
        </pc:spChg>
        <pc:spChg chg="mod">
          <ac:chgData name="Stuart C Wilde MBE" userId="effe1fc91cccb1d5" providerId="LiveId" clId="{0B7434C0-F6C9-5341-B016-8AA67EE59543}" dt="2023-12-07T16:43:37.687" v="1836" actId="1076"/>
          <ac:spMkLst>
            <pc:docMk/>
            <pc:sldMk cId="3632034598" sldId="393"/>
            <ac:spMk id="17"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8"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9"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25" creationId="{F54BD576-CC82-43DA-A008-C28EF60A448A}"/>
          </ac:spMkLst>
        </pc:spChg>
        <pc:spChg chg="del">
          <ac:chgData name="Stuart C Wilde MBE" userId="effe1fc91cccb1d5" providerId="LiveId" clId="{0B7434C0-F6C9-5341-B016-8AA67EE59543}" dt="2023-12-05T20:25:07.852" v="1245" actId="478"/>
          <ac:spMkLst>
            <pc:docMk/>
            <pc:sldMk cId="3632034598" sldId="393"/>
            <ac:spMk id="29" creationId="{C5A8C257-B6E4-D850-0685-E36894744DCB}"/>
          </ac:spMkLst>
        </pc:spChg>
        <pc:spChg chg="mod">
          <ac:chgData name="Stuart C Wilde MBE" userId="effe1fc91cccb1d5" providerId="LiveId" clId="{0B7434C0-F6C9-5341-B016-8AA67EE59543}" dt="2023-12-07T16:43:37.687" v="1836" actId="1076"/>
          <ac:spMkLst>
            <pc:docMk/>
            <pc:sldMk cId="3632034598" sldId="393"/>
            <ac:spMk id="45" creationId="{5D869CC5-43F1-3F47-1185-378F45032E72}"/>
          </ac:spMkLst>
        </pc:spChg>
        <pc:spChg chg="mod">
          <ac:chgData name="Stuart C Wilde MBE" userId="effe1fc91cccb1d5" providerId="LiveId" clId="{0B7434C0-F6C9-5341-B016-8AA67EE59543}" dt="2023-12-07T16:43:37.687" v="1836" actId="1076"/>
          <ac:spMkLst>
            <pc:docMk/>
            <pc:sldMk cId="3632034598" sldId="393"/>
            <ac:spMk id="75" creationId="{856FDA80-0DD7-6E56-646A-BBD5991D7840}"/>
          </ac:spMkLst>
        </pc:spChg>
        <pc:picChg chg="mod">
          <ac:chgData name="Stuart C Wilde MBE" userId="effe1fc91cccb1d5" providerId="LiveId" clId="{0B7434C0-F6C9-5341-B016-8AA67EE59543}" dt="2023-12-07T16:43:37.687" v="1836" actId="1076"/>
          <ac:picMkLst>
            <pc:docMk/>
            <pc:sldMk cId="3632034598" sldId="393"/>
            <ac:picMk id="30" creationId="{2E6875ED-957E-270B-8087-CB90279F80BB}"/>
          </ac:picMkLst>
        </pc:picChg>
        <pc:picChg chg="mod">
          <ac:chgData name="Stuart C Wilde MBE" userId="effe1fc91cccb1d5" providerId="LiveId" clId="{0B7434C0-F6C9-5341-B016-8AA67EE59543}" dt="2023-12-07T16:43:37.687" v="1836" actId="1076"/>
          <ac:picMkLst>
            <pc:docMk/>
            <pc:sldMk cId="3632034598" sldId="393"/>
            <ac:picMk id="55" creationId="{B3B94189-8456-77B8-27B7-9E41A672AC39}"/>
          </ac:picMkLst>
        </pc:picChg>
        <pc:cxnChg chg="mod">
          <ac:chgData name="Stuart C Wilde MBE" userId="effe1fc91cccb1d5" providerId="LiveId" clId="{0B7434C0-F6C9-5341-B016-8AA67EE59543}" dt="2023-12-07T16:43:37.687" v="1836" actId="1076"/>
          <ac:cxnSpMkLst>
            <pc:docMk/>
            <pc:sldMk cId="3632034598" sldId="393"/>
            <ac:cxnSpMk id="6" creationId="{638E85BB-5130-5CB9-4A77-B55F38B6FAF6}"/>
          </ac:cxnSpMkLst>
        </pc:cxnChg>
        <pc:cxnChg chg="del">
          <ac:chgData name="Stuart C Wilde MBE" userId="effe1fc91cccb1d5" providerId="LiveId" clId="{0B7434C0-F6C9-5341-B016-8AA67EE59543}" dt="2023-12-05T20:00:16.012" v="487" actId="478"/>
          <ac:cxnSpMkLst>
            <pc:docMk/>
            <pc:sldMk cId="3632034598" sldId="393"/>
            <ac:cxnSpMk id="8" creationId="{50060E80-F1C3-4E50-B873-7CFDEEA90049}"/>
          </ac:cxnSpMkLst>
        </pc:cxnChg>
        <pc:cxnChg chg="del">
          <ac:chgData name="Stuart C Wilde MBE" userId="effe1fc91cccb1d5" providerId="LiveId" clId="{0B7434C0-F6C9-5341-B016-8AA67EE59543}" dt="2023-12-05T20:00:16.012" v="487" actId="478"/>
          <ac:cxnSpMkLst>
            <pc:docMk/>
            <pc:sldMk cId="3632034598" sldId="393"/>
            <ac:cxnSpMk id="9" creationId="{01C52B09-2839-4160-A3C1-6BB201E5D53A}"/>
          </ac:cxnSpMkLst>
        </pc:cxnChg>
        <pc:cxnChg chg="del">
          <ac:chgData name="Stuart C Wilde MBE" userId="effe1fc91cccb1d5" providerId="LiveId" clId="{0B7434C0-F6C9-5341-B016-8AA67EE59543}" dt="2023-12-05T20:00:16.012" v="487" actId="478"/>
          <ac:cxnSpMkLst>
            <pc:docMk/>
            <pc:sldMk cId="3632034598" sldId="393"/>
            <ac:cxnSpMk id="10" creationId="{FC6C2AB6-E695-4520-9F38-6B6A0DE36B04}"/>
          </ac:cxnSpMkLst>
        </pc:cxnChg>
        <pc:cxnChg chg="del">
          <ac:chgData name="Stuart C Wilde MBE" userId="effe1fc91cccb1d5" providerId="LiveId" clId="{0B7434C0-F6C9-5341-B016-8AA67EE59543}" dt="2023-12-05T20:00:16.012" v="487" actId="478"/>
          <ac:cxnSpMkLst>
            <pc:docMk/>
            <pc:sldMk cId="3632034598" sldId="393"/>
            <ac:cxnSpMk id="11" creationId="{8F28B946-C7F6-4BF4-9E0C-3FACB97B07C7}"/>
          </ac:cxnSpMkLst>
        </pc:cxnChg>
        <pc:cxnChg chg="mod">
          <ac:chgData name="Stuart C Wilde MBE" userId="effe1fc91cccb1d5" providerId="LiveId" clId="{0B7434C0-F6C9-5341-B016-8AA67EE59543}" dt="2023-12-07T16:43:37.687" v="1836" actId="1076"/>
          <ac:cxnSpMkLst>
            <pc:docMk/>
            <pc:sldMk cId="3632034598" sldId="393"/>
            <ac:cxnSpMk id="12" creationId="{56B3ABD5-1399-28A4-F629-C5D31CDD3EF9}"/>
          </ac:cxnSpMkLst>
        </pc:cxnChg>
        <pc:cxnChg chg="mod">
          <ac:chgData name="Stuart C Wilde MBE" userId="effe1fc91cccb1d5" providerId="LiveId" clId="{0B7434C0-F6C9-5341-B016-8AA67EE59543}" dt="2023-12-07T16:43:37.687" v="1836" actId="1076"/>
          <ac:cxnSpMkLst>
            <pc:docMk/>
            <pc:sldMk cId="3632034598" sldId="393"/>
            <ac:cxnSpMk id="21" creationId="{E32A380C-0411-7473-3033-87D1ED95CDF2}"/>
          </ac:cxnSpMkLst>
        </pc:cxnChg>
        <pc:cxnChg chg="mod">
          <ac:chgData name="Stuart C Wilde MBE" userId="effe1fc91cccb1d5" providerId="LiveId" clId="{0B7434C0-F6C9-5341-B016-8AA67EE59543}" dt="2023-12-07T16:43:37.687" v="1836" actId="1076"/>
          <ac:cxnSpMkLst>
            <pc:docMk/>
            <pc:sldMk cId="3632034598" sldId="393"/>
            <ac:cxnSpMk id="49" creationId="{87849E23-BA3B-DE89-A067-D4A7DE69352C}"/>
          </ac:cxnSpMkLst>
        </pc:cxnChg>
        <pc:cxnChg chg="mod">
          <ac:chgData name="Stuart C Wilde MBE" userId="effe1fc91cccb1d5" providerId="LiveId" clId="{0B7434C0-F6C9-5341-B016-8AA67EE59543}" dt="2023-12-07T16:43:37.687" v="1836" actId="1076"/>
          <ac:cxnSpMkLst>
            <pc:docMk/>
            <pc:sldMk cId="3632034598" sldId="393"/>
            <ac:cxnSpMk id="50" creationId="{2A000163-4484-5CE8-288F-32FBE8635264}"/>
          </ac:cxnSpMkLst>
        </pc:cxnChg>
        <pc:cxnChg chg="mod">
          <ac:chgData name="Stuart C Wilde MBE" userId="effe1fc91cccb1d5" providerId="LiveId" clId="{0B7434C0-F6C9-5341-B016-8AA67EE59543}" dt="2023-12-07T16:43:37.687" v="1836" actId="1076"/>
          <ac:cxnSpMkLst>
            <pc:docMk/>
            <pc:sldMk cId="3632034598" sldId="393"/>
            <ac:cxnSpMk id="56" creationId="{2B339052-1E24-335D-A214-FDA260A2A827}"/>
          </ac:cxnSpMkLst>
        </pc:cxnChg>
      </pc:sldChg>
      <pc:sldChg chg="addSp delSp modSp mod">
        <pc:chgData name="Stuart C Wilde MBE" userId="effe1fc91cccb1d5" providerId="LiveId" clId="{0B7434C0-F6C9-5341-B016-8AA67EE59543}" dt="2023-12-07T16:43:50.040" v="1837" actId="1076"/>
        <pc:sldMkLst>
          <pc:docMk/>
          <pc:sldMk cId="3486815691" sldId="394"/>
        </pc:sldMkLst>
        <pc:spChg chg="add mod">
          <ac:chgData name="Stuart C Wilde MBE" userId="effe1fc91cccb1d5" providerId="LiveId" clId="{0B7434C0-F6C9-5341-B016-8AA67EE59543}" dt="2023-12-05T20:25:22.209" v="1257" actId="20577"/>
          <ac:spMkLst>
            <pc:docMk/>
            <pc:sldMk cId="3486815691" sldId="394"/>
            <ac:spMk id="2" creationId="{2A01AA02-7F7F-1764-B23A-08ACD30AF6B4}"/>
          </ac:spMkLst>
        </pc:spChg>
        <pc:spChg chg="del">
          <ac:chgData name="Stuart C Wilde MBE" userId="effe1fc91cccb1d5" providerId="LiveId" clId="{0B7434C0-F6C9-5341-B016-8AA67EE59543}" dt="2023-12-05T20:00:22.185" v="488" actId="478"/>
          <ac:spMkLst>
            <pc:docMk/>
            <pc:sldMk cId="3486815691" sldId="394"/>
            <ac:spMk id="4" creationId="{60735DC8-A105-4BD0-A57F-2FFC38AECE84}"/>
          </ac:spMkLst>
        </pc:spChg>
        <pc:spChg chg="mod">
          <ac:chgData name="Stuart C Wilde MBE" userId="effe1fc91cccb1d5" providerId="LiveId" clId="{0B7434C0-F6C9-5341-B016-8AA67EE59543}" dt="2023-12-07T16:43:50.040" v="1837" actId="1076"/>
          <ac:spMkLst>
            <pc:docMk/>
            <pc:sldMk cId="3486815691" sldId="394"/>
            <ac:spMk id="13" creationId="{B773A3A9-133B-B7E4-912A-002CFD960D3A}"/>
          </ac:spMkLst>
        </pc:spChg>
        <pc:spChg chg="del">
          <ac:chgData name="Stuart C Wilde MBE" userId="effe1fc91cccb1d5" providerId="LiveId" clId="{0B7434C0-F6C9-5341-B016-8AA67EE59543}" dt="2023-12-05T20:00:22.185" v="488" actId="478"/>
          <ac:spMkLst>
            <pc:docMk/>
            <pc:sldMk cId="3486815691" sldId="394"/>
            <ac:spMk id="14" creationId="{8F43C2BE-FC11-4556-86F2-8EE2FBBF10D2}"/>
          </ac:spMkLst>
        </pc:spChg>
        <pc:spChg chg="mod">
          <ac:chgData name="Stuart C Wilde MBE" userId="effe1fc91cccb1d5" providerId="LiveId" clId="{0B7434C0-F6C9-5341-B016-8AA67EE59543}" dt="2023-12-07T16:43:50.040" v="1837" actId="1076"/>
          <ac:spMkLst>
            <pc:docMk/>
            <pc:sldMk cId="3486815691" sldId="394"/>
            <ac:spMk id="15" creationId="{B1829252-3D33-364C-DE7B-BB53233C8F14}"/>
          </ac:spMkLst>
        </pc:spChg>
        <pc:spChg chg="mod">
          <ac:chgData name="Stuart C Wilde MBE" userId="effe1fc91cccb1d5" providerId="LiveId" clId="{0B7434C0-F6C9-5341-B016-8AA67EE59543}" dt="2023-12-07T16:43:50.040" v="1837" actId="1076"/>
          <ac:spMkLst>
            <pc:docMk/>
            <pc:sldMk cId="3486815691" sldId="394"/>
            <ac:spMk id="24" creationId="{6309C613-92E5-F2EF-C51B-B60B79F81430}"/>
          </ac:spMkLst>
        </pc:spChg>
        <pc:spChg chg="del">
          <ac:chgData name="Stuart C Wilde MBE" userId="effe1fc91cccb1d5" providerId="LiveId" clId="{0B7434C0-F6C9-5341-B016-8AA67EE59543}" dt="2023-12-05T20:00:22.185" v="488" actId="478"/>
          <ac:spMkLst>
            <pc:docMk/>
            <pc:sldMk cId="3486815691" sldId="394"/>
            <ac:spMk id="25" creationId="{F54BD576-CC82-43DA-A008-C28EF60A448A}"/>
          </ac:spMkLst>
        </pc:spChg>
        <pc:spChg chg="mod">
          <ac:chgData name="Stuart C Wilde MBE" userId="effe1fc91cccb1d5" providerId="LiveId" clId="{0B7434C0-F6C9-5341-B016-8AA67EE59543}" dt="2023-12-07T16:43:50.040" v="1837" actId="1076"/>
          <ac:spMkLst>
            <pc:docMk/>
            <pc:sldMk cId="3486815691" sldId="394"/>
            <ac:spMk id="26" creationId="{CC3C1C82-7390-9F39-C8DD-1656CF92954F}"/>
          </ac:spMkLst>
        </pc:spChg>
        <pc:spChg chg="del">
          <ac:chgData name="Stuart C Wilde MBE" userId="effe1fc91cccb1d5" providerId="LiveId" clId="{0B7434C0-F6C9-5341-B016-8AA67EE59543}" dt="2023-12-05T20:25:25.225" v="1258" actId="478"/>
          <ac:spMkLst>
            <pc:docMk/>
            <pc:sldMk cId="3486815691" sldId="394"/>
            <ac:spMk id="29" creationId="{C5A8C257-B6E4-D850-0685-E36894744DCB}"/>
          </ac:spMkLst>
        </pc:spChg>
        <pc:spChg chg="mod">
          <ac:chgData name="Stuart C Wilde MBE" userId="effe1fc91cccb1d5" providerId="LiveId" clId="{0B7434C0-F6C9-5341-B016-8AA67EE59543}" dt="2023-12-07T16:43:50.040" v="1837" actId="1076"/>
          <ac:spMkLst>
            <pc:docMk/>
            <pc:sldMk cId="3486815691" sldId="394"/>
            <ac:spMk id="33" creationId="{C65596E5-4079-6978-3645-503DB3697B3A}"/>
          </ac:spMkLst>
        </pc:spChg>
        <pc:spChg chg="mod">
          <ac:chgData name="Stuart C Wilde MBE" userId="effe1fc91cccb1d5" providerId="LiveId" clId="{0B7434C0-F6C9-5341-B016-8AA67EE59543}" dt="2023-12-07T16:43:50.040" v="1837" actId="1076"/>
          <ac:spMkLst>
            <pc:docMk/>
            <pc:sldMk cId="3486815691" sldId="394"/>
            <ac:spMk id="34" creationId="{B8DFB288-6C16-1336-096F-2F25CBBC9C74}"/>
          </ac:spMkLst>
        </pc:spChg>
        <pc:spChg chg="mod">
          <ac:chgData name="Stuart C Wilde MBE" userId="effe1fc91cccb1d5" providerId="LiveId" clId="{0B7434C0-F6C9-5341-B016-8AA67EE59543}" dt="2023-12-07T16:43:50.040" v="1837" actId="1076"/>
          <ac:spMkLst>
            <pc:docMk/>
            <pc:sldMk cId="3486815691" sldId="394"/>
            <ac:spMk id="41" creationId="{331F4AA5-D6FB-8FCD-2083-9583B08A97C9}"/>
          </ac:spMkLst>
        </pc:spChg>
        <pc:spChg chg="mod">
          <ac:chgData name="Stuart C Wilde MBE" userId="effe1fc91cccb1d5" providerId="LiveId" clId="{0B7434C0-F6C9-5341-B016-8AA67EE59543}" dt="2023-12-07T16:43:50.040" v="1837" actId="1076"/>
          <ac:spMkLst>
            <pc:docMk/>
            <pc:sldMk cId="3486815691" sldId="394"/>
            <ac:spMk id="42" creationId="{F4460B11-E4F7-6C5C-34B7-79D7D6C1E54A}"/>
          </ac:spMkLst>
        </pc:spChg>
        <pc:spChg chg="mod">
          <ac:chgData name="Stuart C Wilde MBE" userId="effe1fc91cccb1d5" providerId="LiveId" clId="{0B7434C0-F6C9-5341-B016-8AA67EE59543}" dt="2023-12-07T16:43:50.040" v="1837" actId="1076"/>
          <ac:spMkLst>
            <pc:docMk/>
            <pc:sldMk cId="3486815691" sldId="394"/>
            <ac:spMk id="52" creationId="{0B401F19-F098-F1AE-49D5-CF342126B2F2}"/>
          </ac:spMkLst>
        </pc:spChg>
        <pc:spChg chg="mod">
          <ac:chgData name="Stuart C Wilde MBE" userId="effe1fc91cccb1d5" providerId="LiveId" clId="{0B7434C0-F6C9-5341-B016-8AA67EE59543}" dt="2023-12-07T16:43:50.040" v="1837" actId="1076"/>
          <ac:spMkLst>
            <pc:docMk/>
            <pc:sldMk cId="3486815691" sldId="394"/>
            <ac:spMk id="53" creationId="{AC975E98-58BF-20D6-B235-8D354B9961DE}"/>
          </ac:spMkLst>
        </pc:spChg>
        <pc:spChg chg="mod">
          <ac:chgData name="Stuart C Wilde MBE" userId="effe1fc91cccb1d5" providerId="LiveId" clId="{0B7434C0-F6C9-5341-B016-8AA67EE59543}" dt="2023-12-07T16:43:50.040" v="1837" actId="1076"/>
          <ac:spMkLst>
            <pc:docMk/>
            <pc:sldMk cId="3486815691" sldId="394"/>
            <ac:spMk id="54" creationId="{98567D14-0028-C0E0-39D0-64E706347B05}"/>
          </ac:spMkLst>
        </pc:spChg>
        <pc:spChg chg="mod">
          <ac:chgData name="Stuart C Wilde MBE" userId="effe1fc91cccb1d5" providerId="LiveId" clId="{0B7434C0-F6C9-5341-B016-8AA67EE59543}" dt="2023-12-07T16:43:50.040" v="1837" actId="1076"/>
          <ac:spMkLst>
            <pc:docMk/>
            <pc:sldMk cId="3486815691" sldId="394"/>
            <ac:spMk id="62" creationId="{0C771306-FC59-394D-30AE-57D66E1B5CBB}"/>
          </ac:spMkLst>
        </pc:spChg>
        <pc:spChg chg="mod">
          <ac:chgData name="Stuart C Wilde MBE" userId="effe1fc91cccb1d5" providerId="LiveId" clId="{0B7434C0-F6C9-5341-B016-8AA67EE59543}" dt="2023-12-07T16:43:50.040" v="1837" actId="1076"/>
          <ac:spMkLst>
            <pc:docMk/>
            <pc:sldMk cId="3486815691" sldId="394"/>
            <ac:spMk id="63" creationId="{2C461BAA-73CB-C0A5-C38B-1668D20C8511}"/>
          </ac:spMkLst>
        </pc:spChg>
        <pc:picChg chg="mod">
          <ac:chgData name="Stuart C Wilde MBE" userId="effe1fc91cccb1d5" providerId="LiveId" clId="{0B7434C0-F6C9-5341-B016-8AA67EE59543}" dt="2023-12-07T16:43:50.040" v="1837" actId="1076"/>
          <ac:picMkLst>
            <pc:docMk/>
            <pc:sldMk cId="3486815691" sldId="394"/>
            <ac:picMk id="3" creationId="{FD979917-B92F-2C71-00EC-D4234924B9A3}"/>
          </ac:picMkLst>
        </pc:picChg>
        <pc:picChg chg="mod">
          <ac:chgData name="Stuart C Wilde MBE" userId="effe1fc91cccb1d5" providerId="LiveId" clId="{0B7434C0-F6C9-5341-B016-8AA67EE59543}" dt="2023-12-07T16:43:50.040" v="1837" actId="1076"/>
          <ac:picMkLst>
            <pc:docMk/>
            <pc:sldMk cId="3486815691" sldId="394"/>
            <ac:picMk id="6" creationId="{FB6797FC-B4D9-EC94-0A42-4E2437B24B91}"/>
          </ac:picMkLst>
        </pc:picChg>
        <pc:picChg chg="mod">
          <ac:chgData name="Stuart C Wilde MBE" userId="effe1fc91cccb1d5" providerId="LiveId" clId="{0B7434C0-F6C9-5341-B016-8AA67EE59543}" dt="2023-12-07T16:43:50.040" v="1837" actId="1076"/>
          <ac:picMkLst>
            <pc:docMk/>
            <pc:sldMk cId="3486815691" sldId="394"/>
            <ac:picMk id="65" creationId="{7DAD35EF-A433-A9DF-4577-C25A51C27A8E}"/>
          </ac:picMkLst>
        </pc:picChg>
        <pc:cxnChg chg="del">
          <ac:chgData name="Stuart C Wilde MBE" userId="effe1fc91cccb1d5" providerId="LiveId" clId="{0B7434C0-F6C9-5341-B016-8AA67EE59543}" dt="2023-12-05T20:00:22.185" v="488" actId="478"/>
          <ac:cxnSpMkLst>
            <pc:docMk/>
            <pc:sldMk cId="3486815691" sldId="394"/>
            <ac:cxnSpMk id="8" creationId="{50060E80-F1C3-4E50-B873-7CFDEEA90049}"/>
          </ac:cxnSpMkLst>
        </pc:cxnChg>
        <pc:cxnChg chg="del">
          <ac:chgData name="Stuart C Wilde MBE" userId="effe1fc91cccb1d5" providerId="LiveId" clId="{0B7434C0-F6C9-5341-B016-8AA67EE59543}" dt="2023-12-05T20:00:22.185" v="488" actId="478"/>
          <ac:cxnSpMkLst>
            <pc:docMk/>
            <pc:sldMk cId="3486815691" sldId="394"/>
            <ac:cxnSpMk id="9" creationId="{01C52B09-2839-4160-A3C1-6BB201E5D53A}"/>
          </ac:cxnSpMkLst>
        </pc:cxnChg>
        <pc:cxnChg chg="del">
          <ac:chgData name="Stuart C Wilde MBE" userId="effe1fc91cccb1d5" providerId="LiveId" clId="{0B7434C0-F6C9-5341-B016-8AA67EE59543}" dt="2023-12-05T20:00:22.185" v="488" actId="478"/>
          <ac:cxnSpMkLst>
            <pc:docMk/>
            <pc:sldMk cId="3486815691" sldId="394"/>
            <ac:cxnSpMk id="10" creationId="{FC6C2AB6-E695-4520-9F38-6B6A0DE36B04}"/>
          </ac:cxnSpMkLst>
        </pc:cxnChg>
        <pc:cxnChg chg="del">
          <ac:chgData name="Stuart C Wilde MBE" userId="effe1fc91cccb1d5" providerId="LiveId" clId="{0B7434C0-F6C9-5341-B016-8AA67EE59543}" dt="2023-12-05T20:00:22.185" v="488" actId="478"/>
          <ac:cxnSpMkLst>
            <pc:docMk/>
            <pc:sldMk cId="3486815691" sldId="394"/>
            <ac:cxnSpMk id="11" creationId="{8F28B946-C7F6-4BF4-9E0C-3FACB97B07C7}"/>
          </ac:cxnSpMkLst>
        </pc:cxnChg>
        <pc:cxnChg chg="mod">
          <ac:chgData name="Stuart C Wilde MBE" userId="effe1fc91cccb1d5" providerId="LiveId" clId="{0B7434C0-F6C9-5341-B016-8AA67EE59543}" dt="2023-12-07T16:43:50.040" v="1837" actId="1076"/>
          <ac:cxnSpMkLst>
            <pc:docMk/>
            <pc:sldMk cId="3486815691" sldId="394"/>
            <ac:cxnSpMk id="20" creationId="{0D480BBC-9203-13FB-F305-E910ADAD3F55}"/>
          </ac:cxnSpMkLst>
        </pc:cxnChg>
        <pc:cxnChg chg="mod">
          <ac:chgData name="Stuart C Wilde MBE" userId="effe1fc91cccb1d5" providerId="LiveId" clId="{0B7434C0-F6C9-5341-B016-8AA67EE59543}" dt="2023-12-07T16:43:50.040" v="1837" actId="1076"/>
          <ac:cxnSpMkLst>
            <pc:docMk/>
            <pc:sldMk cId="3486815691" sldId="394"/>
            <ac:cxnSpMk id="27" creationId="{6E8F9798-504A-ACC0-FDE3-0F78A7972D10}"/>
          </ac:cxnSpMkLst>
        </pc:cxnChg>
        <pc:cxnChg chg="mod">
          <ac:chgData name="Stuart C Wilde MBE" userId="effe1fc91cccb1d5" providerId="LiveId" clId="{0B7434C0-F6C9-5341-B016-8AA67EE59543}" dt="2023-12-07T16:43:50.040" v="1837" actId="1076"/>
          <ac:cxnSpMkLst>
            <pc:docMk/>
            <pc:sldMk cId="3486815691" sldId="394"/>
            <ac:cxnSpMk id="35" creationId="{C5C06A45-DADA-1876-35C6-3C72A08DD70A}"/>
          </ac:cxnSpMkLst>
        </pc:cxnChg>
        <pc:cxnChg chg="mod">
          <ac:chgData name="Stuart C Wilde MBE" userId="effe1fc91cccb1d5" providerId="LiveId" clId="{0B7434C0-F6C9-5341-B016-8AA67EE59543}" dt="2023-12-07T16:43:50.040" v="1837" actId="1076"/>
          <ac:cxnSpMkLst>
            <pc:docMk/>
            <pc:sldMk cId="3486815691" sldId="394"/>
            <ac:cxnSpMk id="43" creationId="{BA5E0C3B-2FBB-D6BC-0C77-C77F932D18F3}"/>
          </ac:cxnSpMkLst>
        </pc:cxnChg>
        <pc:cxnChg chg="mod">
          <ac:chgData name="Stuart C Wilde MBE" userId="effe1fc91cccb1d5" providerId="LiveId" clId="{0B7434C0-F6C9-5341-B016-8AA67EE59543}" dt="2023-12-07T16:43:50.040" v="1837" actId="1076"/>
          <ac:cxnSpMkLst>
            <pc:docMk/>
            <pc:sldMk cId="3486815691" sldId="394"/>
            <ac:cxnSpMk id="57" creationId="{21C9FEB8-D9A9-46AD-9A17-B46BD371E9FF}"/>
          </ac:cxnSpMkLst>
        </pc:cxnChg>
        <pc:cxnChg chg="mod">
          <ac:chgData name="Stuart C Wilde MBE" userId="effe1fc91cccb1d5" providerId="LiveId" clId="{0B7434C0-F6C9-5341-B016-8AA67EE59543}" dt="2023-12-07T16:43:50.040" v="1837" actId="1076"/>
          <ac:cxnSpMkLst>
            <pc:docMk/>
            <pc:sldMk cId="3486815691" sldId="394"/>
            <ac:cxnSpMk id="66" creationId="{9073293C-E2E6-B977-68DC-6371D2774BE2}"/>
          </ac:cxnSpMkLst>
        </pc:cxnChg>
      </pc:sldChg>
      <pc:sldChg chg="addSp delSp modSp mod">
        <pc:chgData name="Stuart C Wilde MBE" userId="effe1fc91cccb1d5" providerId="LiveId" clId="{0B7434C0-F6C9-5341-B016-8AA67EE59543}" dt="2023-12-07T16:43:59.285" v="1838" actId="1076"/>
        <pc:sldMkLst>
          <pc:docMk/>
          <pc:sldMk cId="1116673399" sldId="395"/>
        </pc:sldMkLst>
        <pc:spChg chg="add mod">
          <ac:chgData name="Stuart C Wilde MBE" userId="effe1fc91cccb1d5" providerId="LiveId" clId="{0B7434C0-F6C9-5341-B016-8AA67EE59543}" dt="2023-12-05T20:25:34.651" v="1264" actId="20577"/>
          <ac:spMkLst>
            <pc:docMk/>
            <pc:sldMk cId="1116673399" sldId="395"/>
            <ac:spMk id="2" creationId="{49C6D8A6-8FBB-8493-E62D-C80A59DD0548}"/>
          </ac:spMkLst>
        </pc:spChg>
        <pc:spChg chg="del">
          <ac:chgData name="Stuart C Wilde MBE" userId="effe1fc91cccb1d5" providerId="LiveId" clId="{0B7434C0-F6C9-5341-B016-8AA67EE59543}" dt="2023-12-05T20:00:27.687" v="489" actId="478"/>
          <ac:spMkLst>
            <pc:docMk/>
            <pc:sldMk cId="1116673399" sldId="395"/>
            <ac:spMk id="4" creationId="{60735DC8-A105-4BD0-A57F-2FFC38AECE84}"/>
          </ac:spMkLst>
        </pc:spChg>
        <pc:spChg chg="mod">
          <ac:chgData name="Stuart C Wilde MBE" userId="effe1fc91cccb1d5" providerId="LiveId" clId="{0B7434C0-F6C9-5341-B016-8AA67EE59543}" dt="2023-12-07T16:43:59.285" v="1838" actId="1076"/>
          <ac:spMkLst>
            <pc:docMk/>
            <pc:sldMk cId="1116673399" sldId="395"/>
            <ac:spMk id="13" creationId="{B773A3A9-133B-B7E4-912A-002CFD960D3A}"/>
          </ac:spMkLst>
        </pc:spChg>
        <pc:spChg chg="del">
          <ac:chgData name="Stuart C Wilde MBE" userId="effe1fc91cccb1d5" providerId="LiveId" clId="{0B7434C0-F6C9-5341-B016-8AA67EE59543}" dt="2023-12-05T20:00:27.687" v="489" actId="478"/>
          <ac:spMkLst>
            <pc:docMk/>
            <pc:sldMk cId="1116673399" sldId="395"/>
            <ac:spMk id="14" creationId="{8F43C2BE-FC11-4556-86F2-8EE2FBBF10D2}"/>
          </ac:spMkLst>
        </pc:spChg>
        <pc:spChg chg="mod">
          <ac:chgData name="Stuart C Wilde MBE" userId="effe1fc91cccb1d5" providerId="LiveId" clId="{0B7434C0-F6C9-5341-B016-8AA67EE59543}" dt="2023-12-07T16:43:59.285" v="1838" actId="1076"/>
          <ac:spMkLst>
            <pc:docMk/>
            <pc:sldMk cId="1116673399" sldId="395"/>
            <ac:spMk id="15" creationId="{B1829252-3D33-364C-DE7B-BB53233C8F14}"/>
          </ac:spMkLst>
        </pc:spChg>
        <pc:spChg chg="mod">
          <ac:chgData name="Stuart C Wilde MBE" userId="effe1fc91cccb1d5" providerId="LiveId" clId="{0B7434C0-F6C9-5341-B016-8AA67EE59543}" dt="2023-12-07T16:43:59.285" v="1838" actId="1076"/>
          <ac:spMkLst>
            <pc:docMk/>
            <pc:sldMk cId="1116673399" sldId="395"/>
            <ac:spMk id="18" creationId="{6E1D2791-73E1-26BC-8997-96077EBFBB7B}"/>
          </ac:spMkLst>
        </pc:spChg>
        <pc:spChg chg="mod">
          <ac:chgData name="Stuart C Wilde MBE" userId="effe1fc91cccb1d5" providerId="LiveId" clId="{0B7434C0-F6C9-5341-B016-8AA67EE59543}" dt="2023-12-07T16:43:59.285" v="1838" actId="1076"/>
          <ac:spMkLst>
            <pc:docMk/>
            <pc:sldMk cId="1116673399" sldId="395"/>
            <ac:spMk id="19" creationId="{71A43FF2-6A7A-FC0C-05C1-AFC0B4ABF4F3}"/>
          </ac:spMkLst>
        </pc:spChg>
        <pc:spChg chg="mod">
          <ac:chgData name="Stuart C Wilde MBE" userId="effe1fc91cccb1d5" providerId="LiveId" clId="{0B7434C0-F6C9-5341-B016-8AA67EE59543}" dt="2023-12-07T16:43:59.285" v="1838" actId="1076"/>
          <ac:spMkLst>
            <pc:docMk/>
            <pc:sldMk cId="1116673399" sldId="395"/>
            <ac:spMk id="23" creationId="{9899B22A-0847-3B21-BC73-BCC3F5FC9C64}"/>
          </ac:spMkLst>
        </pc:spChg>
        <pc:spChg chg="mod">
          <ac:chgData name="Stuart C Wilde MBE" userId="effe1fc91cccb1d5" providerId="LiveId" clId="{0B7434C0-F6C9-5341-B016-8AA67EE59543}" dt="2023-12-07T16:43:59.285" v="1838" actId="1076"/>
          <ac:spMkLst>
            <pc:docMk/>
            <pc:sldMk cId="1116673399" sldId="395"/>
            <ac:spMk id="24" creationId="{6309C613-92E5-F2EF-C51B-B60B79F81430}"/>
          </ac:spMkLst>
        </pc:spChg>
        <pc:spChg chg="del">
          <ac:chgData name="Stuart C Wilde MBE" userId="effe1fc91cccb1d5" providerId="LiveId" clId="{0B7434C0-F6C9-5341-B016-8AA67EE59543}" dt="2023-12-05T20:00:27.687" v="489" actId="478"/>
          <ac:spMkLst>
            <pc:docMk/>
            <pc:sldMk cId="1116673399" sldId="395"/>
            <ac:spMk id="25" creationId="{F54BD576-CC82-43DA-A008-C28EF60A448A}"/>
          </ac:spMkLst>
        </pc:spChg>
        <pc:spChg chg="mod">
          <ac:chgData name="Stuart C Wilde MBE" userId="effe1fc91cccb1d5" providerId="LiveId" clId="{0B7434C0-F6C9-5341-B016-8AA67EE59543}" dt="2023-12-07T16:43:59.285" v="1838" actId="1076"/>
          <ac:spMkLst>
            <pc:docMk/>
            <pc:sldMk cId="1116673399" sldId="395"/>
            <ac:spMk id="26" creationId="{CC3C1C82-7390-9F39-C8DD-1656CF92954F}"/>
          </ac:spMkLst>
        </pc:spChg>
        <pc:spChg chg="mod">
          <ac:chgData name="Stuart C Wilde MBE" userId="effe1fc91cccb1d5" providerId="LiveId" clId="{0B7434C0-F6C9-5341-B016-8AA67EE59543}" dt="2023-12-07T16:43:59.285" v="1838" actId="1076"/>
          <ac:spMkLst>
            <pc:docMk/>
            <pc:sldMk cId="1116673399" sldId="395"/>
            <ac:spMk id="28" creationId="{DD661F6A-5BE4-557E-318E-469F6557BB7B}"/>
          </ac:spMkLst>
        </pc:spChg>
        <pc:spChg chg="del">
          <ac:chgData name="Stuart C Wilde MBE" userId="effe1fc91cccb1d5" providerId="LiveId" clId="{0B7434C0-F6C9-5341-B016-8AA67EE59543}" dt="2023-12-05T20:25:37.555" v="1265" actId="478"/>
          <ac:spMkLst>
            <pc:docMk/>
            <pc:sldMk cId="1116673399" sldId="395"/>
            <ac:spMk id="29" creationId="{C5A8C257-B6E4-D850-0685-E36894744DCB}"/>
          </ac:spMkLst>
        </pc:spChg>
        <pc:spChg chg="mod">
          <ac:chgData name="Stuart C Wilde MBE" userId="effe1fc91cccb1d5" providerId="LiveId" clId="{0B7434C0-F6C9-5341-B016-8AA67EE59543}" dt="2023-12-07T16:43:59.285" v="1838" actId="1076"/>
          <ac:spMkLst>
            <pc:docMk/>
            <pc:sldMk cId="1116673399" sldId="395"/>
            <ac:spMk id="31" creationId="{69553A4A-A453-5386-4E07-8505477239FE}"/>
          </ac:spMkLst>
        </pc:spChg>
        <pc:spChg chg="mod">
          <ac:chgData name="Stuart C Wilde MBE" userId="effe1fc91cccb1d5" providerId="LiveId" clId="{0B7434C0-F6C9-5341-B016-8AA67EE59543}" dt="2023-12-07T16:43:59.285" v="1838" actId="1076"/>
          <ac:spMkLst>
            <pc:docMk/>
            <pc:sldMk cId="1116673399" sldId="395"/>
            <ac:spMk id="32" creationId="{E430DEF7-4C85-B10F-0BDF-F83D4BFB612B}"/>
          </ac:spMkLst>
        </pc:spChg>
        <pc:spChg chg="mod">
          <ac:chgData name="Stuart C Wilde MBE" userId="effe1fc91cccb1d5" providerId="LiveId" clId="{0B7434C0-F6C9-5341-B016-8AA67EE59543}" dt="2023-12-07T16:43:59.285" v="1838" actId="1076"/>
          <ac:spMkLst>
            <pc:docMk/>
            <pc:sldMk cId="1116673399" sldId="395"/>
            <ac:spMk id="33" creationId="{C65596E5-4079-6978-3645-503DB3697B3A}"/>
          </ac:spMkLst>
        </pc:spChg>
        <pc:spChg chg="mod">
          <ac:chgData name="Stuart C Wilde MBE" userId="effe1fc91cccb1d5" providerId="LiveId" clId="{0B7434C0-F6C9-5341-B016-8AA67EE59543}" dt="2023-12-07T16:43:59.285" v="1838" actId="1076"/>
          <ac:spMkLst>
            <pc:docMk/>
            <pc:sldMk cId="1116673399" sldId="395"/>
            <ac:spMk id="34" creationId="{B8DFB288-6C16-1336-096F-2F25CBBC9C74}"/>
          </ac:spMkLst>
        </pc:spChg>
        <pc:spChg chg="mod">
          <ac:chgData name="Stuart C Wilde MBE" userId="effe1fc91cccb1d5" providerId="LiveId" clId="{0B7434C0-F6C9-5341-B016-8AA67EE59543}" dt="2023-12-07T16:43:59.285" v="1838" actId="1076"/>
          <ac:spMkLst>
            <pc:docMk/>
            <pc:sldMk cId="1116673399" sldId="395"/>
            <ac:spMk id="36" creationId="{913DF381-1D8E-4DF4-CAA2-E3827F29ADC3}"/>
          </ac:spMkLst>
        </pc:spChg>
        <pc:spChg chg="mod">
          <ac:chgData name="Stuart C Wilde MBE" userId="effe1fc91cccb1d5" providerId="LiveId" clId="{0B7434C0-F6C9-5341-B016-8AA67EE59543}" dt="2023-12-07T16:43:59.285" v="1838" actId="1076"/>
          <ac:spMkLst>
            <pc:docMk/>
            <pc:sldMk cId="1116673399" sldId="395"/>
            <ac:spMk id="37" creationId="{35F63E98-BAB2-FB2A-4759-9C84870237C2}"/>
          </ac:spMkLst>
        </pc:spChg>
        <pc:spChg chg="mod">
          <ac:chgData name="Stuart C Wilde MBE" userId="effe1fc91cccb1d5" providerId="LiveId" clId="{0B7434C0-F6C9-5341-B016-8AA67EE59543}" dt="2023-12-07T16:43:59.285" v="1838" actId="1076"/>
          <ac:spMkLst>
            <pc:docMk/>
            <pc:sldMk cId="1116673399" sldId="395"/>
            <ac:spMk id="46" creationId="{E328E04A-A10F-D9B0-7109-6C1232CBB3A7}"/>
          </ac:spMkLst>
        </pc:spChg>
        <pc:picChg chg="mod">
          <ac:chgData name="Stuart C Wilde MBE" userId="effe1fc91cccb1d5" providerId="LiveId" clId="{0B7434C0-F6C9-5341-B016-8AA67EE59543}" dt="2023-12-07T16:43:59.285" v="1838" actId="1076"/>
          <ac:picMkLst>
            <pc:docMk/>
            <pc:sldMk cId="1116673399" sldId="395"/>
            <ac:picMk id="5" creationId="{CA6DC921-1C03-AA41-DF34-E5B258C97120}"/>
          </ac:picMkLst>
        </pc:picChg>
        <pc:picChg chg="mod">
          <ac:chgData name="Stuart C Wilde MBE" userId="effe1fc91cccb1d5" providerId="LiveId" clId="{0B7434C0-F6C9-5341-B016-8AA67EE59543}" dt="2023-12-07T16:43:59.285" v="1838" actId="1076"/>
          <ac:picMkLst>
            <pc:docMk/>
            <pc:sldMk cId="1116673399" sldId="395"/>
            <ac:picMk id="17" creationId="{A316087F-F884-89F0-6D68-33185AEA6BC3}"/>
          </ac:picMkLst>
        </pc:picChg>
        <pc:picChg chg="mod">
          <ac:chgData name="Stuart C Wilde MBE" userId="effe1fc91cccb1d5" providerId="LiveId" clId="{0B7434C0-F6C9-5341-B016-8AA67EE59543}" dt="2023-12-07T16:43:59.285" v="1838" actId="1076"/>
          <ac:picMkLst>
            <pc:docMk/>
            <pc:sldMk cId="1116673399" sldId="395"/>
            <ac:picMk id="48" creationId="{7B119EA7-AB69-950E-37BC-CF02BD7F8150}"/>
          </ac:picMkLst>
        </pc:picChg>
        <pc:picChg chg="mod">
          <ac:chgData name="Stuart C Wilde MBE" userId="effe1fc91cccb1d5" providerId="LiveId" clId="{0B7434C0-F6C9-5341-B016-8AA67EE59543}" dt="2023-12-07T16:43:59.285" v="1838" actId="1076"/>
          <ac:picMkLst>
            <pc:docMk/>
            <pc:sldMk cId="1116673399" sldId="395"/>
            <ac:picMk id="59" creationId="{68155964-3D19-8930-DF30-49E28663ECB2}"/>
          </ac:picMkLst>
        </pc:picChg>
        <pc:cxnChg chg="del">
          <ac:chgData name="Stuart C Wilde MBE" userId="effe1fc91cccb1d5" providerId="LiveId" clId="{0B7434C0-F6C9-5341-B016-8AA67EE59543}" dt="2023-12-05T20:00:27.687" v="489" actId="478"/>
          <ac:cxnSpMkLst>
            <pc:docMk/>
            <pc:sldMk cId="1116673399" sldId="395"/>
            <ac:cxnSpMk id="8" creationId="{50060E80-F1C3-4E50-B873-7CFDEEA90049}"/>
          </ac:cxnSpMkLst>
        </pc:cxnChg>
        <pc:cxnChg chg="del">
          <ac:chgData name="Stuart C Wilde MBE" userId="effe1fc91cccb1d5" providerId="LiveId" clId="{0B7434C0-F6C9-5341-B016-8AA67EE59543}" dt="2023-12-05T20:00:27.687" v="489" actId="478"/>
          <ac:cxnSpMkLst>
            <pc:docMk/>
            <pc:sldMk cId="1116673399" sldId="395"/>
            <ac:cxnSpMk id="9" creationId="{01C52B09-2839-4160-A3C1-6BB201E5D53A}"/>
          </ac:cxnSpMkLst>
        </pc:cxnChg>
        <pc:cxnChg chg="del">
          <ac:chgData name="Stuart C Wilde MBE" userId="effe1fc91cccb1d5" providerId="LiveId" clId="{0B7434C0-F6C9-5341-B016-8AA67EE59543}" dt="2023-12-05T20:00:27.687" v="489" actId="478"/>
          <ac:cxnSpMkLst>
            <pc:docMk/>
            <pc:sldMk cId="1116673399" sldId="395"/>
            <ac:cxnSpMk id="10" creationId="{FC6C2AB6-E695-4520-9F38-6B6A0DE36B04}"/>
          </ac:cxnSpMkLst>
        </pc:cxnChg>
        <pc:cxnChg chg="del">
          <ac:chgData name="Stuart C Wilde MBE" userId="effe1fc91cccb1d5" providerId="LiveId" clId="{0B7434C0-F6C9-5341-B016-8AA67EE59543}" dt="2023-12-05T20:00:27.687" v="489" actId="478"/>
          <ac:cxnSpMkLst>
            <pc:docMk/>
            <pc:sldMk cId="1116673399" sldId="395"/>
            <ac:cxnSpMk id="11" creationId="{8F28B946-C7F6-4BF4-9E0C-3FACB97B07C7}"/>
          </ac:cxnSpMkLst>
        </pc:cxnChg>
        <pc:cxnChg chg="mod">
          <ac:chgData name="Stuart C Wilde MBE" userId="effe1fc91cccb1d5" providerId="LiveId" clId="{0B7434C0-F6C9-5341-B016-8AA67EE59543}" dt="2023-12-07T16:43:59.285" v="1838" actId="1076"/>
          <ac:cxnSpMkLst>
            <pc:docMk/>
            <pc:sldMk cId="1116673399" sldId="395"/>
            <ac:cxnSpMk id="20" creationId="{0D480BBC-9203-13FB-F305-E910ADAD3F55}"/>
          </ac:cxnSpMkLst>
        </pc:cxnChg>
        <pc:cxnChg chg="mod">
          <ac:chgData name="Stuart C Wilde MBE" userId="effe1fc91cccb1d5" providerId="LiveId" clId="{0B7434C0-F6C9-5341-B016-8AA67EE59543}" dt="2023-12-07T16:43:59.285" v="1838" actId="1076"/>
          <ac:cxnSpMkLst>
            <pc:docMk/>
            <pc:sldMk cId="1116673399" sldId="395"/>
            <ac:cxnSpMk id="21" creationId="{7E3CF850-1FC5-F2BC-0472-35F8A8538391}"/>
          </ac:cxnSpMkLst>
        </pc:cxnChg>
        <pc:cxnChg chg="mod">
          <ac:chgData name="Stuart C Wilde MBE" userId="effe1fc91cccb1d5" providerId="LiveId" clId="{0B7434C0-F6C9-5341-B016-8AA67EE59543}" dt="2023-12-07T16:43:59.285" v="1838" actId="1076"/>
          <ac:cxnSpMkLst>
            <pc:docMk/>
            <pc:sldMk cId="1116673399" sldId="395"/>
            <ac:cxnSpMk id="22" creationId="{20050B47-E700-6066-073D-0603E39F6831}"/>
          </ac:cxnSpMkLst>
        </pc:cxnChg>
        <pc:cxnChg chg="mod">
          <ac:chgData name="Stuart C Wilde MBE" userId="effe1fc91cccb1d5" providerId="LiveId" clId="{0B7434C0-F6C9-5341-B016-8AA67EE59543}" dt="2023-12-07T16:43:59.285" v="1838" actId="1076"/>
          <ac:cxnSpMkLst>
            <pc:docMk/>
            <pc:sldMk cId="1116673399" sldId="395"/>
            <ac:cxnSpMk id="27" creationId="{6E8F9798-504A-ACC0-FDE3-0F78A7972D10}"/>
          </ac:cxnSpMkLst>
        </pc:cxnChg>
        <pc:cxnChg chg="mod">
          <ac:chgData name="Stuart C Wilde MBE" userId="effe1fc91cccb1d5" providerId="LiveId" clId="{0B7434C0-F6C9-5341-B016-8AA67EE59543}" dt="2023-12-07T16:43:59.285" v="1838" actId="1076"/>
          <ac:cxnSpMkLst>
            <pc:docMk/>
            <pc:sldMk cId="1116673399" sldId="395"/>
            <ac:cxnSpMk id="30" creationId="{1401032D-67CE-5F27-413B-8A646DC3C5CE}"/>
          </ac:cxnSpMkLst>
        </pc:cxnChg>
        <pc:cxnChg chg="mod">
          <ac:chgData name="Stuart C Wilde MBE" userId="effe1fc91cccb1d5" providerId="LiveId" clId="{0B7434C0-F6C9-5341-B016-8AA67EE59543}" dt="2023-12-07T16:43:59.285" v="1838" actId="1076"/>
          <ac:cxnSpMkLst>
            <pc:docMk/>
            <pc:sldMk cId="1116673399" sldId="395"/>
            <ac:cxnSpMk id="35" creationId="{C5C06A45-DADA-1876-35C6-3C72A08DD70A}"/>
          </ac:cxnSpMkLst>
        </pc:cxnChg>
        <pc:cxnChg chg="mod">
          <ac:chgData name="Stuart C Wilde MBE" userId="effe1fc91cccb1d5" providerId="LiveId" clId="{0B7434C0-F6C9-5341-B016-8AA67EE59543}" dt="2023-12-07T16:43:59.285" v="1838" actId="1076"/>
          <ac:cxnSpMkLst>
            <pc:docMk/>
            <pc:sldMk cId="1116673399" sldId="395"/>
            <ac:cxnSpMk id="38" creationId="{EBDD8B46-812C-569F-B89F-2F982751400A}"/>
          </ac:cxnSpMkLst>
        </pc:cxnChg>
        <pc:cxnChg chg="mod">
          <ac:chgData name="Stuart C Wilde MBE" userId="effe1fc91cccb1d5" providerId="LiveId" clId="{0B7434C0-F6C9-5341-B016-8AA67EE59543}" dt="2023-12-07T16:43:59.285" v="1838" actId="1076"/>
          <ac:cxnSpMkLst>
            <pc:docMk/>
            <pc:sldMk cId="1116673399" sldId="395"/>
            <ac:cxnSpMk id="39" creationId="{D97D585B-4194-BE04-2E3A-3C91C62B660F}"/>
          </ac:cxnSpMkLst>
        </pc:cxnChg>
        <pc:cxnChg chg="mod">
          <ac:chgData name="Stuart C Wilde MBE" userId="effe1fc91cccb1d5" providerId="LiveId" clId="{0B7434C0-F6C9-5341-B016-8AA67EE59543}" dt="2023-12-07T16:43:59.285" v="1838" actId="1076"/>
          <ac:cxnSpMkLst>
            <pc:docMk/>
            <pc:sldMk cId="1116673399" sldId="395"/>
            <ac:cxnSpMk id="44" creationId="{83110C49-E9F3-B93F-600B-53971493AAC1}"/>
          </ac:cxnSpMkLst>
        </pc:cxnChg>
        <pc:cxnChg chg="mod">
          <ac:chgData name="Stuart C Wilde MBE" userId="effe1fc91cccb1d5" providerId="LiveId" clId="{0B7434C0-F6C9-5341-B016-8AA67EE59543}" dt="2023-12-07T16:43:59.285" v="1838" actId="1076"/>
          <ac:cxnSpMkLst>
            <pc:docMk/>
            <pc:sldMk cId="1116673399" sldId="395"/>
            <ac:cxnSpMk id="45" creationId="{5C51BD23-984B-3BC2-F90F-B232502F2712}"/>
          </ac:cxnSpMkLst>
        </pc:cxnChg>
        <pc:cxnChg chg="mod">
          <ac:chgData name="Stuart C Wilde MBE" userId="effe1fc91cccb1d5" providerId="LiveId" clId="{0B7434C0-F6C9-5341-B016-8AA67EE59543}" dt="2023-12-07T16:43:59.285" v="1838" actId="1076"/>
          <ac:cxnSpMkLst>
            <pc:docMk/>
            <pc:sldMk cId="1116673399" sldId="395"/>
            <ac:cxnSpMk id="47" creationId="{9F8B71D2-D3D3-4DE1-03A4-F599DF948A0B}"/>
          </ac:cxnSpMkLst>
        </pc:cxnChg>
      </pc:sldChg>
      <pc:sldChg chg="addSp delSp modSp mod">
        <pc:chgData name="Stuart C Wilde MBE" userId="effe1fc91cccb1d5" providerId="LiveId" clId="{0B7434C0-F6C9-5341-B016-8AA67EE59543}" dt="2023-12-07T16:44:08.375" v="1839" actId="1076"/>
        <pc:sldMkLst>
          <pc:docMk/>
          <pc:sldMk cId="2203953103" sldId="396"/>
        </pc:sldMkLst>
        <pc:spChg chg="add mod">
          <ac:chgData name="Stuart C Wilde MBE" userId="effe1fc91cccb1d5" providerId="LiveId" clId="{0B7434C0-F6C9-5341-B016-8AA67EE59543}" dt="2023-12-05T20:25:46.209" v="1271" actId="20577"/>
          <ac:spMkLst>
            <pc:docMk/>
            <pc:sldMk cId="2203953103" sldId="396"/>
            <ac:spMk id="2" creationId="{246A0678-2621-5035-144A-DFC834104D9D}"/>
          </ac:spMkLst>
        </pc:spChg>
        <pc:spChg chg="del">
          <ac:chgData name="Stuart C Wilde MBE" userId="effe1fc91cccb1d5" providerId="LiveId" clId="{0B7434C0-F6C9-5341-B016-8AA67EE59543}" dt="2023-12-05T20:00:32.883" v="490" actId="478"/>
          <ac:spMkLst>
            <pc:docMk/>
            <pc:sldMk cId="2203953103" sldId="396"/>
            <ac:spMk id="4" creationId="{60735DC8-A105-4BD0-A57F-2FFC38AECE84}"/>
          </ac:spMkLst>
        </pc:spChg>
        <pc:spChg chg="mod">
          <ac:chgData name="Stuart C Wilde MBE" userId="effe1fc91cccb1d5" providerId="LiveId" clId="{0B7434C0-F6C9-5341-B016-8AA67EE59543}" dt="2023-12-07T16:44:08.375" v="1839" actId="1076"/>
          <ac:spMkLst>
            <pc:docMk/>
            <pc:sldMk cId="2203953103" sldId="396"/>
            <ac:spMk id="12" creationId="{1516020E-B0A6-E6E1-E64E-7429BCFE3F4A}"/>
          </ac:spMkLst>
        </pc:spChg>
        <pc:spChg chg="del">
          <ac:chgData name="Stuart C Wilde MBE" userId="effe1fc91cccb1d5" providerId="LiveId" clId="{0B7434C0-F6C9-5341-B016-8AA67EE59543}" dt="2023-12-05T20:00:32.883" v="490" actId="478"/>
          <ac:spMkLst>
            <pc:docMk/>
            <pc:sldMk cId="2203953103" sldId="396"/>
            <ac:spMk id="14" creationId="{8F43C2BE-FC11-4556-86F2-8EE2FBBF10D2}"/>
          </ac:spMkLst>
        </pc:spChg>
        <pc:spChg chg="mod">
          <ac:chgData name="Stuart C Wilde MBE" userId="effe1fc91cccb1d5" providerId="LiveId" clId="{0B7434C0-F6C9-5341-B016-8AA67EE59543}" dt="2023-12-07T16:44:08.375" v="1839" actId="1076"/>
          <ac:spMkLst>
            <pc:docMk/>
            <pc:sldMk cId="2203953103" sldId="396"/>
            <ac:spMk id="15" creationId="{0F64C21E-16EA-59A8-7101-5460595547D8}"/>
          </ac:spMkLst>
        </pc:spChg>
        <pc:spChg chg="mod">
          <ac:chgData name="Stuart C Wilde MBE" userId="effe1fc91cccb1d5" providerId="LiveId" clId="{0B7434C0-F6C9-5341-B016-8AA67EE59543}" dt="2023-12-07T16:44:08.375" v="1839" actId="1076"/>
          <ac:spMkLst>
            <pc:docMk/>
            <pc:sldMk cId="2203953103" sldId="396"/>
            <ac:spMk id="16" creationId="{56835687-FE39-2D52-E182-0C68D4BD0F0E}"/>
          </ac:spMkLst>
        </pc:spChg>
        <pc:spChg chg="mod">
          <ac:chgData name="Stuart C Wilde MBE" userId="effe1fc91cccb1d5" providerId="LiveId" clId="{0B7434C0-F6C9-5341-B016-8AA67EE59543}" dt="2023-12-07T16:44:08.375" v="1839" actId="1076"/>
          <ac:spMkLst>
            <pc:docMk/>
            <pc:sldMk cId="2203953103" sldId="396"/>
            <ac:spMk id="21" creationId="{89D09E5F-18CC-5DA5-4CBD-623D1090996D}"/>
          </ac:spMkLst>
        </pc:spChg>
        <pc:spChg chg="del">
          <ac:chgData name="Stuart C Wilde MBE" userId="effe1fc91cccb1d5" providerId="LiveId" clId="{0B7434C0-F6C9-5341-B016-8AA67EE59543}" dt="2023-12-05T20:00:32.883" v="490" actId="478"/>
          <ac:spMkLst>
            <pc:docMk/>
            <pc:sldMk cId="2203953103" sldId="396"/>
            <ac:spMk id="25" creationId="{F54BD576-CC82-43DA-A008-C28EF60A448A}"/>
          </ac:spMkLst>
        </pc:spChg>
        <pc:spChg chg="mod">
          <ac:chgData name="Stuart C Wilde MBE" userId="effe1fc91cccb1d5" providerId="LiveId" clId="{0B7434C0-F6C9-5341-B016-8AA67EE59543}" dt="2023-12-07T16:44:08.375" v="1839" actId="1076"/>
          <ac:spMkLst>
            <pc:docMk/>
            <pc:sldMk cId="2203953103" sldId="396"/>
            <ac:spMk id="27" creationId="{0D513DC3-9612-BEE2-9C46-61A858CAC306}"/>
          </ac:spMkLst>
        </pc:spChg>
        <pc:spChg chg="mod">
          <ac:chgData name="Stuart C Wilde MBE" userId="effe1fc91cccb1d5" providerId="LiveId" clId="{0B7434C0-F6C9-5341-B016-8AA67EE59543}" dt="2023-12-07T16:44:08.375" v="1839" actId="1076"/>
          <ac:spMkLst>
            <pc:docMk/>
            <pc:sldMk cId="2203953103" sldId="396"/>
            <ac:spMk id="28" creationId="{D61C5D8B-0C1E-03C6-6F90-7A53509818BA}"/>
          </ac:spMkLst>
        </pc:spChg>
        <pc:spChg chg="del">
          <ac:chgData name="Stuart C Wilde MBE" userId="effe1fc91cccb1d5" providerId="LiveId" clId="{0B7434C0-F6C9-5341-B016-8AA67EE59543}" dt="2023-12-05T20:25:50.855" v="1272" actId="478"/>
          <ac:spMkLst>
            <pc:docMk/>
            <pc:sldMk cId="2203953103" sldId="396"/>
            <ac:spMk id="29" creationId="{C5A8C257-B6E4-D850-0685-E36894744DCB}"/>
          </ac:spMkLst>
        </pc:spChg>
        <pc:spChg chg="mod">
          <ac:chgData name="Stuart C Wilde MBE" userId="effe1fc91cccb1d5" providerId="LiveId" clId="{0B7434C0-F6C9-5341-B016-8AA67EE59543}" dt="2023-12-07T16:44:08.375" v="1839" actId="1076"/>
          <ac:spMkLst>
            <pc:docMk/>
            <pc:sldMk cId="2203953103" sldId="396"/>
            <ac:spMk id="36" creationId="{39D44BEE-AFAF-5714-F8DB-F39DF64438CE}"/>
          </ac:spMkLst>
        </pc:spChg>
        <pc:spChg chg="mod">
          <ac:chgData name="Stuart C Wilde MBE" userId="effe1fc91cccb1d5" providerId="LiveId" clId="{0B7434C0-F6C9-5341-B016-8AA67EE59543}" dt="2023-12-07T16:44:08.375" v="1839" actId="1076"/>
          <ac:spMkLst>
            <pc:docMk/>
            <pc:sldMk cId="2203953103" sldId="396"/>
            <ac:spMk id="37" creationId="{F8D0231F-60C8-227A-DB39-538E99E50EAB}"/>
          </ac:spMkLst>
        </pc:spChg>
        <pc:spChg chg="mod">
          <ac:chgData name="Stuart C Wilde MBE" userId="effe1fc91cccb1d5" providerId="LiveId" clId="{0B7434C0-F6C9-5341-B016-8AA67EE59543}" dt="2023-12-07T16:44:08.375" v="1839" actId="1076"/>
          <ac:spMkLst>
            <pc:docMk/>
            <pc:sldMk cId="2203953103" sldId="396"/>
            <ac:spMk id="38" creationId="{8B4ACCF8-26E3-538F-C922-BB3626D5067E}"/>
          </ac:spMkLst>
        </pc:spChg>
        <pc:picChg chg="mod">
          <ac:chgData name="Stuart C Wilde MBE" userId="effe1fc91cccb1d5" providerId="LiveId" clId="{0B7434C0-F6C9-5341-B016-8AA67EE59543}" dt="2023-12-07T16:44:08.375" v="1839" actId="1076"/>
          <ac:picMkLst>
            <pc:docMk/>
            <pc:sldMk cId="2203953103" sldId="396"/>
            <ac:picMk id="5" creationId="{8C1AAE65-BF4D-5D21-DB90-B951A7657BF4}"/>
          </ac:picMkLst>
        </pc:picChg>
        <pc:picChg chg="mod">
          <ac:chgData name="Stuart C Wilde MBE" userId="effe1fc91cccb1d5" providerId="LiveId" clId="{0B7434C0-F6C9-5341-B016-8AA67EE59543}" dt="2023-12-07T16:44:08.375" v="1839" actId="1076"/>
          <ac:picMkLst>
            <pc:docMk/>
            <pc:sldMk cId="2203953103" sldId="396"/>
            <ac:picMk id="6" creationId="{E9DC46DD-B54E-452A-7312-38147D0E7B97}"/>
          </ac:picMkLst>
        </pc:picChg>
        <pc:picChg chg="mod">
          <ac:chgData name="Stuart C Wilde MBE" userId="effe1fc91cccb1d5" providerId="LiveId" clId="{0B7434C0-F6C9-5341-B016-8AA67EE59543}" dt="2023-12-07T16:44:08.375" v="1839" actId="1076"/>
          <ac:picMkLst>
            <pc:docMk/>
            <pc:sldMk cId="2203953103" sldId="396"/>
            <ac:picMk id="13" creationId="{02B0CAC1-E0A2-CC5E-6507-8422D48154A5}"/>
          </ac:picMkLst>
        </pc:picChg>
        <pc:cxnChg chg="del">
          <ac:chgData name="Stuart C Wilde MBE" userId="effe1fc91cccb1d5" providerId="LiveId" clId="{0B7434C0-F6C9-5341-B016-8AA67EE59543}" dt="2023-12-05T20:00:32.883" v="490" actId="478"/>
          <ac:cxnSpMkLst>
            <pc:docMk/>
            <pc:sldMk cId="2203953103" sldId="396"/>
            <ac:cxnSpMk id="8" creationId="{50060E80-F1C3-4E50-B873-7CFDEEA90049}"/>
          </ac:cxnSpMkLst>
        </pc:cxnChg>
        <pc:cxnChg chg="del">
          <ac:chgData name="Stuart C Wilde MBE" userId="effe1fc91cccb1d5" providerId="LiveId" clId="{0B7434C0-F6C9-5341-B016-8AA67EE59543}" dt="2023-12-05T20:00:32.883" v="490" actId="478"/>
          <ac:cxnSpMkLst>
            <pc:docMk/>
            <pc:sldMk cId="2203953103" sldId="396"/>
            <ac:cxnSpMk id="9" creationId="{01C52B09-2839-4160-A3C1-6BB201E5D53A}"/>
          </ac:cxnSpMkLst>
        </pc:cxnChg>
        <pc:cxnChg chg="del">
          <ac:chgData name="Stuart C Wilde MBE" userId="effe1fc91cccb1d5" providerId="LiveId" clId="{0B7434C0-F6C9-5341-B016-8AA67EE59543}" dt="2023-12-05T20:00:32.883" v="490" actId="478"/>
          <ac:cxnSpMkLst>
            <pc:docMk/>
            <pc:sldMk cId="2203953103" sldId="396"/>
            <ac:cxnSpMk id="10" creationId="{FC6C2AB6-E695-4520-9F38-6B6A0DE36B04}"/>
          </ac:cxnSpMkLst>
        </pc:cxnChg>
        <pc:cxnChg chg="del">
          <ac:chgData name="Stuart C Wilde MBE" userId="effe1fc91cccb1d5" providerId="LiveId" clId="{0B7434C0-F6C9-5341-B016-8AA67EE59543}" dt="2023-12-05T20:00:32.883" v="490" actId="478"/>
          <ac:cxnSpMkLst>
            <pc:docMk/>
            <pc:sldMk cId="2203953103" sldId="396"/>
            <ac:cxnSpMk id="11" creationId="{8F28B946-C7F6-4BF4-9E0C-3FACB97B07C7}"/>
          </ac:cxnSpMkLst>
        </pc:cxnChg>
        <pc:cxnChg chg="mod">
          <ac:chgData name="Stuart C Wilde MBE" userId="effe1fc91cccb1d5" providerId="LiveId" clId="{0B7434C0-F6C9-5341-B016-8AA67EE59543}" dt="2023-12-07T16:44:08.375" v="1839" actId="1076"/>
          <ac:cxnSpMkLst>
            <pc:docMk/>
            <pc:sldMk cId="2203953103" sldId="396"/>
            <ac:cxnSpMk id="17" creationId="{EF9BF419-55DC-7E69-AE4F-B9103E664DF1}"/>
          </ac:cxnSpMkLst>
        </pc:cxnChg>
        <pc:cxnChg chg="mod">
          <ac:chgData name="Stuart C Wilde MBE" userId="effe1fc91cccb1d5" providerId="LiveId" clId="{0B7434C0-F6C9-5341-B016-8AA67EE59543}" dt="2023-12-07T16:44:08.375" v="1839" actId="1076"/>
          <ac:cxnSpMkLst>
            <pc:docMk/>
            <pc:sldMk cId="2203953103" sldId="396"/>
            <ac:cxnSpMk id="22" creationId="{F04268B9-0122-AA27-2099-DFBDA9BB7E28}"/>
          </ac:cxnSpMkLst>
        </pc:cxnChg>
        <pc:cxnChg chg="mod">
          <ac:chgData name="Stuart C Wilde MBE" userId="effe1fc91cccb1d5" providerId="LiveId" clId="{0B7434C0-F6C9-5341-B016-8AA67EE59543}" dt="2023-12-07T16:44:08.375" v="1839" actId="1076"/>
          <ac:cxnSpMkLst>
            <pc:docMk/>
            <pc:sldMk cId="2203953103" sldId="396"/>
            <ac:cxnSpMk id="30" creationId="{C0C800B6-B4A1-D270-EDE7-BBC388AB560B}"/>
          </ac:cxnSpMkLst>
        </pc:cxnChg>
        <pc:cxnChg chg="mod">
          <ac:chgData name="Stuart C Wilde MBE" userId="effe1fc91cccb1d5" providerId="LiveId" clId="{0B7434C0-F6C9-5341-B016-8AA67EE59543}" dt="2023-12-07T16:44:08.375" v="1839" actId="1076"/>
          <ac:cxnSpMkLst>
            <pc:docMk/>
            <pc:sldMk cId="2203953103" sldId="396"/>
            <ac:cxnSpMk id="33" creationId="{15DA8B41-4617-AF8A-92F2-CAE02C69B636}"/>
          </ac:cxnSpMkLst>
        </pc:cxnChg>
        <pc:cxnChg chg="mod">
          <ac:chgData name="Stuart C Wilde MBE" userId="effe1fc91cccb1d5" providerId="LiveId" clId="{0B7434C0-F6C9-5341-B016-8AA67EE59543}" dt="2023-12-07T16:44:08.375" v="1839" actId="1076"/>
          <ac:cxnSpMkLst>
            <pc:docMk/>
            <pc:sldMk cId="2203953103" sldId="396"/>
            <ac:cxnSpMk id="40" creationId="{3E10F5C4-4CFD-9A7E-A3ED-61724F162989}"/>
          </ac:cxnSpMkLst>
        </pc:cxnChg>
      </pc:sldChg>
      <pc:sldChg chg="addSp delSp modSp mod">
        <pc:chgData name="Stuart C Wilde MBE" userId="effe1fc91cccb1d5" providerId="LiveId" clId="{0B7434C0-F6C9-5341-B016-8AA67EE59543}" dt="2023-12-07T16:44:20.489" v="1840" actId="1076"/>
        <pc:sldMkLst>
          <pc:docMk/>
          <pc:sldMk cId="3919662093" sldId="397"/>
        </pc:sldMkLst>
        <pc:spChg chg="add mod">
          <ac:chgData name="Stuart C Wilde MBE" userId="effe1fc91cccb1d5" providerId="LiveId" clId="{0B7434C0-F6C9-5341-B016-8AA67EE59543}" dt="2023-12-05T20:25:59.131" v="1278" actId="20577"/>
          <ac:spMkLst>
            <pc:docMk/>
            <pc:sldMk cId="3919662093" sldId="397"/>
            <ac:spMk id="2" creationId="{26483051-742B-2EAF-619C-9D49F77703D0}"/>
          </ac:spMkLst>
        </pc:spChg>
        <pc:spChg chg="mod">
          <ac:chgData name="Stuart C Wilde MBE" userId="effe1fc91cccb1d5" providerId="LiveId" clId="{0B7434C0-F6C9-5341-B016-8AA67EE59543}" dt="2023-12-07T16:44:20.489" v="1840" actId="1076"/>
          <ac:spMkLst>
            <pc:docMk/>
            <pc:sldMk cId="3919662093" sldId="397"/>
            <ac:spMk id="3" creationId="{CED10BEC-3668-A69A-201B-6A026760F532}"/>
          </ac:spMkLst>
        </pc:spChg>
        <pc:spChg chg="del">
          <ac:chgData name="Stuart C Wilde MBE" userId="effe1fc91cccb1d5" providerId="LiveId" clId="{0B7434C0-F6C9-5341-B016-8AA67EE59543}" dt="2023-12-05T20:00:38.251" v="491" actId="478"/>
          <ac:spMkLst>
            <pc:docMk/>
            <pc:sldMk cId="3919662093" sldId="397"/>
            <ac:spMk id="4" creationId="{60735DC8-A105-4BD0-A57F-2FFC38AECE84}"/>
          </ac:spMkLst>
        </pc:spChg>
        <pc:spChg chg="mod">
          <ac:chgData name="Stuart C Wilde MBE" userId="effe1fc91cccb1d5" providerId="LiveId" clId="{0B7434C0-F6C9-5341-B016-8AA67EE59543}" dt="2023-12-07T16:44:20.489" v="1840" actId="1076"/>
          <ac:spMkLst>
            <pc:docMk/>
            <pc:sldMk cId="3919662093" sldId="397"/>
            <ac:spMk id="7" creationId="{E779BC25-413C-16F4-3A7D-6EEC12B551BB}"/>
          </ac:spMkLst>
        </pc:spChg>
        <pc:spChg chg="mod">
          <ac:chgData name="Stuart C Wilde MBE" userId="effe1fc91cccb1d5" providerId="LiveId" clId="{0B7434C0-F6C9-5341-B016-8AA67EE59543}" dt="2023-12-07T16:44:20.489" v="1840" actId="1076"/>
          <ac:spMkLst>
            <pc:docMk/>
            <pc:sldMk cId="3919662093" sldId="397"/>
            <ac:spMk id="13" creationId="{602AF993-D82A-796E-8272-DAE8C1DF52A5}"/>
          </ac:spMkLst>
        </pc:spChg>
        <pc:spChg chg="del">
          <ac:chgData name="Stuart C Wilde MBE" userId="effe1fc91cccb1d5" providerId="LiveId" clId="{0B7434C0-F6C9-5341-B016-8AA67EE59543}" dt="2023-12-05T20:00:38.251" v="491" actId="478"/>
          <ac:spMkLst>
            <pc:docMk/>
            <pc:sldMk cId="3919662093" sldId="397"/>
            <ac:spMk id="14" creationId="{8F43C2BE-FC11-4556-86F2-8EE2FBBF10D2}"/>
          </ac:spMkLst>
        </pc:spChg>
        <pc:spChg chg="mod">
          <ac:chgData name="Stuart C Wilde MBE" userId="effe1fc91cccb1d5" providerId="LiveId" clId="{0B7434C0-F6C9-5341-B016-8AA67EE59543}" dt="2023-12-07T16:44:20.489" v="1840" actId="1076"/>
          <ac:spMkLst>
            <pc:docMk/>
            <pc:sldMk cId="3919662093" sldId="397"/>
            <ac:spMk id="16" creationId="{34BB6C44-2350-7568-3285-E8256E0CC46A}"/>
          </ac:spMkLst>
        </pc:spChg>
        <pc:spChg chg="mod">
          <ac:chgData name="Stuart C Wilde MBE" userId="effe1fc91cccb1d5" providerId="LiveId" clId="{0B7434C0-F6C9-5341-B016-8AA67EE59543}" dt="2023-12-07T16:44:20.489" v="1840" actId="1076"/>
          <ac:spMkLst>
            <pc:docMk/>
            <pc:sldMk cId="3919662093" sldId="397"/>
            <ac:spMk id="17" creationId="{996EB51D-3770-BF56-2670-950381EFFA21}"/>
          </ac:spMkLst>
        </pc:spChg>
        <pc:spChg chg="mod">
          <ac:chgData name="Stuart C Wilde MBE" userId="effe1fc91cccb1d5" providerId="LiveId" clId="{0B7434C0-F6C9-5341-B016-8AA67EE59543}" dt="2023-12-07T16:44:20.489" v="1840" actId="1076"/>
          <ac:spMkLst>
            <pc:docMk/>
            <pc:sldMk cId="3919662093" sldId="397"/>
            <ac:spMk id="20" creationId="{602C05F2-2690-A107-0A65-035FC2518A25}"/>
          </ac:spMkLst>
        </pc:spChg>
        <pc:spChg chg="mod">
          <ac:chgData name="Stuart C Wilde MBE" userId="effe1fc91cccb1d5" providerId="LiveId" clId="{0B7434C0-F6C9-5341-B016-8AA67EE59543}" dt="2023-12-07T16:44:20.489" v="1840" actId="1076"/>
          <ac:spMkLst>
            <pc:docMk/>
            <pc:sldMk cId="3919662093" sldId="397"/>
            <ac:spMk id="24" creationId="{48B9C425-ADB0-167C-99D9-31CC5FA355B0}"/>
          </ac:spMkLst>
        </pc:spChg>
        <pc:spChg chg="del">
          <ac:chgData name="Stuart C Wilde MBE" userId="effe1fc91cccb1d5" providerId="LiveId" clId="{0B7434C0-F6C9-5341-B016-8AA67EE59543}" dt="2023-12-05T20:00:38.251" v="491" actId="478"/>
          <ac:spMkLst>
            <pc:docMk/>
            <pc:sldMk cId="3919662093" sldId="397"/>
            <ac:spMk id="25" creationId="{F54BD576-CC82-43DA-A008-C28EF60A448A}"/>
          </ac:spMkLst>
        </pc:spChg>
        <pc:spChg chg="mod">
          <ac:chgData name="Stuart C Wilde MBE" userId="effe1fc91cccb1d5" providerId="LiveId" clId="{0B7434C0-F6C9-5341-B016-8AA67EE59543}" dt="2023-12-07T16:44:20.489" v="1840" actId="1076"/>
          <ac:spMkLst>
            <pc:docMk/>
            <pc:sldMk cId="3919662093" sldId="397"/>
            <ac:spMk id="26" creationId="{1F8574AF-966D-9A7F-A1A5-725B45FD83CD}"/>
          </ac:spMkLst>
        </pc:spChg>
        <pc:spChg chg="mod">
          <ac:chgData name="Stuart C Wilde MBE" userId="effe1fc91cccb1d5" providerId="LiveId" clId="{0B7434C0-F6C9-5341-B016-8AA67EE59543}" dt="2023-12-07T16:44:20.489" v="1840" actId="1076"/>
          <ac:spMkLst>
            <pc:docMk/>
            <pc:sldMk cId="3919662093" sldId="397"/>
            <ac:spMk id="28" creationId="{EA2A9D85-987D-1799-3323-EE2F5CB42B3D}"/>
          </ac:spMkLst>
        </pc:spChg>
        <pc:spChg chg="del">
          <ac:chgData name="Stuart C Wilde MBE" userId="effe1fc91cccb1d5" providerId="LiveId" clId="{0B7434C0-F6C9-5341-B016-8AA67EE59543}" dt="2023-12-05T20:26:02.995" v="1279" actId="478"/>
          <ac:spMkLst>
            <pc:docMk/>
            <pc:sldMk cId="3919662093" sldId="397"/>
            <ac:spMk id="29" creationId="{C5A8C257-B6E4-D850-0685-E36894744DCB}"/>
          </ac:spMkLst>
        </pc:spChg>
        <pc:spChg chg="mod">
          <ac:chgData name="Stuart C Wilde MBE" userId="effe1fc91cccb1d5" providerId="LiveId" clId="{0B7434C0-F6C9-5341-B016-8AA67EE59543}" dt="2023-12-07T16:44:20.489" v="1840" actId="1076"/>
          <ac:spMkLst>
            <pc:docMk/>
            <pc:sldMk cId="3919662093" sldId="397"/>
            <ac:spMk id="30" creationId="{96DB36DA-037F-35FA-2DEB-FCF25DCF7CB7}"/>
          </ac:spMkLst>
        </pc:spChg>
        <pc:picChg chg="mod">
          <ac:chgData name="Stuart C Wilde MBE" userId="effe1fc91cccb1d5" providerId="LiveId" clId="{0B7434C0-F6C9-5341-B016-8AA67EE59543}" dt="2023-12-07T16:44:20.489" v="1840" actId="1076"/>
          <ac:picMkLst>
            <pc:docMk/>
            <pc:sldMk cId="3919662093" sldId="397"/>
            <ac:picMk id="19" creationId="{E182E1E4-75CE-05CA-32F4-73CCD111C18A}"/>
          </ac:picMkLst>
        </pc:picChg>
        <pc:picChg chg="mod">
          <ac:chgData name="Stuart C Wilde MBE" userId="effe1fc91cccb1d5" providerId="LiveId" clId="{0B7434C0-F6C9-5341-B016-8AA67EE59543}" dt="2023-12-07T16:44:20.489" v="1840" actId="1076"/>
          <ac:picMkLst>
            <pc:docMk/>
            <pc:sldMk cId="3919662093" sldId="397"/>
            <ac:picMk id="33" creationId="{5DF5BB87-5AF4-2DCE-0325-C4DA76C52A43}"/>
          </ac:picMkLst>
        </pc:picChg>
        <pc:cxnChg chg="mod">
          <ac:chgData name="Stuart C Wilde MBE" userId="effe1fc91cccb1d5" providerId="LiveId" clId="{0B7434C0-F6C9-5341-B016-8AA67EE59543}" dt="2023-12-07T16:44:20.489" v="1840" actId="1076"/>
          <ac:cxnSpMkLst>
            <pc:docMk/>
            <pc:sldMk cId="3919662093" sldId="397"/>
            <ac:cxnSpMk id="5" creationId="{F078BF22-AB43-EDF7-85B5-A818D18142CA}"/>
          </ac:cxnSpMkLst>
        </pc:cxnChg>
        <pc:cxnChg chg="del">
          <ac:chgData name="Stuart C Wilde MBE" userId="effe1fc91cccb1d5" providerId="LiveId" clId="{0B7434C0-F6C9-5341-B016-8AA67EE59543}" dt="2023-12-05T20:00:38.251" v="491" actId="478"/>
          <ac:cxnSpMkLst>
            <pc:docMk/>
            <pc:sldMk cId="3919662093" sldId="397"/>
            <ac:cxnSpMk id="8" creationId="{50060E80-F1C3-4E50-B873-7CFDEEA90049}"/>
          </ac:cxnSpMkLst>
        </pc:cxnChg>
        <pc:cxnChg chg="del">
          <ac:chgData name="Stuart C Wilde MBE" userId="effe1fc91cccb1d5" providerId="LiveId" clId="{0B7434C0-F6C9-5341-B016-8AA67EE59543}" dt="2023-12-05T20:00:38.251" v="491" actId="478"/>
          <ac:cxnSpMkLst>
            <pc:docMk/>
            <pc:sldMk cId="3919662093" sldId="397"/>
            <ac:cxnSpMk id="9" creationId="{01C52B09-2839-4160-A3C1-6BB201E5D53A}"/>
          </ac:cxnSpMkLst>
        </pc:cxnChg>
        <pc:cxnChg chg="del">
          <ac:chgData name="Stuart C Wilde MBE" userId="effe1fc91cccb1d5" providerId="LiveId" clId="{0B7434C0-F6C9-5341-B016-8AA67EE59543}" dt="2023-12-05T20:00:38.251" v="491" actId="478"/>
          <ac:cxnSpMkLst>
            <pc:docMk/>
            <pc:sldMk cId="3919662093" sldId="397"/>
            <ac:cxnSpMk id="10" creationId="{FC6C2AB6-E695-4520-9F38-6B6A0DE36B04}"/>
          </ac:cxnSpMkLst>
        </pc:cxnChg>
        <pc:cxnChg chg="del">
          <ac:chgData name="Stuart C Wilde MBE" userId="effe1fc91cccb1d5" providerId="LiveId" clId="{0B7434C0-F6C9-5341-B016-8AA67EE59543}" dt="2023-12-05T20:00:38.251" v="491" actId="478"/>
          <ac:cxnSpMkLst>
            <pc:docMk/>
            <pc:sldMk cId="3919662093" sldId="397"/>
            <ac:cxnSpMk id="11" creationId="{8F28B946-C7F6-4BF4-9E0C-3FACB97B07C7}"/>
          </ac:cxnSpMkLst>
        </pc:cxnChg>
        <pc:cxnChg chg="mod">
          <ac:chgData name="Stuart C Wilde MBE" userId="effe1fc91cccb1d5" providerId="LiveId" clId="{0B7434C0-F6C9-5341-B016-8AA67EE59543}" dt="2023-12-07T16:44:20.489" v="1840" actId="1076"/>
          <ac:cxnSpMkLst>
            <pc:docMk/>
            <pc:sldMk cId="3919662093" sldId="397"/>
            <ac:cxnSpMk id="15" creationId="{3432C0D1-A08F-95D9-3C9E-6DA7F7B9C6AC}"/>
          </ac:cxnSpMkLst>
        </pc:cxnChg>
        <pc:cxnChg chg="mod">
          <ac:chgData name="Stuart C Wilde MBE" userId="effe1fc91cccb1d5" providerId="LiveId" clId="{0B7434C0-F6C9-5341-B016-8AA67EE59543}" dt="2023-12-07T16:44:20.489" v="1840" actId="1076"/>
          <ac:cxnSpMkLst>
            <pc:docMk/>
            <pc:sldMk cId="3919662093" sldId="397"/>
            <ac:cxnSpMk id="18" creationId="{FCE6FC88-D065-CD46-2160-CA9D76EFBE64}"/>
          </ac:cxnSpMkLst>
        </pc:cxnChg>
        <pc:cxnChg chg="mod">
          <ac:chgData name="Stuart C Wilde MBE" userId="effe1fc91cccb1d5" providerId="LiveId" clId="{0B7434C0-F6C9-5341-B016-8AA67EE59543}" dt="2023-12-07T16:44:20.489" v="1840" actId="1076"/>
          <ac:cxnSpMkLst>
            <pc:docMk/>
            <pc:sldMk cId="3919662093" sldId="397"/>
            <ac:cxnSpMk id="27" creationId="{6C5E8CC1-4729-D76A-FE50-23E67BC7A4C0}"/>
          </ac:cxnSpMkLst>
        </pc:cxnChg>
      </pc:sldChg>
      <pc:sldChg chg="addSp delSp modSp mod">
        <pc:chgData name="Stuart C Wilde MBE" userId="effe1fc91cccb1d5" providerId="LiveId" clId="{0B7434C0-F6C9-5341-B016-8AA67EE59543}" dt="2023-12-07T16:44:30.010" v="1841" actId="1076"/>
        <pc:sldMkLst>
          <pc:docMk/>
          <pc:sldMk cId="3993583602" sldId="398"/>
        </pc:sldMkLst>
        <pc:spChg chg="add mod">
          <ac:chgData name="Stuart C Wilde MBE" userId="effe1fc91cccb1d5" providerId="LiveId" clId="{0B7434C0-F6C9-5341-B016-8AA67EE59543}" dt="2023-12-05T20:26:10.562" v="1285" actId="20577"/>
          <ac:spMkLst>
            <pc:docMk/>
            <pc:sldMk cId="3993583602" sldId="398"/>
            <ac:spMk id="2" creationId="{6B1592FC-201F-063D-653A-F3FB8C657BB5}"/>
          </ac:spMkLst>
        </pc:spChg>
        <pc:spChg chg="del">
          <ac:chgData name="Stuart C Wilde MBE" userId="effe1fc91cccb1d5" providerId="LiveId" clId="{0B7434C0-F6C9-5341-B016-8AA67EE59543}" dt="2023-12-05T20:00:42.964" v="492" actId="478"/>
          <ac:spMkLst>
            <pc:docMk/>
            <pc:sldMk cId="3993583602" sldId="398"/>
            <ac:spMk id="4" creationId="{60735DC8-A105-4BD0-A57F-2FFC38AECE84}"/>
          </ac:spMkLst>
        </pc:spChg>
        <pc:spChg chg="mod">
          <ac:chgData name="Stuart C Wilde MBE" userId="effe1fc91cccb1d5" providerId="LiveId" clId="{0B7434C0-F6C9-5341-B016-8AA67EE59543}" dt="2023-12-07T16:44:30.010" v="1841" actId="1076"/>
          <ac:spMkLst>
            <pc:docMk/>
            <pc:sldMk cId="3993583602" sldId="398"/>
            <ac:spMk id="7" creationId="{17E23DC9-07ED-E96E-98A4-BD85F0999B69}"/>
          </ac:spMkLst>
        </pc:spChg>
        <pc:spChg chg="mod">
          <ac:chgData name="Stuart C Wilde MBE" userId="effe1fc91cccb1d5" providerId="LiveId" clId="{0B7434C0-F6C9-5341-B016-8AA67EE59543}" dt="2023-12-07T16:44:30.010" v="1841" actId="1076"/>
          <ac:spMkLst>
            <pc:docMk/>
            <pc:sldMk cId="3993583602" sldId="398"/>
            <ac:spMk id="13" creationId="{602AF993-D82A-796E-8272-DAE8C1DF52A5}"/>
          </ac:spMkLst>
        </pc:spChg>
        <pc:spChg chg="del">
          <ac:chgData name="Stuart C Wilde MBE" userId="effe1fc91cccb1d5" providerId="LiveId" clId="{0B7434C0-F6C9-5341-B016-8AA67EE59543}" dt="2023-12-05T20:00:42.964" v="492" actId="478"/>
          <ac:spMkLst>
            <pc:docMk/>
            <pc:sldMk cId="3993583602" sldId="398"/>
            <ac:spMk id="14" creationId="{8F43C2BE-FC11-4556-86F2-8EE2FBBF10D2}"/>
          </ac:spMkLst>
        </pc:spChg>
        <pc:spChg chg="mod">
          <ac:chgData name="Stuart C Wilde MBE" userId="effe1fc91cccb1d5" providerId="LiveId" clId="{0B7434C0-F6C9-5341-B016-8AA67EE59543}" dt="2023-12-07T16:44:30.010" v="1841" actId="1076"/>
          <ac:spMkLst>
            <pc:docMk/>
            <pc:sldMk cId="3993583602" sldId="398"/>
            <ac:spMk id="16" creationId="{34BB6C44-2350-7568-3285-E8256E0CC46A}"/>
          </ac:spMkLst>
        </pc:spChg>
        <pc:spChg chg="mod">
          <ac:chgData name="Stuart C Wilde MBE" userId="effe1fc91cccb1d5" providerId="LiveId" clId="{0B7434C0-F6C9-5341-B016-8AA67EE59543}" dt="2023-12-07T16:44:30.010" v="1841" actId="1076"/>
          <ac:spMkLst>
            <pc:docMk/>
            <pc:sldMk cId="3993583602" sldId="398"/>
            <ac:spMk id="17" creationId="{996EB51D-3770-BF56-2670-950381EFFA21}"/>
          </ac:spMkLst>
        </pc:spChg>
        <pc:spChg chg="mod">
          <ac:chgData name="Stuart C Wilde MBE" userId="effe1fc91cccb1d5" providerId="LiveId" clId="{0B7434C0-F6C9-5341-B016-8AA67EE59543}" dt="2023-12-07T16:44:30.010" v="1841" actId="1076"/>
          <ac:spMkLst>
            <pc:docMk/>
            <pc:sldMk cId="3993583602" sldId="398"/>
            <ac:spMk id="20" creationId="{602C05F2-2690-A107-0A65-035FC2518A25}"/>
          </ac:spMkLst>
        </pc:spChg>
        <pc:spChg chg="del">
          <ac:chgData name="Stuart C Wilde MBE" userId="effe1fc91cccb1d5" providerId="LiveId" clId="{0B7434C0-F6C9-5341-B016-8AA67EE59543}" dt="2023-12-05T20:00:42.964" v="492" actId="478"/>
          <ac:spMkLst>
            <pc:docMk/>
            <pc:sldMk cId="3993583602" sldId="398"/>
            <ac:spMk id="25" creationId="{F54BD576-CC82-43DA-A008-C28EF60A448A}"/>
          </ac:spMkLst>
        </pc:spChg>
        <pc:spChg chg="mod">
          <ac:chgData name="Stuart C Wilde MBE" userId="effe1fc91cccb1d5" providerId="LiveId" clId="{0B7434C0-F6C9-5341-B016-8AA67EE59543}" dt="2023-12-07T16:44:30.010" v="1841" actId="1076"/>
          <ac:spMkLst>
            <pc:docMk/>
            <pc:sldMk cId="3993583602" sldId="398"/>
            <ac:spMk id="27" creationId="{170B08FF-2A56-21A1-0CB5-8DD19E902D07}"/>
          </ac:spMkLst>
        </pc:spChg>
        <pc:spChg chg="del">
          <ac:chgData name="Stuart C Wilde MBE" userId="effe1fc91cccb1d5" providerId="LiveId" clId="{0B7434C0-F6C9-5341-B016-8AA67EE59543}" dt="2023-12-05T20:26:14.940" v="1286" actId="478"/>
          <ac:spMkLst>
            <pc:docMk/>
            <pc:sldMk cId="3993583602" sldId="398"/>
            <ac:spMk id="29" creationId="{C5A8C257-B6E4-D850-0685-E36894744DCB}"/>
          </ac:spMkLst>
        </pc:spChg>
        <pc:spChg chg="mod">
          <ac:chgData name="Stuart C Wilde MBE" userId="effe1fc91cccb1d5" providerId="LiveId" clId="{0B7434C0-F6C9-5341-B016-8AA67EE59543}" dt="2023-12-07T16:44:30.010" v="1841" actId="1076"/>
          <ac:spMkLst>
            <pc:docMk/>
            <pc:sldMk cId="3993583602" sldId="398"/>
            <ac:spMk id="31" creationId="{8030EA56-CF26-05C3-6050-AE0732E03343}"/>
          </ac:spMkLst>
        </pc:spChg>
        <pc:spChg chg="mod">
          <ac:chgData name="Stuart C Wilde MBE" userId="effe1fc91cccb1d5" providerId="LiveId" clId="{0B7434C0-F6C9-5341-B016-8AA67EE59543}" dt="2023-12-07T16:44:30.010" v="1841" actId="1076"/>
          <ac:spMkLst>
            <pc:docMk/>
            <pc:sldMk cId="3993583602" sldId="398"/>
            <ac:spMk id="33" creationId="{F2DD9282-165F-DF4E-3402-149A0FBC2352}"/>
          </ac:spMkLst>
        </pc:spChg>
        <pc:spChg chg="mod">
          <ac:chgData name="Stuart C Wilde MBE" userId="effe1fc91cccb1d5" providerId="LiveId" clId="{0B7434C0-F6C9-5341-B016-8AA67EE59543}" dt="2023-12-07T16:44:30.010" v="1841" actId="1076"/>
          <ac:spMkLst>
            <pc:docMk/>
            <pc:sldMk cId="3993583602" sldId="398"/>
            <ac:spMk id="37" creationId="{1F5ABF90-5D8D-E546-9C61-FA587C307F85}"/>
          </ac:spMkLst>
        </pc:spChg>
        <pc:spChg chg="mod">
          <ac:chgData name="Stuart C Wilde MBE" userId="effe1fc91cccb1d5" providerId="LiveId" clId="{0B7434C0-F6C9-5341-B016-8AA67EE59543}" dt="2023-12-07T16:44:30.010" v="1841" actId="1076"/>
          <ac:spMkLst>
            <pc:docMk/>
            <pc:sldMk cId="3993583602" sldId="398"/>
            <ac:spMk id="39" creationId="{1E0DF953-1091-7000-5DC8-757B315C3C8A}"/>
          </ac:spMkLst>
        </pc:spChg>
        <pc:spChg chg="mod">
          <ac:chgData name="Stuart C Wilde MBE" userId="effe1fc91cccb1d5" providerId="LiveId" clId="{0B7434C0-F6C9-5341-B016-8AA67EE59543}" dt="2023-12-07T16:44:30.010" v="1841" actId="1076"/>
          <ac:spMkLst>
            <pc:docMk/>
            <pc:sldMk cId="3993583602" sldId="398"/>
            <ac:spMk id="44" creationId="{4D78967D-8D21-48F2-FB69-8E364F1BF138}"/>
          </ac:spMkLst>
        </pc:spChg>
        <pc:spChg chg="mod">
          <ac:chgData name="Stuart C Wilde MBE" userId="effe1fc91cccb1d5" providerId="LiveId" clId="{0B7434C0-F6C9-5341-B016-8AA67EE59543}" dt="2023-12-07T16:44:30.010" v="1841" actId="1076"/>
          <ac:spMkLst>
            <pc:docMk/>
            <pc:sldMk cId="3993583602" sldId="398"/>
            <ac:spMk id="46" creationId="{0E7004AA-0FD1-0D12-EF67-09C583766902}"/>
          </ac:spMkLst>
        </pc:spChg>
        <pc:spChg chg="mod">
          <ac:chgData name="Stuart C Wilde MBE" userId="effe1fc91cccb1d5" providerId="LiveId" clId="{0B7434C0-F6C9-5341-B016-8AA67EE59543}" dt="2023-12-07T16:44:30.010" v="1841" actId="1076"/>
          <ac:spMkLst>
            <pc:docMk/>
            <pc:sldMk cId="3993583602" sldId="398"/>
            <ac:spMk id="52" creationId="{7E2EF341-2C65-24C1-EADB-02A111F83020}"/>
          </ac:spMkLst>
        </pc:spChg>
        <pc:spChg chg="mod">
          <ac:chgData name="Stuart C Wilde MBE" userId="effe1fc91cccb1d5" providerId="LiveId" clId="{0B7434C0-F6C9-5341-B016-8AA67EE59543}" dt="2023-12-07T16:44:30.010" v="1841" actId="1076"/>
          <ac:spMkLst>
            <pc:docMk/>
            <pc:sldMk cId="3993583602" sldId="398"/>
            <ac:spMk id="54" creationId="{A7A209DF-56DB-34DB-A1FE-29C8E32635AD}"/>
          </ac:spMkLst>
        </pc:spChg>
        <pc:spChg chg="mod">
          <ac:chgData name="Stuart C Wilde MBE" userId="effe1fc91cccb1d5" providerId="LiveId" clId="{0B7434C0-F6C9-5341-B016-8AA67EE59543}" dt="2023-12-07T16:44:30.010" v="1841" actId="1076"/>
          <ac:spMkLst>
            <pc:docMk/>
            <pc:sldMk cId="3993583602" sldId="398"/>
            <ac:spMk id="61" creationId="{1D7DF60D-8170-7CEB-B0E1-CBF4887E3673}"/>
          </ac:spMkLst>
        </pc:spChg>
        <pc:spChg chg="mod">
          <ac:chgData name="Stuart C Wilde MBE" userId="effe1fc91cccb1d5" providerId="LiveId" clId="{0B7434C0-F6C9-5341-B016-8AA67EE59543}" dt="2023-12-07T16:44:30.010" v="1841" actId="1076"/>
          <ac:spMkLst>
            <pc:docMk/>
            <pc:sldMk cId="3993583602" sldId="398"/>
            <ac:spMk id="62" creationId="{48591B9B-3D55-D0B7-0FF6-31D9E4329BEA}"/>
          </ac:spMkLst>
        </pc:spChg>
        <pc:spChg chg="mod">
          <ac:chgData name="Stuart C Wilde MBE" userId="effe1fc91cccb1d5" providerId="LiveId" clId="{0B7434C0-F6C9-5341-B016-8AA67EE59543}" dt="2023-12-07T16:44:30.010" v="1841" actId="1076"/>
          <ac:spMkLst>
            <pc:docMk/>
            <pc:sldMk cId="3993583602" sldId="398"/>
            <ac:spMk id="66" creationId="{C0F59274-5756-3454-88E7-14BB8CFC8A50}"/>
          </ac:spMkLst>
        </pc:spChg>
        <pc:picChg chg="mod">
          <ac:chgData name="Stuart C Wilde MBE" userId="effe1fc91cccb1d5" providerId="LiveId" clId="{0B7434C0-F6C9-5341-B016-8AA67EE59543}" dt="2023-12-07T16:44:30.010" v="1841" actId="1076"/>
          <ac:picMkLst>
            <pc:docMk/>
            <pc:sldMk cId="3993583602" sldId="398"/>
            <ac:picMk id="5" creationId="{CF804FBA-9871-DDA9-0DA7-6A42D80BEB62}"/>
          </ac:picMkLst>
        </pc:picChg>
        <pc:cxnChg chg="del">
          <ac:chgData name="Stuart C Wilde MBE" userId="effe1fc91cccb1d5" providerId="LiveId" clId="{0B7434C0-F6C9-5341-B016-8AA67EE59543}" dt="2023-12-05T20:00:42.964" v="492" actId="478"/>
          <ac:cxnSpMkLst>
            <pc:docMk/>
            <pc:sldMk cId="3993583602" sldId="398"/>
            <ac:cxnSpMk id="8" creationId="{50060E80-F1C3-4E50-B873-7CFDEEA90049}"/>
          </ac:cxnSpMkLst>
        </pc:cxnChg>
        <pc:cxnChg chg="del">
          <ac:chgData name="Stuart C Wilde MBE" userId="effe1fc91cccb1d5" providerId="LiveId" clId="{0B7434C0-F6C9-5341-B016-8AA67EE59543}" dt="2023-12-05T20:00:42.964" v="492" actId="478"/>
          <ac:cxnSpMkLst>
            <pc:docMk/>
            <pc:sldMk cId="3993583602" sldId="398"/>
            <ac:cxnSpMk id="9" creationId="{01C52B09-2839-4160-A3C1-6BB201E5D53A}"/>
          </ac:cxnSpMkLst>
        </pc:cxnChg>
        <pc:cxnChg chg="del">
          <ac:chgData name="Stuart C Wilde MBE" userId="effe1fc91cccb1d5" providerId="LiveId" clId="{0B7434C0-F6C9-5341-B016-8AA67EE59543}" dt="2023-12-05T20:00:42.964" v="492" actId="478"/>
          <ac:cxnSpMkLst>
            <pc:docMk/>
            <pc:sldMk cId="3993583602" sldId="398"/>
            <ac:cxnSpMk id="10" creationId="{FC6C2AB6-E695-4520-9F38-6B6A0DE36B04}"/>
          </ac:cxnSpMkLst>
        </pc:cxnChg>
        <pc:cxnChg chg="del">
          <ac:chgData name="Stuart C Wilde MBE" userId="effe1fc91cccb1d5" providerId="LiveId" clId="{0B7434C0-F6C9-5341-B016-8AA67EE59543}" dt="2023-12-05T20:00:42.964" v="492" actId="478"/>
          <ac:cxnSpMkLst>
            <pc:docMk/>
            <pc:sldMk cId="3993583602" sldId="398"/>
            <ac:cxnSpMk id="11" creationId="{8F28B946-C7F6-4BF4-9E0C-3FACB97B07C7}"/>
          </ac:cxnSpMkLst>
        </pc:cxnChg>
        <pc:cxnChg chg="mod">
          <ac:chgData name="Stuart C Wilde MBE" userId="effe1fc91cccb1d5" providerId="LiveId" clId="{0B7434C0-F6C9-5341-B016-8AA67EE59543}" dt="2023-12-07T16:44:30.010" v="1841" actId="1076"/>
          <ac:cxnSpMkLst>
            <pc:docMk/>
            <pc:sldMk cId="3993583602" sldId="398"/>
            <ac:cxnSpMk id="19" creationId="{0A21A872-EED6-AE38-0337-6635345D707F}"/>
          </ac:cxnSpMkLst>
        </pc:cxnChg>
        <pc:cxnChg chg="mod">
          <ac:chgData name="Stuart C Wilde MBE" userId="effe1fc91cccb1d5" providerId="LiveId" clId="{0B7434C0-F6C9-5341-B016-8AA67EE59543}" dt="2023-12-07T16:44:30.010" v="1841" actId="1076"/>
          <ac:cxnSpMkLst>
            <pc:docMk/>
            <pc:sldMk cId="3993583602" sldId="398"/>
            <ac:cxnSpMk id="24" creationId="{6AC9E4A7-8F9A-8A72-F5F8-45F652277947}"/>
          </ac:cxnSpMkLst>
        </pc:cxnChg>
        <pc:cxnChg chg="mod">
          <ac:chgData name="Stuart C Wilde MBE" userId="effe1fc91cccb1d5" providerId="LiveId" clId="{0B7434C0-F6C9-5341-B016-8AA67EE59543}" dt="2023-12-07T16:44:30.010" v="1841" actId="1076"/>
          <ac:cxnSpMkLst>
            <pc:docMk/>
            <pc:sldMk cId="3993583602" sldId="398"/>
            <ac:cxnSpMk id="28" creationId="{08E3D68F-1EA9-4172-A7FE-3B78EF8C069B}"/>
          </ac:cxnSpMkLst>
        </pc:cxnChg>
        <pc:cxnChg chg="mod">
          <ac:chgData name="Stuart C Wilde MBE" userId="effe1fc91cccb1d5" providerId="LiveId" clId="{0B7434C0-F6C9-5341-B016-8AA67EE59543}" dt="2023-12-07T16:44:30.010" v="1841" actId="1076"/>
          <ac:cxnSpMkLst>
            <pc:docMk/>
            <pc:sldMk cId="3993583602" sldId="398"/>
            <ac:cxnSpMk id="32" creationId="{8DF498C0-307F-1687-9EBF-272BE22090A7}"/>
          </ac:cxnSpMkLst>
        </pc:cxnChg>
        <pc:cxnChg chg="mod">
          <ac:chgData name="Stuart C Wilde MBE" userId="effe1fc91cccb1d5" providerId="LiveId" clId="{0B7434C0-F6C9-5341-B016-8AA67EE59543}" dt="2023-12-07T16:44:30.010" v="1841" actId="1076"/>
          <ac:cxnSpMkLst>
            <pc:docMk/>
            <pc:sldMk cId="3993583602" sldId="398"/>
            <ac:cxnSpMk id="45" creationId="{E013052B-224B-E628-99C1-7C1EE84D7D6E}"/>
          </ac:cxnSpMkLst>
        </pc:cxnChg>
        <pc:cxnChg chg="mod">
          <ac:chgData name="Stuart C Wilde MBE" userId="effe1fc91cccb1d5" providerId="LiveId" clId="{0B7434C0-F6C9-5341-B016-8AA67EE59543}" dt="2023-12-07T16:44:30.010" v="1841" actId="1076"/>
          <ac:cxnSpMkLst>
            <pc:docMk/>
            <pc:sldMk cId="3993583602" sldId="398"/>
            <ac:cxnSpMk id="53" creationId="{D42EDDE1-8760-113F-07E2-7BC196A342A5}"/>
          </ac:cxnSpMkLst>
        </pc:cxnChg>
      </pc:sldChg>
      <pc:sldChg chg="addSp delSp modSp mod">
        <pc:chgData name="Stuart C Wilde MBE" userId="effe1fc91cccb1d5" providerId="LiveId" clId="{0B7434C0-F6C9-5341-B016-8AA67EE59543}" dt="2023-12-07T16:44:42.605" v="1842" actId="1076"/>
        <pc:sldMkLst>
          <pc:docMk/>
          <pc:sldMk cId="3697075112" sldId="399"/>
        </pc:sldMkLst>
        <pc:spChg chg="add mod">
          <ac:chgData name="Stuart C Wilde MBE" userId="effe1fc91cccb1d5" providerId="LiveId" clId="{0B7434C0-F6C9-5341-B016-8AA67EE59543}" dt="2023-12-05T20:26:24.390" v="1293" actId="20577"/>
          <ac:spMkLst>
            <pc:docMk/>
            <pc:sldMk cId="3697075112" sldId="399"/>
            <ac:spMk id="2" creationId="{7B3CB652-E5EC-34CD-151F-DCE2E9FFDD4F}"/>
          </ac:spMkLst>
        </pc:spChg>
        <pc:spChg chg="del">
          <ac:chgData name="Stuart C Wilde MBE" userId="effe1fc91cccb1d5" providerId="LiveId" clId="{0B7434C0-F6C9-5341-B016-8AA67EE59543}" dt="2023-12-05T20:00:47.633" v="493" actId="478"/>
          <ac:spMkLst>
            <pc:docMk/>
            <pc:sldMk cId="3697075112" sldId="399"/>
            <ac:spMk id="4" creationId="{60735DC8-A105-4BD0-A57F-2FFC38AECE84}"/>
          </ac:spMkLst>
        </pc:spChg>
        <pc:spChg chg="mod">
          <ac:chgData name="Stuart C Wilde MBE" userId="effe1fc91cccb1d5" providerId="LiveId" clId="{0B7434C0-F6C9-5341-B016-8AA67EE59543}" dt="2023-12-07T16:44:42.605" v="1842" actId="1076"/>
          <ac:spMkLst>
            <pc:docMk/>
            <pc:sldMk cId="3697075112" sldId="399"/>
            <ac:spMk id="5" creationId="{0AE8CC5A-7A3D-0912-8B97-774440C29285}"/>
          </ac:spMkLst>
        </pc:spChg>
        <pc:spChg chg="del">
          <ac:chgData name="Stuart C Wilde MBE" userId="effe1fc91cccb1d5" providerId="LiveId" clId="{0B7434C0-F6C9-5341-B016-8AA67EE59543}" dt="2023-12-05T20:00:47.633" v="493" actId="478"/>
          <ac:spMkLst>
            <pc:docMk/>
            <pc:sldMk cId="3697075112" sldId="399"/>
            <ac:spMk id="14" creationId="{8F43C2BE-FC11-4556-86F2-8EE2FBBF10D2}"/>
          </ac:spMkLst>
        </pc:spChg>
        <pc:spChg chg="del">
          <ac:chgData name="Stuart C Wilde MBE" userId="effe1fc91cccb1d5" providerId="LiveId" clId="{0B7434C0-F6C9-5341-B016-8AA67EE59543}" dt="2023-12-05T20:00:47.633" v="493" actId="478"/>
          <ac:spMkLst>
            <pc:docMk/>
            <pc:sldMk cId="3697075112" sldId="399"/>
            <ac:spMk id="25" creationId="{F54BD576-CC82-43DA-A008-C28EF60A448A}"/>
          </ac:spMkLst>
        </pc:spChg>
        <pc:spChg chg="del">
          <ac:chgData name="Stuart C Wilde MBE" userId="effe1fc91cccb1d5" providerId="LiveId" clId="{0B7434C0-F6C9-5341-B016-8AA67EE59543}" dt="2023-12-05T20:26:19.301" v="1287" actId="478"/>
          <ac:spMkLst>
            <pc:docMk/>
            <pc:sldMk cId="3697075112" sldId="399"/>
            <ac:spMk id="29" creationId="{C5A8C257-B6E4-D850-0685-E36894744DCB}"/>
          </ac:spMkLst>
        </pc:spChg>
        <pc:picChg chg="mod">
          <ac:chgData name="Stuart C Wilde MBE" userId="effe1fc91cccb1d5" providerId="LiveId" clId="{0B7434C0-F6C9-5341-B016-8AA67EE59543}" dt="2023-12-07T16:44:42.605" v="1842" actId="1076"/>
          <ac:picMkLst>
            <pc:docMk/>
            <pc:sldMk cId="3697075112" sldId="399"/>
            <ac:picMk id="3" creationId="{BCA56EAC-2327-0552-8E78-69D82FB6541D}"/>
          </ac:picMkLst>
        </pc:picChg>
        <pc:cxnChg chg="mod">
          <ac:chgData name="Stuart C Wilde MBE" userId="effe1fc91cccb1d5" providerId="LiveId" clId="{0B7434C0-F6C9-5341-B016-8AA67EE59543}" dt="2023-12-07T16:44:42.605" v="1842" actId="1076"/>
          <ac:cxnSpMkLst>
            <pc:docMk/>
            <pc:sldMk cId="3697075112" sldId="399"/>
            <ac:cxnSpMk id="7" creationId="{1B3E4273-299F-1293-2CAF-A272A93D8DDD}"/>
          </ac:cxnSpMkLst>
        </pc:cxnChg>
        <pc:cxnChg chg="del">
          <ac:chgData name="Stuart C Wilde MBE" userId="effe1fc91cccb1d5" providerId="LiveId" clId="{0B7434C0-F6C9-5341-B016-8AA67EE59543}" dt="2023-12-05T20:00:47.633" v="493" actId="478"/>
          <ac:cxnSpMkLst>
            <pc:docMk/>
            <pc:sldMk cId="3697075112" sldId="399"/>
            <ac:cxnSpMk id="8" creationId="{50060E80-F1C3-4E50-B873-7CFDEEA90049}"/>
          </ac:cxnSpMkLst>
        </pc:cxnChg>
        <pc:cxnChg chg="del">
          <ac:chgData name="Stuart C Wilde MBE" userId="effe1fc91cccb1d5" providerId="LiveId" clId="{0B7434C0-F6C9-5341-B016-8AA67EE59543}" dt="2023-12-05T20:00:47.633" v="493" actId="478"/>
          <ac:cxnSpMkLst>
            <pc:docMk/>
            <pc:sldMk cId="3697075112" sldId="399"/>
            <ac:cxnSpMk id="9" creationId="{01C52B09-2839-4160-A3C1-6BB201E5D53A}"/>
          </ac:cxnSpMkLst>
        </pc:cxnChg>
        <pc:cxnChg chg="del">
          <ac:chgData name="Stuart C Wilde MBE" userId="effe1fc91cccb1d5" providerId="LiveId" clId="{0B7434C0-F6C9-5341-B016-8AA67EE59543}" dt="2023-12-05T20:00:47.633" v="493" actId="478"/>
          <ac:cxnSpMkLst>
            <pc:docMk/>
            <pc:sldMk cId="3697075112" sldId="399"/>
            <ac:cxnSpMk id="10" creationId="{FC6C2AB6-E695-4520-9F38-6B6A0DE36B04}"/>
          </ac:cxnSpMkLst>
        </pc:cxnChg>
        <pc:cxnChg chg="del">
          <ac:chgData name="Stuart C Wilde MBE" userId="effe1fc91cccb1d5" providerId="LiveId" clId="{0B7434C0-F6C9-5341-B016-8AA67EE59543}" dt="2023-12-05T20:00:47.633" v="493" actId="478"/>
          <ac:cxnSpMkLst>
            <pc:docMk/>
            <pc:sldMk cId="3697075112" sldId="399"/>
            <ac:cxnSpMk id="11" creationId="{8F28B946-C7F6-4BF4-9E0C-3FACB97B07C7}"/>
          </ac:cxnSpMkLst>
        </pc:cxnChg>
      </pc:sldChg>
      <pc:sldChg chg="addSp delSp modSp add mod">
        <pc:chgData name="Stuart C Wilde MBE" userId="effe1fc91cccb1d5" providerId="LiveId" clId="{0B7434C0-F6C9-5341-B016-8AA67EE59543}" dt="2023-12-06T20:03:18.582" v="1548" actId="1037"/>
        <pc:sldMkLst>
          <pc:docMk/>
          <pc:sldMk cId="2532549901" sldId="400"/>
        </pc:sldMkLst>
        <pc:spChg chg="del mod">
          <ac:chgData name="Stuart C Wilde MBE" userId="effe1fc91cccb1d5" providerId="LiveId" clId="{0B7434C0-F6C9-5341-B016-8AA67EE59543}" dt="2023-12-05T20:03:51.274" v="583" actId="478"/>
          <ac:spMkLst>
            <pc:docMk/>
            <pc:sldMk cId="2532549901" sldId="400"/>
            <ac:spMk id="2" creationId="{13B32F5F-1909-AD10-508D-6B1D4C02294D}"/>
          </ac:spMkLst>
        </pc:spChg>
        <pc:spChg chg="add mod">
          <ac:chgData name="Stuart C Wilde MBE" userId="effe1fc91cccb1d5" providerId="LiveId" clId="{0B7434C0-F6C9-5341-B016-8AA67EE59543}" dt="2023-12-05T20:03:45.382" v="582" actId="20577"/>
          <ac:spMkLst>
            <pc:docMk/>
            <pc:sldMk cId="2532549901" sldId="400"/>
            <ac:spMk id="3" creationId="{01F6A994-0CA6-BBEC-ACFD-4375341714CE}"/>
          </ac:spMkLst>
        </pc:spChg>
        <pc:spChg chg="del">
          <ac:chgData name="Stuart C Wilde MBE" userId="effe1fc91cccb1d5" providerId="LiveId" clId="{0B7434C0-F6C9-5341-B016-8AA67EE59543}" dt="2023-11-29T14:03:25.460" v="61" actId="478"/>
          <ac:spMkLst>
            <pc:docMk/>
            <pc:sldMk cId="2532549901" sldId="400"/>
            <ac:spMk id="4" creationId="{60735DC8-A105-4BD0-A57F-2FFC38AECE84}"/>
          </ac:spMkLst>
        </pc:spChg>
        <pc:spChg chg="mod">
          <ac:chgData name="Stuart C Wilde MBE" userId="effe1fc91cccb1d5" providerId="LiveId" clId="{0B7434C0-F6C9-5341-B016-8AA67EE59543}" dt="2023-12-06T20:03:18.582" v="1548" actId="1037"/>
          <ac:spMkLst>
            <pc:docMk/>
            <pc:sldMk cId="2532549901" sldId="400"/>
            <ac:spMk id="7" creationId="{25F4AB48-A0D1-DDBE-8BAD-B02DEDC284C1}"/>
          </ac:spMkLst>
        </pc:spChg>
        <pc:spChg chg="del">
          <ac:chgData name="Stuart C Wilde MBE" userId="effe1fc91cccb1d5" providerId="LiveId" clId="{0B7434C0-F6C9-5341-B016-8AA67EE59543}" dt="2023-11-29T14:03:18.899" v="60" actId="478"/>
          <ac:spMkLst>
            <pc:docMk/>
            <pc:sldMk cId="2532549901" sldId="400"/>
            <ac:spMk id="14" creationId="{8F43C2BE-FC11-4556-86F2-8EE2FBBF10D2}"/>
          </ac:spMkLst>
        </pc:spChg>
        <pc:spChg chg="mod">
          <ac:chgData name="Stuart C Wilde MBE" userId="effe1fc91cccb1d5" providerId="LiveId" clId="{0B7434C0-F6C9-5341-B016-8AA67EE59543}" dt="2023-12-06T20:03:18.582" v="1548" actId="1037"/>
          <ac:spMkLst>
            <pc:docMk/>
            <pc:sldMk cId="2532549901" sldId="400"/>
            <ac:spMk id="17" creationId="{1F47861F-9A7A-FA95-833B-C47B6B92A94B}"/>
          </ac:spMkLst>
        </pc:spChg>
        <pc:spChg chg="del">
          <ac:chgData name="Stuart C Wilde MBE" userId="effe1fc91cccb1d5" providerId="LiveId" clId="{0B7434C0-F6C9-5341-B016-8AA67EE59543}" dt="2023-11-29T14:03:25.460" v="61" actId="478"/>
          <ac:spMkLst>
            <pc:docMk/>
            <pc:sldMk cId="2532549901" sldId="400"/>
            <ac:spMk id="25" creationId="{F54BD576-CC82-43DA-A008-C28EF60A448A}"/>
          </ac:spMkLst>
        </pc:spChg>
        <pc:picChg chg="del">
          <ac:chgData name="Stuart C Wilde MBE" userId="effe1fc91cccb1d5" providerId="LiveId" clId="{0B7434C0-F6C9-5341-B016-8AA67EE59543}" dt="2023-11-29T13:59:11.691" v="7" actId="478"/>
          <ac:picMkLst>
            <pc:docMk/>
            <pc:sldMk cId="2532549901" sldId="400"/>
            <ac:picMk id="5" creationId="{BD697733-39F0-5F7A-B603-01F78D28A714}"/>
          </ac:picMkLst>
        </pc:picChg>
        <pc:picChg chg="mod">
          <ac:chgData name="Stuart C Wilde MBE" userId="effe1fc91cccb1d5" providerId="LiveId" clId="{0B7434C0-F6C9-5341-B016-8AA67EE59543}" dt="2023-12-06T20:03:18.582" v="1548" actId="1037"/>
          <ac:picMkLst>
            <pc:docMk/>
            <pc:sldMk cId="2532549901" sldId="400"/>
            <ac:picMk id="6" creationId="{38FD06CB-23E3-5F19-21C5-0C03B20B2F00}"/>
          </ac:picMkLst>
        </pc:picChg>
        <pc:cxnChg chg="del">
          <ac:chgData name="Stuart C Wilde MBE" userId="effe1fc91cccb1d5" providerId="LiveId" clId="{0B7434C0-F6C9-5341-B016-8AA67EE59543}" dt="2023-11-29T14:03:25.460" v="61" actId="478"/>
          <ac:cxnSpMkLst>
            <pc:docMk/>
            <pc:sldMk cId="2532549901" sldId="400"/>
            <ac:cxnSpMk id="8" creationId="{50060E80-F1C3-4E50-B873-7CFDEEA90049}"/>
          </ac:cxnSpMkLst>
        </pc:cxnChg>
        <pc:cxnChg chg="del">
          <ac:chgData name="Stuart C Wilde MBE" userId="effe1fc91cccb1d5" providerId="LiveId" clId="{0B7434C0-F6C9-5341-B016-8AA67EE59543}" dt="2023-11-29T14:03:25.460" v="61" actId="478"/>
          <ac:cxnSpMkLst>
            <pc:docMk/>
            <pc:sldMk cId="2532549901" sldId="400"/>
            <ac:cxnSpMk id="9" creationId="{01C52B09-2839-4160-A3C1-6BB201E5D53A}"/>
          </ac:cxnSpMkLst>
        </pc:cxnChg>
        <pc:cxnChg chg="del">
          <ac:chgData name="Stuart C Wilde MBE" userId="effe1fc91cccb1d5" providerId="LiveId" clId="{0B7434C0-F6C9-5341-B016-8AA67EE59543}" dt="2023-11-29T14:03:25.460" v="61" actId="478"/>
          <ac:cxnSpMkLst>
            <pc:docMk/>
            <pc:sldMk cId="2532549901" sldId="400"/>
            <ac:cxnSpMk id="10" creationId="{FC6C2AB6-E695-4520-9F38-6B6A0DE36B04}"/>
          </ac:cxnSpMkLst>
        </pc:cxnChg>
        <pc:cxnChg chg="del">
          <ac:chgData name="Stuart C Wilde MBE" userId="effe1fc91cccb1d5" providerId="LiveId" clId="{0B7434C0-F6C9-5341-B016-8AA67EE59543}" dt="2023-11-29T14:03:25.460" v="61" actId="478"/>
          <ac:cxnSpMkLst>
            <pc:docMk/>
            <pc:sldMk cId="2532549901" sldId="400"/>
            <ac:cxnSpMk id="11" creationId="{8F28B946-C7F6-4BF4-9E0C-3FACB97B07C7}"/>
          </ac:cxnSpMkLst>
        </pc:cxnChg>
      </pc:sldChg>
    </pc:docChg>
  </pc:docChgLst>
  <pc:docChgLst>
    <pc:chgData name="Stuart C Wilde MBE" userId="effe1fc91cccb1d5" providerId="LiveId" clId="{52953467-E7BB-A146-A87D-2304E7E66E6B}"/>
    <pc:docChg chg="undo redo custSel addSld delSld modSld sldOrd">
      <pc:chgData name="Stuart C Wilde MBE" userId="effe1fc91cccb1d5" providerId="LiveId" clId="{52953467-E7BB-A146-A87D-2304E7E66E6B}" dt="2023-01-05T19:48:00.309" v="35852" actId="2085"/>
      <pc:docMkLst>
        <pc:docMk/>
      </pc:docMkLst>
      <pc:sldChg chg="addSp modSp mod">
        <pc:chgData name="Stuart C Wilde MBE" userId="effe1fc91cccb1d5" providerId="LiveId" clId="{52953467-E7BB-A146-A87D-2304E7E66E6B}" dt="2023-01-03T14:08:19.953" v="35442" actId="114"/>
        <pc:sldMkLst>
          <pc:docMk/>
          <pc:sldMk cId="3690740411" sldId="256"/>
        </pc:sldMkLst>
        <pc:spChg chg="add mod">
          <ac:chgData name="Stuart C Wilde MBE" userId="effe1fc91cccb1d5" providerId="LiveId" clId="{52953467-E7BB-A146-A87D-2304E7E66E6B}" dt="2022-10-26T10:51:15.185" v="4546" actId="20577"/>
          <ac:spMkLst>
            <pc:docMk/>
            <pc:sldMk cId="3690740411" sldId="256"/>
            <ac:spMk id="3" creationId="{919EF9B9-1C21-08E0-2967-DF2818C90857}"/>
          </ac:spMkLst>
        </pc:spChg>
        <pc:spChg chg="mod">
          <ac:chgData name="Stuart C Wilde MBE" userId="effe1fc91cccb1d5" providerId="LiveId" clId="{52953467-E7BB-A146-A87D-2304E7E66E6B}" dt="2023-01-03T14:08:19.953" v="35442" actId="114"/>
          <ac:spMkLst>
            <pc:docMk/>
            <pc:sldMk cId="3690740411" sldId="256"/>
            <ac:spMk id="16" creationId="{050115FC-1347-44A0-978B-7ACA9C318328}"/>
          </ac:spMkLst>
        </pc:spChg>
      </pc:sldChg>
      <pc:sldChg chg="addSp delSp modSp del mod">
        <pc:chgData name="Stuart C Wilde MBE" userId="effe1fc91cccb1d5" providerId="LiveId" clId="{52953467-E7BB-A146-A87D-2304E7E66E6B}" dt="2022-11-09T19:34:50.067" v="23934" actId="2696"/>
        <pc:sldMkLst>
          <pc:docMk/>
          <pc:sldMk cId="620957655" sldId="258"/>
        </pc:sldMkLst>
        <pc:spChg chg="del mod">
          <ac:chgData name="Stuart C Wilde MBE" userId="effe1fc91cccb1d5" providerId="LiveId" clId="{52953467-E7BB-A146-A87D-2304E7E66E6B}" dt="2022-10-27T19:21:37.094" v="6590" actId="478"/>
          <ac:spMkLst>
            <pc:docMk/>
            <pc:sldMk cId="620957655" sldId="258"/>
            <ac:spMk id="2" creationId="{58F877E4-E027-8768-7786-CF108D797C91}"/>
          </ac:spMkLst>
        </pc:spChg>
        <pc:spChg chg="add del mod">
          <ac:chgData name="Stuart C Wilde MBE" userId="effe1fc91cccb1d5" providerId="LiveId" clId="{52953467-E7BB-A146-A87D-2304E7E66E6B}" dt="2022-10-27T19:28:58.616" v="6726" actId="478"/>
          <ac:spMkLst>
            <pc:docMk/>
            <pc:sldMk cId="620957655" sldId="258"/>
            <ac:spMk id="3" creationId="{7493DC4F-F034-C230-6AD7-B3966E3166B0}"/>
          </ac:spMkLst>
        </pc:spChg>
        <pc:spChg chg="del">
          <ac:chgData name="Stuart C Wilde MBE" userId="effe1fc91cccb1d5" providerId="LiveId" clId="{52953467-E7BB-A146-A87D-2304E7E66E6B}" dt="2022-10-26T20:09:54.442" v="5865" actId="478"/>
          <ac:spMkLst>
            <pc:docMk/>
            <pc:sldMk cId="620957655" sldId="258"/>
            <ac:spMk id="3" creationId="{CAE838A7-2F0D-41D2-863A-EF65DC8A6982}"/>
          </ac:spMkLst>
        </pc:spChg>
        <pc:spChg chg="mod">
          <ac:chgData name="Stuart C Wilde MBE" userId="effe1fc91cccb1d5" providerId="LiveId" clId="{52953467-E7BB-A146-A87D-2304E7E66E6B}" dt="2022-11-01T19:12:44.250" v="11124" actId="20577"/>
          <ac:spMkLst>
            <pc:docMk/>
            <pc:sldMk cId="620957655" sldId="258"/>
            <ac:spMk id="5" creationId="{9E1EA045-D621-4A4E-8445-31F43810C0E9}"/>
          </ac:spMkLst>
        </pc:spChg>
        <pc:spChg chg="add mod">
          <ac:chgData name="Stuart C Wilde MBE" userId="effe1fc91cccb1d5" providerId="LiveId" clId="{52953467-E7BB-A146-A87D-2304E7E66E6B}" dt="2022-10-26T20:10:55.599" v="5886" actId="2085"/>
          <ac:spMkLst>
            <pc:docMk/>
            <pc:sldMk cId="620957655" sldId="258"/>
            <ac:spMk id="6" creationId="{31F2D842-E496-5FAD-AC5A-588503007405}"/>
          </ac:spMkLst>
        </pc:spChg>
        <pc:spChg chg="add del mod">
          <ac:chgData name="Stuart C Wilde MBE" userId="effe1fc91cccb1d5" providerId="LiveId" clId="{52953467-E7BB-A146-A87D-2304E7E66E6B}" dt="2022-10-27T19:29:34.861" v="6728" actId="478"/>
          <ac:spMkLst>
            <pc:docMk/>
            <pc:sldMk cId="620957655" sldId="258"/>
            <ac:spMk id="7" creationId="{9777C2D0-1B8A-69C1-7B74-5AA7E73232C7}"/>
          </ac:spMkLst>
        </pc:spChg>
        <pc:spChg chg="add del mod">
          <ac:chgData name="Stuart C Wilde MBE" userId="effe1fc91cccb1d5" providerId="LiveId" clId="{52953467-E7BB-A146-A87D-2304E7E66E6B}" dt="2022-10-26T20:09:57.422" v="5866" actId="478"/>
          <ac:spMkLst>
            <pc:docMk/>
            <pc:sldMk cId="620957655" sldId="258"/>
            <ac:spMk id="12" creationId="{65297170-DB3A-B680-2B86-AE4C8987CEA7}"/>
          </ac:spMkLst>
        </pc:spChg>
      </pc:sldChg>
      <pc:sldChg chg="addSp delSp modSp add mod">
        <pc:chgData name="Stuart C Wilde MBE" userId="effe1fc91cccb1d5" providerId="LiveId" clId="{52953467-E7BB-A146-A87D-2304E7E66E6B}" dt="2023-01-01T19:36:19.661" v="31655" actId="1582"/>
        <pc:sldMkLst>
          <pc:docMk/>
          <pc:sldMk cId="832641308" sldId="261"/>
        </pc:sldMkLst>
        <pc:spChg chg="add mod">
          <ac:chgData name="Stuart C Wilde MBE" userId="effe1fc91cccb1d5" providerId="LiveId" clId="{52953467-E7BB-A146-A87D-2304E7E66E6B}" dt="2022-11-30T23:40:52.937" v="29390" actId="20577"/>
          <ac:spMkLst>
            <pc:docMk/>
            <pc:sldMk cId="832641308" sldId="261"/>
            <ac:spMk id="2" creationId="{0F7DA49C-DD10-E0C4-9A03-C3A5B28BA9B0}"/>
          </ac:spMkLst>
        </pc:spChg>
        <pc:spChg chg="add mod">
          <ac:chgData name="Stuart C Wilde MBE" userId="effe1fc91cccb1d5" providerId="LiveId" clId="{52953467-E7BB-A146-A87D-2304E7E66E6B}" dt="2023-01-01T19:36:19.661" v="31655" actId="1582"/>
          <ac:spMkLst>
            <pc:docMk/>
            <pc:sldMk cId="832641308" sldId="261"/>
            <ac:spMk id="5" creationId="{4C48B27C-BB60-C069-69E2-D74DA0FCEA05}"/>
          </ac:spMkLst>
        </pc:spChg>
        <pc:spChg chg="add mod">
          <ac:chgData name="Stuart C Wilde MBE" userId="effe1fc91cccb1d5" providerId="LiveId" clId="{52953467-E7BB-A146-A87D-2304E7E66E6B}" dt="2023-01-01T19:36:19.661" v="31655" actId="1582"/>
          <ac:spMkLst>
            <pc:docMk/>
            <pc:sldMk cId="832641308" sldId="261"/>
            <ac:spMk id="6" creationId="{F61C0742-9BF7-F384-F861-42A29325F6A7}"/>
          </ac:spMkLst>
        </pc:spChg>
        <pc:spChg chg="add mod">
          <ac:chgData name="Stuart C Wilde MBE" userId="effe1fc91cccb1d5" providerId="LiveId" clId="{52953467-E7BB-A146-A87D-2304E7E66E6B}" dt="2023-01-01T19:36:19.661" v="31655" actId="1582"/>
          <ac:spMkLst>
            <pc:docMk/>
            <pc:sldMk cId="832641308" sldId="261"/>
            <ac:spMk id="7" creationId="{19A14D7A-6FD0-C59F-FACC-1E2091E0A981}"/>
          </ac:spMkLst>
        </pc:spChg>
        <pc:spChg chg="del mod">
          <ac:chgData name="Stuart C Wilde MBE" userId="effe1fc91cccb1d5" providerId="LiveId" clId="{52953467-E7BB-A146-A87D-2304E7E66E6B}" dt="2022-11-17T21:48:54.448" v="26181" actId="478"/>
          <ac:spMkLst>
            <pc:docMk/>
            <pc:sldMk cId="832641308" sldId="261"/>
            <ac:spMk id="12" creationId="{A8E3466C-BCE7-0B76-9B68-E99D942D5045}"/>
          </ac:spMkLst>
        </pc:spChg>
        <pc:spChg chg="del mod">
          <ac:chgData name="Stuart C Wilde MBE" userId="effe1fc91cccb1d5" providerId="LiveId" clId="{52953467-E7BB-A146-A87D-2304E7E66E6B}" dt="2022-11-17T21:48:54.448" v="26181" actId="478"/>
          <ac:spMkLst>
            <pc:docMk/>
            <pc:sldMk cId="832641308" sldId="261"/>
            <ac:spMk id="13" creationId="{63AFC7AD-2143-E24A-5C96-6FAFF9863AF9}"/>
          </ac:spMkLst>
        </pc:spChg>
        <pc:spChg chg="del mod">
          <ac:chgData name="Stuart C Wilde MBE" userId="effe1fc91cccb1d5" providerId="LiveId" clId="{52953467-E7BB-A146-A87D-2304E7E66E6B}" dt="2022-11-17T21:48:54.448" v="26181" actId="478"/>
          <ac:spMkLst>
            <pc:docMk/>
            <pc:sldMk cId="832641308" sldId="261"/>
            <ac:spMk id="15" creationId="{1008C5BB-722B-9CBC-80C3-1744E17A8303}"/>
          </ac:spMkLst>
        </pc:spChg>
        <pc:spChg chg="del mod">
          <ac:chgData name="Stuart C Wilde MBE" userId="effe1fc91cccb1d5" providerId="LiveId" clId="{52953467-E7BB-A146-A87D-2304E7E66E6B}" dt="2022-11-17T21:48:54.448" v="26181" actId="478"/>
          <ac:spMkLst>
            <pc:docMk/>
            <pc:sldMk cId="832641308" sldId="261"/>
            <ac:spMk id="16" creationId="{66C4AEFE-7CC2-75E2-DFD5-D43F0390744A}"/>
          </ac:spMkLst>
        </pc:spChg>
        <pc:spChg chg="del mod">
          <ac:chgData name="Stuart C Wilde MBE" userId="effe1fc91cccb1d5" providerId="LiveId" clId="{52953467-E7BB-A146-A87D-2304E7E66E6B}" dt="2022-11-17T21:48:54.448" v="26181" actId="478"/>
          <ac:spMkLst>
            <pc:docMk/>
            <pc:sldMk cId="832641308" sldId="261"/>
            <ac:spMk id="17" creationId="{62F6787E-1704-8591-F4A2-4F736130DF99}"/>
          </ac:spMkLst>
        </pc:spChg>
        <pc:spChg chg="del mod">
          <ac:chgData name="Stuart C Wilde MBE" userId="effe1fc91cccb1d5" providerId="LiveId" clId="{52953467-E7BB-A146-A87D-2304E7E66E6B}" dt="2022-11-17T21:48:54.448" v="26181" actId="478"/>
          <ac:spMkLst>
            <pc:docMk/>
            <pc:sldMk cId="832641308" sldId="261"/>
            <ac:spMk id="18" creationId="{7865408F-93BD-BA2D-2316-3B95A131A8DF}"/>
          </ac:spMkLst>
        </pc:spChg>
        <pc:spChg chg="add mod">
          <ac:chgData name="Stuart C Wilde MBE" userId="effe1fc91cccb1d5" providerId="LiveId" clId="{52953467-E7BB-A146-A87D-2304E7E66E6B}" dt="2023-01-01T19:36:19.661" v="31655" actId="1582"/>
          <ac:spMkLst>
            <pc:docMk/>
            <pc:sldMk cId="832641308" sldId="261"/>
            <ac:spMk id="19" creationId="{44EEFD8E-3433-84A8-EDD2-9380F38B536F}"/>
          </ac:spMkLst>
        </pc:spChg>
        <pc:spChg chg="add mod">
          <ac:chgData name="Stuart C Wilde MBE" userId="effe1fc91cccb1d5" providerId="LiveId" clId="{52953467-E7BB-A146-A87D-2304E7E66E6B}" dt="2023-01-01T19:36:19.661" v="31655" actId="1582"/>
          <ac:spMkLst>
            <pc:docMk/>
            <pc:sldMk cId="832641308" sldId="261"/>
            <ac:spMk id="20" creationId="{523E384D-B60D-642D-466A-F3676C95B071}"/>
          </ac:spMkLst>
        </pc:spChg>
        <pc:spChg chg="add mod">
          <ac:chgData name="Stuart C Wilde MBE" userId="effe1fc91cccb1d5" providerId="LiveId" clId="{52953467-E7BB-A146-A87D-2304E7E66E6B}" dt="2023-01-01T19:36:19.661" v="31655" actId="1582"/>
          <ac:spMkLst>
            <pc:docMk/>
            <pc:sldMk cId="832641308" sldId="261"/>
            <ac:spMk id="21" creationId="{F5FED702-6B64-6332-B3CF-6B61F97267E9}"/>
          </ac:spMkLst>
        </pc:spChg>
        <pc:graphicFrameChg chg="add del mod modGraphic">
          <ac:chgData name="Stuart C Wilde MBE" userId="effe1fc91cccb1d5" providerId="LiveId" clId="{52953467-E7BB-A146-A87D-2304E7E66E6B}" dt="2022-11-27T18:05:39.530" v="27375" actId="478"/>
          <ac:graphicFrameMkLst>
            <pc:docMk/>
            <pc:sldMk cId="832641308" sldId="261"/>
            <ac:graphicFrameMk id="3" creationId="{FB3F5145-3336-5AF8-E4AE-63B093B1FC6C}"/>
          </ac:graphicFrameMkLst>
        </pc:graphicFrameChg>
        <pc:graphicFrameChg chg="add mod modGraphic">
          <ac:chgData name="Stuart C Wilde MBE" userId="effe1fc91cccb1d5" providerId="LiveId" clId="{52953467-E7BB-A146-A87D-2304E7E66E6B}" dt="2022-11-27T18:05:47.911" v="27408" actId="1035"/>
          <ac:graphicFrameMkLst>
            <pc:docMk/>
            <pc:sldMk cId="832641308" sldId="261"/>
            <ac:graphicFrameMk id="12" creationId="{2D82962A-BA63-E834-7F54-30398B05023A}"/>
          </ac:graphicFrameMkLst>
        </pc:graphicFrameChg>
        <pc:graphicFrameChg chg="del mod">
          <ac:chgData name="Stuart C Wilde MBE" userId="effe1fc91cccb1d5" providerId="LiveId" clId="{52953467-E7BB-A146-A87D-2304E7E66E6B}" dt="2022-11-17T21:48:54.448" v="26181" actId="478"/>
          <ac:graphicFrameMkLst>
            <pc:docMk/>
            <pc:sldMk cId="832641308" sldId="261"/>
            <ac:graphicFrameMk id="22" creationId="{23450F81-6332-92DD-22E5-A1BD597A3B5E}"/>
          </ac:graphicFrameMkLst>
        </pc:graphicFrameChg>
        <pc:graphicFrameChg chg="add del mod modGraphic">
          <ac:chgData name="Stuart C Wilde MBE" userId="effe1fc91cccb1d5" providerId="LiveId" clId="{52953467-E7BB-A146-A87D-2304E7E66E6B}" dt="2022-11-27T17:57:00.741" v="27251" actId="478"/>
          <ac:graphicFrameMkLst>
            <pc:docMk/>
            <pc:sldMk cId="832641308" sldId="261"/>
            <ac:graphicFrameMk id="23" creationId="{A815B1CE-0017-B2FC-814A-67B1882F85EF}"/>
          </ac:graphicFrameMkLst>
        </pc:graphicFrameChg>
        <pc:picChg chg="add del mod">
          <ac:chgData name="Stuart C Wilde MBE" userId="effe1fc91cccb1d5" providerId="LiveId" clId="{52953467-E7BB-A146-A87D-2304E7E66E6B}" dt="2022-11-17T21:49:04.478" v="26183"/>
          <ac:picMkLst>
            <pc:docMk/>
            <pc:sldMk cId="832641308" sldId="261"/>
            <ac:picMk id="3" creationId="{07387E75-A277-B384-244D-CFC25DFD4D7F}"/>
          </ac:picMkLst>
        </pc:picChg>
      </pc:sldChg>
      <pc:sldChg chg="addSp delSp modSp add mod ord">
        <pc:chgData name="Stuart C Wilde MBE" userId="effe1fc91cccb1d5" providerId="LiveId" clId="{52953467-E7BB-A146-A87D-2304E7E66E6B}" dt="2023-01-02T16:55:13.021" v="32853" actId="20578"/>
        <pc:sldMkLst>
          <pc:docMk/>
          <pc:sldMk cId="2060847742" sldId="271"/>
        </pc:sldMkLst>
        <pc:spChg chg="add mod">
          <ac:chgData name="Stuart C Wilde MBE" userId="effe1fc91cccb1d5" providerId="LiveId" clId="{52953467-E7BB-A146-A87D-2304E7E66E6B}" dt="2022-11-30T23:40:41.201" v="29386" actId="20577"/>
          <ac:spMkLst>
            <pc:docMk/>
            <pc:sldMk cId="2060847742" sldId="271"/>
            <ac:spMk id="2" creationId="{13B32F5F-1909-AD10-508D-6B1D4C02294D}"/>
          </ac:spMkLst>
        </pc:spChg>
        <pc:spChg chg="add del mod">
          <ac:chgData name="Stuart C Wilde MBE" userId="effe1fc91cccb1d5" providerId="LiveId" clId="{52953467-E7BB-A146-A87D-2304E7E66E6B}" dt="2022-11-26T21:16:53.505" v="27078" actId="478"/>
          <ac:spMkLst>
            <pc:docMk/>
            <pc:sldMk cId="2060847742" sldId="271"/>
            <ac:spMk id="3" creationId="{3A34D58E-187C-D4B6-0685-DAD9F51A97B5}"/>
          </ac:spMkLst>
        </pc:spChg>
        <pc:spChg chg="del">
          <ac:chgData name="Stuart C Wilde MBE" userId="effe1fc91cccb1d5" providerId="LiveId" clId="{52953467-E7BB-A146-A87D-2304E7E66E6B}" dt="2022-11-11T00:54:29.477" v="24488" actId="478"/>
          <ac:spMkLst>
            <pc:docMk/>
            <pc:sldMk cId="2060847742" sldId="271"/>
            <ac:spMk id="3" creationId="{7FBB9C2C-761A-FFB4-1F48-465B7266754B}"/>
          </ac:spMkLst>
        </pc:spChg>
        <pc:spChg chg="del">
          <ac:chgData name="Stuart C Wilde MBE" userId="effe1fc91cccb1d5" providerId="LiveId" clId="{52953467-E7BB-A146-A87D-2304E7E66E6B}" dt="2022-11-11T00:54:29.477" v="24488" actId="478"/>
          <ac:spMkLst>
            <pc:docMk/>
            <pc:sldMk cId="2060847742" sldId="271"/>
            <ac:spMk id="5" creationId="{6A6E3C88-B00E-A023-EDEC-591E8220E28A}"/>
          </ac:spMkLst>
        </pc:spChg>
        <pc:spChg chg="add del mod">
          <ac:chgData name="Stuart C Wilde MBE" userId="effe1fc91cccb1d5" providerId="LiveId" clId="{52953467-E7BB-A146-A87D-2304E7E66E6B}" dt="2022-11-26T21:16:53.505" v="27078" actId="478"/>
          <ac:spMkLst>
            <pc:docMk/>
            <pc:sldMk cId="2060847742" sldId="271"/>
            <ac:spMk id="5" creationId="{A590BC20-898D-6918-5316-A29CD39EA58D}"/>
          </ac:spMkLst>
        </pc:spChg>
        <pc:spChg chg="add del mod">
          <ac:chgData name="Stuart C Wilde MBE" userId="effe1fc91cccb1d5" providerId="LiveId" clId="{52953467-E7BB-A146-A87D-2304E7E66E6B}" dt="2022-11-26T21:16:53.505" v="27078" actId="478"/>
          <ac:spMkLst>
            <pc:docMk/>
            <pc:sldMk cId="2060847742" sldId="271"/>
            <ac:spMk id="6" creationId="{5ACD7CAF-D061-7623-90DD-6E012B4E63B1}"/>
          </ac:spMkLst>
        </pc:spChg>
        <pc:spChg chg="del">
          <ac:chgData name="Stuart C Wilde MBE" userId="effe1fc91cccb1d5" providerId="LiveId" clId="{52953467-E7BB-A146-A87D-2304E7E66E6B}" dt="2022-11-11T00:54:29.477" v="24488" actId="478"/>
          <ac:spMkLst>
            <pc:docMk/>
            <pc:sldMk cId="2060847742" sldId="271"/>
            <ac:spMk id="6" creationId="{DFE46224-4FDC-3896-8990-DD54E5EC50D0}"/>
          </ac:spMkLst>
        </pc:spChg>
        <pc:spChg chg="add del mod">
          <ac:chgData name="Stuart C Wilde MBE" userId="effe1fc91cccb1d5" providerId="LiveId" clId="{52953467-E7BB-A146-A87D-2304E7E66E6B}" dt="2022-11-26T21:16:53.505" v="27078" actId="478"/>
          <ac:spMkLst>
            <pc:docMk/>
            <pc:sldMk cId="2060847742" sldId="271"/>
            <ac:spMk id="7" creationId="{7E0F52CE-B4EE-C104-A92F-3379C5B20183}"/>
          </ac:spMkLst>
        </pc:spChg>
        <pc:spChg chg="del">
          <ac:chgData name="Stuart C Wilde MBE" userId="effe1fc91cccb1d5" providerId="LiveId" clId="{52953467-E7BB-A146-A87D-2304E7E66E6B}" dt="2022-11-11T00:54:29.477" v="24488" actId="478"/>
          <ac:spMkLst>
            <pc:docMk/>
            <pc:sldMk cId="2060847742" sldId="271"/>
            <ac:spMk id="7" creationId="{AFA6FAC6-9CA3-50F4-65C9-9FC333668CC5}"/>
          </ac:spMkLst>
        </pc:spChg>
        <pc:spChg chg="del">
          <ac:chgData name="Stuart C Wilde MBE" userId="effe1fc91cccb1d5" providerId="LiveId" clId="{52953467-E7BB-A146-A87D-2304E7E66E6B}" dt="2022-11-11T00:54:29.477" v="24488" actId="478"/>
          <ac:spMkLst>
            <pc:docMk/>
            <pc:sldMk cId="2060847742" sldId="271"/>
            <ac:spMk id="12" creationId="{430CDB40-D409-0F23-09D8-D7CA1C94D920}"/>
          </ac:spMkLst>
        </pc:spChg>
        <pc:spChg chg="add del mod">
          <ac:chgData name="Stuart C Wilde MBE" userId="effe1fc91cccb1d5" providerId="LiveId" clId="{52953467-E7BB-A146-A87D-2304E7E66E6B}" dt="2022-11-26T21:16:53.505" v="27078" actId="478"/>
          <ac:spMkLst>
            <pc:docMk/>
            <pc:sldMk cId="2060847742" sldId="271"/>
            <ac:spMk id="12" creationId="{EE11C48C-6561-CD21-E6B2-EF83A7BDDF1F}"/>
          </ac:spMkLst>
        </pc:spChg>
        <pc:spChg chg="add del mod">
          <ac:chgData name="Stuart C Wilde MBE" userId="effe1fc91cccb1d5" providerId="LiveId" clId="{52953467-E7BB-A146-A87D-2304E7E66E6B}" dt="2022-11-26T21:16:53.505" v="27078" actId="478"/>
          <ac:spMkLst>
            <pc:docMk/>
            <pc:sldMk cId="2060847742" sldId="271"/>
            <ac:spMk id="13" creationId="{558FDDB6-C494-D3AC-6285-AFA6DAFC8E6E}"/>
          </ac:spMkLst>
        </pc:spChg>
        <pc:spChg chg="del">
          <ac:chgData name="Stuart C Wilde MBE" userId="effe1fc91cccb1d5" providerId="LiveId" clId="{52953467-E7BB-A146-A87D-2304E7E66E6B}" dt="2022-11-11T00:54:29.477" v="24488" actId="478"/>
          <ac:spMkLst>
            <pc:docMk/>
            <pc:sldMk cId="2060847742" sldId="271"/>
            <ac:spMk id="13" creationId="{FEBE8A54-CF8E-AB40-BAEE-54DB05894C3D}"/>
          </ac:spMkLst>
        </pc:spChg>
        <pc:spChg chg="del">
          <ac:chgData name="Stuart C Wilde MBE" userId="effe1fc91cccb1d5" providerId="LiveId" clId="{52953467-E7BB-A146-A87D-2304E7E66E6B}" dt="2022-11-11T00:54:29.477" v="24488" actId="478"/>
          <ac:spMkLst>
            <pc:docMk/>
            <pc:sldMk cId="2060847742" sldId="271"/>
            <ac:spMk id="15" creationId="{596BB8DF-8D67-42A3-E481-68DC86EF026C}"/>
          </ac:spMkLst>
        </pc:spChg>
        <pc:spChg chg="add del mod">
          <ac:chgData name="Stuart C Wilde MBE" userId="effe1fc91cccb1d5" providerId="LiveId" clId="{52953467-E7BB-A146-A87D-2304E7E66E6B}" dt="2022-11-26T21:16:53.505" v="27078" actId="478"/>
          <ac:spMkLst>
            <pc:docMk/>
            <pc:sldMk cId="2060847742" sldId="271"/>
            <ac:spMk id="15" creationId="{D58A3AE7-F425-9872-2A47-26EBED9BC041}"/>
          </ac:spMkLst>
        </pc:spChg>
        <pc:spChg chg="del">
          <ac:chgData name="Stuart C Wilde MBE" userId="effe1fc91cccb1d5" providerId="LiveId" clId="{52953467-E7BB-A146-A87D-2304E7E66E6B}" dt="2022-11-11T00:54:31.306" v="24489" actId="478"/>
          <ac:spMkLst>
            <pc:docMk/>
            <pc:sldMk cId="2060847742" sldId="271"/>
            <ac:spMk id="16" creationId="{0A6ECBED-692B-C554-64F3-FD9DEE4CAC6C}"/>
          </ac:spMkLst>
        </pc:spChg>
        <pc:spChg chg="add del mod">
          <ac:chgData name="Stuart C Wilde MBE" userId="effe1fc91cccb1d5" providerId="LiveId" clId="{52953467-E7BB-A146-A87D-2304E7E66E6B}" dt="2022-11-26T21:16:53.505" v="27078" actId="478"/>
          <ac:spMkLst>
            <pc:docMk/>
            <pc:sldMk cId="2060847742" sldId="271"/>
            <ac:spMk id="16" creationId="{BC2D79A6-B6A4-247E-7A2F-B42A1CF3344F}"/>
          </ac:spMkLst>
        </pc:spChg>
        <pc:spChg chg="add del mod">
          <ac:chgData name="Stuart C Wilde MBE" userId="effe1fc91cccb1d5" providerId="LiveId" clId="{52953467-E7BB-A146-A87D-2304E7E66E6B}" dt="2022-11-26T21:16:53.505" v="27078" actId="478"/>
          <ac:spMkLst>
            <pc:docMk/>
            <pc:sldMk cId="2060847742" sldId="271"/>
            <ac:spMk id="17" creationId="{37C31173-42C6-C5CC-EFF6-69D05D88B444}"/>
          </ac:spMkLst>
        </pc:spChg>
        <pc:spChg chg="del">
          <ac:chgData name="Stuart C Wilde MBE" userId="effe1fc91cccb1d5" providerId="LiveId" clId="{52953467-E7BB-A146-A87D-2304E7E66E6B}" dt="2022-11-11T00:54:29.477" v="24488" actId="478"/>
          <ac:spMkLst>
            <pc:docMk/>
            <pc:sldMk cId="2060847742" sldId="271"/>
            <ac:spMk id="17" creationId="{B5E394CB-7FAA-D846-6A28-7718F07D9BB9}"/>
          </ac:spMkLst>
        </pc:spChg>
        <pc:spChg chg="add del mod">
          <ac:chgData name="Stuart C Wilde MBE" userId="effe1fc91cccb1d5" providerId="LiveId" clId="{52953467-E7BB-A146-A87D-2304E7E66E6B}" dt="2022-11-26T21:16:53.505" v="27078" actId="478"/>
          <ac:spMkLst>
            <pc:docMk/>
            <pc:sldMk cId="2060847742" sldId="271"/>
            <ac:spMk id="18" creationId="{4297FB17-5282-2124-679F-612880485270}"/>
          </ac:spMkLst>
        </pc:spChg>
        <pc:spChg chg="del">
          <ac:chgData name="Stuart C Wilde MBE" userId="effe1fc91cccb1d5" providerId="LiveId" clId="{52953467-E7BB-A146-A87D-2304E7E66E6B}" dt="2022-11-11T00:54:15.302" v="24485" actId="478"/>
          <ac:spMkLst>
            <pc:docMk/>
            <pc:sldMk cId="2060847742" sldId="271"/>
            <ac:spMk id="18" creationId="{A8904A3B-8518-F55F-93B6-D8D07D033C33}"/>
          </ac:spMkLst>
        </pc:spChg>
        <pc:spChg chg="add del mod">
          <ac:chgData name="Stuart C Wilde MBE" userId="effe1fc91cccb1d5" providerId="LiveId" clId="{52953467-E7BB-A146-A87D-2304E7E66E6B}" dt="2022-11-26T21:16:53.505" v="27078" actId="478"/>
          <ac:spMkLst>
            <pc:docMk/>
            <pc:sldMk cId="2060847742" sldId="271"/>
            <ac:spMk id="20" creationId="{E1A32444-1695-A5D8-F076-717D3B473A1D}"/>
          </ac:spMkLst>
        </pc:spChg>
        <pc:spChg chg="del">
          <ac:chgData name="Stuart C Wilde MBE" userId="effe1fc91cccb1d5" providerId="LiveId" clId="{52953467-E7BB-A146-A87D-2304E7E66E6B}" dt="2022-11-11T00:54:22.930" v="24487" actId="478"/>
          <ac:spMkLst>
            <pc:docMk/>
            <pc:sldMk cId="2060847742" sldId="271"/>
            <ac:spMk id="21" creationId="{55162FF2-D9DB-6881-E93E-F8F17EBC3648}"/>
          </ac:spMkLst>
        </pc:spChg>
        <pc:spChg chg="add del mod">
          <ac:chgData name="Stuart C Wilde MBE" userId="effe1fc91cccb1d5" providerId="LiveId" clId="{52953467-E7BB-A146-A87D-2304E7E66E6B}" dt="2022-11-26T21:16:53.505" v="27078" actId="478"/>
          <ac:spMkLst>
            <pc:docMk/>
            <pc:sldMk cId="2060847742" sldId="271"/>
            <ac:spMk id="21" creationId="{720D2E4B-5FB8-08FE-B97B-FA85B8DAA5D9}"/>
          </ac:spMkLst>
        </pc:spChg>
        <pc:spChg chg="del">
          <ac:chgData name="Stuart C Wilde MBE" userId="effe1fc91cccb1d5" providerId="LiveId" clId="{52953467-E7BB-A146-A87D-2304E7E66E6B}" dt="2022-11-11T00:54:19.091" v="24486" actId="478"/>
          <ac:spMkLst>
            <pc:docMk/>
            <pc:sldMk cId="2060847742" sldId="271"/>
            <ac:spMk id="23" creationId="{A90C5843-709E-4EFF-763E-3E9053452786}"/>
          </ac:spMkLst>
        </pc:spChg>
        <pc:spChg chg="del">
          <ac:chgData name="Stuart C Wilde MBE" userId="effe1fc91cccb1d5" providerId="LiveId" clId="{52953467-E7BB-A146-A87D-2304E7E66E6B}" dt="2022-11-11T00:53:41.653" v="24477" actId="478"/>
          <ac:spMkLst>
            <pc:docMk/>
            <pc:sldMk cId="2060847742" sldId="271"/>
            <ac:spMk id="24" creationId="{B6CE6736-3911-A05C-AEE6-CE5A7DA3D075}"/>
          </ac:spMkLst>
        </pc:spChg>
        <pc:spChg chg="del">
          <ac:chgData name="Stuart C Wilde MBE" userId="effe1fc91cccb1d5" providerId="LiveId" clId="{52953467-E7BB-A146-A87D-2304E7E66E6B}" dt="2022-11-11T00:54:29.477" v="24488" actId="478"/>
          <ac:spMkLst>
            <pc:docMk/>
            <pc:sldMk cId="2060847742" sldId="271"/>
            <ac:spMk id="26" creationId="{CE4602FE-D23E-A880-AD20-3B0BFF2E02D4}"/>
          </ac:spMkLst>
        </pc:spChg>
        <pc:spChg chg="del">
          <ac:chgData name="Stuart C Wilde MBE" userId="effe1fc91cccb1d5" providerId="LiveId" clId="{52953467-E7BB-A146-A87D-2304E7E66E6B}" dt="2022-11-11T00:54:29.477" v="24488" actId="478"/>
          <ac:spMkLst>
            <pc:docMk/>
            <pc:sldMk cId="2060847742" sldId="271"/>
            <ac:spMk id="27" creationId="{B78A56DE-C509-F25E-C4FC-14C001C5CEB0}"/>
          </ac:spMkLst>
        </pc:spChg>
        <pc:spChg chg="del">
          <ac:chgData name="Stuart C Wilde MBE" userId="effe1fc91cccb1d5" providerId="LiveId" clId="{52953467-E7BB-A146-A87D-2304E7E66E6B}" dt="2022-11-11T00:54:29.477" v="24488" actId="478"/>
          <ac:spMkLst>
            <pc:docMk/>
            <pc:sldMk cId="2060847742" sldId="271"/>
            <ac:spMk id="28" creationId="{5E7BA415-584A-0F99-1E4D-4FA0587AD4D2}"/>
          </ac:spMkLst>
        </pc:spChg>
        <pc:picChg chg="add del mod">
          <ac:chgData name="Stuart C Wilde MBE" userId="effe1fc91cccb1d5" providerId="LiveId" clId="{52953467-E7BB-A146-A87D-2304E7E66E6B}" dt="2022-12-24T06:22:09.985" v="30009" actId="478"/>
          <ac:picMkLst>
            <pc:docMk/>
            <pc:sldMk cId="2060847742" sldId="271"/>
            <ac:picMk id="3" creationId="{E87BB25A-5927-1DBE-E720-CB7E917A8C05}"/>
          </ac:picMkLst>
        </pc:picChg>
        <pc:picChg chg="add mod">
          <ac:chgData name="Stuart C Wilde MBE" userId="effe1fc91cccb1d5" providerId="LiveId" clId="{52953467-E7BB-A146-A87D-2304E7E66E6B}" dt="2023-01-01T19:34:53.059" v="31644" actId="1582"/>
          <ac:picMkLst>
            <pc:docMk/>
            <pc:sldMk cId="2060847742" sldId="271"/>
            <ac:picMk id="5" creationId="{5E381476-A63D-6EF2-0C22-9EBFA7548787}"/>
          </ac:picMkLst>
        </pc:picChg>
        <pc:picChg chg="add del mod">
          <ac:chgData name="Stuart C Wilde MBE" userId="effe1fc91cccb1d5" providerId="LiveId" clId="{52953467-E7BB-A146-A87D-2304E7E66E6B}" dt="2022-12-31T11:37:49.514" v="30224" actId="478"/>
          <ac:picMkLst>
            <pc:docMk/>
            <pc:sldMk cId="2060847742" sldId="271"/>
            <ac:picMk id="6" creationId="{48795EC7-91C6-A820-8AC4-3B3CBCFED4C4}"/>
          </ac:picMkLst>
        </pc:picChg>
        <pc:picChg chg="del mod">
          <ac:chgData name="Stuart C Wilde MBE" userId="effe1fc91cccb1d5" providerId="LiveId" clId="{52953467-E7BB-A146-A87D-2304E7E66E6B}" dt="2022-11-22T00:16:35.766" v="26928" actId="478"/>
          <ac:picMkLst>
            <pc:docMk/>
            <pc:sldMk cId="2060847742" sldId="271"/>
            <ac:picMk id="19" creationId="{093E8E10-CECE-5D1F-E781-3FD8B45472C9}"/>
          </ac:picMkLst>
        </pc:picChg>
        <pc:picChg chg="add del mod">
          <ac:chgData name="Stuart C Wilde MBE" userId="effe1fc91cccb1d5" providerId="LiveId" clId="{52953467-E7BB-A146-A87D-2304E7E66E6B}" dt="2022-11-27T17:53:36.960" v="27224" actId="478"/>
          <ac:picMkLst>
            <pc:docMk/>
            <pc:sldMk cId="2060847742" sldId="271"/>
            <ac:picMk id="19" creationId="{4784BAF1-4F29-B52C-E5D3-AFD122DFC156}"/>
          </ac:picMkLst>
        </pc:picChg>
        <pc:picChg chg="add del mod">
          <ac:chgData name="Stuart C Wilde MBE" userId="effe1fc91cccb1d5" providerId="LiveId" clId="{52953467-E7BB-A146-A87D-2304E7E66E6B}" dt="2022-11-26T21:15:54.482" v="27075" actId="478"/>
          <ac:picMkLst>
            <pc:docMk/>
            <pc:sldMk cId="2060847742" sldId="271"/>
            <ac:picMk id="22" creationId="{3A408198-73D8-C898-5901-1B7D00DB2C9F}"/>
          </ac:picMkLst>
        </pc:picChg>
        <pc:cxnChg chg="del mod">
          <ac:chgData name="Stuart C Wilde MBE" userId="effe1fc91cccb1d5" providerId="LiveId" clId="{52953467-E7BB-A146-A87D-2304E7E66E6B}" dt="2022-11-11T00:54:29.477" v="24488" actId="478"/>
          <ac:cxnSpMkLst>
            <pc:docMk/>
            <pc:sldMk cId="2060847742" sldId="271"/>
            <ac:cxnSpMk id="20" creationId="{24783506-4BAB-D41D-FACA-034FE45F5810}"/>
          </ac:cxnSpMkLst>
        </pc:cxnChg>
        <pc:cxnChg chg="del mod">
          <ac:chgData name="Stuart C Wilde MBE" userId="effe1fc91cccb1d5" providerId="LiveId" clId="{52953467-E7BB-A146-A87D-2304E7E66E6B}" dt="2022-11-11T00:54:29.477" v="24488" actId="478"/>
          <ac:cxnSpMkLst>
            <pc:docMk/>
            <pc:sldMk cId="2060847742" sldId="271"/>
            <ac:cxnSpMk id="30" creationId="{2244C755-9197-E829-B0CC-E1D246AEEBA0}"/>
          </ac:cxnSpMkLst>
        </pc:cxnChg>
        <pc:cxnChg chg="del mod">
          <ac:chgData name="Stuart C Wilde MBE" userId="effe1fc91cccb1d5" providerId="LiveId" clId="{52953467-E7BB-A146-A87D-2304E7E66E6B}" dt="2022-11-11T00:54:29.477" v="24488" actId="478"/>
          <ac:cxnSpMkLst>
            <pc:docMk/>
            <pc:sldMk cId="2060847742" sldId="271"/>
            <ac:cxnSpMk id="31" creationId="{207608F8-B291-739A-896F-F742FCF1A149}"/>
          </ac:cxnSpMkLst>
        </pc:cxnChg>
        <pc:cxnChg chg="del mod">
          <ac:chgData name="Stuart C Wilde MBE" userId="effe1fc91cccb1d5" providerId="LiveId" clId="{52953467-E7BB-A146-A87D-2304E7E66E6B}" dt="2022-11-11T00:54:29.477" v="24488" actId="478"/>
          <ac:cxnSpMkLst>
            <pc:docMk/>
            <pc:sldMk cId="2060847742" sldId="271"/>
            <ac:cxnSpMk id="34" creationId="{4904F901-B433-CB46-E56F-30F1CFB97C1F}"/>
          </ac:cxnSpMkLst>
        </pc:cxnChg>
      </pc:sldChg>
      <pc:sldChg chg="del">
        <pc:chgData name="Stuart C Wilde MBE" userId="effe1fc91cccb1d5" providerId="LiveId" clId="{52953467-E7BB-A146-A87D-2304E7E66E6B}" dt="2022-11-12T08:59:01.537" v="24708" actId="2696"/>
        <pc:sldMkLst>
          <pc:docMk/>
          <pc:sldMk cId="4112460443" sldId="272"/>
        </pc:sldMkLst>
      </pc:sldChg>
      <pc:sldChg chg="addSp delSp modSp mod">
        <pc:chgData name="Stuart C Wilde MBE" userId="effe1fc91cccb1d5" providerId="LiveId" clId="{52953467-E7BB-A146-A87D-2304E7E66E6B}" dt="2022-12-06T23:52:16.321" v="29421" actId="478"/>
        <pc:sldMkLst>
          <pc:docMk/>
          <pc:sldMk cId="2060456373" sldId="274"/>
        </pc:sldMkLst>
        <pc:spChg chg="add del mod">
          <ac:chgData name="Stuart C Wilde MBE" userId="effe1fc91cccb1d5" providerId="LiveId" clId="{52953467-E7BB-A146-A87D-2304E7E66E6B}" dt="2022-11-22T20:15:43.253" v="27063" actId="478"/>
          <ac:spMkLst>
            <pc:docMk/>
            <pc:sldMk cId="2060456373" sldId="274"/>
            <ac:spMk id="2" creationId="{69C85A73-BBF2-9E87-589A-7BDD7D9A8806}"/>
          </ac:spMkLst>
        </pc:spChg>
        <pc:spChg chg="del">
          <ac:chgData name="Stuart C Wilde MBE" userId="effe1fc91cccb1d5" providerId="LiveId" clId="{52953467-E7BB-A146-A87D-2304E7E66E6B}" dt="2022-10-27T19:41:04.067" v="6880" actId="478"/>
          <ac:spMkLst>
            <pc:docMk/>
            <pc:sldMk cId="2060456373" sldId="274"/>
            <ac:spMk id="3" creationId="{CAE838A7-2F0D-41D2-863A-EF65DC8A6982}"/>
          </ac:spMkLst>
        </pc:spChg>
        <pc:spChg chg="del mod">
          <ac:chgData name="Stuart C Wilde MBE" userId="effe1fc91cccb1d5" providerId="LiveId" clId="{52953467-E7BB-A146-A87D-2304E7E66E6B}" dt="2022-10-27T19:42:50.240" v="6909" actId="478"/>
          <ac:spMkLst>
            <pc:docMk/>
            <pc:sldMk cId="2060456373" sldId="274"/>
            <ac:spMk id="5" creationId="{9E1EA045-D621-4A4E-8445-31F43810C0E9}"/>
          </ac:spMkLst>
        </pc:spChg>
        <pc:spChg chg="add del mod">
          <ac:chgData name="Stuart C Wilde MBE" userId="effe1fc91cccb1d5" providerId="LiveId" clId="{52953467-E7BB-A146-A87D-2304E7E66E6B}" dt="2022-11-03T21:10:54.383" v="16834" actId="21"/>
          <ac:spMkLst>
            <pc:docMk/>
            <pc:sldMk cId="2060456373" sldId="274"/>
            <ac:spMk id="5" creationId="{BC864F3C-1DC8-CD63-46A8-0FDF181E86AA}"/>
          </ac:spMkLst>
        </pc:spChg>
        <pc:spChg chg="add del mod">
          <ac:chgData name="Stuart C Wilde MBE" userId="effe1fc91cccb1d5" providerId="LiveId" clId="{52953467-E7BB-A146-A87D-2304E7E66E6B}" dt="2022-10-27T19:41:06.555" v="6881" actId="478"/>
          <ac:spMkLst>
            <pc:docMk/>
            <pc:sldMk cId="2060456373" sldId="274"/>
            <ac:spMk id="6" creationId="{34CA8388-EEA7-BED4-AAF1-1634E761CF9E}"/>
          </ac:spMkLst>
        </pc:spChg>
        <pc:spChg chg="add mod">
          <ac:chgData name="Stuart C Wilde MBE" userId="effe1fc91cccb1d5" providerId="LiveId" clId="{52953467-E7BB-A146-A87D-2304E7E66E6B}" dt="2022-10-27T19:42:36.347" v="6908" actId="20577"/>
          <ac:spMkLst>
            <pc:docMk/>
            <pc:sldMk cId="2060456373" sldId="274"/>
            <ac:spMk id="7" creationId="{B7D22470-FEE3-21D0-E879-741EB18633F2}"/>
          </ac:spMkLst>
        </pc:spChg>
        <pc:spChg chg="add del mod">
          <ac:chgData name="Stuart C Wilde MBE" userId="effe1fc91cccb1d5" providerId="LiveId" clId="{52953467-E7BB-A146-A87D-2304E7E66E6B}" dt="2022-10-27T19:42:51.896" v="6910" actId="478"/>
          <ac:spMkLst>
            <pc:docMk/>
            <pc:sldMk cId="2060456373" sldId="274"/>
            <ac:spMk id="13" creationId="{37A1904F-167C-6B7C-1675-7AA88ADEBAEE}"/>
          </ac:spMkLst>
        </pc:spChg>
        <pc:spChg chg="add mod">
          <ac:chgData name="Stuart C Wilde MBE" userId="effe1fc91cccb1d5" providerId="LiveId" clId="{52953467-E7BB-A146-A87D-2304E7E66E6B}" dt="2022-11-22T20:15:23.548" v="27062" actId="20577"/>
          <ac:spMkLst>
            <pc:docMk/>
            <pc:sldMk cId="2060456373" sldId="274"/>
            <ac:spMk id="15" creationId="{4C5927C1-DA78-8366-4F4B-3E43E9A91023}"/>
          </ac:spMkLst>
        </pc:spChg>
        <pc:graphicFrameChg chg="add del mod">
          <ac:chgData name="Stuart C Wilde MBE" userId="effe1fc91cccb1d5" providerId="LiveId" clId="{52953467-E7BB-A146-A87D-2304E7E66E6B}" dt="2022-12-06T23:44:32.906" v="29408"/>
          <ac:graphicFrameMkLst>
            <pc:docMk/>
            <pc:sldMk cId="2060456373" sldId="274"/>
            <ac:graphicFrameMk id="3" creationId="{5196D62B-DEFD-BDDA-2501-5F9F52B1E7AE}"/>
          </ac:graphicFrameMkLst>
        </pc:graphicFrameChg>
        <pc:graphicFrameChg chg="add del mod">
          <ac:chgData name="Stuart C Wilde MBE" userId="effe1fc91cccb1d5" providerId="LiveId" clId="{52953467-E7BB-A146-A87D-2304E7E66E6B}" dt="2022-12-06T23:51:12.191" v="29412"/>
          <ac:graphicFrameMkLst>
            <pc:docMk/>
            <pc:sldMk cId="2060456373" sldId="274"/>
            <ac:graphicFrameMk id="6" creationId="{53957146-74DD-17D5-821D-7D77387651FE}"/>
          </ac:graphicFrameMkLst>
        </pc:graphicFrameChg>
        <pc:graphicFrameChg chg="add del mod modGraphic">
          <ac:chgData name="Stuart C Wilde MBE" userId="effe1fc91cccb1d5" providerId="LiveId" clId="{52953467-E7BB-A146-A87D-2304E7E66E6B}" dt="2022-12-06T23:51:17.670" v="29415" actId="478"/>
          <ac:graphicFrameMkLst>
            <pc:docMk/>
            <pc:sldMk cId="2060456373" sldId="274"/>
            <ac:graphicFrameMk id="12" creationId="{8FE42CE5-8ADE-46F0-1BCD-DC61EE029AA2}"/>
          </ac:graphicFrameMkLst>
        </pc:graphicFrameChg>
        <pc:graphicFrameChg chg="add del mod">
          <ac:chgData name="Stuart C Wilde MBE" userId="effe1fc91cccb1d5" providerId="LiveId" clId="{52953467-E7BB-A146-A87D-2304E7E66E6B}" dt="2022-12-06T23:51:44.979" v="29417"/>
          <ac:graphicFrameMkLst>
            <pc:docMk/>
            <pc:sldMk cId="2060456373" sldId="274"/>
            <ac:graphicFrameMk id="13" creationId="{9E61C3FF-22DD-EA59-C9A8-4132B00E6181}"/>
          </ac:graphicFrameMkLst>
        </pc:graphicFrameChg>
        <pc:graphicFrameChg chg="add del mod">
          <ac:chgData name="Stuart C Wilde MBE" userId="effe1fc91cccb1d5" providerId="LiveId" clId="{52953467-E7BB-A146-A87D-2304E7E66E6B}" dt="2022-12-06T23:52:14.676" v="29420" actId="478"/>
          <ac:graphicFrameMkLst>
            <pc:docMk/>
            <pc:sldMk cId="2060456373" sldId="274"/>
            <ac:graphicFrameMk id="17" creationId="{246236FC-F7D0-02A3-120D-9C208DDEE85E}"/>
          </ac:graphicFrameMkLst>
        </pc:graphicFrameChg>
        <pc:picChg chg="add del">
          <ac:chgData name="Stuart C Wilde MBE" userId="effe1fc91cccb1d5" providerId="LiveId" clId="{52953467-E7BB-A146-A87D-2304E7E66E6B}" dt="2022-12-06T23:39:58.442" v="29406" actId="478"/>
          <ac:picMkLst>
            <pc:docMk/>
            <pc:sldMk cId="2060456373" sldId="274"/>
            <ac:picMk id="2" creationId="{A387329F-D7C4-FD5C-8DB0-4B8438F180B4}"/>
          </ac:picMkLst>
        </pc:picChg>
        <pc:picChg chg="add del">
          <ac:chgData name="Stuart C Wilde MBE" userId="effe1fc91cccb1d5" providerId="LiveId" clId="{52953467-E7BB-A146-A87D-2304E7E66E6B}" dt="2022-12-06T23:44:43.020" v="29410"/>
          <ac:picMkLst>
            <pc:docMk/>
            <pc:sldMk cId="2060456373" sldId="274"/>
            <ac:picMk id="5" creationId="{284883A4-E6D7-E214-F457-8B4DF3820670}"/>
          </ac:picMkLst>
        </pc:picChg>
        <pc:picChg chg="add del mod">
          <ac:chgData name="Stuart C Wilde MBE" userId="effe1fc91cccb1d5" providerId="LiveId" clId="{52953467-E7BB-A146-A87D-2304E7E66E6B}" dt="2022-12-06T23:51:44.979" v="29417"/>
          <ac:picMkLst>
            <pc:docMk/>
            <pc:sldMk cId="2060456373" sldId="274"/>
            <ac:picMk id="16" creationId="{00000000-0008-0000-0000-000003000000}"/>
          </ac:picMkLst>
        </pc:picChg>
        <pc:picChg chg="add del mod">
          <ac:chgData name="Stuart C Wilde MBE" userId="effe1fc91cccb1d5" providerId="LiveId" clId="{52953467-E7BB-A146-A87D-2304E7E66E6B}" dt="2022-12-06T23:52:16.321" v="29421" actId="478"/>
          <ac:picMkLst>
            <pc:docMk/>
            <pc:sldMk cId="2060456373" sldId="274"/>
            <ac:picMk id="18" creationId="{00000000-0008-0000-0000-000003000000}"/>
          </ac:picMkLst>
        </pc:picChg>
      </pc:sldChg>
      <pc:sldChg chg="addSp delSp modSp add mod">
        <pc:chgData name="Stuart C Wilde MBE" userId="effe1fc91cccb1d5" providerId="LiveId" clId="{52953467-E7BB-A146-A87D-2304E7E66E6B}" dt="2023-01-04T21:50:20.010" v="35461" actId="20577"/>
        <pc:sldMkLst>
          <pc:docMk/>
          <pc:sldMk cId="1923896702" sldId="275"/>
        </pc:sldMkLst>
        <pc:spChg chg="add mod">
          <ac:chgData name="Stuart C Wilde MBE" userId="effe1fc91cccb1d5" providerId="LiveId" clId="{52953467-E7BB-A146-A87D-2304E7E66E6B}" dt="2022-11-10T14:44:25.017" v="24258" actId="1037"/>
          <ac:spMkLst>
            <pc:docMk/>
            <pc:sldMk cId="1923896702" sldId="275"/>
            <ac:spMk id="2" creationId="{FAB459E6-167B-6B66-071B-9EE69C209B85}"/>
          </ac:spMkLst>
        </pc:spChg>
        <pc:spChg chg="add mod">
          <ac:chgData name="Stuart C Wilde MBE" userId="effe1fc91cccb1d5" providerId="LiveId" clId="{52953467-E7BB-A146-A87D-2304E7E66E6B}" dt="2022-11-10T14:44:25.017" v="24258" actId="1037"/>
          <ac:spMkLst>
            <pc:docMk/>
            <pc:sldMk cId="1923896702" sldId="275"/>
            <ac:spMk id="3" creationId="{4ACF69E4-3422-1B83-8F6E-C97A31C6E981}"/>
          </ac:spMkLst>
        </pc:spChg>
        <pc:spChg chg="add mod">
          <ac:chgData name="Stuart C Wilde MBE" userId="effe1fc91cccb1d5" providerId="LiveId" clId="{52953467-E7BB-A146-A87D-2304E7E66E6B}" dt="2022-11-10T20:12:40.336" v="24340" actId="14100"/>
          <ac:spMkLst>
            <pc:docMk/>
            <pc:sldMk cId="1923896702" sldId="275"/>
            <ac:spMk id="5" creationId="{32D68624-1E4C-94CE-3B7E-8F59237833EA}"/>
          </ac:spMkLst>
        </pc:spChg>
        <pc:spChg chg="del mod">
          <ac:chgData name="Stuart C Wilde MBE" userId="effe1fc91cccb1d5" providerId="LiveId" clId="{52953467-E7BB-A146-A87D-2304E7E66E6B}" dt="2022-11-09T19:31:07.388" v="23890" actId="478"/>
          <ac:spMkLst>
            <pc:docMk/>
            <pc:sldMk cId="1923896702" sldId="275"/>
            <ac:spMk id="5" creationId="{9E1EA045-D621-4A4E-8445-31F43810C0E9}"/>
          </ac:spMkLst>
        </pc:spChg>
        <pc:spChg chg="del mod">
          <ac:chgData name="Stuart C Wilde MBE" userId="effe1fc91cccb1d5" providerId="LiveId" clId="{52953467-E7BB-A146-A87D-2304E7E66E6B}" dt="2022-11-09T19:31:05.382" v="23889" actId="478"/>
          <ac:spMkLst>
            <pc:docMk/>
            <pc:sldMk cId="1923896702" sldId="275"/>
            <ac:spMk id="6" creationId="{31F2D842-E496-5FAD-AC5A-588503007405}"/>
          </ac:spMkLst>
        </pc:spChg>
        <pc:spChg chg="add mod">
          <ac:chgData name="Stuart C Wilde MBE" userId="effe1fc91cccb1d5" providerId="LiveId" clId="{52953467-E7BB-A146-A87D-2304E7E66E6B}" dt="2022-11-10T14:44:25.017" v="24258" actId="1037"/>
          <ac:spMkLst>
            <pc:docMk/>
            <pc:sldMk cId="1923896702" sldId="275"/>
            <ac:spMk id="7" creationId="{28C18038-3CE3-D588-CE98-5FA1B79886F1}"/>
          </ac:spMkLst>
        </pc:spChg>
        <pc:spChg chg="add mod">
          <ac:chgData name="Stuart C Wilde MBE" userId="effe1fc91cccb1d5" providerId="LiveId" clId="{52953467-E7BB-A146-A87D-2304E7E66E6B}" dt="2022-11-10T14:44:25.017" v="24258" actId="1037"/>
          <ac:spMkLst>
            <pc:docMk/>
            <pc:sldMk cId="1923896702" sldId="275"/>
            <ac:spMk id="12" creationId="{BF1E6822-CAD9-DE91-083B-A70E3DC462F0}"/>
          </ac:spMkLst>
        </pc:spChg>
        <pc:spChg chg="add mod">
          <ac:chgData name="Stuart C Wilde MBE" userId="effe1fc91cccb1d5" providerId="LiveId" clId="{52953467-E7BB-A146-A87D-2304E7E66E6B}" dt="2022-11-10T14:44:25.017" v="24258" actId="1037"/>
          <ac:spMkLst>
            <pc:docMk/>
            <pc:sldMk cId="1923896702" sldId="275"/>
            <ac:spMk id="13" creationId="{8C3B8241-06C4-9331-41A6-977D1DEAE3EA}"/>
          </ac:spMkLst>
        </pc:spChg>
        <pc:spChg chg="add mod">
          <ac:chgData name="Stuart C Wilde MBE" userId="effe1fc91cccb1d5" providerId="LiveId" clId="{52953467-E7BB-A146-A87D-2304E7E66E6B}" dt="2022-11-10T14:44:25.017" v="24258" actId="1037"/>
          <ac:spMkLst>
            <pc:docMk/>
            <pc:sldMk cId="1923896702" sldId="275"/>
            <ac:spMk id="15" creationId="{9948A0A7-B670-9888-2DE0-BC464108C505}"/>
          </ac:spMkLst>
        </pc:spChg>
        <pc:spChg chg="add mod">
          <ac:chgData name="Stuart C Wilde MBE" userId="effe1fc91cccb1d5" providerId="LiveId" clId="{52953467-E7BB-A146-A87D-2304E7E66E6B}" dt="2022-11-10T14:44:25.017" v="24258" actId="1037"/>
          <ac:spMkLst>
            <pc:docMk/>
            <pc:sldMk cId="1923896702" sldId="275"/>
            <ac:spMk id="16" creationId="{71E6EA0F-0A9C-7217-ED8F-E92872379633}"/>
          </ac:spMkLst>
        </pc:spChg>
        <pc:spChg chg="add mod">
          <ac:chgData name="Stuart C Wilde MBE" userId="effe1fc91cccb1d5" providerId="LiveId" clId="{52953467-E7BB-A146-A87D-2304E7E66E6B}" dt="2022-11-10T20:10:48.421" v="24297" actId="20577"/>
          <ac:spMkLst>
            <pc:docMk/>
            <pc:sldMk cId="1923896702" sldId="275"/>
            <ac:spMk id="17" creationId="{437E7A14-AD7B-9569-A0DE-B69033BF3EEA}"/>
          </ac:spMkLst>
        </pc:spChg>
        <pc:spChg chg="add mod">
          <ac:chgData name="Stuart C Wilde MBE" userId="effe1fc91cccb1d5" providerId="LiveId" clId="{52953467-E7BB-A146-A87D-2304E7E66E6B}" dt="2022-11-10T20:11:03.693" v="24309" actId="20577"/>
          <ac:spMkLst>
            <pc:docMk/>
            <pc:sldMk cId="1923896702" sldId="275"/>
            <ac:spMk id="18" creationId="{BABBD544-0D48-C29E-BEDA-9C1A74869D46}"/>
          </ac:spMkLst>
        </pc:spChg>
        <pc:spChg chg="add mod">
          <ac:chgData name="Stuart C Wilde MBE" userId="effe1fc91cccb1d5" providerId="LiveId" clId="{52953467-E7BB-A146-A87D-2304E7E66E6B}" dt="2022-11-10T20:11:13.412" v="24319" actId="20577"/>
          <ac:spMkLst>
            <pc:docMk/>
            <pc:sldMk cId="1923896702" sldId="275"/>
            <ac:spMk id="19" creationId="{E6B94A31-5770-FFA6-48C1-D7682FDEA289}"/>
          </ac:spMkLst>
        </pc:spChg>
        <pc:spChg chg="add mod">
          <ac:chgData name="Stuart C Wilde MBE" userId="effe1fc91cccb1d5" providerId="LiveId" clId="{52953467-E7BB-A146-A87D-2304E7E66E6B}" dt="2022-11-10T20:11:23.425" v="24329" actId="20577"/>
          <ac:spMkLst>
            <pc:docMk/>
            <pc:sldMk cId="1923896702" sldId="275"/>
            <ac:spMk id="20" creationId="{7A57EC5B-F41D-838D-8B04-F6266EF0AD92}"/>
          </ac:spMkLst>
        </pc:spChg>
        <pc:spChg chg="add mod">
          <ac:chgData name="Stuart C Wilde MBE" userId="effe1fc91cccb1d5" providerId="LiveId" clId="{52953467-E7BB-A146-A87D-2304E7E66E6B}" dt="2023-01-04T21:50:20.010" v="35461" actId="20577"/>
          <ac:spMkLst>
            <pc:docMk/>
            <pc:sldMk cId="1923896702" sldId="275"/>
            <ac:spMk id="21" creationId="{70387C76-9514-A5B7-FE46-E3AC18DB9123}"/>
          </ac:spMkLst>
        </pc:spChg>
        <pc:spChg chg="add mod">
          <ac:chgData name="Stuart C Wilde MBE" userId="effe1fc91cccb1d5" providerId="LiveId" clId="{52953467-E7BB-A146-A87D-2304E7E66E6B}" dt="2022-11-10T14:44:25.017" v="24258" actId="1037"/>
          <ac:spMkLst>
            <pc:docMk/>
            <pc:sldMk cId="1923896702" sldId="275"/>
            <ac:spMk id="22" creationId="{F700090F-42BB-963E-9648-CCFF9F507F32}"/>
          </ac:spMkLst>
        </pc:spChg>
        <pc:spChg chg="add mod">
          <ac:chgData name="Stuart C Wilde MBE" userId="effe1fc91cccb1d5" providerId="LiveId" clId="{52953467-E7BB-A146-A87D-2304E7E66E6B}" dt="2022-11-10T14:44:25.017" v="24258" actId="1037"/>
          <ac:spMkLst>
            <pc:docMk/>
            <pc:sldMk cId="1923896702" sldId="275"/>
            <ac:spMk id="23" creationId="{E6190436-B6B1-C532-2969-C530A2706A41}"/>
          </ac:spMkLst>
        </pc:spChg>
        <pc:spChg chg="add del mod">
          <ac:chgData name="Stuart C Wilde MBE" userId="effe1fc91cccb1d5" providerId="LiveId" clId="{52953467-E7BB-A146-A87D-2304E7E66E6B}" dt="2022-10-31T20:41:35.998" v="9110" actId="478"/>
          <ac:spMkLst>
            <pc:docMk/>
            <pc:sldMk cId="1923896702" sldId="275"/>
            <ac:spMk id="24" creationId="{1E46638A-1946-16B3-C404-A567EECA7755}"/>
          </ac:spMkLst>
        </pc:spChg>
        <pc:spChg chg="add mod">
          <ac:chgData name="Stuart C Wilde MBE" userId="effe1fc91cccb1d5" providerId="LiveId" clId="{52953467-E7BB-A146-A87D-2304E7E66E6B}" dt="2022-11-10T14:44:25.017" v="24258" actId="1037"/>
          <ac:spMkLst>
            <pc:docMk/>
            <pc:sldMk cId="1923896702" sldId="275"/>
            <ac:spMk id="24" creationId="{BE1918E3-C288-63A5-14E9-9FD5D902F177}"/>
          </ac:spMkLst>
        </pc:spChg>
        <pc:spChg chg="add del mod">
          <ac:chgData name="Stuart C Wilde MBE" userId="effe1fc91cccb1d5" providerId="LiveId" clId="{52953467-E7BB-A146-A87D-2304E7E66E6B}" dt="2022-10-31T20:42:24.382" v="9116" actId="478"/>
          <ac:spMkLst>
            <pc:docMk/>
            <pc:sldMk cId="1923896702" sldId="275"/>
            <ac:spMk id="26" creationId="{0A26BEC1-D347-9534-A9C0-C5BB12D065D7}"/>
          </ac:spMkLst>
        </pc:spChg>
        <pc:spChg chg="add mod">
          <ac:chgData name="Stuart C Wilde MBE" userId="effe1fc91cccb1d5" providerId="LiveId" clId="{52953467-E7BB-A146-A87D-2304E7E66E6B}" dt="2022-11-10T20:11:45.386" v="24339" actId="20577"/>
          <ac:spMkLst>
            <pc:docMk/>
            <pc:sldMk cId="1923896702" sldId="275"/>
            <ac:spMk id="27" creationId="{25DB5E99-4D4C-A860-9D1D-CF7E450F421B}"/>
          </ac:spMkLst>
        </pc:spChg>
        <pc:spChg chg="add del mod">
          <ac:chgData name="Stuart C Wilde MBE" userId="effe1fc91cccb1d5" providerId="LiveId" clId="{52953467-E7BB-A146-A87D-2304E7E66E6B}" dt="2022-11-09T19:31:10.150" v="23891" actId="478"/>
          <ac:spMkLst>
            <pc:docMk/>
            <pc:sldMk cId="1923896702" sldId="275"/>
            <ac:spMk id="28" creationId="{937A34A3-8593-ADF1-7C7C-91AF76FE0FB3}"/>
          </ac:spMkLst>
        </pc:spChg>
        <pc:spChg chg="add mod">
          <ac:chgData name="Stuart C Wilde MBE" userId="effe1fc91cccb1d5" providerId="LiveId" clId="{52953467-E7BB-A146-A87D-2304E7E66E6B}" dt="2022-11-10T14:39:01.847" v="24163" actId="20577"/>
          <ac:spMkLst>
            <pc:docMk/>
            <pc:sldMk cId="1923896702" sldId="275"/>
            <ac:spMk id="32" creationId="{EA36E209-7A1D-3B86-10DE-9D5C030D419C}"/>
          </ac:spMkLst>
        </pc:spChg>
        <pc:spChg chg="add mod">
          <ac:chgData name="Stuart C Wilde MBE" userId="effe1fc91cccb1d5" providerId="LiveId" clId="{52953467-E7BB-A146-A87D-2304E7E66E6B}" dt="2022-11-10T14:44:25.017" v="24258" actId="1037"/>
          <ac:spMkLst>
            <pc:docMk/>
            <pc:sldMk cId="1923896702" sldId="275"/>
            <ac:spMk id="34" creationId="{7FAAEC8E-C700-035C-484D-D33B6C105B02}"/>
          </ac:spMkLst>
        </pc:spChg>
        <pc:spChg chg="add mod">
          <ac:chgData name="Stuart C Wilde MBE" userId="effe1fc91cccb1d5" providerId="LiveId" clId="{52953467-E7BB-A146-A87D-2304E7E66E6B}" dt="2022-11-10T14:44:25.017" v="24258" actId="1037"/>
          <ac:spMkLst>
            <pc:docMk/>
            <pc:sldMk cId="1923896702" sldId="275"/>
            <ac:spMk id="47" creationId="{742637C3-2C3A-5584-059F-49150CB7EAFC}"/>
          </ac:spMkLst>
        </pc:spChg>
        <pc:spChg chg="add mod">
          <ac:chgData name="Stuart C Wilde MBE" userId="effe1fc91cccb1d5" providerId="LiveId" clId="{52953467-E7BB-A146-A87D-2304E7E66E6B}" dt="2022-11-10T14:44:25.017" v="24258" actId="1037"/>
          <ac:spMkLst>
            <pc:docMk/>
            <pc:sldMk cId="1923896702" sldId="275"/>
            <ac:spMk id="55" creationId="{B41554F2-AFFC-23A6-D3AF-CF41A5AC15AA}"/>
          </ac:spMkLst>
        </pc:spChg>
        <pc:cxnChg chg="del mod">
          <ac:chgData name="Stuart C Wilde MBE" userId="effe1fc91cccb1d5" providerId="LiveId" clId="{52953467-E7BB-A146-A87D-2304E7E66E6B}" dt="2022-11-09T19:32:11.552" v="23932" actId="478"/>
          <ac:cxnSpMkLst>
            <pc:docMk/>
            <pc:sldMk cId="1923896702" sldId="275"/>
            <ac:cxnSpMk id="10" creationId="{FC6C2AB6-E695-4520-9F38-6B6A0DE36B04}"/>
          </ac:cxnSpMkLst>
        </pc:cxnChg>
        <pc:cxnChg chg="add del mod">
          <ac:chgData name="Stuart C Wilde MBE" userId="effe1fc91cccb1d5" providerId="LiveId" clId="{52953467-E7BB-A146-A87D-2304E7E66E6B}" dt="2022-11-01T19:14:15.908" v="11125" actId="478"/>
          <ac:cxnSpMkLst>
            <pc:docMk/>
            <pc:sldMk cId="1923896702" sldId="275"/>
            <ac:cxnSpMk id="26" creationId="{23709698-7046-4CF0-F9A2-94A576791547}"/>
          </ac:cxnSpMkLst>
        </pc:cxnChg>
        <pc:cxnChg chg="add mod">
          <ac:chgData name="Stuart C Wilde MBE" userId="effe1fc91cccb1d5" providerId="LiveId" clId="{52953467-E7BB-A146-A87D-2304E7E66E6B}" dt="2023-01-01T19:41:23.141" v="31676" actId="208"/>
          <ac:cxnSpMkLst>
            <pc:docMk/>
            <pc:sldMk cId="1923896702" sldId="275"/>
            <ac:cxnSpMk id="29" creationId="{0A266774-C373-254E-5A4E-0EB3CDB372AC}"/>
          </ac:cxnSpMkLst>
        </pc:cxnChg>
        <pc:cxnChg chg="add mod">
          <ac:chgData name="Stuart C Wilde MBE" userId="effe1fc91cccb1d5" providerId="LiveId" clId="{52953467-E7BB-A146-A87D-2304E7E66E6B}" dt="2023-01-01T19:41:23.141" v="31676" actId="208"/>
          <ac:cxnSpMkLst>
            <pc:docMk/>
            <pc:sldMk cId="1923896702" sldId="275"/>
            <ac:cxnSpMk id="30" creationId="{62FB7A41-638B-0E03-19CD-EAE858BD8B6B}"/>
          </ac:cxnSpMkLst>
        </pc:cxnChg>
        <pc:cxnChg chg="add mod">
          <ac:chgData name="Stuart C Wilde MBE" userId="effe1fc91cccb1d5" providerId="LiveId" clId="{52953467-E7BB-A146-A87D-2304E7E66E6B}" dt="2023-01-01T19:41:23.141" v="31676" actId="208"/>
          <ac:cxnSpMkLst>
            <pc:docMk/>
            <pc:sldMk cId="1923896702" sldId="275"/>
            <ac:cxnSpMk id="31" creationId="{5DE4D13A-3F20-282F-B558-4021668E868E}"/>
          </ac:cxnSpMkLst>
        </pc:cxnChg>
        <pc:cxnChg chg="add del mod">
          <ac:chgData name="Stuart C Wilde MBE" userId="effe1fc91cccb1d5" providerId="LiveId" clId="{52953467-E7BB-A146-A87D-2304E7E66E6B}" dt="2022-11-01T19:14:15.908" v="11125" actId="478"/>
          <ac:cxnSpMkLst>
            <pc:docMk/>
            <pc:sldMk cId="1923896702" sldId="275"/>
            <ac:cxnSpMk id="32" creationId="{4C9A028C-A663-859F-EC0F-5EDAC7841A91}"/>
          </ac:cxnSpMkLst>
        </pc:cxnChg>
        <pc:cxnChg chg="add mod">
          <ac:chgData name="Stuart C Wilde MBE" userId="effe1fc91cccb1d5" providerId="LiveId" clId="{52953467-E7BB-A146-A87D-2304E7E66E6B}" dt="2023-01-01T19:41:30.108" v="31677" actId="208"/>
          <ac:cxnSpMkLst>
            <pc:docMk/>
            <pc:sldMk cId="1923896702" sldId="275"/>
            <ac:cxnSpMk id="33" creationId="{ECAD12D4-4E67-8308-9BD5-03B26DEF7D22}"/>
          </ac:cxnSpMkLst>
        </pc:cxnChg>
        <pc:cxnChg chg="add mod">
          <ac:chgData name="Stuart C Wilde MBE" userId="effe1fc91cccb1d5" providerId="LiveId" clId="{52953467-E7BB-A146-A87D-2304E7E66E6B}" dt="2022-11-09T19:32:14.601" v="23933"/>
          <ac:cxnSpMkLst>
            <pc:docMk/>
            <pc:sldMk cId="1923896702" sldId="275"/>
            <ac:cxnSpMk id="35" creationId="{F0B96260-56A7-8940-8234-930A497D9C5D}"/>
          </ac:cxnSpMkLst>
        </pc:cxnChg>
        <pc:cxnChg chg="add mod">
          <ac:chgData name="Stuart C Wilde MBE" userId="effe1fc91cccb1d5" providerId="LiveId" clId="{52953467-E7BB-A146-A87D-2304E7E66E6B}" dt="2023-01-01T19:41:30.108" v="31677" actId="208"/>
          <ac:cxnSpMkLst>
            <pc:docMk/>
            <pc:sldMk cId="1923896702" sldId="275"/>
            <ac:cxnSpMk id="37" creationId="{367E9F44-DA02-324F-4C2D-6D97B72D916F}"/>
          </ac:cxnSpMkLst>
        </pc:cxnChg>
        <pc:cxnChg chg="add mod">
          <ac:chgData name="Stuart C Wilde MBE" userId="effe1fc91cccb1d5" providerId="LiveId" clId="{52953467-E7BB-A146-A87D-2304E7E66E6B}" dt="2023-01-01T19:41:23.141" v="31676" actId="208"/>
          <ac:cxnSpMkLst>
            <pc:docMk/>
            <pc:sldMk cId="1923896702" sldId="275"/>
            <ac:cxnSpMk id="39" creationId="{F19C8FA0-6FBA-E59C-72F6-BB007F10FEC8}"/>
          </ac:cxnSpMkLst>
        </pc:cxnChg>
        <pc:cxnChg chg="add mod">
          <ac:chgData name="Stuart C Wilde MBE" userId="effe1fc91cccb1d5" providerId="LiveId" clId="{52953467-E7BB-A146-A87D-2304E7E66E6B}" dt="2023-01-01T19:41:30.108" v="31677" actId="208"/>
          <ac:cxnSpMkLst>
            <pc:docMk/>
            <pc:sldMk cId="1923896702" sldId="275"/>
            <ac:cxnSpMk id="40" creationId="{577C16CA-9D17-61D3-D457-655412994ABC}"/>
          </ac:cxnSpMkLst>
        </pc:cxnChg>
        <pc:cxnChg chg="add mod">
          <ac:chgData name="Stuart C Wilde MBE" userId="effe1fc91cccb1d5" providerId="LiveId" clId="{52953467-E7BB-A146-A87D-2304E7E66E6B}" dt="2023-01-01T19:41:30.108" v="31677" actId="208"/>
          <ac:cxnSpMkLst>
            <pc:docMk/>
            <pc:sldMk cId="1923896702" sldId="275"/>
            <ac:cxnSpMk id="43" creationId="{CD580C7F-E321-4572-72B0-1766E1CF8D4B}"/>
          </ac:cxnSpMkLst>
        </pc:cxnChg>
        <pc:cxnChg chg="add mod">
          <ac:chgData name="Stuart C Wilde MBE" userId="effe1fc91cccb1d5" providerId="LiveId" clId="{52953467-E7BB-A146-A87D-2304E7E66E6B}" dt="2023-01-01T19:41:23.141" v="31676" actId="208"/>
          <ac:cxnSpMkLst>
            <pc:docMk/>
            <pc:sldMk cId="1923896702" sldId="275"/>
            <ac:cxnSpMk id="45" creationId="{E64788FD-8AD8-23B5-E7A9-1C90E6396DA0}"/>
          </ac:cxnSpMkLst>
        </pc:cxnChg>
        <pc:cxnChg chg="add mod">
          <ac:chgData name="Stuart C Wilde MBE" userId="effe1fc91cccb1d5" providerId="LiveId" clId="{52953467-E7BB-A146-A87D-2304E7E66E6B}" dt="2023-01-01T19:41:30.108" v="31677" actId="208"/>
          <ac:cxnSpMkLst>
            <pc:docMk/>
            <pc:sldMk cId="1923896702" sldId="275"/>
            <ac:cxnSpMk id="46" creationId="{46203256-AA6B-BFB0-5890-0A082B97D019}"/>
          </ac:cxnSpMkLst>
        </pc:cxnChg>
        <pc:cxnChg chg="add mod">
          <ac:chgData name="Stuart C Wilde MBE" userId="effe1fc91cccb1d5" providerId="LiveId" clId="{52953467-E7BB-A146-A87D-2304E7E66E6B}" dt="2023-01-01T19:41:23.141" v="31676" actId="208"/>
          <ac:cxnSpMkLst>
            <pc:docMk/>
            <pc:sldMk cId="1923896702" sldId="275"/>
            <ac:cxnSpMk id="50" creationId="{25CFA41A-AB52-07EA-AEAC-6FA922E37702}"/>
          </ac:cxnSpMkLst>
        </pc:cxnChg>
        <pc:cxnChg chg="add mod">
          <ac:chgData name="Stuart C Wilde MBE" userId="effe1fc91cccb1d5" providerId="LiveId" clId="{52953467-E7BB-A146-A87D-2304E7E66E6B}" dt="2023-01-01T19:41:23.141" v="31676" actId="208"/>
          <ac:cxnSpMkLst>
            <pc:docMk/>
            <pc:sldMk cId="1923896702" sldId="275"/>
            <ac:cxnSpMk id="51" creationId="{3EEE57EA-E255-7F04-0BF1-4006EF8DEAAE}"/>
          </ac:cxnSpMkLst>
        </pc:cxnChg>
        <pc:cxnChg chg="add mod">
          <ac:chgData name="Stuart C Wilde MBE" userId="effe1fc91cccb1d5" providerId="LiveId" clId="{52953467-E7BB-A146-A87D-2304E7E66E6B}" dt="2023-01-01T19:41:23.141" v="31676" actId="208"/>
          <ac:cxnSpMkLst>
            <pc:docMk/>
            <pc:sldMk cId="1923896702" sldId="275"/>
            <ac:cxnSpMk id="52" creationId="{982A869F-8DDF-ED27-C86B-A612D99A8E01}"/>
          </ac:cxnSpMkLst>
        </pc:cxnChg>
      </pc:sldChg>
      <pc:sldChg chg="addSp delSp modSp add mod">
        <pc:chgData name="Stuart C Wilde MBE" userId="effe1fc91cccb1d5" providerId="LiveId" clId="{52953467-E7BB-A146-A87D-2304E7E66E6B}" dt="2023-01-02T21:46:45.617" v="33705" actId="1036"/>
        <pc:sldMkLst>
          <pc:docMk/>
          <pc:sldMk cId="4013975366" sldId="276"/>
        </pc:sldMkLst>
        <pc:spChg chg="add del mod">
          <ac:chgData name="Stuart C Wilde MBE" userId="effe1fc91cccb1d5" providerId="LiveId" clId="{52953467-E7BB-A146-A87D-2304E7E66E6B}" dt="2022-11-10T20:36:08.784" v="24389" actId="478"/>
          <ac:spMkLst>
            <pc:docMk/>
            <pc:sldMk cId="4013975366" sldId="276"/>
            <ac:spMk id="2" creationId="{AFDD307D-C9E5-A094-D87A-7136E763BFF7}"/>
          </ac:spMkLst>
        </pc:spChg>
        <pc:spChg chg="add del mod">
          <ac:chgData name="Stuart C Wilde MBE" userId="effe1fc91cccb1d5" providerId="LiveId" clId="{52953467-E7BB-A146-A87D-2304E7E66E6B}" dt="2022-11-01T19:47:08.874" v="11719" actId="478"/>
          <ac:spMkLst>
            <pc:docMk/>
            <pc:sldMk cId="4013975366" sldId="276"/>
            <ac:spMk id="2" creationId="{FAF70FE4-2850-BCFF-5EE5-951A7862566B}"/>
          </ac:spMkLst>
        </pc:spChg>
        <pc:spChg chg="add del mod">
          <ac:chgData name="Stuart C Wilde MBE" userId="effe1fc91cccb1d5" providerId="LiveId" clId="{52953467-E7BB-A146-A87D-2304E7E66E6B}" dt="2022-11-01T19:47:08.874" v="11719" actId="478"/>
          <ac:spMkLst>
            <pc:docMk/>
            <pc:sldMk cId="4013975366" sldId="276"/>
            <ac:spMk id="3" creationId="{CD7E7939-8A55-4407-7072-6ABB141DAB6D}"/>
          </ac:spMkLst>
        </pc:spChg>
        <pc:spChg chg="del mod">
          <ac:chgData name="Stuart C Wilde MBE" userId="effe1fc91cccb1d5" providerId="LiveId" clId="{52953467-E7BB-A146-A87D-2304E7E66E6B}" dt="2022-11-09T19:38:27.149" v="23935" actId="478"/>
          <ac:spMkLst>
            <pc:docMk/>
            <pc:sldMk cId="4013975366" sldId="276"/>
            <ac:spMk id="5" creationId="{9E1EA045-D621-4A4E-8445-31F43810C0E9}"/>
          </ac:spMkLst>
        </pc:spChg>
        <pc:spChg chg="mod">
          <ac:chgData name="Stuart C Wilde MBE" userId="effe1fc91cccb1d5" providerId="LiveId" clId="{52953467-E7BB-A146-A87D-2304E7E66E6B}" dt="2022-11-13T17:57:50.454" v="25654" actId="1076"/>
          <ac:spMkLst>
            <pc:docMk/>
            <pc:sldMk cId="4013975366" sldId="276"/>
            <ac:spMk id="6" creationId="{31F2D842-E496-5FAD-AC5A-588503007405}"/>
          </ac:spMkLst>
        </pc:spChg>
        <pc:spChg chg="add mod">
          <ac:chgData name="Stuart C Wilde MBE" userId="effe1fc91cccb1d5" providerId="LiveId" clId="{52953467-E7BB-A146-A87D-2304E7E66E6B}" dt="2023-01-02T21:46:45.617" v="33705" actId="1036"/>
          <ac:spMkLst>
            <pc:docMk/>
            <pc:sldMk cId="4013975366" sldId="276"/>
            <ac:spMk id="7" creationId="{0A757C18-12BE-56A9-FFAA-5AF6C7116DD4}"/>
          </ac:spMkLst>
        </pc:spChg>
        <pc:spChg chg="add mod">
          <ac:chgData name="Stuart C Wilde MBE" userId="effe1fc91cccb1d5" providerId="LiveId" clId="{52953467-E7BB-A146-A87D-2304E7E66E6B}" dt="2023-01-02T21:46:45.617" v="33705" actId="1036"/>
          <ac:spMkLst>
            <pc:docMk/>
            <pc:sldMk cId="4013975366" sldId="276"/>
            <ac:spMk id="12" creationId="{D8B46059-9CAA-4CBB-06D4-67ED037FBDE4}"/>
          </ac:spMkLst>
        </pc:spChg>
        <pc:spChg chg="add del mod">
          <ac:chgData name="Stuart C Wilde MBE" userId="effe1fc91cccb1d5" providerId="LiveId" clId="{52953467-E7BB-A146-A87D-2304E7E66E6B}" dt="2022-11-09T19:38:29.073" v="23936" actId="478"/>
          <ac:spMkLst>
            <pc:docMk/>
            <pc:sldMk cId="4013975366" sldId="276"/>
            <ac:spMk id="15" creationId="{68061D53-EAA3-8069-EB03-1C7CB435F806}"/>
          </ac:spMkLst>
        </pc:spChg>
        <pc:spChg chg="add del mod">
          <ac:chgData name="Stuart C Wilde MBE" userId="effe1fc91cccb1d5" providerId="LiveId" clId="{52953467-E7BB-A146-A87D-2304E7E66E6B}" dt="2022-11-01T19:47:08.874" v="11719" actId="478"/>
          <ac:spMkLst>
            <pc:docMk/>
            <pc:sldMk cId="4013975366" sldId="276"/>
            <ac:spMk id="15" creationId="{6AAB3059-9404-A247-CE4A-B376A00F6949}"/>
          </ac:spMkLst>
        </pc:spChg>
        <pc:spChg chg="add del mod">
          <ac:chgData name="Stuart C Wilde MBE" userId="effe1fc91cccb1d5" providerId="LiveId" clId="{52953467-E7BB-A146-A87D-2304E7E66E6B}" dt="2022-11-01T19:47:08.874" v="11719" actId="478"/>
          <ac:spMkLst>
            <pc:docMk/>
            <pc:sldMk cId="4013975366" sldId="276"/>
            <ac:spMk id="16" creationId="{A101CDEC-17BE-276C-95E1-2D8842419AB4}"/>
          </ac:spMkLst>
        </pc:spChg>
        <pc:spChg chg="add mod">
          <ac:chgData name="Stuart C Wilde MBE" userId="effe1fc91cccb1d5" providerId="LiveId" clId="{52953467-E7BB-A146-A87D-2304E7E66E6B}" dt="2023-01-02T21:46:45.617" v="33705" actId="1036"/>
          <ac:spMkLst>
            <pc:docMk/>
            <pc:sldMk cId="4013975366" sldId="276"/>
            <ac:spMk id="17" creationId="{FE8C24A3-F141-15B9-0BC4-31ED2A903CE8}"/>
          </ac:spMkLst>
        </pc:spChg>
        <pc:spChg chg="add del mod">
          <ac:chgData name="Stuart C Wilde MBE" userId="effe1fc91cccb1d5" providerId="LiveId" clId="{52953467-E7BB-A146-A87D-2304E7E66E6B}" dt="2022-11-01T20:09:17.470" v="12784" actId="478"/>
          <ac:spMkLst>
            <pc:docMk/>
            <pc:sldMk cId="4013975366" sldId="276"/>
            <ac:spMk id="18" creationId="{89AB5949-6635-C4F9-E702-97706D0B33F5}"/>
          </ac:spMkLst>
        </pc:spChg>
        <pc:spChg chg="add mod">
          <ac:chgData name="Stuart C Wilde MBE" userId="effe1fc91cccb1d5" providerId="LiveId" clId="{52953467-E7BB-A146-A87D-2304E7E66E6B}" dt="2023-01-02T21:46:45.617" v="33705" actId="1036"/>
          <ac:spMkLst>
            <pc:docMk/>
            <pc:sldMk cId="4013975366" sldId="276"/>
            <ac:spMk id="19" creationId="{9241177F-24B1-20FA-077B-26606FBAAB72}"/>
          </ac:spMkLst>
        </pc:spChg>
        <pc:spChg chg="add mod">
          <ac:chgData name="Stuart C Wilde MBE" userId="effe1fc91cccb1d5" providerId="LiveId" clId="{52953467-E7BB-A146-A87D-2304E7E66E6B}" dt="2023-01-02T21:46:45.617" v="33705" actId="1036"/>
          <ac:spMkLst>
            <pc:docMk/>
            <pc:sldMk cId="4013975366" sldId="276"/>
            <ac:spMk id="20" creationId="{D6085842-4267-76EF-660E-1FF2B1F25AAD}"/>
          </ac:spMkLst>
        </pc:spChg>
        <pc:spChg chg="add mod">
          <ac:chgData name="Stuart C Wilde MBE" userId="effe1fc91cccb1d5" providerId="LiveId" clId="{52953467-E7BB-A146-A87D-2304E7E66E6B}" dt="2023-01-02T21:46:45.617" v="33705" actId="1036"/>
          <ac:spMkLst>
            <pc:docMk/>
            <pc:sldMk cId="4013975366" sldId="276"/>
            <ac:spMk id="21" creationId="{ECF05851-2BFB-2F6F-460D-A1BFF054FC13}"/>
          </ac:spMkLst>
        </pc:spChg>
        <pc:spChg chg="add mod">
          <ac:chgData name="Stuart C Wilde MBE" userId="effe1fc91cccb1d5" providerId="LiveId" clId="{52953467-E7BB-A146-A87D-2304E7E66E6B}" dt="2023-01-02T21:46:45.617" v="33705" actId="1036"/>
          <ac:spMkLst>
            <pc:docMk/>
            <pc:sldMk cId="4013975366" sldId="276"/>
            <ac:spMk id="24" creationId="{99FED954-84E8-82B0-DB3E-E685F436C76B}"/>
          </ac:spMkLst>
        </pc:spChg>
        <pc:spChg chg="add del mod">
          <ac:chgData name="Stuart C Wilde MBE" userId="effe1fc91cccb1d5" providerId="LiveId" clId="{52953467-E7BB-A146-A87D-2304E7E66E6B}" dt="2022-11-01T20:09:14.539" v="12783" actId="478"/>
          <ac:spMkLst>
            <pc:docMk/>
            <pc:sldMk cId="4013975366" sldId="276"/>
            <ac:spMk id="27" creationId="{71C70AE0-E3FC-C06F-6320-A43E7A58992E}"/>
          </ac:spMkLst>
        </pc:spChg>
        <pc:spChg chg="add mod">
          <ac:chgData name="Stuart C Wilde MBE" userId="effe1fc91cccb1d5" providerId="LiveId" clId="{52953467-E7BB-A146-A87D-2304E7E66E6B}" dt="2023-01-02T21:46:45.617" v="33705" actId="1036"/>
          <ac:spMkLst>
            <pc:docMk/>
            <pc:sldMk cId="4013975366" sldId="276"/>
            <ac:spMk id="28" creationId="{C0BDB1FA-9E9C-4439-646B-4E13D9EE523C}"/>
          </ac:spMkLst>
        </pc:spChg>
        <pc:spChg chg="add del">
          <ac:chgData name="Stuart C Wilde MBE" userId="effe1fc91cccb1d5" providerId="LiveId" clId="{52953467-E7BB-A146-A87D-2304E7E66E6B}" dt="2022-11-01T20:08:41.520" v="12777" actId="22"/>
          <ac:spMkLst>
            <pc:docMk/>
            <pc:sldMk cId="4013975366" sldId="276"/>
            <ac:spMk id="30" creationId="{425D88E3-CB66-7D72-2D56-08BD296219C7}"/>
          </ac:spMkLst>
        </pc:spChg>
        <pc:spChg chg="add del mod">
          <ac:chgData name="Stuart C Wilde MBE" userId="effe1fc91cccb1d5" providerId="LiveId" clId="{52953467-E7BB-A146-A87D-2304E7E66E6B}" dt="2022-11-01T20:20:17.296" v="13054" actId="478"/>
          <ac:spMkLst>
            <pc:docMk/>
            <pc:sldMk cId="4013975366" sldId="276"/>
            <ac:spMk id="32" creationId="{5A287554-A3AB-44F1-CECC-CBC2CCC88CE1}"/>
          </ac:spMkLst>
        </pc:spChg>
        <pc:spChg chg="add del">
          <ac:chgData name="Stuart C Wilde MBE" userId="effe1fc91cccb1d5" providerId="LiveId" clId="{52953467-E7BB-A146-A87D-2304E7E66E6B}" dt="2022-11-01T20:19:09.318" v="12935" actId="22"/>
          <ac:spMkLst>
            <pc:docMk/>
            <pc:sldMk cId="4013975366" sldId="276"/>
            <ac:spMk id="34" creationId="{9F4B5E44-2BB6-AAFF-F3AD-F8C984F32867}"/>
          </ac:spMkLst>
        </pc:spChg>
        <pc:spChg chg="add mod">
          <ac:chgData name="Stuart C Wilde MBE" userId="effe1fc91cccb1d5" providerId="LiveId" clId="{52953467-E7BB-A146-A87D-2304E7E66E6B}" dt="2023-01-02T21:46:45.617" v="33705" actId="1036"/>
          <ac:spMkLst>
            <pc:docMk/>
            <pc:sldMk cId="4013975366" sldId="276"/>
            <ac:spMk id="35" creationId="{9410DC56-ABCF-F1B5-38EF-035BB3D9779E}"/>
          </ac:spMkLst>
        </pc:spChg>
        <pc:spChg chg="add del mod">
          <ac:chgData name="Stuart C Wilde MBE" userId="effe1fc91cccb1d5" providerId="LiveId" clId="{52953467-E7BB-A146-A87D-2304E7E66E6B}" dt="2022-11-13T17:57:38.554" v="25635" actId="478"/>
          <ac:spMkLst>
            <pc:docMk/>
            <pc:sldMk cId="4013975366" sldId="276"/>
            <ac:spMk id="36" creationId="{86D9DAF8-181A-B365-11CA-F7091003A07B}"/>
          </ac:spMkLst>
        </pc:spChg>
        <pc:spChg chg="add del mod">
          <ac:chgData name="Stuart C Wilde MBE" userId="effe1fc91cccb1d5" providerId="LiveId" clId="{52953467-E7BB-A146-A87D-2304E7E66E6B}" dt="2022-11-01T20:32:05.104" v="13344" actId="478"/>
          <ac:spMkLst>
            <pc:docMk/>
            <pc:sldMk cId="4013975366" sldId="276"/>
            <ac:spMk id="37" creationId="{E92100D1-3AC1-282D-83FE-4965A78EE3BD}"/>
          </ac:spMkLst>
        </pc:spChg>
        <pc:spChg chg="add del mod">
          <ac:chgData name="Stuart C Wilde MBE" userId="effe1fc91cccb1d5" providerId="LiveId" clId="{52953467-E7BB-A146-A87D-2304E7E66E6B}" dt="2022-11-01T20:43:55.050" v="13928" actId="21"/>
          <ac:spMkLst>
            <pc:docMk/>
            <pc:sldMk cId="4013975366" sldId="276"/>
            <ac:spMk id="38" creationId="{62E9D2E3-D778-8E9C-0374-66B1DA2379C3}"/>
          </ac:spMkLst>
        </pc:spChg>
        <pc:spChg chg="add del mod">
          <ac:chgData name="Stuart C Wilde MBE" userId="effe1fc91cccb1d5" providerId="LiveId" clId="{52953467-E7BB-A146-A87D-2304E7E66E6B}" dt="2022-11-01T20:47:35.433" v="14048" actId="478"/>
          <ac:spMkLst>
            <pc:docMk/>
            <pc:sldMk cId="4013975366" sldId="276"/>
            <ac:spMk id="39" creationId="{0EA5DB54-D67C-095C-FB1E-04E547C69D79}"/>
          </ac:spMkLst>
        </pc:spChg>
        <pc:cxnChg chg="add mod">
          <ac:chgData name="Stuart C Wilde MBE" userId="effe1fc91cccb1d5" providerId="LiveId" clId="{52953467-E7BB-A146-A87D-2304E7E66E6B}" dt="2023-01-02T21:46:45.617" v="33705" actId="1036"/>
          <ac:cxnSpMkLst>
            <pc:docMk/>
            <pc:sldMk cId="4013975366" sldId="276"/>
            <ac:cxnSpMk id="3" creationId="{DD7B7534-AE57-2FC8-4FFD-2DE33CF2853C}"/>
          </ac:cxnSpMkLst>
        </pc:cxnChg>
        <pc:cxnChg chg="add del mod">
          <ac:chgData name="Stuart C Wilde MBE" userId="effe1fc91cccb1d5" providerId="LiveId" clId="{52953467-E7BB-A146-A87D-2304E7E66E6B}" dt="2022-11-10T20:36:06.110" v="24388" actId="478"/>
          <ac:cxnSpMkLst>
            <pc:docMk/>
            <pc:sldMk cId="4013975366" sldId="276"/>
            <ac:cxnSpMk id="13" creationId="{2B7142AD-F058-DB41-0594-8DCB29E9CA9F}"/>
          </ac:cxnSpMkLst>
        </pc:cxnChg>
        <pc:cxnChg chg="add del mod">
          <ac:chgData name="Stuart C Wilde MBE" userId="effe1fc91cccb1d5" providerId="LiveId" clId="{52953467-E7BB-A146-A87D-2304E7E66E6B}" dt="2022-11-01T19:47:12.562" v="11720" actId="478"/>
          <ac:cxnSpMkLst>
            <pc:docMk/>
            <pc:sldMk cId="4013975366" sldId="276"/>
            <ac:cxnSpMk id="13" creationId="{94C4309D-DB07-A73F-A900-45D4A9E31DC9}"/>
          </ac:cxnSpMkLst>
        </pc:cxnChg>
        <pc:cxnChg chg="add mod">
          <ac:chgData name="Stuart C Wilde MBE" userId="effe1fc91cccb1d5" providerId="LiveId" clId="{52953467-E7BB-A146-A87D-2304E7E66E6B}" dt="2023-01-02T21:46:45.617" v="33705" actId="1036"/>
          <ac:cxnSpMkLst>
            <pc:docMk/>
            <pc:sldMk cId="4013975366" sldId="276"/>
            <ac:cxnSpMk id="16" creationId="{87002D37-BD32-38C0-08FD-781F96C7E2FC}"/>
          </ac:cxnSpMkLst>
        </pc:cxnChg>
        <pc:cxnChg chg="add del mod">
          <ac:chgData name="Stuart C Wilde MBE" userId="effe1fc91cccb1d5" providerId="LiveId" clId="{52953467-E7BB-A146-A87D-2304E7E66E6B}" dt="2022-11-01T20:08:05.019" v="12767" actId="478"/>
          <ac:cxnSpMkLst>
            <pc:docMk/>
            <pc:sldMk cId="4013975366" sldId="276"/>
            <ac:cxnSpMk id="23" creationId="{C2C7F90C-04B0-D570-DEA3-DD235AE27D3D}"/>
          </ac:cxnSpMkLst>
        </pc:cxnChg>
        <pc:cxnChg chg="add del mod">
          <ac:chgData name="Stuart C Wilde MBE" userId="effe1fc91cccb1d5" providerId="LiveId" clId="{52953467-E7BB-A146-A87D-2304E7E66E6B}" dt="2022-11-01T19:56:50.965" v="12223" actId="478"/>
          <ac:cxnSpMkLst>
            <pc:docMk/>
            <pc:sldMk cId="4013975366" sldId="276"/>
            <ac:cxnSpMk id="26" creationId="{CD051E2C-0A47-5B5C-D56C-F61B5960C533}"/>
          </ac:cxnSpMkLst>
        </pc:cxnChg>
        <pc:cxnChg chg="add del mod">
          <ac:chgData name="Stuart C Wilde MBE" userId="effe1fc91cccb1d5" providerId="LiveId" clId="{52953467-E7BB-A146-A87D-2304E7E66E6B}" dt="2022-11-13T17:46:08.539" v="25105" actId="478"/>
          <ac:cxnSpMkLst>
            <pc:docMk/>
            <pc:sldMk cId="4013975366" sldId="276"/>
            <ac:cxnSpMk id="29" creationId="{03E23370-774B-98B6-F3D1-5C4952EBBC74}"/>
          </ac:cxnSpMkLst>
        </pc:cxnChg>
        <pc:cxnChg chg="add del mod">
          <ac:chgData name="Stuart C Wilde MBE" userId="effe1fc91cccb1d5" providerId="LiveId" clId="{52953467-E7BB-A146-A87D-2304E7E66E6B}" dt="2022-11-01T20:24:52.656" v="13302" actId="478"/>
          <ac:cxnSpMkLst>
            <pc:docMk/>
            <pc:sldMk cId="4013975366" sldId="276"/>
            <ac:cxnSpMk id="36" creationId="{F074F996-2E45-9902-F77E-B4E99B88661E}"/>
          </ac:cxnSpMkLst>
        </pc:cxnChg>
        <pc:cxnChg chg="add mod">
          <ac:chgData name="Stuart C Wilde MBE" userId="effe1fc91cccb1d5" providerId="LiveId" clId="{52953467-E7BB-A146-A87D-2304E7E66E6B}" dt="2023-01-02T21:46:45.617" v="33705" actId="1036"/>
          <ac:cxnSpMkLst>
            <pc:docMk/>
            <pc:sldMk cId="4013975366" sldId="276"/>
            <ac:cxnSpMk id="40" creationId="{66492F33-992B-908D-BDF9-A0962EB655ED}"/>
          </ac:cxnSpMkLst>
        </pc:cxnChg>
        <pc:cxnChg chg="add mod">
          <ac:chgData name="Stuart C Wilde MBE" userId="effe1fc91cccb1d5" providerId="LiveId" clId="{52953467-E7BB-A146-A87D-2304E7E66E6B}" dt="2023-01-02T21:46:45.617" v="33705" actId="1036"/>
          <ac:cxnSpMkLst>
            <pc:docMk/>
            <pc:sldMk cId="4013975366" sldId="276"/>
            <ac:cxnSpMk id="41" creationId="{55FBB00E-FACB-4813-DE11-9D1BE13CE352}"/>
          </ac:cxnSpMkLst>
        </pc:cxnChg>
        <pc:cxnChg chg="add mod">
          <ac:chgData name="Stuart C Wilde MBE" userId="effe1fc91cccb1d5" providerId="LiveId" clId="{52953467-E7BB-A146-A87D-2304E7E66E6B}" dt="2023-01-02T21:46:45.617" v="33705" actId="1036"/>
          <ac:cxnSpMkLst>
            <pc:docMk/>
            <pc:sldMk cId="4013975366" sldId="276"/>
            <ac:cxnSpMk id="42" creationId="{DEB12F1C-5AEB-2B5A-1BA4-AF540E3AEAEF}"/>
          </ac:cxnSpMkLst>
        </pc:cxnChg>
        <pc:cxnChg chg="add mod">
          <ac:chgData name="Stuart C Wilde MBE" userId="effe1fc91cccb1d5" providerId="LiveId" clId="{52953467-E7BB-A146-A87D-2304E7E66E6B}" dt="2023-01-02T21:46:45.617" v="33705" actId="1036"/>
          <ac:cxnSpMkLst>
            <pc:docMk/>
            <pc:sldMk cId="4013975366" sldId="276"/>
            <ac:cxnSpMk id="43" creationId="{BFC1BB0B-3037-A0BA-1C64-B1CB38BE52C3}"/>
          </ac:cxnSpMkLst>
        </pc:cxnChg>
        <pc:cxnChg chg="add mod">
          <ac:chgData name="Stuart C Wilde MBE" userId="effe1fc91cccb1d5" providerId="LiveId" clId="{52953467-E7BB-A146-A87D-2304E7E66E6B}" dt="2023-01-02T21:46:45.617" v="33705" actId="1036"/>
          <ac:cxnSpMkLst>
            <pc:docMk/>
            <pc:sldMk cId="4013975366" sldId="276"/>
            <ac:cxnSpMk id="51" creationId="{5DBE4984-B6C4-672A-09DF-039292016E1D}"/>
          </ac:cxnSpMkLst>
        </pc:cxnChg>
        <pc:cxnChg chg="add mod">
          <ac:chgData name="Stuart C Wilde MBE" userId="effe1fc91cccb1d5" providerId="LiveId" clId="{52953467-E7BB-A146-A87D-2304E7E66E6B}" dt="2023-01-02T21:46:45.617" v="33705" actId="1036"/>
          <ac:cxnSpMkLst>
            <pc:docMk/>
            <pc:sldMk cId="4013975366" sldId="276"/>
            <ac:cxnSpMk id="52" creationId="{6C7D4489-1292-F7BC-7A5B-00A70E663124}"/>
          </ac:cxnSpMkLst>
        </pc:cxnChg>
      </pc:sldChg>
      <pc:sldChg chg="addSp delSp modSp add del mod">
        <pc:chgData name="Stuart C Wilde MBE" userId="effe1fc91cccb1d5" providerId="LiveId" clId="{52953467-E7BB-A146-A87D-2304E7E66E6B}" dt="2022-11-06T20:03:09.360" v="20930" actId="2696"/>
        <pc:sldMkLst>
          <pc:docMk/>
          <pc:sldMk cId="2889502015" sldId="277"/>
        </pc:sldMkLst>
        <pc:spChg chg="add del mod">
          <ac:chgData name="Stuart C Wilde MBE" userId="effe1fc91cccb1d5" providerId="LiveId" clId="{52953467-E7BB-A146-A87D-2304E7E66E6B}" dt="2022-11-06T20:02:42.595" v="20922" actId="478"/>
          <ac:spMkLst>
            <pc:docMk/>
            <pc:sldMk cId="2889502015" sldId="277"/>
            <ac:spMk id="2" creationId="{99E292ED-8914-D6CE-FB2C-04AECBFD5356}"/>
          </ac:spMkLst>
        </pc:spChg>
        <pc:spChg chg="del">
          <ac:chgData name="Stuart C Wilde MBE" userId="effe1fc91cccb1d5" providerId="LiveId" clId="{52953467-E7BB-A146-A87D-2304E7E66E6B}" dt="2022-10-31T23:36:59.187" v="10990" actId="478"/>
          <ac:spMkLst>
            <pc:docMk/>
            <pc:sldMk cId="2889502015" sldId="277"/>
            <ac:spMk id="2" creationId="{FAF70FE4-2850-BCFF-5EE5-951A7862566B}"/>
          </ac:spMkLst>
        </pc:spChg>
        <pc:spChg chg="add del mod">
          <ac:chgData name="Stuart C Wilde MBE" userId="effe1fc91cccb1d5" providerId="LiveId" clId="{52953467-E7BB-A146-A87D-2304E7E66E6B}" dt="2022-11-06T20:02:57.358" v="20926"/>
          <ac:spMkLst>
            <pc:docMk/>
            <pc:sldMk cId="2889502015" sldId="277"/>
            <ac:spMk id="3" creationId="{79D59727-B830-764E-B132-6C10BAC8A9D6}"/>
          </ac:spMkLst>
        </pc:spChg>
        <pc:spChg chg="del">
          <ac:chgData name="Stuart C Wilde MBE" userId="effe1fc91cccb1d5" providerId="LiveId" clId="{52953467-E7BB-A146-A87D-2304E7E66E6B}" dt="2022-10-31T23:36:59.187" v="10990" actId="478"/>
          <ac:spMkLst>
            <pc:docMk/>
            <pc:sldMk cId="2889502015" sldId="277"/>
            <ac:spMk id="3" creationId="{CD7E7939-8A55-4407-7072-6ABB141DAB6D}"/>
          </ac:spMkLst>
        </pc:spChg>
        <pc:spChg chg="del">
          <ac:chgData name="Stuart C Wilde MBE" userId="effe1fc91cccb1d5" providerId="LiveId" clId="{52953467-E7BB-A146-A87D-2304E7E66E6B}" dt="2022-10-31T23:37:04.394" v="10991" actId="478"/>
          <ac:spMkLst>
            <pc:docMk/>
            <pc:sldMk cId="2889502015" sldId="277"/>
            <ac:spMk id="5" creationId="{9E1EA045-D621-4A4E-8445-31F43810C0E9}"/>
          </ac:spMkLst>
        </pc:spChg>
        <pc:spChg chg="add del mod">
          <ac:chgData name="Stuart C Wilde MBE" userId="effe1fc91cccb1d5" providerId="LiveId" clId="{52953467-E7BB-A146-A87D-2304E7E66E6B}" dt="2022-11-03T11:12:36.753" v="14127" actId="478"/>
          <ac:spMkLst>
            <pc:docMk/>
            <pc:sldMk cId="2889502015" sldId="277"/>
            <ac:spMk id="5" creationId="{B092E79F-34CB-D4F0-C7A4-851CC309B38B}"/>
          </ac:spMkLst>
        </pc:spChg>
        <pc:spChg chg="mod">
          <ac:chgData name="Stuart C Wilde MBE" userId="effe1fc91cccb1d5" providerId="LiveId" clId="{52953467-E7BB-A146-A87D-2304E7E66E6B}" dt="2022-11-01T20:52:51.470" v="14121" actId="20577"/>
          <ac:spMkLst>
            <pc:docMk/>
            <pc:sldMk cId="2889502015" sldId="277"/>
            <ac:spMk id="6" creationId="{31F2D842-E496-5FAD-AC5A-588503007405}"/>
          </ac:spMkLst>
        </pc:spChg>
        <pc:spChg chg="del">
          <ac:chgData name="Stuart C Wilde MBE" userId="effe1fc91cccb1d5" providerId="LiveId" clId="{52953467-E7BB-A146-A87D-2304E7E66E6B}" dt="2022-10-31T23:36:59.187" v="10990" actId="478"/>
          <ac:spMkLst>
            <pc:docMk/>
            <pc:sldMk cId="2889502015" sldId="277"/>
            <ac:spMk id="7" creationId="{0A757C18-12BE-56A9-FFAA-5AF6C7116DD4}"/>
          </ac:spMkLst>
        </pc:spChg>
        <pc:spChg chg="del">
          <ac:chgData name="Stuart C Wilde MBE" userId="effe1fc91cccb1d5" providerId="LiveId" clId="{52953467-E7BB-A146-A87D-2304E7E66E6B}" dt="2022-10-31T23:36:59.187" v="10990" actId="478"/>
          <ac:spMkLst>
            <pc:docMk/>
            <pc:sldMk cId="2889502015" sldId="277"/>
            <ac:spMk id="12" creationId="{D8B46059-9CAA-4CBB-06D4-67ED037FBDE4}"/>
          </ac:spMkLst>
        </pc:spChg>
        <pc:spChg chg="del">
          <ac:chgData name="Stuart C Wilde MBE" userId="effe1fc91cccb1d5" providerId="LiveId" clId="{52953467-E7BB-A146-A87D-2304E7E66E6B}" dt="2022-10-31T23:36:59.187" v="10990" actId="478"/>
          <ac:spMkLst>
            <pc:docMk/>
            <pc:sldMk cId="2889502015" sldId="277"/>
            <ac:spMk id="15" creationId="{6AAB3059-9404-A247-CE4A-B376A00F6949}"/>
          </ac:spMkLst>
        </pc:spChg>
        <pc:spChg chg="del">
          <ac:chgData name="Stuart C Wilde MBE" userId="effe1fc91cccb1d5" providerId="LiveId" clId="{52953467-E7BB-A146-A87D-2304E7E66E6B}" dt="2022-10-31T23:36:59.187" v="10990" actId="478"/>
          <ac:spMkLst>
            <pc:docMk/>
            <pc:sldMk cId="2889502015" sldId="277"/>
            <ac:spMk id="16" creationId="{A101CDEC-17BE-276C-95E1-2D8842419AB4}"/>
          </ac:spMkLst>
        </pc:spChg>
        <pc:spChg chg="del">
          <ac:chgData name="Stuart C Wilde MBE" userId="effe1fc91cccb1d5" providerId="LiveId" clId="{52953467-E7BB-A146-A87D-2304E7E66E6B}" dt="2022-10-31T23:37:08.779" v="10993" actId="478"/>
          <ac:spMkLst>
            <pc:docMk/>
            <pc:sldMk cId="2889502015" sldId="277"/>
            <ac:spMk id="18" creationId="{89AB5949-6635-C4F9-E702-97706D0B33F5}"/>
          </ac:spMkLst>
        </pc:spChg>
        <pc:spChg chg="add del mod">
          <ac:chgData name="Stuart C Wilde MBE" userId="effe1fc91cccb1d5" providerId="LiveId" clId="{52953467-E7BB-A146-A87D-2304E7E66E6B}" dt="2022-10-31T23:37:06.478" v="10992" actId="478"/>
          <ac:spMkLst>
            <pc:docMk/>
            <pc:sldMk cId="2889502015" sldId="277"/>
            <ac:spMk id="19" creationId="{8681C974-C1AE-DC1F-5CF1-C8DAD9E4DFA6}"/>
          </ac:spMkLst>
        </pc:spChg>
        <pc:spChg chg="add del mod">
          <ac:chgData name="Stuart C Wilde MBE" userId="effe1fc91cccb1d5" providerId="LiveId" clId="{52953467-E7BB-A146-A87D-2304E7E66E6B}" dt="2022-11-06T20:02:38.678" v="20921" actId="478"/>
          <ac:spMkLst>
            <pc:docMk/>
            <pc:sldMk cId="2889502015" sldId="277"/>
            <ac:spMk id="21" creationId="{8A37191D-ED9D-2680-5D9A-A809BFA2242B}"/>
          </ac:spMkLst>
        </pc:spChg>
        <pc:spChg chg="add del mod">
          <ac:chgData name="Stuart C Wilde MBE" userId="effe1fc91cccb1d5" providerId="LiveId" clId="{52953467-E7BB-A146-A87D-2304E7E66E6B}" dt="2022-11-06T20:00:33.171" v="20872" actId="478"/>
          <ac:spMkLst>
            <pc:docMk/>
            <pc:sldMk cId="2889502015" sldId="277"/>
            <ac:spMk id="22" creationId="{955E3D46-0055-FBEC-E3DB-2DDAE7F77147}"/>
          </ac:spMkLst>
        </pc:spChg>
        <pc:cxnChg chg="del mod">
          <ac:chgData name="Stuart C Wilde MBE" userId="effe1fc91cccb1d5" providerId="LiveId" clId="{52953467-E7BB-A146-A87D-2304E7E66E6B}" dt="2022-10-31T23:36:59.187" v="10990" actId="478"/>
          <ac:cxnSpMkLst>
            <pc:docMk/>
            <pc:sldMk cId="2889502015" sldId="277"/>
            <ac:cxnSpMk id="13" creationId="{94C4309D-DB07-A73F-A900-45D4A9E31DC9}"/>
          </ac:cxnSpMkLst>
        </pc:cxnChg>
      </pc:sldChg>
      <pc:sldChg chg="addSp delSp modSp add del mod">
        <pc:chgData name="Stuart C Wilde MBE" userId="effe1fc91cccb1d5" providerId="LiveId" clId="{52953467-E7BB-A146-A87D-2304E7E66E6B}" dt="2022-11-09T19:42:56.980" v="23996" actId="2696"/>
        <pc:sldMkLst>
          <pc:docMk/>
          <pc:sldMk cId="468432852" sldId="278"/>
        </pc:sldMkLst>
        <pc:spChg chg="add mod">
          <ac:chgData name="Stuart C Wilde MBE" userId="effe1fc91cccb1d5" providerId="LiveId" clId="{52953467-E7BB-A146-A87D-2304E7E66E6B}" dt="2022-11-06T20:10:36.665" v="21033" actId="20577"/>
          <ac:spMkLst>
            <pc:docMk/>
            <pc:sldMk cId="468432852" sldId="278"/>
            <ac:spMk id="2" creationId="{1B91D106-A27D-F52F-3898-A8F078B83ABC}"/>
          </ac:spMkLst>
        </pc:spChg>
        <pc:spChg chg="del">
          <ac:chgData name="Stuart C Wilde MBE" userId="effe1fc91cccb1d5" providerId="LiveId" clId="{52953467-E7BB-A146-A87D-2304E7E66E6B}" dt="2022-11-03T12:05:27.497" v="14242" actId="478"/>
          <ac:spMkLst>
            <pc:docMk/>
            <pc:sldMk cId="468432852" sldId="278"/>
            <ac:spMk id="3" creationId="{79D59727-B830-764E-B132-6C10BAC8A9D6}"/>
          </ac:spMkLst>
        </pc:spChg>
        <pc:spChg chg="del">
          <ac:chgData name="Stuart C Wilde MBE" userId="effe1fc91cccb1d5" providerId="LiveId" clId="{52953467-E7BB-A146-A87D-2304E7E66E6B}" dt="2022-11-03T12:05:21.268" v="14240" actId="478"/>
          <ac:spMkLst>
            <pc:docMk/>
            <pc:sldMk cId="468432852" sldId="278"/>
            <ac:spMk id="21" creationId="{8A37191D-ED9D-2680-5D9A-A809BFA2242B}"/>
          </ac:spMkLst>
        </pc:spChg>
        <pc:spChg chg="del">
          <ac:chgData name="Stuart C Wilde MBE" userId="effe1fc91cccb1d5" providerId="LiveId" clId="{52953467-E7BB-A146-A87D-2304E7E66E6B}" dt="2022-11-03T12:05:24.078" v="14241" actId="478"/>
          <ac:spMkLst>
            <pc:docMk/>
            <pc:sldMk cId="468432852" sldId="278"/>
            <ac:spMk id="22" creationId="{955E3D46-0055-FBEC-E3DB-2DDAE7F77147}"/>
          </ac:spMkLst>
        </pc:spChg>
      </pc:sldChg>
      <pc:sldChg chg="modSp add del mod">
        <pc:chgData name="Stuart C Wilde MBE" userId="effe1fc91cccb1d5" providerId="LiveId" clId="{52953467-E7BB-A146-A87D-2304E7E66E6B}" dt="2022-12-01T00:02:29.832" v="29404" actId="2696"/>
        <pc:sldMkLst>
          <pc:docMk/>
          <pc:sldMk cId="4234383999" sldId="278"/>
        </pc:sldMkLst>
        <pc:spChg chg="mod">
          <ac:chgData name="Stuart C Wilde MBE" userId="effe1fc91cccb1d5" providerId="LiveId" clId="{52953467-E7BB-A146-A87D-2304E7E66E6B}" dt="2022-11-30T22:34:51.429" v="28035" actId="20577"/>
          <ac:spMkLst>
            <pc:docMk/>
            <pc:sldMk cId="4234383999" sldId="278"/>
            <ac:spMk id="20" creationId="{201138C4-D36B-4F11-81F5-4114010CF396}"/>
          </ac:spMkLst>
        </pc:spChg>
      </pc:sldChg>
      <pc:sldChg chg="addSp delSp modSp add del mod">
        <pc:chgData name="Stuart C Wilde MBE" userId="effe1fc91cccb1d5" providerId="LiveId" clId="{52953467-E7BB-A146-A87D-2304E7E66E6B}" dt="2022-11-09T19:50:21.892" v="24004" actId="2696"/>
        <pc:sldMkLst>
          <pc:docMk/>
          <pc:sldMk cId="3001424104" sldId="279"/>
        </pc:sldMkLst>
        <pc:spChg chg="mod">
          <ac:chgData name="Stuart C Wilde MBE" userId="effe1fc91cccb1d5" providerId="LiveId" clId="{52953467-E7BB-A146-A87D-2304E7E66E6B}" dt="2022-11-03T21:18:06.918" v="17019" actId="207"/>
          <ac:spMkLst>
            <pc:docMk/>
            <pc:sldMk cId="3001424104" sldId="279"/>
            <ac:spMk id="2" creationId="{1B91D106-A27D-F52F-3898-A8F078B83ABC}"/>
          </ac:spMkLst>
        </pc:spChg>
        <pc:spChg chg="add del mod">
          <ac:chgData name="Stuart C Wilde MBE" userId="effe1fc91cccb1d5" providerId="LiveId" clId="{52953467-E7BB-A146-A87D-2304E7E66E6B}" dt="2022-11-03T20:26:39.267" v="15538" actId="478"/>
          <ac:spMkLst>
            <pc:docMk/>
            <pc:sldMk cId="3001424104" sldId="279"/>
            <ac:spMk id="3" creationId="{604ABF3B-4871-14CB-4746-DBC85C514D83}"/>
          </ac:spMkLst>
        </pc:spChg>
        <pc:spChg chg="add del mod">
          <ac:chgData name="Stuart C Wilde MBE" userId="effe1fc91cccb1d5" providerId="LiveId" clId="{52953467-E7BB-A146-A87D-2304E7E66E6B}" dt="2022-11-03T20:26:59.562" v="15546" actId="478"/>
          <ac:spMkLst>
            <pc:docMk/>
            <pc:sldMk cId="3001424104" sldId="279"/>
            <ac:spMk id="5" creationId="{635C5C92-B31D-60A1-A883-E7040CDBA538}"/>
          </ac:spMkLst>
        </pc:spChg>
        <pc:spChg chg="mod">
          <ac:chgData name="Stuart C Wilde MBE" userId="effe1fc91cccb1d5" providerId="LiveId" clId="{52953467-E7BB-A146-A87D-2304E7E66E6B}" dt="2022-11-03T21:19:58.443" v="17020" actId="20577"/>
          <ac:spMkLst>
            <pc:docMk/>
            <pc:sldMk cId="3001424104" sldId="279"/>
            <ac:spMk id="6" creationId="{31F2D842-E496-5FAD-AC5A-588503007405}"/>
          </ac:spMkLst>
        </pc:spChg>
        <pc:spChg chg="add del mod">
          <ac:chgData name="Stuart C Wilde MBE" userId="effe1fc91cccb1d5" providerId="LiveId" clId="{52953467-E7BB-A146-A87D-2304E7E66E6B}" dt="2022-11-03T20:27:56.618" v="15553" actId="478"/>
          <ac:spMkLst>
            <pc:docMk/>
            <pc:sldMk cId="3001424104" sldId="279"/>
            <ac:spMk id="7" creationId="{2F85A4B1-B062-F18B-2840-2D8A4CB302C2}"/>
          </ac:spMkLst>
        </pc:spChg>
        <pc:spChg chg="add del mod">
          <ac:chgData name="Stuart C Wilde MBE" userId="effe1fc91cccb1d5" providerId="LiveId" clId="{52953467-E7BB-A146-A87D-2304E7E66E6B}" dt="2022-11-03T20:28:17.006" v="15560" actId="478"/>
          <ac:spMkLst>
            <pc:docMk/>
            <pc:sldMk cId="3001424104" sldId="279"/>
            <ac:spMk id="12" creationId="{D6D6DA26-FD9B-6FA5-64D3-E71F4FB0AA9B}"/>
          </ac:spMkLst>
        </pc:spChg>
        <pc:spChg chg="add del mod">
          <ac:chgData name="Stuart C Wilde MBE" userId="effe1fc91cccb1d5" providerId="LiveId" clId="{52953467-E7BB-A146-A87D-2304E7E66E6B}" dt="2022-11-03T20:28:36.692" v="15569" actId="478"/>
          <ac:spMkLst>
            <pc:docMk/>
            <pc:sldMk cId="3001424104" sldId="279"/>
            <ac:spMk id="13" creationId="{91C2FA13-1DCD-C558-4B8E-9689C026EF53}"/>
          </ac:spMkLst>
        </pc:spChg>
        <pc:spChg chg="add del mod">
          <ac:chgData name="Stuart C Wilde MBE" userId="effe1fc91cccb1d5" providerId="LiveId" clId="{52953467-E7BB-A146-A87D-2304E7E66E6B}" dt="2022-11-03T20:28:54.514" v="15576" actId="478"/>
          <ac:spMkLst>
            <pc:docMk/>
            <pc:sldMk cId="3001424104" sldId="279"/>
            <ac:spMk id="15" creationId="{93E5B051-70F2-7251-39D6-EE4038040A5D}"/>
          </ac:spMkLst>
        </pc:spChg>
        <pc:cxnChg chg="add del mod">
          <ac:chgData name="Stuart C Wilde MBE" userId="effe1fc91cccb1d5" providerId="LiveId" clId="{52953467-E7BB-A146-A87D-2304E7E66E6B}" dt="2022-11-03T20:14:59.318" v="14865" actId="478"/>
          <ac:cxnSpMkLst>
            <pc:docMk/>
            <pc:sldMk cId="3001424104" sldId="279"/>
            <ac:cxnSpMk id="16" creationId="{85AC8863-A089-FEA7-60AE-4CCABB307C29}"/>
          </ac:cxnSpMkLst>
        </pc:cxnChg>
        <pc:cxnChg chg="add del mod">
          <ac:chgData name="Stuart C Wilde MBE" userId="effe1fc91cccb1d5" providerId="LiveId" clId="{52953467-E7BB-A146-A87D-2304E7E66E6B}" dt="2022-11-03T20:15:11.430" v="14868" actId="478"/>
          <ac:cxnSpMkLst>
            <pc:docMk/>
            <pc:sldMk cId="3001424104" sldId="279"/>
            <ac:cxnSpMk id="17" creationId="{30A0BA4B-1AFC-E15B-DB04-C8B1D8B32BC7}"/>
          </ac:cxnSpMkLst>
        </pc:cxnChg>
        <pc:cxnChg chg="add del mod">
          <ac:chgData name="Stuart C Wilde MBE" userId="effe1fc91cccb1d5" providerId="LiveId" clId="{52953467-E7BB-A146-A87D-2304E7E66E6B}" dt="2022-11-03T20:15:13.249" v="14869" actId="478"/>
          <ac:cxnSpMkLst>
            <pc:docMk/>
            <pc:sldMk cId="3001424104" sldId="279"/>
            <ac:cxnSpMk id="18" creationId="{F338BE71-21E6-1443-4BF3-E3B40F0BA44D}"/>
          </ac:cxnSpMkLst>
        </pc:cxnChg>
        <pc:cxnChg chg="add del mod">
          <ac:chgData name="Stuart C Wilde MBE" userId="effe1fc91cccb1d5" providerId="LiveId" clId="{52953467-E7BB-A146-A87D-2304E7E66E6B}" dt="2022-11-03T20:15:14.736" v="14870" actId="478"/>
          <ac:cxnSpMkLst>
            <pc:docMk/>
            <pc:sldMk cId="3001424104" sldId="279"/>
            <ac:cxnSpMk id="19" creationId="{91E0EF4F-41A7-6E6D-150D-AA9BCC448584}"/>
          </ac:cxnSpMkLst>
        </pc:cxnChg>
        <pc:cxnChg chg="add del mod">
          <ac:chgData name="Stuart C Wilde MBE" userId="effe1fc91cccb1d5" providerId="LiveId" clId="{52953467-E7BB-A146-A87D-2304E7E66E6B}" dt="2022-11-03T20:15:16.404" v="14871" actId="478"/>
          <ac:cxnSpMkLst>
            <pc:docMk/>
            <pc:sldMk cId="3001424104" sldId="279"/>
            <ac:cxnSpMk id="20" creationId="{4CD635F0-E67F-B89B-209E-8EBB24762545}"/>
          </ac:cxnSpMkLst>
        </pc:cxnChg>
      </pc:sldChg>
      <pc:sldChg chg="addSp delSp modSp add del mod">
        <pc:chgData name="Stuart C Wilde MBE" userId="effe1fc91cccb1d5" providerId="LiveId" clId="{52953467-E7BB-A146-A87D-2304E7E66E6B}" dt="2022-11-09T19:55:30.318" v="24026" actId="2696"/>
        <pc:sldMkLst>
          <pc:docMk/>
          <pc:sldMk cId="3865559725" sldId="280"/>
        </pc:sldMkLst>
        <pc:spChg chg="del">
          <ac:chgData name="Stuart C Wilde MBE" userId="effe1fc91cccb1d5" providerId="LiveId" clId="{52953467-E7BB-A146-A87D-2304E7E66E6B}" dt="2022-11-05T10:52:20.211" v="17133" actId="478"/>
          <ac:spMkLst>
            <pc:docMk/>
            <pc:sldMk cId="3865559725" sldId="280"/>
            <ac:spMk id="2" creationId="{99E292ED-8914-D6CE-FB2C-04AECBFD5356}"/>
          </ac:spMkLst>
        </pc:spChg>
        <pc:spChg chg="del">
          <ac:chgData name="Stuart C Wilde MBE" userId="effe1fc91cccb1d5" providerId="LiveId" clId="{52953467-E7BB-A146-A87D-2304E7E66E6B}" dt="2022-11-05T10:52:25.588" v="17135" actId="478"/>
          <ac:spMkLst>
            <pc:docMk/>
            <pc:sldMk cId="3865559725" sldId="280"/>
            <ac:spMk id="3" creationId="{79D59727-B830-764E-B132-6C10BAC8A9D6}"/>
          </ac:spMkLst>
        </pc:spChg>
        <pc:spChg chg="add mod">
          <ac:chgData name="Stuart C Wilde MBE" userId="effe1fc91cccb1d5" providerId="LiveId" clId="{52953467-E7BB-A146-A87D-2304E7E66E6B}" dt="2022-11-07T20:12:44.844" v="23731" actId="20577"/>
          <ac:spMkLst>
            <pc:docMk/>
            <pc:sldMk cId="3865559725" sldId="280"/>
            <ac:spMk id="5" creationId="{6919EC3D-B97E-9966-C823-37F9675075BA}"/>
          </ac:spMkLst>
        </pc:spChg>
        <pc:spChg chg="del">
          <ac:chgData name="Stuart C Wilde MBE" userId="effe1fc91cccb1d5" providerId="LiveId" clId="{52953467-E7BB-A146-A87D-2304E7E66E6B}" dt="2022-11-05T10:52:17.337" v="17132" actId="478"/>
          <ac:spMkLst>
            <pc:docMk/>
            <pc:sldMk cId="3865559725" sldId="280"/>
            <ac:spMk id="21" creationId="{8A37191D-ED9D-2680-5D9A-A809BFA2242B}"/>
          </ac:spMkLst>
        </pc:spChg>
        <pc:spChg chg="del">
          <ac:chgData name="Stuart C Wilde MBE" userId="effe1fc91cccb1d5" providerId="LiveId" clId="{52953467-E7BB-A146-A87D-2304E7E66E6B}" dt="2022-11-05T10:52:22.979" v="17134" actId="478"/>
          <ac:spMkLst>
            <pc:docMk/>
            <pc:sldMk cId="3865559725" sldId="280"/>
            <ac:spMk id="22" creationId="{955E3D46-0055-FBEC-E3DB-2DDAE7F77147}"/>
          </ac:spMkLst>
        </pc:spChg>
      </pc:sldChg>
      <pc:sldChg chg="addSp delSp modSp add mod">
        <pc:chgData name="Stuart C Wilde MBE" userId="effe1fc91cccb1d5" providerId="LiveId" clId="{52953467-E7BB-A146-A87D-2304E7E66E6B}" dt="2023-01-01T19:35:20.892" v="31648" actId="1582"/>
        <pc:sldMkLst>
          <pc:docMk/>
          <pc:sldMk cId="2850092434" sldId="281"/>
        </pc:sldMkLst>
        <pc:spChg chg="add mod">
          <ac:chgData name="Stuart C Wilde MBE" userId="effe1fc91cccb1d5" providerId="LiveId" clId="{52953467-E7BB-A146-A87D-2304E7E66E6B}" dt="2022-11-09T19:54:18.534" v="24025" actId="1037"/>
          <ac:spMkLst>
            <pc:docMk/>
            <pc:sldMk cId="2850092434" sldId="281"/>
            <ac:spMk id="2" creationId="{6AC1B4ED-9645-AC5C-9E8B-38DCACD8C592}"/>
          </ac:spMkLst>
        </pc:spChg>
        <pc:spChg chg="add mod">
          <ac:chgData name="Stuart C Wilde MBE" userId="effe1fc91cccb1d5" providerId="LiveId" clId="{52953467-E7BB-A146-A87D-2304E7E66E6B}" dt="2022-11-09T19:54:18.534" v="24025" actId="1037"/>
          <ac:spMkLst>
            <pc:docMk/>
            <pc:sldMk cId="2850092434" sldId="281"/>
            <ac:spMk id="3" creationId="{9DDC82B4-F344-5810-FD44-176D0746E3DC}"/>
          </ac:spMkLst>
        </pc:spChg>
        <pc:spChg chg="del mod">
          <ac:chgData name="Stuart C Wilde MBE" userId="effe1fc91cccb1d5" providerId="LiveId" clId="{52953467-E7BB-A146-A87D-2304E7E66E6B}" dt="2022-11-09T19:54:02.025" v="24005" actId="478"/>
          <ac:spMkLst>
            <pc:docMk/>
            <pc:sldMk cId="2850092434" sldId="281"/>
            <ac:spMk id="5" creationId="{6919EC3D-B97E-9966-C823-37F9675075BA}"/>
          </ac:spMkLst>
        </pc:spChg>
        <pc:spChg chg="add mod">
          <ac:chgData name="Stuart C Wilde MBE" userId="effe1fc91cccb1d5" providerId="LiveId" clId="{52953467-E7BB-A146-A87D-2304E7E66E6B}" dt="2023-01-01T19:35:20.892" v="31648" actId="1582"/>
          <ac:spMkLst>
            <pc:docMk/>
            <pc:sldMk cId="2850092434" sldId="281"/>
            <ac:spMk id="5" creationId="{E38EAF41-21AA-EB86-B3D4-C04D597AA335}"/>
          </ac:spMkLst>
        </pc:spChg>
        <pc:spChg chg="mod">
          <ac:chgData name="Stuart C Wilde MBE" userId="effe1fc91cccb1d5" providerId="LiveId" clId="{52953467-E7BB-A146-A87D-2304E7E66E6B}" dt="2022-11-10T14:39:14.114" v="24173" actId="20577"/>
          <ac:spMkLst>
            <pc:docMk/>
            <pc:sldMk cId="2850092434" sldId="281"/>
            <ac:spMk id="6" creationId="{31F2D842-E496-5FAD-AC5A-588503007405}"/>
          </ac:spMkLst>
        </pc:spChg>
        <pc:spChg chg="add mod">
          <ac:chgData name="Stuart C Wilde MBE" userId="effe1fc91cccb1d5" providerId="LiveId" clId="{52953467-E7BB-A146-A87D-2304E7E66E6B}" dt="2022-11-17T20:59:45.907" v="26165" actId="20577"/>
          <ac:spMkLst>
            <pc:docMk/>
            <pc:sldMk cId="2850092434" sldId="281"/>
            <ac:spMk id="7" creationId="{E6E7F2B1-1892-111D-3FCC-802B7311876E}"/>
          </ac:spMkLst>
        </pc:spChg>
        <pc:spChg chg="add mod">
          <ac:chgData name="Stuart C Wilde MBE" userId="effe1fc91cccb1d5" providerId="LiveId" clId="{52953467-E7BB-A146-A87D-2304E7E66E6B}" dt="2022-11-09T19:54:18.534" v="24025" actId="1037"/>
          <ac:spMkLst>
            <pc:docMk/>
            <pc:sldMk cId="2850092434" sldId="281"/>
            <ac:spMk id="12" creationId="{7493564E-B55B-0E4B-57FF-96CED16851C5}"/>
          </ac:spMkLst>
        </pc:spChg>
        <pc:spChg chg="add mod">
          <ac:chgData name="Stuart C Wilde MBE" userId="effe1fc91cccb1d5" providerId="LiveId" clId="{52953467-E7BB-A146-A87D-2304E7E66E6B}" dt="2022-11-09T19:54:18.534" v="24025" actId="1037"/>
          <ac:spMkLst>
            <pc:docMk/>
            <pc:sldMk cId="2850092434" sldId="281"/>
            <ac:spMk id="13" creationId="{AB94B39E-9F64-6619-8EB4-293097B03AFB}"/>
          </ac:spMkLst>
        </pc:spChg>
        <pc:spChg chg="add mod">
          <ac:chgData name="Stuart C Wilde MBE" userId="effe1fc91cccb1d5" providerId="LiveId" clId="{52953467-E7BB-A146-A87D-2304E7E66E6B}" dt="2022-11-09T19:54:18.534" v="24025" actId="1037"/>
          <ac:spMkLst>
            <pc:docMk/>
            <pc:sldMk cId="2850092434" sldId="281"/>
            <ac:spMk id="15" creationId="{DB148535-4E34-E472-DA00-4091909DDAFD}"/>
          </ac:spMkLst>
        </pc:spChg>
        <pc:spChg chg="add mod">
          <ac:chgData name="Stuart C Wilde MBE" userId="effe1fc91cccb1d5" providerId="LiveId" clId="{52953467-E7BB-A146-A87D-2304E7E66E6B}" dt="2022-11-09T19:54:18.534" v="24025" actId="1037"/>
          <ac:spMkLst>
            <pc:docMk/>
            <pc:sldMk cId="2850092434" sldId="281"/>
            <ac:spMk id="16" creationId="{860FABD2-13B6-208F-5D4B-1508F92D7C2E}"/>
          </ac:spMkLst>
        </pc:spChg>
        <pc:spChg chg="add mod">
          <ac:chgData name="Stuart C Wilde MBE" userId="effe1fc91cccb1d5" providerId="LiveId" clId="{52953467-E7BB-A146-A87D-2304E7E66E6B}" dt="2022-11-09T19:54:18.534" v="24025" actId="1037"/>
          <ac:spMkLst>
            <pc:docMk/>
            <pc:sldMk cId="2850092434" sldId="281"/>
            <ac:spMk id="17" creationId="{F733098C-8AD0-6555-ADB3-21BFEA014E0D}"/>
          </ac:spMkLst>
        </pc:spChg>
        <pc:spChg chg="add mod">
          <ac:chgData name="Stuart C Wilde MBE" userId="effe1fc91cccb1d5" providerId="LiveId" clId="{52953467-E7BB-A146-A87D-2304E7E66E6B}" dt="2022-11-09T19:54:18.534" v="24025" actId="1037"/>
          <ac:spMkLst>
            <pc:docMk/>
            <pc:sldMk cId="2850092434" sldId="281"/>
            <ac:spMk id="18" creationId="{F5001EE8-5620-1EBE-D4E7-C1CFDDC46911}"/>
          </ac:spMkLst>
        </pc:spChg>
        <pc:spChg chg="add del mod">
          <ac:chgData name="Stuart C Wilde MBE" userId="effe1fc91cccb1d5" providerId="LiveId" clId="{52953467-E7BB-A146-A87D-2304E7E66E6B}" dt="2022-11-09T19:54:04.251" v="24006" actId="478"/>
          <ac:spMkLst>
            <pc:docMk/>
            <pc:sldMk cId="2850092434" sldId="281"/>
            <ac:spMk id="20" creationId="{522C9771-DADC-2597-3F6C-B60D89A2DA2E}"/>
          </ac:spMkLst>
        </pc:spChg>
        <pc:spChg chg="add mod">
          <ac:chgData name="Stuart C Wilde MBE" userId="effe1fc91cccb1d5" providerId="LiveId" clId="{52953467-E7BB-A146-A87D-2304E7E66E6B}" dt="2022-11-09T19:54:18.534" v="24025" actId="1037"/>
          <ac:spMkLst>
            <pc:docMk/>
            <pc:sldMk cId="2850092434" sldId="281"/>
            <ac:spMk id="21" creationId="{41A059EB-80B8-B075-1FE1-6A6CFD9F5724}"/>
          </ac:spMkLst>
        </pc:spChg>
        <pc:spChg chg="add mod">
          <ac:chgData name="Stuart C Wilde MBE" userId="effe1fc91cccb1d5" providerId="LiveId" clId="{52953467-E7BB-A146-A87D-2304E7E66E6B}" dt="2022-11-09T19:54:18.534" v="24025" actId="1037"/>
          <ac:spMkLst>
            <pc:docMk/>
            <pc:sldMk cId="2850092434" sldId="281"/>
            <ac:spMk id="22" creationId="{EC13A852-6AB0-0E70-BB4B-2E6B53193879}"/>
          </ac:spMkLst>
        </pc:spChg>
        <pc:spChg chg="add mod">
          <ac:chgData name="Stuart C Wilde MBE" userId="effe1fc91cccb1d5" providerId="LiveId" clId="{52953467-E7BB-A146-A87D-2304E7E66E6B}" dt="2022-11-09T19:54:18.534" v="24025" actId="1037"/>
          <ac:spMkLst>
            <pc:docMk/>
            <pc:sldMk cId="2850092434" sldId="281"/>
            <ac:spMk id="35" creationId="{E0E9F341-FDAB-D001-DB45-5637F27E1E6F}"/>
          </ac:spMkLst>
        </pc:spChg>
        <pc:spChg chg="add del mod">
          <ac:chgData name="Stuart C Wilde MBE" userId="effe1fc91cccb1d5" providerId="LiveId" clId="{52953467-E7BB-A146-A87D-2304E7E66E6B}" dt="2022-11-07T11:49:53.136" v="23142" actId="478"/>
          <ac:spMkLst>
            <pc:docMk/>
            <pc:sldMk cId="2850092434" sldId="281"/>
            <ac:spMk id="40" creationId="{8E9BA150-C465-D77D-EEB4-69DF71267C5E}"/>
          </ac:spMkLst>
        </pc:spChg>
        <pc:spChg chg="add mod">
          <ac:chgData name="Stuart C Wilde MBE" userId="effe1fc91cccb1d5" providerId="LiveId" clId="{52953467-E7BB-A146-A87D-2304E7E66E6B}" dt="2022-11-09T19:54:18.534" v="24025" actId="1037"/>
          <ac:spMkLst>
            <pc:docMk/>
            <pc:sldMk cId="2850092434" sldId="281"/>
            <ac:spMk id="59" creationId="{ECA82C76-ADCC-C1A1-D4CD-6501C95F5155}"/>
          </ac:spMkLst>
        </pc:spChg>
        <pc:spChg chg="add mod">
          <ac:chgData name="Stuart C Wilde MBE" userId="effe1fc91cccb1d5" providerId="LiveId" clId="{52953467-E7BB-A146-A87D-2304E7E66E6B}" dt="2022-11-11T00:10:18.985" v="24444" actId="20577"/>
          <ac:spMkLst>
            <pc:docMk/>
            <pc:sldMk cId="2850092434" sldId="281"/>
            <ac:spMk id="60" creationId="{11B534F5-0811-8663-8640-80D9B4AEC334}"/>
          </ac:spMkLst>
        </pc:spChg>
        <pc:spChg chg="add mod">
          <ac:chgData name="Stuart C Wilde MBE" userId="effe1fc91cccb1d5" providerId="LiveId" clId="{52953467-E7BB-A146-A87D-2304E7E66E6B}" dt="2022-11-11T00:10:43.251" v="24473" actId="1038"/>
          <ac:spMkLst>
            <pc:docMk/>
            <pc:sldMk cId="2850092434" sldId="281"/>
            <ac:spMk id="61" creationId="{1C1E2051-7AEA-89CD-3317-AF7406D7F7FC}"/>
          </ac:spMkLst>
        </pc:spChg>
        <pc:spChg chg="add mod">
          <ac:chgData name="Stuart C Wilde MBE" userId="effe1fc91cccb1d5" providerId="LiveId" clId="{52953467-E7BB-A146-A87D-2304E7E66E6B}" dt="2022-11-11T00:10:50.966" v="24474" actId="1037"/>
          <ac:spMkLst>
            <pc:docMk/>
            <pc:sldMk cId="2850092434" sldId="281"/>
            <ac:spMk id="62" creationId="{2456A4EA-C84E-CAEB-8110-6019A98A3656}"/>
          </ac:spMkLst>
        </pc:spChg>
        <pc:cxnChg chg="add del mod">
          <ac:chgData name="Stuart C Wilde MBE" userId="effe1fc91cccb1d5" providerId="LiveId" clId="{52953467-E7BB-A146-A87D-2304E7E66E6B}" dt="2022-11-07T11:12:53.883" v="22537" actId="478"/>
          <ac:cxnSpMkLst>
            <pc:docMk/>
            <pc:sldMk cId="2850092434" sldId="281"/>
            <ac:cxnSpMk id="18" creationId="{C9A0767D-C151-48B2-2756-8C8D1CF63E17}"/>
          </ac:cxnSpMkLst>
        </pc:cxnChg>
        <pc:cxnChg chg="add del mod">
          <ac:chgData name="Stuart C Wilde MBE" userId="effe1fc91cccb1d5" providerId="LiveId" clId="{52953467-E7BB-A146-A87D-2304E7E66E6B}" dt="2022-11-07T11:12:54.354" v="22538" actId="478"/>
          <ac:cxnSpMkLst>
            <pc:docMk/>
            <pc:sldMk cId="2850092434" sldId="281"/>
            <ac:cxnSpMk id="19" creationId="{E239923F-F816-4184-ECC3-F817436F3CF9}"/>
          </ac:cxnSpMkLst>
        </pc:cxnChg>
        <pc:cxnChg chg="add del mod">
          <ac:chgData name="Stuart C Wilde MBE" userId="effe1fc91cccb1d5" providerId="LiveId" clId="{52953467-E7BB-A146-A87D-2304E7E66E6B}" dt="2022-11-07T11:12:55.633" v="22539" actId="478"/>
          <ac:cxnSpMkLst>
            <pc:docMk/>
            <pc:sldMk cId="2850092434" sldId="281"/>
            <ac:cxnSpMk id="20" creationId="{4DA85799-38CD-2291-8CC2-BA1508528BEA}"/>
          </ac:cxnSpMkLst>
        </pc:cxnChg>
        <pc:cxnChg chg="add mod">
          <ac:chgData name="Stuart C Wilde MBE" userId="effe1fc91cccb1d5" providerId="LiveId" clId="{52953467-E7BB-A146-A87D-2304E7E66E6B}" dt="2022-11-09T19:54:18.534" v="24025" actId="1037"/>
          <ac:cxnSpMkLst>
            <pc:docMk/>
            <pc:sldMk cId="2850092434" sldId="281"/>
            <ac:cxnSpMk id="24" creationId="{7552B6DF-D546-5506-7B1F-15811626A6A0}"/>
          </ac:cxnSpMkLst>
        </pc:cxnChg>
        <pc:cxnChg chg="add mod">
          <ac:chgData name="Stuart C Wilde MBE" userId="effe1fc91cccb1d5" providerId="LiveId" clId="{52953467-E7BB-A146-A87D-2304E7E66E6B}" dt="2022-11-09T19:54:18.534" v="24025" actId="1037"/>
          <ac:cxnSpMkLst>
            <pc:docMk/>
            <pc:sldMk cId="2850092434" sldId="281"/>
            <ac:cxnSpMk id="26" creationId="{19FCF30E-0FE0-5AD9-EEC1-C855E694E200}"/>
          </ac:cxnSpMkLst>
        </pc:cxnChg>
        <pc:cxnChg chg="add mod">
          <ac:chgData name="Stuart C Wilde MBE" userId="effe1fc91cccb1d5" providerId="LiveId" clId="{52953467-E7BB-A146-A87D-2304E7E66E6B}" dt="2022-11-09T19:54:18.534" v="24025" actId="1037"/>
          <ac:cxnSpMkLst>
            <pc:docMk/>
            <pc:sldMk cId="2850092434" sldId="281"/>
            <ac:cxnSpMk id="29" creationId="{3FAA48F5-0ADB-5004-EB95-7DAC4C88475B}"/>
          </ac:cxnSpMkLst>
        </pc:cxnChg>
        <pc:cxnChg chg="add mod">
          <ac:chgData name="Stuart C Wilde MBE" userId="effe1fc91cccb1d5" providerId="LiveId" clId="{52953467-E7BB-A146-A87D-2304E7E66E6B}" dt="2022-11-09T19:54:18.534" v="24025" actId="1037"/>
          <ac:cxnSpMkLst>
            <pc:docMk/>
            <pc:sldMk cId="2850092434" sldId="281"/>
            <ac:cxnSpMk id="30" creationId="{CC2DA8F4-590D-232B-ECCC-DA1FD26544B2}"/>
          </ac:cxnSpMkLst>
        </pc:cxnChg>
        <pc:cxnChg chg="add mod">
          <ac:chgData name="Stuart C Wilde MBE" userId="effe1fc91cccb1d5" providerId="LiveId" clId="{52953467-E7BB-A146-A87D-2304E7E66E6B}" dt="2022-11-09T19:54:18.534" v="24025" actId="1037"/>
          <ac:cxnSpMkLst>
            <pc:docMk/>
            <pc:sldMk cId="2850092434" sldId="281"/>
            <ac:cxnSpMk id="32" creationId="{22AC59DD-F217-0EDE-6737-45828C05C85B}"/>
          </ac:cxnSpMkLst>
        </pc:cxnChg>
        <pc:cxnChg chg="add mod">
          <ac:chgData name="Stuart C Wilde MBE" userId="effe1fc91cccb1d5" providerId="LiveId" clId="{52953467-E7BB-A146-A87D-2304E7E66E6B}" dt="2022-11-09T19:54:18.534" v="24025" actId="1037"/>
          <ac:cxnSpMkLst>
            <pc:docMk/>
            <pc:sldMk cId="2850092434" sldId="281"/>
            <ac:cxnSpMk id="34" creationId="{AB09AD0E-3871-AEDB-050A-05561E7B3A18}"/>
          </ac:cxnSpMkLst>
        </pc:cxnChg>
        <pc:cxnChg chg="add mod">
          <ac:chgData name="Stuart C Wilde MBE" userId="effe1fc91cccb1d5" providerId="LiveId" clId="{52953467-E7BB-A146-A87D-2304E7E66E6B}" dt="2022-11-09T19:54:18.534" v="24025" actId="1037"/>
          <ac:cxnSpMkLst>
            <pc:docMk/>
            <pc:sldMk cId="2850092434" sldId="281"/>
            <ac:cxnSpMk id="36" creationId="{A6D2A13F-90EE-2492-E14C-E06842CFBE0C}"/>
          </ac:cxnSpMkLst>
        </pc:cxnChg>
        <pc:cxnChg chg="add mod">
          <ac:chgData name="Stuart C Wilde MBE" userId="effe1fc91cccb1d5" providerId="LiveId" clId="{52953467-E7BB-A146-A87D-2304E7E66E6B}" dt="2022-11-09T19:54:18.534" v="24025" actId="1037"/>
          <ac:cxnSpMkLst>
            <pc:docMk/>
            <pc:sldMk cId="2850092434" sldId="281"/>
            <ac:cxnSpMk id="39" creationId="{0C9D42C5-B781-01FB-7C76-AAD8D310F506}"/>
          </ac:cxnSpMkLst>
        </pc:cxnChg>
        <pc:cxnChg chg="add mod">
          <ac:chgData name="Stuart C Wilde MBE" userId="effe1fc91cccb1d5" providerId="LiveId" clId="{52953467-E7BB-A146-A87D-2304E7E66E6B}" dt="2022-11-09T19:54:18.534" v="24025" actId="1037"/>
          <ac:cxnSpMkLst>
            <pc:docMk/>
            <pc:sldMk cId="2850092434" sldId="281"/>
            <ac:cxnSpMk id="42" creationId="{FF8CDDB8-41FA-E685-390C-9A787F452A42}"/>
          </ac:cxnSpMkLst>
        </pc:cxnChg>
        <pc:cxnChg chg="add mod">
          <ac:chgData name="Stuart C Wilde MBE" userId="effe1fc91cccb1d5" providerId="LiveId" clId="{52953467-E7BB-A146-A87D-2304E7E66E6B}" dt="2022-11-09T19:54:18.534" v="24025" actId="1037"/>
          <ac:cxnSpMkLst>
            <pc:docMk/>
            <pc:sldMk cId="2850092434" sldId="281"/>
            <ac:cxnSpMk id="45" creationId="{A7E5BA9A-228E-ED6E-395C-91C3BF6E046C}"/>
          </ac:cxnSpMkLst>
        </pc:cxnChg>
        <pc:cxnChg chg="add mod">
          <ac:chgData name="Stuart C Wilde MBE" userId="effe1fc91cccb1d5" providerId="LiveId" clId="{52953467-E7BB-A146-A87D-2304E7E66E6B}" dt="2022-11-09T19:54:18.534" v="24025" actId="1037"/>
          <ac:cxnSpMkLst>
            <pc:docMk/>
            <pc:sldMk cId="2850092434" sldId="281"/>
            <ac:cxnSpMk id="48" creationId="{90A4E233-4322-CA30-52D6-3D5E1220FD54}"/>
          </ac:cxnSpMkLst>
        </pc:cxnChg>
        <pc:cxnChg chg="add mod">
          <ac:chgData name="Stuart C Wilde MBE" userId="effe1fc91cccb1d5" providerId="LiveId" clId="{52953467-E7BB-A146-A87D-2304E7E66E6B}" dt="2022-11-09T19:54:18.534" v="24025" actId="1037"/>
          <ac:cxnSpMkLst>
            <pc:docMk/>
            <pc:sldMk cId="2850092434" sldId="281"/>
            <ac:cxnSpMk id="51" creationId="{A1E50EB1-4B34-AACF-FF79-9D08BB3CF9A5}"/>
          </ac:cxnSpMkLst>
        </pc:cxnChg>
        <pc:cxnChg chg="add mod">
          <ac:chgData name="Stuart C Wilde MBE" userId="effe1fc91cccb1d5" providerId="LiveId" clId="{52953467-E7BB-A146-A87D-2304E7E66E6B}" dt="2022-11-09T19:54:18.534" v="24025" actId="1037"/>
          <ac:cxnSpMkLst>
            <pc:docMk/>
            <pc:sldMk cId="2850092434" sldId="281"/>
            <ac:cxnSpMk id="52" creationId="{A38FF7FC-EEBB-2D90-0440-752FCECDD2EC}"/>
          </ac:cxnSpMkLst>
        </pc:cxnChg>
        <pc:cxnChg chg="add mod">
          <ac:chgData name="Stuart C Wilde MBE" userId="effe1fc91cccb1d5" providerId="LiveId" clId="{52953467-E7BB-A146-A87D-2304E7E66E6B}" dt="2022-11-09T19:54:18.534" v="24025" actId="1037"/>
          <ac:cxnSpMkLst>
            <pc:docMk/>
            <pc:sldMk cId="2850092434" sldId="281"/>
            <ac:cxnSpMk id="53" creationId="{E5F0D54E-300B-530B-EAB9-1E692006CABE}"/>
          </ac:cxnSpMkLst>
        </pc:cxnChg>
      </pc:sldChg>
      <pc:sldChg chg="addSp delSp modSp add mod ord">
        <pc:chgData name="Stuart C Wilde MBE" userId="effe1fc91cccb1d5" providerId="LiveId" clId="{52953467-E7BB-A146-A87D-2304E7E66E6B}" dt="2023-01-02T16:55:51.621" v="32854" actId="20578"/>
        <pc:sldMkLst>
          <pc:docMk/>
          <pc:sldMk cId="3872337077" sldId="282"/>
        </pc:sldMkLst>
        <pc:spChg chg="add mod">
          <ac:chgData name="Stuart C Wilde MBE" userId="effe1fc91cccb1d5" providerId="LiveId" clId="{52953467-E7BB-A146-A87D-2304E7E66E6B}" dt="2022-11-30T23:40:47.950" v="29388" actId="20577"/>
          <ac:spMkLst>
            <pc:docMk/>
            <pc:sldMk cId="3872337077" sldId="282"/>
            <ac:spMk id="2" creationId="{AD5F2398-BC58-C157-2528-0CC5C30843B7}"/>
          </ac:spMkLst>
        </pc:spChg>
        <pc:spChg chg="mod">
          <ac:chgData name="Stuart C Wilde MBE" userId="effe1fc91cccb1d5" providerId="LiveId" clId="{52953467-E7BB-A146-A87D-2304E7E66E6B}" dt="2022-11-11T01:03:14.803" v="24707" actId="1076"/>
          <ac:spMkLst>
            <pc:docMk/>
            <pc:sldMk cId="3872337077" sldId="282"/>
            <ac:spMk id="3" creationId="{7FBB9C2C-761A-FFB4-1F48-465B7266754B}"/>
          </ac:spMkLst>
        </pc:spChg>
        <pc:spChg chg="mod">
          <ac:chgData name="Stuart C Wilde MBE" userId="effe1fc91cccb1d5" providerId="LiveId" clId="{52953467-E7BB-A146-A87D-2304E7E66E6B}" dt="2022-11-11T01:03:14.803" v="24707" actId="1076"/>
          <ac:spMkLst>
            <pc:docMk/>
            <pc:sldMk cId="3872337077" sldId="282"/>
            <ac:spMk id="5" creationId="{6A6E3C88-B00E-A023-EDEC-591E8220E28A}"/>
          </ac:spMkLst>
        </pc:spChg>
        <pc:spChg chg="mod">
          <ac:chgData name="Stuart C Wilde MBE" userId="effe1fc91cccb1d5" providerId="LiveId" clId="{52953467-E7BB-A146-A87D-2304E7E66E6B}" dt="2022-11-11T01:03:14.803" v="24707" actId="1076"/>
          <ac:spMkLst>
            <pc:docMk/>
            <pc:sldMk cId="3872337077" sldId="282"/>
            <ac:spMk id="6" creationId="{DFE46224-4FDC-3896-8990-DD54E5EC50D0}"/>
          </ac:spMkLst>
        </pc:spChg>
        <pc:spChg chg="mod">
          <ac:chgData name="Stuart C Wilde MBE" userId="effe1fc91cccb1d5" providerId="LiveId" clId="{52953467-E7BB-A146-A87D-2304E7E66E6B}" dt="2022-11-11T01:03:14.803" v="24707" actId="1076"/>
          <ac:spMkLst>
            <pc:docMk/>
            <pc:sldMk cId="3872337077" sldId="282"/>
            <ac:spMk id="7" creationId="{AFA6FAC6-9CA3-50F4-65C9-9FC333668CC5}"/>
          </ac:spMkLst>
        </pc:spChg>
        <pc:spChg chg="mod">
          <ac:chgData name="Stuart C Wilde MBE" userId="effe1fc91cccb1d5" providerId="LiveId" clId="{52953467-E7BB-A146-A87D-2304E7E66E6B}" dt="2022-11-11T01:03:14.803" v="24707" actId="1076"/>
          <ac:spMkLst>
            <pc:docMk/>
            <pc:sldMk cId="3872337077" sldId="282"/>
            <ac:spMk id="12" creationId="{430CDB40-D409-0F23-09D8-D7CA1C94D920}"/>
          </ac:spMkLst>
        </pc:spChg>
        <pc:spChg chg="mod">
          <ac:chgData name="Stuart C Wilde MBE" userId="effe1fc91cccb1d5" providerId="LiveId" clId="{52953467-E7BB-A146-A87D-2304E7E66E6B}" dt="2022-11-11T01:03:14.803" v="24707" actId="1076"/>
          <ac:spMkLst>
            <pc:docMk/>
            <pc:sldMk cId="3872337077" sldId="282"/>
            <ac:spMk id="13" creationId="{FEBE8A54-CF8E-AB40-BAEE-54DB05894C3D}"/>
          </ac:spMkLst>
        </pc:spChg>
        <pc:spChg chg="mod">
          <ac:chgData name="Stuart C Wilde MBE" userId="effe1fc91cccb1d5" providerId="LiveId" clId="{52953467-E7BB-A146-A87D-2304E7E66E6B}" dt="2022-11-11T01:03:14.803" v="24707" actId="1076"/>
          <ac:spMkLst>
            <pc:docMk/>
            <pc:sldMk cId="3872337077" sldId="282"/>
            <ac:spMk id="15" creationId="{596BB8DF-8D67-42A3-E481-68DC86EF026C}"/>
          </ac:spMkLst>
        </pc:spChg>
        <pc:spChg chg="mod">
          <ac:chgData name="Stuart C Wilde MBE" userId="effe1fc91cccb1d5" providerId="LiveId" clId="{52953467-E7BB-A146-A87D-2304E7E66E6B}" dt="2022-11-11T01:03:14.803" v="24707" actId="1076"/>
          <ac:spMkLst>
            <pc:docMk/>
            <pc:sldMk cId="3872337077" sldId="282"/>
            <ac:spMk id="16" creationId="{0A6ECBED-692B-C554-64F3-FD9DEE4CAC6C}"/>
          </ac:spMkLst>
        </pc:spChg>
        <pc:spChg chg="del mod">
          <ac:chgData name="Stuart C Wilde MBE" userId="effe1fc91cccb1d5" providerId="LiveId" clId="{52953467-E7BB-A146-A87D-2304E7E66E6B}" dt="2022-11-11T00:56:01.829" v="24498" actId="478"/>
          <ac:spMkLst>
            <pc:docMk/>
            <pc:sldMk cId="3872337077" sldId="282"/>
            <ac:spMk id="17" creationId="{B5E394CB-7FAA-D846-6A28-7718F07D9BB9}"/>
          </ac:spMkLst>
        </pc:spChg>
        <pc:spChg chg="del">
          <ac:chgData name="Stuart C Wilde MBE" userId="effe1fc91cccb1d5" providerId="LiveId" clId="{52953467-E7BB-A146-A87D-2304E7E66E6B}" dt="2022-11-11T00:54:46.499" v="24491" actId="478"/>
          <ac:spMkLst>
            <pc:docMk/>
            <pc:sldMk cId="3872337077" sldId="282"/>
            <ac:spMk id="18" creationId="{A8904A3B-8518-F55F-93B6-D8D07D033C33}"/>
          </ac:spMkLst>
        </pc:spChg>
        <pc:spChg chg="del">
          <ac:chgData name="Stuart C Wilde MBE" userId="effe1fc91cccb1d5" providerId="LiveId" clId="{52953467-E7BB-A146-A87D-2304E7E66E6B}" dt="2022-11-11T00:54:52.865" v="24493" actId="478"/>
          <ac:spMkLst>
            <pc:docMk/>
            <pc:sldMk cId="3872337077" sldId="282"/>
            <ac:spMk id="21" creationId="{55162FF2-D9DB-6881-E93E-F8F17EBC3648}"/>
          </ac:spMkLst>
        </pc:spChg>
        <pc:spChg chg="del">
          <ac:chgData name="Stuart C Wilde MBE" userId="effe1fc91cccb1d5" providerId="LiveId" clId="{52953467-E7BB-A146-A87D-2304E7E66E6B}" dt="2022-11-11T00:54:50.004" v="24492" actId="478"/>
          <ac:spMkLst>
            <pc:docMk/>
            <pc:sldMk cId="3872337077" sldId="282"/>
            <ac:spMk id="23" creationId="{A90C5843-709E-4EFF-763E-3E9053452786}"/>
          </ac:spMkLst>
        </pc:spChg>
        <pc:spChg chg="del">
          <ac:chgData name="Stuart C Wilde MBE" userId="effe1fc91cccb1d5" providerId="LiveId" clId="{52953467-E7BB-A146-A87D-2304E7E66E6B}" dt="2022-11-11T00:53:47.424" v="24478" actId="478"/>
          <ac:spMkLst>
            <pc:docMk/>
            <pc:sldMk cId="3872337077" sldId="282"/>
            <ac:spMk id="24" creationId="{B6CE6736-3911-A05C-AEE6-CE5A7DA3D075}"/>
          </ac:spMkLst>
        </pc:spChg>
        <pc:spChg chg="mod">
          <ac:chgData name="Stuart C Wilde MBE" userId="effe1fc91cccb1d5" providerId="LiveId" clId="{52953467-E7BB-A146-A87D-2304E7E66E6B}" dt="2022-11-11T01:03:14.803" v="24707" actId="1076"/>
          <ac:spMkLst>
            <pc:docMk/>
            <pc:sldMk cId="3872337077" sldId="282"/>
            <ac:spMk id="26" creationId="{CE4602FE-D23E-A880-AD20-3B0BFF2E02D4}"/>
          </ac:spMkLst>
        </pc:spChg>
        <pc:spChg chg="mod">
          <ac:chgData name="Stuart C Wilde MBE" userId="effe1fc91cccb1d5" providerId="LiveId" clId="{52953467-E7BB-A146-A87D-2304E7E66E6B}" dt="2022-11-11T01:03:14.803" v="24707" actId="1076"/>
          <ac:spMkLst>
            <pc:docMk/>
            <pc:sldMk cId="3872337077" sldId="282"/>
            <ac:spMk id="27" creationId="{B78A56DE-C509-F25E-C4FC-14C001C5CEB0}"/>
          </ac:spMkLst>
        </pc:spChg>
        <pc:spChg chg="mod">
          <ac:chgData name="Stuart C Wilde MBE" userId="effe1fc91cccb1d5" providerId="LiveId" clId="{52953467-E7BB-A146-A87D-2304E7E66E6B}" dt="2022-11-11T01:03:14.803" v="24707" actId="1076"/>
          <ac:spMkLst>
            <pc:docMk/>
            <pc:sldMk cId="3872337077" sldId="282"/>
            <ac:spMk id="28" creationId="{5E7BA415-584A-0F99-1E4D-4FA0587AD4D2}"/>
          </ac:spMkLst>
        </pc:spChg>
        <pc:spChg chg="add mod">
          <ac:chgData name="Stuart C Wilde MBE" userId="effe1fc91cccb1d5" providerId="LiveId" clId="{52953467-E7BB-A146-A87D-2304E7E66E6B}" dt="2023-01-01T19:36:00.728" v="31653" actId="1035"/>
          <ac:spMkLst>
            <pc:docMk/>
            <pc:sldMk cId="3872337077" sldId="282"/>
            <ac:spMk id="36" creationId="{B0D5B488-6AAF-E985-B144-753EA7ACA53F}"/>
          </ac:spMkLst>
        </pc:spChg>
        <pc:spChg chg="add mod">
          <ac:chgData name="Stuart C Wilde MBE" userId="effe1fc91cccb1d5" providerId="LiveId" clId="{52953467-E7BB-A146-A87D-2304E7E66E6B}" dt="2023-01-01T19:35:49.025" v="31650" actId="1582"/>
          <ac:spMkLst>
            <pc:docMk/>
            <pc:sldMk cId="3872337077" sldId="282"/>
            <ac:spMk id="37" creationId="{9CA004F7-C32F-9B2C-B553-631427170244}"/>
          </ac:spMkLst>
        </pc:spChg>
        <pc:picChg chg="add del mod">
          <ac:chgData name="Stuart C Wilde MBE" userId="effe1fc91cccb1d5" providerId="LiveId" clId="{52953467-E7BB-A146-A87D-2304E7E66E6B}" dt="2022-12-31T11:41:01.371" v="30230" actId="478"/>
          <ac:picMkLst>
            <pc:docMk/>
            <pc:sldMk cId="3872337077" sldId="282"/>
            <ac:picMk id="17" creationId="{6A607FBF-AC76-6EB6-0DAB-3F016A0E514C}"/>
          </ac:picMkLst>
        </pc:picChg>
        <pc:picChg chg="add del mod">
          <ac:chgData name="Stuart C Wilde MBE" userId="effe1fc91cccb1d5" providerId="LiveId" clId="{52953467-E7BB-A146-A87D-2304E7E66E6B}" dt="2022-11-25T00:19:59.544" v="27066" actId="478"/>
          <ac:picMkLst>
            <pc:docMk/>
            <pc:sldMk cId="3872337077" sldId="282"/>
            <ac:picMk id="17" creationId="{9473839D-A80B-1958-8A4E-B9368575A21C}"/>
          </ac:picMkLst>
        </pc:picChg>
        <pc:picChg chg="add del mod">
          <ac:chgData name="Stuart C Wilde MBE" userId="effe1fc91cccb1d5" providerId="LiveId" clId="{52953467-E7BB-A146-A87D-2304E7E66E6B}" dt="2022-11-27T17:53:51.106" v="27226" actId="478"/>
          <ac:picMkLst>
            <pc:docMk/>
            <pc:sldMk cId="3872337077" sldId="282"/>
            <ac:picMk id="17" creationId="{FA3A2AB0-15E0-9DC8-E290-9751C29DD8F1}"/>
          </ac:picMkLst>
        </pc:picChg>
        <pc:picChg chg="add del mod">
          <ac:chgData name="Stuart C Wilde MBE" userId="effe1fc91cccb1d5" providerId="LiveId" clId="{52953467-E7BB-A146-A87D-2304E7E66E6B}" dt="2022-12-24T06:24:33.613" v="30017" actId="478"/>
          <ac:picMkLst>
            <pc:docMk/>
            <pc:sldMk cId="3872337077" sldId="282"/>
            <ac:picMk id="18" creationId="{0AE4337F-3416-C355-3692-1961DA59E10A}"/>
          </ac:picMkLst>
        </pc:picChg>
        <pc:picChg chg="add del mod">
          <ac:chgData name="Stuart C Wilde MBE" userId="effe1fc91cccb1d5" providerId="LiveId" clId="{52953467-E7BB-A146-A87D-2304E7E66E6B}" dt="2022-11-26T21:17:15.403" v="27080" actId="478"/>
          <ac:picMkLst>
            <pc:docMk/>
            <pc:sldMk cId="3872337077" sldId="282"/>
            <ac:picMk id="18" creationId="{0BE7D0EE-09A3-741E-5DFA-E1E1960F66BC}"/>
          </ac:picMkLst>
        </pc:picChg>
        <pc:picChg chg="add mod">
          <ac:chgData name="Stuart C Wilde MBE" userId="effe1fc91cccb1d5" providerId="LiveId" clId="{52953467-E7BB-A146-A87D-2304E7E66E6B}" dt="2023-01-01T19:35:05.323" v="31646" actId="1582"/>
          <ac:picMkLst>
            <pc:docMk/>
            <pc:sldMk cId="3872337077" sldId="282"/>
            <ac:picMk id="18" creationId="{D372A985-C8C0-D8BA-51F5-B8C856EA44A2}"/>
          </ac:picMkLst>
        </pc:picChg>
        <pc:picChg chg="del mod">
          <ac:chgData name="Stuart C Wilde MBE" userId="effe1fc91cccb1d5" providerId="LiveId" clId="{52953467-E7BB-A146-A87D-2304E7E66E6B}" dt="2022-11-17T21:03:57.966" v="26169" actId="478"/>
          <ac:picMkLst>
            <pc:docMk/>
            <pc:sldMk cId="3872337077" sldId="282"/>
            <ac:picMk id="19" creationId="{093E8E10-CECE-5D1F-E781-3FD8B45472C9}"/>
          </ac:picMkLst>
        </pc:picChg>
        <pc:cxnChg chg="del mod">
          <ac:chgData name="Stuart C Wilde MBE" userId="effe1fc91cccb1d5" providerId="LiveId" clId="{52953467-E7BB-A146-A87D-2304E7E66E6B}" dt="2022-11-11T00:56:10.003" v="24500" actId="478"/>
          <ac:cxnSpMkLst>
            <pc:docMk/>
            <pc:sldMk cId="3872337077" sldId="282"/>
            <ac:cxnSpMk id="20" creationId="{24783506-4BAB-D41D-FACA-034FE45F5810}"/>
          </ac:cxnSpMkLst>
        </pc:cxnChg>
        <pc:cxnChg chg="add mod">
          <ac:chgData name="Stuart C Wilde MBE" userId="effe1fc91cccb1d5" providerId="LiveId" clId="{52953467-E7BB-A146-A87D-2304E7E66E6B}" dt="2023-01-01T19:40:16.357" v="31672" actId="208"/>
          <ac:cxnSpMkLst>
            <pc:docMk/>
            <pc:sldMk cId="3872337077" sldId="282"/>
            <ac:cxnSpMk id="29" creationId="{2CB9614B-91A9-B9DC-F50A-706BC625E0D0}"/>
          </ac:cxnSpMkLst>
        </pc:cxnChg>
        <pc:cxnChg chg="mod">
          <ac:chgData name="Stuart C Wilde MBE" userId="effe1fc91cccb1d5" providerId="LiveId" clId="{52953467-E7BB-A146-A87D-2304E7E66E6B}" dt="2023-01-01T19:40:16.357" v="31672" actId="208"/>
          <ac:cxnSpMkLst>
            <pc:docMk/>
            <pc:sldMk cId="3872337077" sldId="282"/>
            <ac:cxnSpMk id="30" creationId="{2244C755-9197-E829-B0CC-E1D246AEEBA0}"/>
          </ac:cxnSpMkLst>
        </pc:cxnChg>
        <pc:cxnChg chg="mod">
          <ac:chgData name="Stuart C Wilde MBE" userId="effe1fc91cccb1d5" providerId="LiveId" clId="{52953467-E7BB-A146-A87D-2304E7E66E6B}" dt="2023-01-01T19:40:16.357" v="31672" actId="208"/>
          <ac:cxnSpMkLst>
            <pc:docMk/>
            <pc:sldMk cId="3872337077" sldId="282"/>
            <ac:cxnSpMk id="31" creationId="{207608F8-B291-739A-896F-F742FCF1A149}"/>
          </ac:cxnSpMkLst>
        </pc:cxnChg>
        <pc:cxnChg chg="mod">
          <ac:chgData name="Stuart C Wilde MBE" userId="effe1fc91cccb1d5" providerId="LiveId" clId="{52953467-E7BB-A146-A87D-2304E7E66E6B}" dt="2023-01-01T19:40:16.357" v="31672" actId="208"/>
          <ac:cxnSpMkLst>
            <pc:docMk/>
            <pc:sldMk cId="3872337077" sldId="282"/>
            <ac:cxnSpMk id="34" creationId="{4904F901-B433-CB46-E56F-30F1CFB97C1F}"/>
          </ac:cxnSpMkLst>
        </pc:cxnChg>
      </pc:sldChg>
      <pc:sldChg chg="addSp delSp modSp new mod ord">
        <pc:chgData name="Stuart C Wilde MBE" userId="effe1fc91cccb1d5" providerId="LiveId" clId="{52953467-E7BB-A146-A87D-2304E7E66E6B}" dt="2023-01-02T17:04:25.236" v="32858" actId="20578"/>
        <pc:sldMkLst>
          <pc:docMk/>
          <pc:sldMk cId="172241875" sldId="283"/>
        </pc:sldMkLst>
        <pc:spChg chg="del">
          <ac:chgData name="Stuart C Wilde MBE" userId="effe1fc91cccb1d5" providerId="LiveId" clId="{52953467-E7BB-A146-A87D-2304E7E66E6B}" dt="2022-11-16T11:05:03.259" v="25923" actId="478"/>
          <ac:spMkLst>
            <pc:docMk/>
            <pc:sldMk cId="172241875" sldId="283"/>
            <ac:spMk id="2" creationId="{82EA9B33-337B-98CC-BE58-97D5460FC7D8}"/>
          </ac:spMkLst>
        </pc:spChg>
        <pc:spChg chg="add mod">
          <ac:chgData name="Stuart C Wilde MBE" userId="effe1fc91cccb1d5" providerId="LiveId" clId="{52953467-E7BB-A146-A87D-2304E7E66E6B}" dt="2022-11-16T11:41:30.679" v="26160" actId="1035"/>
          <ac:spMkLst>
            <pc:docMk/>
            <pc:sldMk cId="172241875" sldId="283"/>
            <ac:spMk id="3" creationId="{B04F5106-20EF-B501-085C-2DCC07A105FA}"/>
          </ac:spMkLst>
        </pc:spChg>
        <pc:spChg chg="del">
          <ac:chgData name="Stuart C Wilde MBE" userId="effe1fc91cccb1d5" providerId="LiveId" clId="{52953467-E7BB-A146-A87D-2304E7E66E6B}" dt="2022-11-16T11:05:04.726" v="25924" actId="478"/>
          <ac:spMkLst>
            <pc:docMk/>
            <pc:sldMk cId="172241875" sldId="283"/>
            <ac:spMk id="3" creationId="{C50E3309-8E3F-9001-5BC1-813618295EE7}"/>
          </ac:spMkLst>
        </pc:spChg>
        <pc:spChg chg="add mod">
          <ac:chgData name="Stuart C Wilde MBE" userId="effe1fc91cccb1d5" providerId="LiveId" clId="{52953467-E7BB-A146-A87D-2304E7E66E6B}" dt="2022-11-16T11:30:09.967" v="26027" actId="1076"/>
          <ac:spMkLst>
            <pc:docMk/>
            <pc:sldMk cId="172241875" sldId="283"/>
            <ac:spMk id="4" creationId="{8F43C2BE-FC11-4556-86F2-8EE2FBBF10D2}"/>
          </ac:spMkLst>
        </pc:spChg>
        <pc:spChg chg="add mod">
          <ac:chgData name="Stuart C Wilde MBE" userId="effe1fc91cccb1d5" providerId="LiveId" clId="{52953467-E7BB-A146-A87D-2304E7E66E6B}" dt="2022-11-16T11:30:09.967" v="26027" actId="1076"/>
          <ac:spMkLst>
            <pc:docMk/>
            <pc:sldMk cId="172241875" sldId="283"/>
            <ac:spMk id="5" creationId="{60735DC8-A105-4BD0-A57F-2FFC38AECE84}"/>
          </ac:spMkLst>
        </pc:spChg>
        <pc:spChg chg="add mod">
          <ac:chgData name="Stuart C Wilde MBE" userId="effe1fc91cccb1d5" providerId="LiveId" clId="{52953467-E7BB-A146-A87D-2304E7E66E6B}" dt="2022-11-16T11:30:09.967" v="26027" actId="1076"/>
          <ac:spMkLst>
            <pc:docMk/>
            <pc:sldMk cId="172241875" sldId="283"/>
            <ac:spMk id="6" creationId="{F54BD576-CC82-43DA-A008-C28EF60A448A}"/>
          </ac:spMkLst>
        </pc:spChg>
        <pc:spChg chg="add mod">
          <ac:chgData name="Stuart C Wilde MBE" userId="effe1fc91cccb1d5" providerId="LiveId" clId="{52953467-E7BB-A146-A87D-2304E7E66E6B}" dt="2022-11-16T11:40:59.093" v="26158" actId="1076"/>
          <ac:spMkLst>
            <pc:docMk/>
            <pc:sldMk cId="172241875" sldId="283"/>
            <ac:spMk id="12" creationId="{D325DFD5-ACB1-21BA-5A59-EC8B9EEA9E72}"/>
          </ac:spMkLst>
        </pc:spChg>
        <pc:spChg chg="add del mod">
          <ac:chgData name="Stuart C Wilde MBE" userId="effe1fc91cccb1d5" providerId="LiveId" clId="{52953467-E7BB-A146-A87D-2304E7E66E6B}" dt="2022-11-16T11:38:51.255" v="26079" actId="478"/>
          <ac:spMkLst>
            <pc:docMk/>
            <pc:sldMk cId="172241875" sldId="283"/>
            <ac:spMk id="15" creationId="{CEAFE9BB-665A-7F88-0642-FE65F4CF52ED}"/>
          </ac:spMkLst>
        </pc:spChg>
        <pc:spChg chg="add mod">
          <ac:chgData name="Stuart C Wilde MBE" userId="effe1fc91cccb1d5" providerId="LiveId" clId="{52953467-E7BB-A146-A87D-2304E7E66E6B}" dt="2022-11-16T11:41:30.679" v="26160" actId="1035"/>
          <ac:spMkLst>
            <pc:docMk/>
            <pc:sldMk cId="172241875" sldId="283"/>
            <ac:spMk id="16" creationId="{3A962614-FE23-9C53-2CAB-AF5C428A0911}"/>
          </ac:spMkLst>
        </pc:spChg>
        <pc:picChg chg="add del mod">
          <ac:chgData name="Stuart C Wilde MBE" userId="effe1fc91cccb1d5" providerId="LiveId" clId="{52953467-E7BB-A146-A87D-2304E7E66E6B}" dt="2022-11-16T11:25:38.126" v="26005" actId="478"/>
          <ac:picMkLst>
            <pc:docMk/>
            <pc:sldMk cId="172241875" sldId="283"/>
            <ac:picMk id="2" creationId="{E9F75469-A90C-C521-0606-E16A4C59D351}"/>
          </ac:picMkLst>
        </pc:picChg>
        <pc:picChg chg="add mod">
          <ac:chgData name="Stuart C Wilde MBE" userId="effe1fc91cccb1d5" providerId="LiveId" clId="{52953467-E7BB-A146-A87D-2304E7E66E6B}" dt="2022-11-16T11:30:13.849" v="26028" actId="1076"/>
          <ac:picMkLst>
            <pc:docMk/>
            <pc:sldMk cId="172241875" sldId="283"/>
            <ac:picMk id="11" creationId="{74307F84-A33F-92FA-0F08-C3792D2DC35F}"/>
          </ac:picMkLst>
        </pc:picChg>
        <pc:picChg chg="add mod">
          <ac:chgData name="Stuart C Wilde MBE" userId="effe1fc91cccb1d5" providerId="LiveId" clId="{52953467-E7BB-A146-A87D-2304E7E66E6B}" dt="2022-11-16T11:42:00.276" v="26162" actId="1076"/>
          <ac:picMkLst>
            <pc:docMk/>
            <pc:sldMk cId="172241875" sldId="283"/>
            <ac:picMk id="17" creationId="{B3CAAB64-E51E-A997-3176-1524B0ED89DC}"/>
          </ac:picMkLst>
        </pc:picChg>
        <pc:cxnChg chg="add mod">
          <ac:chgData name="Stuart C Wilde MBE" userId="effe1fc91cccb1d5" providerId="LiveId" clId="{52953467-E7BB-A146-A87D-2304E7E66E6B}" dt="2022-11-16T11:30:09.967" v="26027" actId="1076"/>
          <ac:cxnSpMkLst>
            <pc:docMk/>
            <pc:sldMk cId="172241875" sldId="283"/>
            <ac:cxnSpMk id="7" creationId="{50060E80-F1C3-4E50-B873-7CFDEEA90049}"/>
          </ac:cxnSpMkLst>
        </pc:cxnChg>
        <pc:cxnChg chg="add mod">
          <ac:chgData name="Stuart C Wilde MBE" userId="effe1fc91cccb1d5" providerId="LiveId" clId="{52953467-E7BB-A146-A87D-2304E7E66E6B}" dt="2022-11-16T11:30:09.967" v="26027" actId="1076"/>
          <ac:cxnSpMkLst>
            <pc:docMk/>
            <pc:sldMk cId="172241875" sldId="283"/>
            <ac:cxnSpMk id="8" creationId="{01C52B09-2839-4160-A3C1-6BB201E5D53A}"/>
          </ac:cxnSpMkLst>
        </pc:cxnChg>
        <pc:cxnChg chg="add mod">
          <ac:chgData name="Stuart C Wilde MBE" userId="effe1fc91cccb1d5" providerId="LiveId" clId="{52953467-E7BB-A146-A87D-2304E7E66E6B}" dt="2022-11-16T11:30:09.967" v="26027" actId="1076"/>
          <ac:cxnSpMkLst>
            <pc:docMk/>
            <pc:sldMk cId="172241875" sldId="283"/>
            <ac:cxnSpMk id="9" creationId="{FC6C2AB6-E695-4520-9F38-6B6A0DE36B04}"/>
          </ac:cxnSpMkLst>
        </pc:cxnChg>
        <pc:cxnChg chg="add mod">
          <ac:chgData name="Stuart C Wilde MBE" userId="effe1fc91cccb1d5" providerId="LiveId" clId="{52953467-E7BB-A146-A87D-2304E7E66E6B}" dt="2022-11-16T11:30:09.967" v="26027" actId="1076"/>
          <ac:cxnSpMkLst>
            <pc:docMk/>
            <pc:sldMk cId="172241875" sldId="283"/>
            <ac:cxnSpMk id="10" creationId="{8F28B946-C7F6-4BF4-9E0C-3FACB97B07C7}"/>
          </ac:cxnSpMkLst>
        </pc:cxnChg>
        <pc:cxnChg chg="add del mod">
          <ac:chgData name="Stuart C Wilde MBE" userId="effe1fc91cccb1d5" providerId="LiveId" clId="{52953467-E7BB-A146-A87D-2304E7E66E6B}" dt="2022-11-16T11:37:30.731" v="26071" actId="478"/>
          <ac:cxnSpMkLst>
            <pc:docMk/>
            <pc:sldMk cId="172241875" sldId="283"/>
            <ac:cxnSpMk id="14" creationId="{455774F3-BD73-DD81-0354-DFE4438F1F8F}"/>
          </ac:cxnSpMkLst>
        </pc:cxnChg>
      </pc:sldChg>
      <pc:sldChg chg="addSp delSp modSp add del mod">
        <pc:chgData name="Stuart C Wilde MBE" userId="effe1fc91cccb1d5" providerId="LiveId" clId="{52953467-E7BB-A146-A87D-2304E7E66E6B}" dt="2022-11-27T18:01:31.906" v="27359" actId="2696"/>
        <pc:sldMkLst>
          <pc:docMk/>
          <pc:sldMk cId="4122359222" sldId="284"/>
        </pc:sldMkLst>
        <pc:spChg chg="add mod">
          <ac:chgData name="Stuart C Wilde MBE" userId="effe1fc91cccb1d5" providerId="LiveId" clId="{52953467-E7BB-A146-A87D-2304E7E66E6B}" dt="2022-11-17T21:53:46.537" v="26190" actId="20577"/>
          <ac:spMkLst>
            <pc:docMk/>
            <pc:sldMk cId="4122359222" sldId="284"/>
            <ac:spMk id="2" creationId="{2DE434C2-5064-ECE1-0957-EA4F04F2613C}"/>
          </ac:spMkLst>
        </pc:spChg>
        <pc:spChg chg="del mod">
          <ac:chgData name="Stuart C Wilde MBE" userId="effe1fc91cccb1d5" providerId="LiveId" clId="{52953467-E7BB-A146-A87D-2304E7E66E6B}" dt="2022-11-27T17:59:25.741" v="27356" actId="478"/>
          <ac:spMkLst>
            <pc:docMk/>
            <pc:sldMk cId="4122359222" sldId="284"/>
            <ac:spMk id="12" creationId="{A8E3466C-BCE7-0B76-9B68-E99D942D5045}"/>
          </ac:spMkLst>
        </pc:spChg>
        <pc:spChg chg="del mod">
          <ac:chgData name="Stuart C Wilde MBE" userId="effe1fc91cccb1d5" providerId="LiveId" clId="{52953467-E7BB-A146-A87D-2304E7E66E6B}" dt="2022-11-27T17:59:25.741" v="27356" actId="478"/>
          <ac:spMkLst>
            <pc:docMk/>
            <pc:sldMk cId="4122359222" sldId="284"/>
            <ac:spMk id="13" creationId="{63AFC7AD-2143-E24A-5C96-6FAFF9863AF9}"/>
          </ac:spMkLst>
        </pc:spChg>
        <pc:spChg chg="del mod">
          <ac:chgData name="Stuart C Wilde MBE" userId="effe1fc91cccb1d5" providerId="LiveId" clId="{52953467-E7BB-A146-A87D-2304E7E66E6B}" dt="2022-11-27T17:59:25.741" v="27356" actId="478"/>
          <ac:spMkLst>
            <pc:docMk/>
            <pc:sldMk cId="4122359222" sldId="284"/>
            <ac:spMk id="15" creationId="{1008C5BB-722B-9CBC-80C3-1744E17A8303}"/>
          </ac:spMkLst>
        </pc:spChg>
        <pc:spChg chg="del mod">
          <ac:chgData name="Stuart C Wilde MBE" userId="effe1fc91cccb1d5" providerId="LiveId" clId="{52953467-E7BB-A146-A87D-2304E7E66E6B}" dt="2022-11-27T17:59:25.741" v="27356" actId="478"/>
          <ac:spMkLst>
            <pc:docMk/>
            <pc:sldMk cId="4122359222" sldId="284"/>
            <ac:spMk id="16" creationId="{66C4AEFE-7CC2-75E2-DFD5-D43F0390744A}"/>
          </ac:spMkLst>
        </pc:spChg>
        <pc:spChg chg="del mod">
          <ac:chgData name="Stuart C Wilde MBE" userId="effe1fc91cccb1d5" providerId="LiveId" clId="{52953467-E7BB-A146-A87D-2304E7E66E6B}" dt="2022-11-27T17:59:25.741" v="27356" actId="478"/>
          <ac:spMkLst>
            <pc:docMk/>
            <pc:sldMk cId="4122359222" sldId="284"/>
            <ac:spMk id="17" creationId="{62F6787E-1704-8591-F4A2-4F736130DF99}"/>
          </ac:spMkLst>
        </pc:spChg>
        <pc:spChg chg="del mod">
          <ac:chgData name="Stuart C Wilde MBE" userId="effe1fc91cccb1d5" providerId="LiveId" clId="{52953467-E7BB-A146-A87D-2304E7E66E6B}" dt="2022-11-27T17:59:25.741" v="27356" actId="478"/>
          <ac:spMkLst>
            <pc:docMk/>
            <pc:sldMk cId="4122359222" sldId="284"/>
            <ac:spMk id="18" creationId="{7865408F-93BD-BA2D-2316-3B95A131A8DF}"/>
          </ac:spMkLst>
        </pc:spChg>
        <pc:graphicFrameChg chg="del mod modGraphic">
          <ac:chgData name="Stuart C Wilde MBE" userId="effe1fc91cccb1d5" providerId="LiveId" clId="{52953467-E7BB-A146-A87D-2304E7E66E6B}" dt="2022-11-27T17:59:25.741" v="27356" actId="478"/>
          <ac:graphicFrameMkLst>
            <pc:docMk/>
            <pc:sldMk cId="4122359222" sldId="284"/>
            <ac:graphicFrameMk id="7" creationId="{D8C48A14-911F-134D-0370-6BE68275AC56}"/>
          </ac:graphicFrameMkLst>
        </pc:graphicFrameChg>
      </pc:sldChg>
      <pc:sldChg chg="addSp delSp modSp add del mod">
        <pc:chgData name="Stuart C Wilde MBE" userId="effe1fc91cccb1d5" providerId="LiveId" clId="{52953467-E7BB-A146-A87D-2304E7E66E6B}" dt="2022-11-27T18:14:47.984" v="27497" actId="2696"/>
        <pc:sldMkLst>
          <pc:docMk/>
          <pc:sldMk cId="3325216560" sldId="285"/>
        </pc:sldMkLst>
        <pc:spChg chg="mod">
          <ac:chgData name="Stuart C Wilde MBE" userId="effe1fc91cccb1d5" providerId="LiveId" clId="{52953467-E7BB-A146-A87D-2304E7E66E6B}" dt="2022-11-19T18:26:26.526" v="26193" actId="20577"/>
          <ac:spMkLst>
            <pc:docMk/>
            <pc:sldMk cId="3325216560" sldId="285"/>
            <ac:spMk id="2" creationId="{2DE434C2-5064-ECE1-0957-EA4F04F2613C}"/>
          </ac:spMkLst>
        </pc:spChg>
        <pc:graphicFrameChg chg="add mod modGraphic">
          <ac:chgData name="Stuart C Wilde MBE" userId="effe1fc91cccb1d5" providerId="LiveId" clId="{52953467-E7BB-A146-A87D-2304E7E66E6B}" dt="2022-11-21T23:53:12.950" v="26923" actId="122"/>
          <ac:graphicFrameMkLst>
            <pc:docMk/>
            <pc:sldMk cId="3325216560" sldId="285"/>
            <ac:graphicFrameMk id="3" creationId="{5B883628-69DC-FF02-F709-233AE2F15C7F}"/>
          </ac:graphicFrameMkLst>
        </pc:graphicFrameChg>
        <pc:graphicFrameChg chg="add del mod">
          <ac:chgData name="Stuart C Wilde MBE" userId="effe1fc91cccb1d5" providerId="LiveId" clId="{52953467-E7BB-A146-A87D-2304E7E66E6B}" dt="2022-11-19T20:03:55.041" v="26285" actId="478"/>
          <ac:graphicFrameMkLst>
            <pc:docMk/>
            <pc:sldMk cId="3325216560" sldId="285"/>
            <ac:graphicFrameMk id="5" creationId="{668729AF-3318-4D92-688F-E444A7EEF7CE}"/>
          </ac:graphicFrameMkLst>
        </pc:graphicFrameChg>
        <pc:graphicFrameChg chg="del modGraphic">
          <ac:chgData name="Stuart C Wilde MBE" userId="effe1fc91cccb1d5" providerId="LiveId" clId="{52953467-E7BB-A146-A87D-2304E7E66E6B}" dt="2022-11-19T18:32:45.110" v="26230" actId="478"/>
          <ac:graphicFrameMkLst>
            <pc:docMk/>
            <pc:sldMk cId="3325216560" sldId="285"/>
            <ac:graphicFrameMk id="7" creationId="{D8C48A14-911F-134D-0370-6BE68275AC56}"/>
          </ac:graphicFrameMkLst>
        </pc:graphicFrameChg>
      </pc:sldChg>
      <pc:sldChg chg="delSp modSp add del mod">
        <pc:chgData name="Stuart C Wilde MBE" userId="effe1fc91cccb1d5" providerId="LiveId" clId="{52953467-E7BB-A146-A87D-2304E7E66E6B}" dt="2022-11-27T18:16:37.195" v="27534" actId="2696"/>
        <pc:sldMkLst>
          <pc:docMk/>
          <pc:sldMk cId="1839723396" sldId="286"/>
        </pc:sldMkLst>
        <pc:spChg chg="mod">
          <ac:chgData name="Stuart C Wilde MBE" userId="effe1fc91cccb1d5" providerId="LiveId" clId="{52953467-E7BB-A146-A87D-2304E7E66E6B}" dt="2022-11-19T20:06:25.721" v="26351" actId="20577"/>
          <ac:spMkLst>
            <pc:docMk/>
            <pc:sldMk cId="1839723396" sldId="286"/>
            <ac:spMk id="2" creationId="{2DE434C2-5064-ECE1-0957-EA4F04F2613C}"/>
          </ac:spMkLst>
        </pc:spChg>
        <pc:graphicFrameChg chg="del">
          <ac:chgData name="Stuart C Wilde MBE" userId="effe1fc91cccb1d5" providerId="LiveId" clId="{52953467-E7BB-A146-A87D-2304E7E66E6B}" dt="2022-11-19T20:06:08.873" v="26310" actId="478"/>
          <ac:graphicFrameMkLst>
            <pc:docMk/>
            <pc:sldMk cId="1839723396" sldId="286"/>
            <ac:graphicFrameMk id="3" creationId="{5B883628-69DC-FF02-F709-233AE2F15C7F}"/>
          </ac:graphicFrameMkLst>
        </pc:graphicFrameChg>
        <pc:graphicFrameChg chg="mod modGraphic">
          <ac:chgData name="Stuart C Wilde MBE" userId="effe1fc91cccb1d5" providerId="LiveId" clId="{52953467-E7BB-A146-A87D-2304E7E66E6B}" dt="2022-11-21T06:27:15.096" v="26518" actId="207"/>
          <ac:graphicFrameMkLst>
            <pc:docMk/>
            <pc:sldMk cId="1839723396" sldId="286"/>
            <ac:graphicFrameMk id="5" creationId="{668729AF-3318-4D92-688F-E444A7EEF7CE}"/>
          </ac:graphicFrameMkLst>
        </pc:graphicFrameChg>
      </pc:sldChg>
      <pc:sldChg chg="addSp delSp modSp add del mod">
        <pc:chgData name="Stuart C Wilde MBE" userId="effe1fc91cccb1d5" providerId="LiveId" clId="{52953467-E7BB-A146-A87D-2304E7E66E6B}" dt="2022-11-27T18:19:52.755" v="27574" actId="2696"/>
        <pc:sldMkLst>
          <pc:docMk/>
          <pc:sldMk cId="305557092" sldId="287"/>
        </pc:sldMkLst>
        <pc:spChg chg="mod">
          <ac:chgData name="Stuart C Wilde MBE" userId="effe1fc91cccb1d5" providerId="LiveId" clId="{52953467-E7BB-A146-A87D-2304E7E66E6B}" dt="2022-11-21T06:22:57.631" v="26456" actId="20577"/>
          <ac:spMkLst>
            <pc:docMk/>
            <pc:sldMk cId="305557092" sldId="287"/>
            <ac:spMk id="2" creationId="{2DE434C2-5064-ECE1-0957-EA4F04F2613C}"/>
          </ac:spMkLst>
        </pc:spChg>
        <pc:graphicFrameChg chg="add mod modGraphic">
          <ac:chgData name="Stuart C Wilde MBE" userId="effe1fc91cccb1d5" providerId="LiveId" clId="{52953467-E7BB-A146-A87D-2304E7E66E6B}" dt="2022-11-21T23:53:21.603" v="26924" actId="122"/>
          <ac:graphicFrameMkLst>
            <pc:docMk/>
            <pc:sldMk cId="305557092" sldId="287"/>
            <ac:graphicFrameMk id="3" creationId="{4DB0D5F2-7C97-249F-DCFA-E48FF55ABA3A}"/>
          </ac:graphicFrameMkLst>
        </pc:graphicFrameChg>
        <pc:graphicFrameChg chg="add del mod">
          <ac:chgData name="Stuart C Wilde MBE" userId="effe1fc91cccb1d5" providerId="LiveId" clId="{52953467-E7BB-A146-A87D-2304E7E66E6B}" dt="2022-11-21T06:23:39.550" v="26458"/>
          <ac:graphicFrameMkLst>
            <pc:docMk/>
            <pc:sldMk cId="305557092" sldId="287"/>
            <ac:graphicFrameMk id="3" creationId="{BEAA805B-0E46-BBDE-89A7-A72EA8B4AC90}"/>
          </ac:graphicFrameMkLst>
        </pc:graphicFrameChg>
        <pc:graphicFrameChg chg="del">
          <ac:chgData name="Stuart C Wilde MBE" userId="effe1fc91cccb1d5" providerId="LiveId" clId="{52953467-E7BB-A146-A87D-2304E7E66E6B}" dt="2022-11-21T06:26:14.331" v="26473" actId="478"/>
          <ac:graphicFrameMkLst>
            <pc:docMk/>
            <pc:sldMk cId="305557092" sldId="287"/>
            <ac:graphicFrameMk id="5" creationId="{668729AF-3318-4D92-688F-E444A7EEF7CE}"/>
          </ac:graphicFrameMkLst>
        </pc:graphicFrameChg>
        <pc:graphicFrameChg chg="add del mod modGraphic">
          <ac:chgData name="Stuart C Wilde MBE" userId="effe1fc91cccb1d5" providerId="LiveId" clId="{52953467-E7BB-A146-A87D-2304E7E66E6B}" dt="2022-11-21T12:20:39.761" v="26533" actId="478"/>
          <ac:graphicFrameMkLst>
            <pc:docMk/>
            <pc:sldMk cId="305557092" sldId="287"/>
            <ac:graphicFrameMk id="6" creationId="{23EEEDFD-DF04-C8C4-9439-A1C670DE5713}"/>
          </ac:graphicFrameMkLst>
        </pc:graphicFrameChg>
      </pc:sldChg>
      <pc:sldChg chg="addSp delSp modSp add del mod">
        <pc:chgData name="Stuart C Wilde MBE" userId="effe1fc91cccb1d5" providerId="LiveId" clId="{52953467-E7BB-A146-A87D-2304E7E66E6B}" dt="2022-11-27T18:24:24.911" v="27600" actId="2696"/>
        <pc:sldMkLst>
          <pc:docMk/>
          <pc:sldMk cId="2970489476" sldId="288"/>
        </pc:sldMkLst>
        <pc:spChg chg="mod">
          <ac:chgData name="Stuart C Wilde MBE" userId="effe1fc91cccb1d5" providerId="LiveId" clId="{52953467-E7BB-A146-A87D-2304E7E66E6B}" dt="2022-11-21T12:31:51.750" v="26583" actId="20577"/>
          <ac:spMkLst>
            <pc:docMk/>
            <pc:sldMk cId="2970489476" sldId="288"/>
            <ac:spMk id="2" creationId="{2DE434C2-5064-ECE1-0957-EA4F04F2613C}"/>
          </ac:spMkLst>
        </pc:spChg>
        <pc:graphicFrameChg chg="del">
          <ac:chgData name="Stuart C Wilde MBE" userId="effe1fc91cccb1d5" providerId="LiveId" clId="{52953467-E7BB-A146-A87D-2304E7E66E6B}" dt="2022-11-21T12:33:49.798" v="26598" actId="478"/>
          <ac:graphicFrameMkLst>
            <pc:docMk/>
            <pc:sldMk cId="2970489476" sldId="288"/>
            <ac:graphicFrameMk id="3" creationId="{4DB0D5F2-7C97-249F-DCFA-E48FF55ABA3A}"/>
          </ac:graphicFrameMkLst>
        </pc:graphicFrameChg>
        <pc:graphicFrameChg chg="add mod modGraphic">
          <ac:chgData name="Stuart C Wilde MBE" userId="effe1fc91cccb1d5" providerId="LiveId" clId="{52953467-E7BB-A146-A87D-2304E7E66E6B}" dt="2022-11-21T23:53:27.867" v="26925" actId="122"/>
          <ac:graphicFrameMkLst>
            <pc:docMk/>
            <pc:sldMk cId="2970489476" sldId="288"/>
            <ac:graphicFrameMk id="3" creationId="{D9A4EB8C-9DBE-6D6E-866D-D5C56BBE1892}"/>
          </ac:graphicFrameMkLst>
        </pc:graphicFrameChg>
        <pc:graphicFrameChg chg="add del mod">
          <ac:chgData name="Stuart C Wilde MBE" userId="effe1fc91cccb1d5" providerId="LiveId" clId="{52953467-E7BB-A146-A87D-2304E7E66E6B}" dt="2022-11-21T12:32:31.285" v="26585" actId="478"/>
          <ac:graphicFrameMkLst>
            <pc:docMk/>
            <pc:sldMk cId="2970489476" sldId="288"/>
            <ac:graphicFrameMk id="5" creationId="{6F418EFD-5572-8F76-2480-7767678AF1B1}"/>
          </ac:graphicFrameMkLst>
        </pc:graphicFrameChg>
        <pc:graphicFrameChg chg="add del mod modGraphic">
          <ac:chgData name="Stuart C Wilde MBE" userId="effe1fc91cccb1d5" providerId="LiveId" clId="{52953467-E7BB-A146-A87D-2304E7E66E6B}" dt="2022-11-21T23:51:42.861" v="26878" actId="478"/>
          <ac:graphicFrameMkLst>
            <pc:docMk/>
            <pc:sldMk cId="2970489476" sldId="288"/>
            <ac:graphicFrameMk id="6" creationId="{AE9C1B24-F800-DE8A-83B6-168E5F77F4F3}"/>
          </ac:graphicFrameMkLst>
        </pc:graphicFrameChg>
      </pc:sldChg>
      <pc:sldChg chg="add del">
        <pc:chgData name="Stuart C Wilde MBE" userId="effe1fc91cccb1d5" providerId="LiveId" clId="{52953467-E7BB-A146-A87D-2304E7E66E6B}" dt="2022-11-26T21:19:06.172" v="27104" actId="2696"/>
        <pc:sldMkLst>
          <pc:docMk/>
          <pc:sldMk cId="2093633299" sldId="289"/>
        </pc:sldMkLst>
      </pc:sldChg>
      <pc:sldChg chg="addSp delSp modSp add del mod">
        <pc:chgData name="Stuart C Wilde MBE" userId="effe1fc91cccb1d5" providerId="LiveId" clId="{52953467-E7BB-A146-A87D-2304E7E66E6B}" dt="2022-11-27T18:26:20.384" v="27631" actId="2696"/>
        <pc:sldMkLst>
          <pc:docMk/>
          <pc:sldMk cId="3891275345" sldId="290"/>
        </pc:sldMkLst>
        <pc:spChg chg="mod">
          <ac:chgData name="Stuart C Wilde MBE" userId="effe1fc91cccb1d5" providerId="LiveId" clId="{52953467-E7BB-A146-A87D-2304E7E66E6B}" dt="2022-11-26T21:18:54.816" v="27103" actId="20577"/>
          <ac:spMkLst>
            <pc:docMk/>
            <pc:sldMk cId="3891275345" sldId="290"/>
            <ac:spMk id="2" creationId="{2DE434C2-5064-ECE1-0957-EA4F04F2613C}"/>
          </ac:spMkLst>
        </pc:spChg>
        <pc:spChg chg="mod">
          <ac:chgData name="Stuart C Wilde MBE" userId="effe1fc91cccb1d5" providerId="LiveId" clId="{52953467-E7BB-A146-A87D-2304E7E66E6B}" dt="2022-11-26T21:22:26.827" v="27223" actId="1037"/>
          <ac:spMkLst>
            <pc:docMk/>
            <pc:sldMk cId="3891275345" sldId="290"/>
            <ac:spMk id="12" creationId="{A8E3466C-BCE7-0B76-9B68-E99D942D5045}"/>
          </ac:spMkLst>
        </pc:spChg>
        <pc:spChg chg="mod">
          <ac:chgData name="Stuart C Wilde MBE" userId="effe1fc91cccb1d5" providerId="LiveId" clId="{52953467-E7BB-A146-A87D-2304E7E66E6B}" dt="2022-11-26T21:22:18.858" v="27211" actId="1037"/>
          <ac:spMkLst>
            <pc:docMk/>
            <pc:sldMk cId="3891275345" sldId="290"/>
            <ac:spMk id="13" creationId="{63AFC7AD-2143-E24A-5C96-6FAFF9863AF9}"/>
          </ac:spMkLst>
        </pc:spChg>
        <pc:spChg chg="mod">
          <ac:chgData name="Stuart C Wilde MBE" userId="effe1fc91cccb1d5" providerId="LiveId" clId="{52953467-E7BB-A146-A87D-2304E7E66E6B}" dt="2022-11-26T21:22:05.564" v="27190" actId="1038"/>
          <ac:spMkLst>
            <pc:docMk/>
            <pc:sldMk cId="3891275345" sldId="290"/>
            <ac:spMk id="15" creationId="{1008C5BB-722B-9CBC-80C3-1744E17A8303}"/>
          </ac:spMkLst>
        </pc:spChg>
        <pc:graphicFrameChg chg="del">
          <ac:chgData name="Stuart C Wilde MBE" userId="effe1fc91cccb1d5" providerId="LiveId" clId="{52953467-E7BB-A146-A87D-2304E7E66E6B}" dt="2022-11-26T21:21:42.904" v="27107" actId="478"/>
          <ac:graphicFrameMkLst>
            <pc:docMk/>
            <pc:sldMk cId="3891275345" sldId="290"/>
            <ac:graphicFrameMk id="3" creationId="{D9A4EB8C-9DBE-6D6E-866D-D5C56BBE1892}"/>
          </ac:graphicFrameMkLst>
        </pc:graphicFrameChg>
        <pc:graphicFrameChg chg="add mod modGraphic">
          <ac:chgData name="Stuart C Wilde MBE" userId="effe1fc91cccb1d5" providerId="LiveId" clId="{52953467-E7BB-A146-A87D-2304E7E66E6B}" dt="2022-11-26T21:21:48.961" v="27136" actId="1035"/>
          <ac:graphicFrameMkLst>
            <pc:docMk/>
            <pc:sldMk cId="3891275345" sldId="290"/>
            <ac:graphicFrameMk id="5" creationId="{7D59DC00-F418-F509-BC9A-167B4F80EE8C}"/>
          </ac:graphicFrameMkLst>
        </pc:graphicFrameChg>
      </pc:sldChg>
      <pc:sldChg chg="modSp add del mod">
        <pc:chgData name="Stuart C Wilde MBE" userId="effe1fc91cccb1d5" providerId="LiveId" clId="{52953467-E7BB-A146-A87D-2304E7E66E6B}" dt="2022-11-27T18:06:30.967" v="27462" actId="2696"/>
        <pc:sldMkLst>
          <pc:docMk/>
          <pc:sldMk cId="1615069827" sldId="291"/>
        </pc:sldMkLst>
        <pc:spChg chg="mod">
          <ac:chgData name="Stuart C Wilde MBE" userId="effe1fc91cccb1d5" providerId="LiveId" clId="{52953467-E7BB-A146-A87D-2304E7E66E6B}" dt="2022-11-27T18:01:35.427" v="27361" actId="20577"/>
          <ac:spMkLst>
            <pc:docMk/>
            <pc:sldMk cId="1615069827" sldId="291"/>
            <ac:spMk id="2" creationId="{0F7DA49C-DD10-E0C4-9A03-C3A5B28BA9B0}"/>
          </ac:spMkLst>
        </pc:spChg>
      </pc:sldChg>
      <pc:sldChg chg="addSp delSp modSp add mod">
        <pc:chgData name="Stuart C Wilde MBE" userId="effe1fc91cccb1d5" providerId="LiveId" clId="{52953467-E7BB-A146-A87D-2304E7E66E6B}" dt="2023-01-01T19:36:43.994" v="31657" actId="1582"/>
        <pc:sldMkLst>
          <pc:docMk/>
          <pc:sldMk cId="2521993555" sldId="291"/>
        </pc:sldMkLst>
        <pc:spChg chg="mod">
          <ac:chgData name="Stuart C Wilde MBE" userId="effe1fc91cccb1d5" providerId="LiveId" clId="{52953467-E7BB-A146-A87D-2304E7E66E6B}" dt="2022-11-30T23:40:57.228" v="29392" actId="20577"/>
          <ac:spMkLst>
            <pc:docMk/>
            <pc:sldMk cId="2521993555" sldId="291"/>
            <ac:spMk id="2" creationId="{0F7DA49C-DD10-E0C4-9A03-C3A5B28BA9B0}"/>
          </ac:spMkLst>
        </pc:spChg>
        <pc:spChg chg="mod">
          <ac:chgData name="Stuart C Wilde MBE" userId="effe1fc91cccb1d5" providerId="LiveId" clId="{52953467-E7BB-A146-A87D-2304E7E66E6B}" dt="2023-01-01T19:36:43.994" v="31657" actId="1582"/>
          <ac:spMkLst>
            <pc:docMk/>
            <pc:sldMk cId="2521993555" sldId="291"/>
            <ac:spMk id="5" creationId="{4C48B27C-BB60-C069-69E2-D74DA0FCEA05}"/>
          </ac:spMkLst>
        </pc:spChg>
        <pc:spChg chg="mod">
          <ac:chgData name="Stuart C Wilde MBE" userId="effe1fc91cccb1d5" providerId="LiveId" clId="{52953467-E7BB-A146-A87D-2304E7E66E6B}" dt="2023-01-01T19:36:43.994" v="31657" actId="1582"/>
          <ac:spMkLst>
            <pc:docMk/>
            <pc:sldMk cId="2521993555" sldId="291"/>
            <ac:spMk id="6" creationId="{F61C0742-9BF7-F384-F861-42A29325F6A7}"/>
          </ac:spMkLst>
        </pc:spChg>
        <pc:spChg chg="mod">
          <ac:chgData name="Stuart C Wilde MBE" userId="effe1fc91cccb1d5" providerId="LiveId" clId="{52953467-E7BB-A146-A87D-2304E7E66E6B}" dt="2023-01-01T19:36:43.994" v="31657" actId="1582"/>
          <ac:spMkLst>
            <pc:docMk/>
            <pc:sldMk cId="2521993555" sldId="291"/>
            <ac:spMk id="7" creationId="{19A14D7A-6FD0-C59F-FACC-1E2091E0A981}"/>
          </ac:spMkLst>
        </pc:spChg>
        <pc:spChg chg="mod">
          <ac:chgData name="Stuart C Wilde MBE" userId="effe1fc91cccb1d5" providerId="LiveId" clId="{52953467-E7BB-A146-A87D-2304E7E66E6B}" dt="2023-01-01T19:36:43.994" v="31657" actId="1582"/>
          <ac:spMkLst>
            <pc:docMk/>
            <pc:sldMk cId="2521993555" sldId="291"/>
            <ac:spMk id="19" creationId="{44EEFD8E-3433-84A8-EDD2-9380F38B536F}"/>
          </ac:spMkLst>
        </pc:spChg>
        <pc:spChg chg="mod">
          <ac:chgData name="Stuart C Wilde MBE" userId="effe1fc91cccb1d5" providerId="LiveId" clId="{52953467-E7BB-A146-A87D-2304E7E66E6B}" dt="2023-01-01T19:36:43.994" v="31657" actId="1582"/>
          <ac:spMkLst>
            <pc:docMk/>
            <pc:sldMk cId="2521993555" sldId="291"/>
            <ac:spMk id="20" creationId="{523E384D-B60D-642D-466A-F3676C95B071}"/>
          </ac:spMkLst>
        </pc:spChg>
        <pc:spChg chg="mod">
          <ac:chgData name="Stuart C Wilde MBE" userId="effe1fc91cccb1d5" providerId="LiveId" clId="{52953467-E7BB-A146-A87D-2304E7E66E6B}" dt="2023-01-01T19:36:43.994" v="31657" actId="1582"/>
          <ac:spMkLst>
            <pc:docMk/>
            <pc:sldMk cId="2521993555" sldId="291"/>
            <ac:spMk id="21" creationId="{F5FED702-6B64-6332-B3CF-6B61F97267E9}"/>
          </ac:spMkLst>
        </pc:spChg>
        <pc:graphicFrameChg chg="add del mod modGraphic">
          <ac:chgData name="Stuart C Wilde MBE" userId="effe1fc91cccb1d5" providerId="LiveId" clId="{52953467-E7BB-A146-A87D-2304E7E66E6B}" dt="2022-11-27T18:13:28.136" v="27495" actId="478"/>
          <ac:graphicFrameMkLst>
            <pc:docMk/>
            <pc:sldMk cId="2521993555" sldId="291"/>
            <ac:graphicFrameMk id="3" creationId="{7217AE3E-ECCA-7D8E-9A37-36A37AD40254}"/>
          </ac:graphicFrameMkLst>
        </pc:graphicFrameChg>
        <pc:graphicFrameChg chg="del">
          <ac:chgData name="Stuart C Wilde MBE" userId="effe1fc91cccb1d5" providerId="LiveId" clId="{52953467-E7BB-A146-A87D-2304E7E66E6B}" dt="2022-11-27T18:08:41.838" v="27468" actId="478"/>
          <ac:graphicFrameMkLst>
            <pc:docMk/>
            <pc:sldMk cId="2521993555" sldId="291"/>
            <ac:graphicFrameMk id="12" creationId="{2D82962A-BA63-E834-7F54-30398B05023A}"/>
          </ac:graphicFrameMkLst>
        </pc:graphicFrameChg>
        <pc:graphicFrameChg chg="add mod modGraphic">
          <ac:chgData name="Stuart C Wilde MBE" userId="effe1fc91cccb1d5" providerId="LiveId" clId="{52953467-E7BB-A146-A87D-2304E7E66E6B}" dt="2022-11-27T18:13:21.256" v="27494" actId="1035"/>
          <ac:graphicFrameMkLst>
            <pc:docMk/>
            <pc:sldMk cId="2521993555" sldId="291"/>
            <ac:graphicFrameMk id="13" creationId="{D57CDBC7-6AF0-DA75-0677-DCAD5A5BEDF7}"/>
          </ac:graphicFrameMkLst>
        </pc:graphicFrameChg>
      </pc:sldChg>
      <pc:sldChg chg="addSp delSp modSp add mod">
        <pc:chgData name="Stuart C Wilde MBE" userId="effe1fc91cccb1d5" providerId="LiveId" clId="{52953467-E7BB-A146-A87D-2304E7E66E6B}" dt="2023-01-01T19:36:57.693" v="31659" actId="1582"/>
        <pc:sldMkLst>
          <pc:docMk/>
          <pc:sldMk cId="3108548141" sldId="292"/>
        </pc:sldMkLst>
        <pc:spChg chg="mod">
          <ac:chgData name="Stuart C Wilde MBE" userId="effe1fc91cccb1d5" providerId="LiveId" clId="{52953467-E7BB-A146-A87D-2304E7E66E6B}" dt="2022-11-30T23:41:02.682" v="29394" actId="20577"/>
          <ac:spMkLst>
            <pc:docMk/>
            <pc:sldMk cId="3108548141" sldId="292"/>
            <ac:spMk id="2" creationId="{0F7DA49C-DD10-E0C4-9A03-C3A5B28BA9B0}"/>
          </ac:spMkLst>
        </pc:spChg>
        <pc:spChg chg="mod">
          <ac:chgData name="Stuart C Wilde MBE" userId="effe1fc91cccb1d5" providerId="LiveId" clId="{52953467-E7BB-A146-A87D-2304E7E66E6B}" dt="2023-01-01T19:36:57.693" v="31659" actId="1582"/>
          <ac:spMkLst>
            <pc:docMk/>
            <pc:sldMk cId="3108548141" sldId="292"/>
            <ac:spMk id="5" creationId="{4C48B27C-BB60-C069-69E2-D74DA0FCEA05}"/>
          </ac:spMkLst>
        </pc:spChg>
        <pc:spChg chg="mod">
          <ac:chgData name="Stuart C Wilde MBE" userId="effe1fc91cccb1d5" providerId="LiveId" clId="{52953467-E7BB-A146-A87D-2304E7E66E6B}" dt="2023-01-01T19:36:57.693" v="31659" actId="1582"/>
          <ac:spMkLst>
            <pc:docMk/>
            <pc:sldMk cId="3108548141" sldId="292"/>
            <ac:spMk id="6" creationId="{F61C0742-9BF7-F384-F861-42A29325F6A7}"/>
          </ac:spMkLst>
        </pc:spChg>
        <pc:spChg chg="mod">
          <ac:chgData name="Stuart C Wilde MBE" userId="effe1fc91cccb1d5" providerId="LiveId" clId="{52953467-E7BB-A146-A87D-2304E7E66E6B}" dt="2023-01-01T19:36:57.693" v="31659" actId="1582"/>
          <ac:spMkLst>
            <pc:docMk/>
            <pc:sldMk cId="3108548141" sldId="292"/>
            <ac:spMk id="7" creationId="{19A14D7A-6FD0-C59F-FACC-1E2091E0A981}"/>
          </ac:spMkLst>
        </pc:spChg>
        <pc:spChg chg="mod">
          <ac:chgData name="Stuart C Wilde MBE" userId="effe1fc91cccb1d5" providerId="LiveId" clId="{52953467-E7BB-A146-A87D-2304E7E66E6B}" dt="2023-01-01T19:36:57.693" v="31659" actId="1582"/>
          <ac:spMkLst>
            <pc:docMk/>
            <pc:sldMk cId="3108548141" sldId="292"/>
            <ac:spMk id="19" creationId="{44EEFD8E-3433-84A8-EDD2-9380F38B536F}"/>
          </ac:spMkLst>
        </pc:spChg>
        <pc:spChg chg="mod">
          <ac:chgData name="Stuart C Wilde MBE" userId="effe1fc91cccb1d5" providerId="LiveId" clId="{52953467-E7BB-A146-A87D-2304E7E66E6B}" dt="2023-01-01T19:36:57.693" v="31659" actId="1582"/>
          <ac:spMkLst>
            <pc:docMk/>
            <pc:sldMk cId="3108548141" sldId="292"/>
            <ac:spMk id="20" creationId="{523E384D-B60D-642D-466A-F3676C95B071}"/>
          </ac:spMkLst>
        </pc:spChg>
        <pc:spChg chg="mod">
          <ac:chgData name="Stuart C Wilde MBE" userId="effe1fc91cccb1d5" providerId="LiveId" clId="{52953467-E7BB-A146-A87D-2304E7E66E6B}" dt="2023-01-01T19:36:57.693" v="31659" actId="1582"/>
          <ac:spMkLst>
            <pc:docMk/>
            <pc:sldMk cId="3108548141" sldId="292"/>
            <ac:spMk id="21" creationId="{F5FED702-6B64-6332-B3CF-6B61F97267E9}"/>
          </ac:spMkLst>
        </pc:spChg>
        <pc:graphicFrameChg chg="add mod modGraphic">
          <ac:chgData name="Stuart C Wilde MBE" userId="effe1fc91cccb1d5" providerId="LiveId" clId="{52953467-E7BB-A146-A87D-2304E7E66E6B}" dt="2022-11-27T18:15:53.521" v="27530" actId="1035"/>
          <ac:graphicFrameMkLst>
            <pc:docMk/>
            <pc:sldMk cId="3108548141" sldId="292"/>
            <ac:graphicFrameMk id="3" creationId="{10087B22-4599-924C-B880-C16333C9387B}"/>
          </ac:graphicFrameMkLst>
        </pc:graphicFrameChg>
        <pc:graphicFrameChg chg="del">
          <ac:chgData name="Stuart C Wilde MBE" userId="effe1fc91cccb1d5" providerId="LiveId" clId="{52953467-E7BB-A146-A87D-2304E7E66E6B}" dt="2022-11-27T18:15:46.512" v="27502" actId="478"/>
          <ac:graphicFrameMkLst>
            <pc:docMk/>
            <pc:sldMk cId="3108548141" sldId="292"/>
            <ac:graphicFrameMk id="13" creationId="{D57CDBC7-6AF0-DA75-0677-DCAD5A5BEDF7}"/>
          </ac:graphicFrameMkLst>
        </pc:graphicFrameChg>
      </pc:sldChg>
      <pc:sldChg chg="addSp delSp modSp add mod">
        <pc:chgData name="Stuart C Wilde MBE" userId="effe1fc91cccb1d5" providerId="LiveId" clId="{52953467-E7BB-A146-A87D-2304E7E66E6B}" dt="2023-01-01T19:37:09.708" v="31661" actId="1582"/>
        <pc:sldMkLst>
          <pc:docMk/>
          <pc:sldMk cId="3973677040" sldId="293"/>
        </pc:sldMkLst>
        <pc:spChg chg="mod">
          <ac:chgData name="Stuart C Wilde MBE" userId="effe1fc91cccb1d5" providerId="LiveId" clId="{52953467-E7BB-A146-A87D-2304E7E66E6B}" dt="2022-11-30T23:41:08.157" v="29397" actId="20577"/>
          <ac:spMkLst>
            <pc:docMk/>
            <pc:sldMk cId="3973677040" sldId="293"/>
            <ac:spMk id="2" creationId="{0F7DA49C-DD10-E0C4-9A03-C3A5B28BA9B0}"/>
          </ac:spMkLst>
        </pc:spChg>
        <pc:spChg chg="mod">
          <ac:chgData name="Stuart C Wilde MBE" userId="effe1fc91cccb1d5" providerId="LiveId" clId="{52953467-E7BB-A146-A87D-2304E7E66E6B}" dt="2023-01-01T19:37:09.708" v="31661" actId="1582"/>
          <ac:spMkLst>
            <pc:docMk/>
            <pc:sldMk cId="3973677040" sldId="293"/>
            <ac:spMk id="5" creationId="{4C48B27C-BB60-C069-69E2-D74DA0FCEA05}"/>
          </ac:spMkLst>
        </pc:spChg>
        <pc:spChg chg="mod">
          <ac:chgData name="Stuart C Wilde MBE" userId="effe1fc91cccb1d5" providerId="LiveId" clId="{52953467-E7BB-A146-A87D-2304E7E66E6B}" dt="2023-01-01T19:37:09.708" v="31661" actId="1582"/>
          <ac:spMkLst>
            <pc:docMk/>
            <pc:sldMk cId="3973677040" sldId="293"/>
            <ac:spMk id="6" creationId="{F61C0742-9BF7-F384-F861-42A29325F6A7}"/>
          </ac:spMkLst>
        </pc:spChg>
        <pc:spChg chg="mod">
          <ac:chgData name="Stuart C Wilde MBE" userId="effe1fc91cccb1d5" providerId="LiveId" clId="{52953467-E7BB-A146-A87D-2304E7E66E6B}" dt="2023-01-01T19:37:09.708" v="31661" actId="1582"/>
          <ac:spMkLst>
            <pc:docMk/>
            <pc:sldMk cId="3973677040" sldId="293"/>
            <ac:spMk id="7" creationId="{19A14D7A-6FD0-C59F-FACC-1E2091E0A981}"/>
          </ac:spMkLst>
        </pc:spChg>
        <pc:spChg chg="mod">
          <ac:chgData name="Stuart C Wilde MBE" userId="effe1fc91cccb1d5" providerId="LiveId" clId="{52953467-E7BB-A146-A87D-2304E7E66E6B}" dt="2023-01-01T19:37:09.708" v="31661" actId="1582"/>
          <ac:spMkLst>
            <pc:docMk/>
            <pc:sldMk cId="3973677040" sldId="293"/>
            <ac:spMk id="19" creationId="{44EEFD8E-3433-84A8-EDD2-9380F38B536F}"/>
          </ac:spMkLst>
        </pc:spChg>
        <pc:spChg chg="mod">
          <ac:chgData name="Stuart C Wilde MBE" userId="effe1fc91cccb1d5" providerId="LiveId" clId="{52953467-E7BB-A146-A87D-2304E7E66E6B}" dt="2023-01-01T19:37:09.708" v="31661" actId="1582"/>
          <ac:spMkLst>
            <pc:docMk/>
            <pc:sldMk cId="3973677040" sldId="293"/>
            <ac:spMk id="20" creationId="{523E384D-B60D-642D-466A-F3676C95B071}"/>
          </ac:spMkLst>
        </pc:spChg>
        <pc:spChg chg="mod">
          <ac:chgData name="Stuart C Wilde MBE" userId="effe1fc91cccb1d5" providerId="LiveId" clId="{52953467-E7BB-A146-A87D-2304E7E66E6B}" dt="2023-01-01T19:37:09.708" v="31661" actId="1582"/>
          <ac:spMkLst>
            <pc:docMk/>
            <pc:sldMk cId="3973677040" sldId="293"/>
            <ac:spMk id="21" creationId="{F5FED702-6B64-6332-B3CF-6B61F97267E9}"/>
          </ac:spMkLst>
        </pc:spChg>
        <pc:graphicFrameChg chg="del">
          <ac:chgData name="Stuart C Wilde MBE" userId="effe1fc91cccb1d5" providerId="LiveId" clId="{52953467-E7BB-A146-A87D-2304E7E66E6B}" dt="2022-11-27T18:18:23.182" v="27537" actId="478"/>
          <ac:graphicFrameMkLst>
            <pc:docMk/>
            <pc:sldMk cId="3973677040" sldId="293"/>
            <ac:graphicFrameMk id="3" creationId="{10087B22-4599-924C-B880-C16333C9387B}"/>
          </ac:graphicFrameMkLst>
        </pc:graphicFrameChg>
        <pc:graphicFrameChg chg="add mod modGraphic">
          <ac:chgData name="Stuart C Wilde MBE" userId="effe1fc91cccb1d5" providerId="LiveId" clId="{52953467-E7BB-A146-A87D-2304E7E66E6B}" dt="2022-11-27T18:18:31.449" v="27569" actId="1035"/>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52953467-E7BB-A146-A87D-2304E7E66E6B}" dt="2023-01-01T19:37:29.592" v="31663" actId="1582"/>
        <pc:sldMkLst>
          <pc:docMk/>
          <pc:sldMk cId="3441441052" sldId="294"/>
        </pc:sldMkLst>
        <pc:spChg chg="mod">
          <ac:chgData name="Stuart C Wilde MBE" userId="effe1fc91cccb1d5" providerId="LiveId" clId="{52953467-E7BB-A146-A87D-2304E7E66E6B}" dt="2022-11-30T23:41:12.875" v="29399" actId="20577"/>
          <ac:spMkLst>
            <pc:docMk/>
            <pc:sldMk cId="3441441052" sldId="294"/>
            <ac:spMk id="2" creationId="{0F7DA49C-DD10-E0C4-9A03-C3A5B28BA9B0}"/>
          </ac:spMkLst>
        </pc:spChg>
        <pc:spChg chg="mod">
          <ac:chgData name="Stuart C Wilde MBE" userId="effe1fc91cccb1d5" providerId="LiveId" clId="{52953467-E7BB-A146-A87D-2304E7E66E6B}" dt="2023-01-01T19:37:29.592" v="31663" actId="1582"/>
          <ac:spMkLst>
            <pc:docMk/>
            <pc:sldMk cId="3441441052" sldId="294"/>
            <ac:spMk id="5" creationId="{4C48B27C-BB60-C069-69E2-D74DA0FCEA05}"/>
          </ac:spMkLst>
        </pc:spChg>
        <pc:spChg chg="mod">
          <ac:chgData name="Stuart C Wilde MBE" userId="effe1fc91cccb1d5" providerId="LiveId" clId="{52953467-E7BB-A146-A87D-2304E7E66E6B}" dt="2023-01-01T19:37:29.592" v="31663" actId="1582"/>
          <ac:spMkLst>
            <pc:docMk/>
            <pc:sldMk cId="3441441052" sldId="294"/>
            <ac:spMk id="6" creationId="{F61C0742-9BF7-F384-F861-42A29325F6A7}"/>
          </ac:spMkLst>
        </pc:spChg>
        <pc:spChg chg="mod">
          <ac:chgData name="Stuart C Wilde MBE" userId="effe1fc91cccb1d5" providerId="LiveId" clId="{52953467-E7BB-A146-A87D-2304E7E66E6B}" dt="2023-01-01T19:37:29.592" v="31663" actId="1582"/>
          <ac:spMkLst>
            <pc:docMk/>
            <pc:sldMk cId="3441441052" sldId="294"/>
            <ac:spMk id="7" creationId="{19A14D7A-6FD0-C59F-FACC-1E2091E0A981}"/>
          </ac:spMkLst>
        </pc:spChg>
        <pc:spChg chg="mod">
          <ac:chgData name="Stuart C Wilde MBE" userId="effe1fc91cccb1d5" providerId="LiveId" clId="{52953467-E7BB-A146-A87D-2304E7E66E6B}" dt="2023-01-01T19:37:29.592" v="31663" actId="1582"/>
          <ac:spMkLst>
            <pc:docMk/>
            <pc:sldMk cId="3441441052" sldId="294"/>
            <ac:spMk id="19" creationId="{44EEFD8E-3433-84A8-EDD2-9380F38B536F}"/>
          </ac:spMkLst>
        </pc:spChg>
        <pc:spChg chg="mod">
          <ac:chgData name="Stuart C Wilde MBE" userId="effe1fc91cccb1d5" providerId="LiveId" clId="{52953467-E7BB-A146-A87D-2304E7E66E6B}" dt="2023-01-01T19:37:29.592" v="31663" actId="1582"/>
          <ac:spMkLst>
            <pc:docMk/>
            <pc:sldMk cId="3441441052" sldId="294"/>
            <ac:spMk id="20" creationId="{523E384D-B60D-642D-466A-F3676C95B071}"/>
          </ac:spMkLst>
        </pc:spChg>
        <pc:spChg chg="mod">
          <ac:chgData name="Stuart C Wilde MBE" userId="effe1fc91cccb1d5" providerId="LiveId" clId="{52953467-E7BB-A146-A87D-2304E7E66E6B}" dt="2023-01-01T19:37:29.592" v="31663" actId="1582"/>
          <ac:spMkLst>
            <pc:docMk/>
            <pc:sldMk cId="3441441052" sldId="294"/>
            <ac:spMk id="21" creationId="{F5FED702-6B64-6332-B3CF-6B61F97267E9}"/>
          </ac:spMkLst>
        </pc:spChg>
        <pc:graphicFrameChg chg="add del mod">
          <ac:chgData name="Stuart C Wilde MBE" userId="effe1fc91cccb1d5" providerId="LiveId" clId="{52953467-E7BB-A146-A87D-2304E7E66E6B}" dt="2022-11-27T18:22:35.712" v="27576" actId="478"/>
          <ac:graphicFrameMkLst>
            <pc:docMk/>
            <pc:sldMk cId="3441441052" sldId="294"/>
            <ac:graphicFrameMk id="3" creationId="{AB277723-06E9-9315-5AA2-4FD6ED3B6E97}"/>
          </ac:graphicFrameMkLst>
        </pc:graphicFrameChg>
        <pc:graphicFrameChg chg="del">
          <ac:chgData name="Stuart C Wilde MBE" userId="effe1fc91cccb1d5" providerId="LiveId" clId="{52953467-E7BB-A146-A87D-2304E7E66E6B}" dt="2022-11-27T18:22:52.565" v="27579" actId="478"/>
          <ac:graphicFrameMkLst>
            <pc:docMk/>
            <pc:sldMk cId="3441441052" sldId="294"/>
            <ac:graphicFrameMk id="12" creationId="{9D34D002-1760-BDE7-7D34-D3FED3DFE613}"/>
          </ac:graphicFrameMkLst>
        </pc:graphicFrameChg>
        <pc:graphicFrameChg chg="add mod modGraphic">
          <ac:chgData name="Stuart C Wilde MBE" userId="effe1fc91cccb1d5" providerId="LiveId" clId="{52953467-E7BB-A146-A87D-2304E7E66E6B}" dt="2022-11-27T18:22:58.600" v="27599" actId="1035"/>
          <ac:graphicFrameMkLst>
            <pc:docMk/>
            <pc:sldMk cId="3441441052" sldId="294"/>
            <ac:graphicFrameMk id="13" creationId="{A36DE9D8-CFB1-0AED-FCA3-7E1E7C79267C}"/>
          </ac:graphicFrameMkLst>
        </pc:graphicFrameChg>
      </pc:sldChg>
      <pc:sldChg chg="addSp delSp modSp add mod">
        <pc:chgData name="Stuart C Wilde MBE" userId="effe1fc91cccb1d5" providerId="LiveId" clId="{52953467-E7BB-A146-A87D-2304E7E66E6B}" dt="2023-01-01T19:37:45.505" v="31665" actId="1582"/>
        <pc:sldMkLst>
          <pc:docMk/>
          <pc:sldMk cId="1598427982" sldId="295"/>
        </pc:sldMkLst>
        <pc:spChg chg="mod">
          <ac:chgData name="Stuart C Wilde MBE" userId="effe1fc91cccb1d5" providerId="LiveId" clId="{52953467-E7BB-A146-A87D-2304E7E66E6B}" dt="2022-11-30T23:41:17.249" v="29401" actId="20577"/>
          <ac:spMkLst>
            <pc:docMk/>
            <pc:sldMk cId="1598427982" sldId="295"/>
            <ac:spMk id="2" creationId="{0F7DA49C-DD10-E0C4-9A03-C3A5B28BA9B0}"/>
          </ac:spMkLst>
        </pc:spChg>
        <pc:spChg chg="mod">
          <ac:chgData name="Stuart C Wilde MBE" userId="effe1fc91cccb1d5" providerId="LiveId" clId="{52953467-E7BB-A146-A87D-2304E7E66E6B}" dt="2023-01-01T19:37:45.505" v="31665" actId="1582"/>
          <ac:spMkLst>
            <pc:docMk/>
            <pc:sldMk cId="1598427982" sldId="295"/>
            <ac:spMk id="5" creationId="{4C48B27C-BB60-C069-69E2-D74DA0FCEA05}"/>
          </ac:spMkLst>
        </pc:spChg>
        <pc:spChg chg="mod">
          <ac:chgData name="Stuart C Wilde MBE" userId="effe1fc91cccb1d5" providerId="LiveId" clId="{52953467-E7BB-A146-A87D-2304E7E66E6B}" dt="2023-01-01T19:37:45.505" v="31665" actId="1582"/>
          <ac:spMkLst>
            <pc:docMk/>
            <pc:sldMk cId="1598427982" sldId="295"/>
            <ac:spMk id="6" creationId="{F61C0742-9BF7-F384-F861-42A29325F6A7}"/>
          </ac:spMkLst>
        </pc:spChg>
        <pc:spChg chg="mod">
          <ac:chgData name="Stuart C Wilde MBE" userId="effe1fc91cccb1d5" providerId="LiveId" clId="{52953467-E7BB-A146-A87D-2304E7E66E6B}" dt="2023-01-01T19:37:45.505" v="31665" actId="1582"/>
          <ac:spMkLst>
            <pc:docMk/>
            <pc:sldMk cId="1598427982" sldId="295"/>
            <ac:spMk id="7" creationId="{19A14D7A-6FD0-C59F-FACC-1E2091E0A981}"/>
          </ac:spMkLst>
        </pc:spChg>
        <pc:spChg chg="mod">
          <ac:chgData name="Stuart C Wilde MBE" userId="effe1fc91cccb1d5" providerId="LiveId" clId="{52953467-E7BB-A146-A87D-2304E7E66E6B}" dt="2023-01-01T19:37:45.505" v="31665" actId="1582"/>
          <ac:spMkLst>
            <pc:docMk/>
            <pc:sldMk cId="1598427982" sldId="295"/>
            <ac:spMk id="19" creationId="{44EEFD8E-3433-84A8-EDD2-9380F38B536F}"/>
          </ac:spMkLst>
        </pc:spChg>
        <pc:spChg chg="mod">
          <ac:chgData name="Stuart C Wilde MBE" userId="effe1fc91cccb1d5" providerId="LiveId" clId="{52953467-E7BB-A146-A87D-2304E7E66E6B}" dt="2023-01-01T19:37:45.505" v="31665" actId="1582"/>
          <ac:spMkLst>
            <pc:docMk/>
            <pc:sldMk cId="1598427982" sldId="295"/>
            <ac:spMk id="20" creationId="{523E384D-B60D-642D-466A-F3676C95B071}"/>
          </ac:spMkLst>
        </pc:spChg>
        <pc:spChg chg="mod">
          <ac:chgData name="Stuart C Wilde MBE" userId="effe1fc91cccb1d5" providerId="LiveId" clId="{52953467-E7BB-A146-A87D-2304E7E66E6B}" dt="2023-01-01T19:37:45.505" v="31665" actId="1582"/>
          <ac:spMkLst>
            <pc:docMk/>
            <pc:sldMk cId="1598427982" sldId="295"/>
            <ac:spMk id="21" creationId="{F5FED702-6B64-6332-B3CF-6B61F97267E9}"/>
          </ac:spMkLst>
        </pc:spChg>
        <pc:graphicFrameChg chg="add mod modGraphic">
          <ac:chgData name="Stuart C Wilde MBE" userId="effe1fc91cccb1d5" providerId="LiveId" clId="{52953467-E7BB-A146-A87D-2304E7E66E6B}" dt="2022-11-27T18:25:19.745" v="27630" actId="1035"/>
          <ac:graphicFrameMkLst>
            <pc:docMk/>
            <pc:sldMk cId="1598427982" sldId="295"/>
            <ac:graphicFrameMk id="3" creationId="{EF49BE79-618B-7E8A-7E50-DF6CFAD747FB}"/>
          </ac:graphicFrameMkLst>
        </pc:graphicFrameChg>
        <pc:graphicFrameChg chg="del">
          <ac:chgData name="Stuart C Wilde MBE" userId="effe1fc91cccb1d5" providerId="LiveId" clId="{52953467-E7BB-A146-A87D-2304E7E66E6B}" dt="2022-11-27T18:25:11.862" v="27606" actId="478"/>
          <ac:graphicFrameMkLst>
            <pc:docMk/>
            <pc:sldMk cId="1598427982" sldId="295"/>
            <ac:graphicFrameMk id="13" creationId="{A36DE9D8-CFB1-0AED-FCA3-7E1E7C79267C}"/>
          </ac:graphicFrameMkLst>
        </pc:graphicFrameChg>
      </pc:sldChg>
      <pc:sldChg chg="addSp delSp modSp add mod">
        <pc:chgData name="Stuart C Wilde MBE" userId="effe1fc91cccb1d5" providerId="LiveId" clId="{52953467-E7BB-A146-A87D-2304E7E66E6B}" dt="2023-01-01T19:37:57.658" v="31667" actId="1582"/>
        <pc:sldMkLst>
          <pc:docMk/>
          <pc:sldMk cId="2336736217" sldId="296"/>
        </pc:sldMkLst>
        <pc:spChg chg="mod">
          <ac:chgData name="Stuart C Wilde MBE" userId="effe1fc91cccb1d5" providerId="LiveId" clId="{52953467-E7BB-A146-A87D-2304E7E66E6B}" dt="2022-11-30T23:41:22.557" v="29403" actId="20577"/>
          <ac:spMkLst>
            <pc:docMk/>
            <pc:sldMk cId="2336736217" sldId="296"/>
            <ac:spMk id="2" creationId="{0F7DA49C-DD10-E0C4-9A03-C3A5B28BA9B0}"/>
          </ac:spMkLst>
        </pc:spChg>
        <pc:spChg chg="mod">
          <ac:chgData name="Stuart C Wilde MBE" userId="effe1fc91cccb1d5" providerId="LiveId" clId="{52953467-E7BB-A146-A87D-2304E7E66E6B}" dt="2023-01-01T19:37:57.658" v="31667" actId="1582"/>
          <ac:spMkLst>
            <pc:docMk/>
            <pc:sldMk cId="2336736217" sldId="296"/>
            <ac:spMk id="5" creationId="{4C48B27C-BB60-C069-69E2-D74DA0FCEA05}"/>
          </ac:spMkLst>
        </pc:spChg>
        <pc:spChg chg="mod">
          <ac:chgData name="Stuart C Wilde MBE" userId="effe1fc91cccb1d5" providerId="LiveId" clId="{52953467-E7BB-A146-A87D-2304E7E66E6B}" dt="2023-01-01T19:37:57.658" v="31667" actId="1582"/>
          <ac:spMkLst>
            <pc:docMk/>
            <pc:sldMk cId="2336736217" sldId="296"/>
            <ac:spMk id="6" creationId="{F61C0742-9BF7-F384-F861-42A29325F6A7}"/>
          </ac:spMkLst>
        </pc:spChg>
        <pc:spChg chg="mod">
          <ac:chgData name="Stuart C Wilde MBE" userId="effe1fc91cccb1d5" providerId="LiveId" clId="{52953467-E7BB-A146-A87D-2304E7E66E6B}" dt="2023-01-01T19:37:57.658" v="31667" actId="1582"/>
          <ac:spMkLst>
            <pc:docMk/>
            <pc:sldMk cId="2336736217" sldId="296"/>
            <ac:spMk id="7" creationId="{19A14D7A-6FD0-C59F-FACC-1E2091E0A981}"/>
          </ac:spMkLst>
        </pc:spChg>
        <pc:spChg chg="mod">
          <ac:chgData name="Stuart C Wilde MBE" userId="effe1fc91cccb1d5" providerId="LiveId" clId="{52953467-E7BB-A146-A87D-2304E7E66E6B}" dt="2023-01-01T19:37:57.658" v="31667" actId="1582"/>
          <ac:spMkLst>
            <pc:docMk/>
            <pc:sldMk cId="2336736217" sldId="296"/>
            <ac:spMk id="19" creationId="{44EEFD8E-3433-84A8-EDD2-9380F38B536F}"/>
          </ac:spMkLst>
        </pc:spChg>
        <pc:spChg chg="mod">
          <ac:chgData name="Stuart C Wilde MBE" userId="effe1fc91cccb1d5" providerId="LiveId" clId="{52953467-E7BB-A146-A87D-2304E7E66E6B}" dt="2023-01-01T19:37:57.658" v="31667" actId="1582"/>
          <ac:spMkLst>
            <pc:docMk/>
            <pc:sldMk cId="2336736217" sldId="296"/>
            <ac:spMk id="20" creationId="{523E384D-B60D-642D-466A-F3676C95B071}"/>
          </ac:spMkLst>
        </pc:spChg>
        <pc:spChg chg="mod">
          <ac:chgData name="Stuart C Wilde MBE" userId="effe1fc91cccb1d5" providerId="LiveId" clId="{52953467-E7BB-A146-A87D-2304E7E66E6B}" dt="2023-01-01T19:37:57.658" v="31667" actId="1582"/>
          <ac:spMkLst>
            <pc:docMk/>
            <pc:sldMk cId="2336736217" sldId="296"/>
            <ac:spMk id="21" creationId="{F5FED702-6B64-6332-B3CF-6B61F97267E9}"/>
          </ac:spMkLst>
        </pc:spChg>
        <pc:graphicFrameChg chg="del">
          <ac:chgData name="Stuart C Wilde MBE" userId="effe1fc91cccb1d5" providerId="LiveId" clId="{52953467-E7BB-A146-A87D-2304E7E66E6B}" dt="2022-11-27T18:27:27.479" v="27637" actId="478"/>
          <ac:graphicFrameMkLst>
            <pc:docMk/>
            <pc:sldMk cId="2336736217" sldId="296"/>
            <ac:graphicFrameMk id="3" creationId="{EF49BE79-618B-7E8A-7E50-DF6CFAD747FB}"/>
          </ac:graphicFrameMkLst>
        </pc:graphicFrameChg>
        <pc:graphicFrameChg chg="add mod modGraphic">
          <ac:chgData name="Stuart C Wilde MBE" userId="effe1fc91cccb1d5" providerId="LiveId" clId="{52953467-E7BB-A146-A87D-2304E7E66E6B}" dt="2022-11-27T18:27:33.892" v="27663" actId="1035"/>
          <ac:graphicFrameMkLst>
            <pc:docMk/>
            <pc:sldMk cId="2336736217" sldId="296"/>
            <ac:graphicFrameMk id="12" creationId="{B3B16E02-597B-6ECC-09CD-0D94076F953E}"/>
          </ac:graphicFrameMkLst>
        </pc:graphicFrameChg>
      </pc:sldChg>
      <pc:sldChg chg="addSp delSp modSp add mod ord">
        <pc:chgData name="Stuart C Wilde MBE" userId="effe1fc91cccb1d5" providerId="LiveId" clId="{52953467-E7BB-A146-A87D-2304E7E66E6B}" dt="2023-01-02T17:01:18.872" v="32856" actId="20577"/>
        <pc:sldMkLst>
          <pc:docMk/>
          <pc:sldMk cId="915832190" sldId="297"/>
        </pc:sldMkLst>
        <pc:spChg chg="mod">
          <ac:chgData name="Stuart C Wilde MBE" userId="effe1fc91cccb1d5" providerId="LiveId" clId="{52953467-E7BB-A146-A87D-2304E7E66E6B}" dt="2022-11-30T23:39:22.163" v="29380" actId="1076"/>
          <ac:spMkLst>
            <pc:docMk/>
            <pc:sldMk cId="915832190" sldId="297"/>
            <ac:spMk id="2" creationId="{944108C4-791C-7ABC-846B-850E3EF65086}"/>
          </ac:spMkLst>
        </pc:spChg>
        <pc:spChg chg="del">
          <ac:chgData name="Stuart C Wilde MBE" userId="effe1fc91cccb1d5" providerId="LiveId" clId="{52953467-E7BB-A146-A87D-2304E7E66E6B}" dt="2022-11-30T22:35:48.406" v="28038" actId="478"/>
          <ac:spMkLst>
            <pc:docMk/>
            <pc:sldMk cId="915832190" sldId="297"/>
            <ac:spMk id="3" creationId="{CAE838A7-2F0D-41D2-863A-EF65DC8A6982}"/>
          </ac:spMkLst>
        </pc:spChg>
        <pc:spChg chg="mod">
          <ac:chgData name="Stuart C Wilde MBE" userId="effe1fc91cccb1d5" providerId="LiveId" clId="{52953467-E7BB-A146-A87D-2304E7E66E6B}" dt="2022-11-30T23:39:22.163" v="29380" actId="1076"/>
          <ac:spMkLst>
            <pc:docMk/>
            <pc:sldMk cId="915832190" sldId="297"/>
            <ac:spMk id="6" creationId="{E7203D45-5FA9-9CB9-A286-224C45F1C247}"/>
          </ac:spMkLst>
        </pc:spChg>
        <pc:spChg chg="mod">
          <ac:chgData name="Stuart C Wilde MBE" userId="effe1fc91cccb1d5" providerId="LiveId" clId="{52953467-E7BB-A146-A87D-2304E7E66E6B}" dt="2022-11-30T23:39:22.163" v="29380" actId="1076"/>
          <ac:spMkLst>
            <pc:docMk/>
            <pc:sldMk cId="915832190" sldId="297"/>
            <ac:spMk id="7" creationId="{6556937C-0823-42B5-2BBE-8DBE36431DDA}"/>
          </ac:spMkLst>
        </pc:spChg>
        <pc:spChg chg="mod">
          <ac:chgData name="Stuart C Wilde MBE" userId="effe1fc91cccb1d5" providerId="LiveId" clId="{52953467-E7BB-A146-A87D-2304E7E66E6B}" dt="2022-11-30T23:39:22.163" v="29380" actId="1076"/>
          <ac:spMkLst>
            <pc:docMk/>
            <pc:sldMk cId="915832190" sldId="297"/>
            <ac:spMk id="12" creationId="{4C0DB8A2-72F0-B9B9-F747-46880E0D0B42}"/>
          </ac:spMkLst>
        </pc:spChg>
        <pc:spChg chg="mod">
          <ac:chgData name="Stuart C Wilde MBE" userId="effe1fc91cccb1d5" providerId="LiveId" clId="{52953467-E7BB-A146-A87D-2304E7E66E6B}" dt="2022-11-30T23:39:22.163" v="29380" actId="1076"/>
          <ac:spMkLst>
            <pc:docMk/>
            <pc:sldMk cId="915832190" sldId="297"/>
            <ac:spMk id="13" creationId="{14057341-519D-23C8-4A61-A767472FA94E}"/>
          </ac:spMkLst>
        </pc:spChg>
        <pc:spChg chg="mod">
          <ac:chgData name="Stuart C Wilde MBE" userId="effe1fc91cccb1d5" providerId="LiveId" clId="{52953467-E7BB-A146-A87D-2304E7E66E6B}" dt="2022-11-30T23:39:22.163" v="29380" actId="1076"/>
          <ac:spMkLst>
            <pc:docMk/>
            <pc:sldMk cId="915832190" sldId="297"/>
            <ac:spMk id="15" creationId="{B97E2108-28B3-9FD1-0721-DA337A195D1C}"/>
          </ac:spMkLst>
        </pc:spChg>
        <pc:spChg chg="mod">
          <ac:chgData name="Stuart C Wilde MBE" userId="effe1fc91cccb1d5" providerId="LiveId" clId="{52953467-E7BB-A146-A87D-2304E7E66E6B}" dt="2022-11-30T23:39:22.163" v="29380" actId="1076"/>
          <ac:spMkLst>
            <pc:docMk/>
            <pc:sldMk cId="915832190" sldId="297"/>
            <ac:spMk id="16" creationId="{E651A32C-61D1-5C2F-AC5A-95F9C95C7DE3}"/>
          </ac:spMkLst>
        </pc:spChg>
        <pc:spChg chg="mod">
          <ac:chgData name="Stuart C Wilde MBE" userId="effe1fc91cccb1d5" providerId="LiveId" clId="{52953467-E7BB-A146-A87D-2304E7E66E6B}" dt="2022-11-30T23:39:22.163" v="29380" actId="1076"/>
          <ac:spMkLst>
            <pc:docMk/>
            <pc:sldMk cId="915832190" sldId="297"/>
            <ac:spMk id="17" creationId="{248122A6-CE30-5E4D-345E-2575E309A899}"/>
          </ac:spMkLst>
        </pc:spChg>
        <pc:spChg chg="del">
          <ac:chgData name="Stuart C Wilde MBE" userId="effe1fc91cccb1d5" providerId="LiveId" clId="{52953467-E7BB-A146-A87D-2304E7E66E6B}" dt="2022-11-30T22:35:58.695" v="28041" actId="478"/>
          <ac:spMkLst>
            <pc:docMk/>
            <pc:sldMk cId="915832190" sldId="297"/>
            <ac:spMk id="18" creationId="{A8904A3B-8518-F55F-93B6-D8D07D033C33}"/>
          </ac:spMkLst>
        </pc:spChg>
        <pc:spChg chg="add del mod">
          <ac:chgData name="Stuart C Wilde MBE" userId="effe1fc91cccb1d5" providerId="LiveId" clId="{52953467-E7BB-A146-A87D-2304E7E66E6B}" dt="2022-11-30T22:35:52.438" v="28040" actId="478"/>
          <ac:spMkLst>
            <pc:docMk/>
            <pc:sldMk cId="915832190" sldId="297"/>
            <ac:spMk id="19" creationId="{1EA3017D-CAAC-127E-B021-1BA8702BEE7E}"/>
          </ac:spMkLst>
        </pc:spChg>
        <pc:spChg chg="del">
          <ac:chgData name="Stuart C Wilde MBE" userId="effe1fc91cccb1d5" providerId="LiveId" clId="{52953467-E7BB-A146-A87D-2304E7E66E6B}" dt="2022-11-30T22:35:45.724" v="28037" actId="478"/>
          <ac:spMkLst>
            <pc:docMk/>
            <pc:sldMk cId="915832190" sldId="297"/>
            <ac:spMk id="20" creationId="{201138C4-D36B-4F11-81F5-4114010CF396}"/>
          </ac:spMkLst>
        </pc:spChg>
        <pc:spChg chg="add del mod">
          <ac:chgData name="Stuart C Wilde MBE" userId="effe1fc91cccb1d5" providerId="LiveId" clId="{52953467-E7BB-A146-A87D-2304E7E66E6B}" dt="2022-11-30T22:35:49.953" v="28039" actId="478"/>
          <ac:spMkLst>
            <pc:docMk/>
            <pc:sldMk cId="915832190" sldId="297"/>
            <ac:spMk id="22" creationId="{673BCC5F-2046-680A-7177-BE108C9FBE6B}"/>
          </ac:spMkLst>
        </pc:spChg>
        <pc:spChg chg="add del mod">
          <ac:chgData name="Stuart C Wilde MBE" userId="effe1fc91cccb1d5" providerId="LiveId" clId="{52953467-E7BB-A146-A87D-2304E7E66E6B}" dt="2022-11-30T22:49:00.424" v="28221" actId="478"/>
          <ac:spMkLst>
            <pc:docMk/>
            <pc:sldMk cId="915832190" sldId="297"/>
            <ac:spMk id="24" creationId="{79F037FD-73A3-2D1E-CDAA-4330F0E0E35B}"/>
          </ac:spMkLst>
        </pc:spChg>
        <pc:spChg chg="add del mod">
          <ac:chgData name="Stuart C Wilde MBE" userId="effe1fc91cccb1d5" providerId="LiveId" clId="{52953467-E7BB-A146-A87D-2304E7E66E6B}" dt="2022-11-30T23:01:44.316" v="28303" actId="478"/>
          <ac:spMkLst>
            <pc:docMk/>
            <pc:sldMk cId="915832190" sldId="297"/>
            <ac:spMk id="30" creationId="{EC4A6981-B5D7-9978-9C7D-9B250D61DA55}"/>
          </ac:spMkLst>
        </pc:spChg>
        <pc:spChg chg="add del mod">
          <ac:chgData name="Stuart C Wilde MBE" userId="effe1fc91cccb1d5" providerId="LiveId" clId="{52953467-E7BB-A146-A87D-2304E7E66E6B}" dt="2022-11-30T23:07:44.429" v="28460" actId="478"/>
          <ac:spMkLst>
            <pc:docMk/>
            <pc:sldMk cId="915832190" sldId="297"/>
            <ac:spMk id="32" creationId="{CF0BC0B4-DD98-DEA7-B71D-78159BC43BE9}"/>
          </ac:spMkLst>
        </pc:spChg>
        <pc:spChg chg="add del mod">
          <ac:chgData name="Stuart C Wilde MBE" userId="effe1fc91cccb1d5" providerId="LiveId" clId="{52953467-E7BB-A146-A87D-2304E7E66E6B}" dt="2022-11-30T23:01:48.100" v="28304" actId="478"/>
          <ac:spMkLst>
            <pc:docMk/>
            <pc:sldMk cId="915832190" sldId="297"/>
            <ac:spMk id="35" creationId="{36239CB2-9BD4-FFB3-7A1A-472DBFA9A38D}"/>
          </ac:spMkLst>
        </pc:spChg>
        <pc:spChg chg="del">
          <ac:chgData name="Stuart C Wilde MBE" userId="effe1fc91cccb1d5" providerId="LiveId" clId="{52953467-E7BB-A146-A87D-2304E7E66E6B}" dt="2022-11-30T22:36:00.224" v="28042" actId="478"/>
          <ac:spMkLst>
            <pc:docMk/>
            <pc:sldMk cId="915832190" sldId="297"/>
            <ac:spMk id="38" creationId="{62806559-90F5-5039-9C91-2B343A23FAAC}"/>
          </ac:spMkLst>
        </pc:spChg>
        <pc:spChg chg="add del mod">
          <ac:chgData name="Stuart C Wilde MBE" userId="effe1fc91cccb1d5" providerId="LiveId" clId="{52953467-E7BB-A146-A87D-2304E7E66E6B}" dt="2022-11-30T23:39:15.123" v="29379" actId="478"/>
          <ac:spMkLst>
            <pc:docMk/>
            <pc:sldMk cId="915832190" sldId="297"/>
            <ac:spMk id="39" creationId="{4A736798-B6E1-D390-546C-028A5B023B4A}"/>
          </ac:spMkLst>
        </pc:spChg>
        <pc:spChg chg="add del mod">
          <ac:chgData name="Stuart C Wilde MBE" userId="effe1fc91cccb1d5" providerId="LiveId" clId="{52953467-E7BB-A146-A87D-2304E7E66E6B}" dt="2022-11-30T23:36:40.473" v="29266" actId="478"/>
          <ac:spMkLst>
            <pc:docMk/>
            <pc:sldMk cId="915832190" sldId="297"/>
            <ac:spMk id="42" creationId="{094429CC-09E7-9A51-B126-A2885DB8105B}"/>
          </ac:spMkLst>
        </pc:spChg>
        <pc:spChg chg="add del mod">
          <ac:chgData name="Stuart C Wilde MBE" userId="effe1fc91cccb1d5" providerId="LiveId" clId="{52953467-E7BB-A146-A87D-2304E7E66E6B}" dt="2022-11-30T23:39:11.791" v="29378" actId="478"/>
          <ac:spMkLst>
            <pc:docMk/>
            <pc:sldMk cId="915832190" sldId="297"/>
            <ac:spMk id="43" creationId="{77E1BA3A-7B12-179F-55A0-2211F90BA3C7}"/>
          </ac:spMkLst>
        </pc:spChg>
        <pc:spChg chg="add del mod">
          <ac:chgData name="Stuart C Wilde MBE" userId="effe1fc91cccb1d5" providerId="LiveId" clId="{52953467-E7BB-A146-A87D-2304E7E66E6B}" dt="2022-11-30T23:36:38.097" v="29265" actId="478"/>
          <ac:spMkLst>
            <pc:docMk/>
            <pc:sldMk cId="915832190" sldId="297"/>
            <ac:spMk id="44" creationId="{6374AB38-0730-4DA4-E7A9-DC8F10276036}"/>
          </ac:spMkLst>
        </pc:spChg>
        <pc:spChg chg="add mod">
          <ac:chgData name="Stuart C Wilde MBE" userId="effe1fc91cccb1d5" providerId="LiveId" clId="{52953467-E7BB-A146-A87D-2304E7E66E6B}" dt="2023-01-02T17:01:18.872" v="32856" actId="20577"/>
          <ac:spMkLst>
            <pc:docMk/>
            <pc:sldMk cId="915832190" sldId="297"/>
            <ac:spMk id="45" creationId="{FBB4BAC0-F083-5E88-E4A7-A64FD6C30060}"/>
          </ac:spMkLst>
        </pc:spChg>
        <pc:cxnChg chg="mod">
          <ac:chgData name="Stuart C Wilde MBE" userId="effe1fc91cccb1d5" providerId="LiveId" clId="{52953467-E7BB-A146-A87D-2304E7E66E6B}" dt="2023-01-01T19:40:28.607" v="31673" actId="208"/>
          <ac:cxnSpMkLst>
            <pc:docMk/>
            <pc:sldMk cId="915832190" sldId="297"/>
            <ac:cxnSpMk id="27" creationId="{EE0623CE-DB50-86B1-3D70-B4061C53F90B}"/>
          </ac:cxnSpMkLst>
        </pc:cxnChg>
        <pc:cxnChg chg="mod">
          <ac:chgData name="Stuart C Wilde MBE" userId="effe1fc91cccb1d5" providerId="LiveId" clId="{52953467-E7BB-A146-A87D-2304E7E66E6B}" dt="2023-01-01T19:40:28.607" v="31673" actId="208"/>
          <ac:cxnSpMkLst>
            <pc:docMk/>
            <pc:sldMk cId="915832190" sldId="297"/>
            <ac:cxnSpMk id="28" creationId="{15DF648F-EF37-6FD5-4494-24660713F730}"/>
          </ac:cxnSpMkLst>
        </pc:cxnChg>
        <pc:cxnChg chg="mod">
          <ac:chgData name="Stuart C Wilde MBE" userId="effe1fc91cccb1d5" providerId="LiveId" clId="{52953467-E7BB-A146-A87D-2304E7E66E6B}" dt="2023-01-01T19:40:28.607" v="31673" actId="208"/>
          <ac:cxnSpMkLst>
            <pc:docMk/>
            <pc:sldMk cId="915832190" sldId="297"/>
            <ac:cxnSpMk id="29" creationId="{863CD5CC-31AA-5055-EFF3-E20E66080A85}"/>
          </ac:cxnSpMkLst>
        </pc:cxnChg>
        <pc:cxnChg chg="del mod">
          <ac:chgData name="Stuart C Wilde MBE" userId="effe1fc91cccb1d5" providerId="LiveId" clId="{52953467-E7BB-A146-A87D-2304E7E66E6B}" dt="2022-11-30T22:36:01.304" v="28043" actId="478"/>
          <ac:cxnSpMkLst>
            <pc:docMk/>
            <pc:sldMk cId="915832190" sldId="297"/>
            <ac:cxnSpMk id="34" creationId="{A20E3876-8342-0972-D521-BE068D795298}"/>
          </ac:cxnSpMkLst>
        </pc:cxnChg>
        <pc:cxnChg chg="add del mod">
          <ac:chgData name="Stuart C Wilde MBE" userId="effe1fc91cccb1d5" providerId="LiveId" clId="{52953467-E7BB-A146-A87D-2304E7E66E6B}" dt="2022-11-30T23:39:15.123" v="29379" actId="478"/>
          <ac:cxnSpMkLst>
            <pc:docMk/>
            <pc:sldMk cId="915832190" sldId="297"/>
            <ac:cxnSpMk id="37" creationId="{4149013D-CE94-7A35-1EA2-D7795F9D9A2D}"/>
          </ac:cxnSpMkLst>
        </pc:cxnChg>
        <pc:cxnChg chg="add del mod">
          <ac:chgData name="Stuart C Wilde MBE" userId="effe1fc91cccb1d5" providerId="LiveId" clId="{52953467-E7BB-A146-A87D-2304E7E66E6B}" dt="2022-11-30T23:39:15.123" v="29379" actId="478"/>
          <ac:cxnSpMkLst>
            <pc:docMk/>
            <pc:sldMk cId="915832190" sldId="297"/>
            <ac:cxnSpMk id="40" creationId="{4E8542BE-487D-9864-5F97-2E1FB2AF6864}"/>
          </ac:cxnSpMkLst>
        </pc:cxnChg>
        <pc:cxnChg chg="add del mod">
          <ac:chgData name="Stuart C Wilde MBE" userId="effe1fc91cccb1d5" providerId="LiveId" clId="{52953467-E7BB-A146-A87D-2304E7E66E6B}" dt="2022-11-30T23:14:28.504" v="28822"/>
          <ac:cxnSpMkLst>
            <pc:docMk/>
            <pc:sldMk cId="915832190" sldId="297"/>
            <ac:cxnSpMk id="41" creationId="{B2D19B8E-E802-25FC-11D3-91661CD35E67}"/>
          </ac:cxnSpMkLst>
        </pc:cxnChg>
      </pc:sldChg>
      <pc:sldChg chg="addSp delSp modSp add mod ord">
        <pc:chgData name="Stuart C Wilde MBE" userId="effe1fc91cccb1d5" providerId="LiveId" clId="{52953467-E7BB-A146-A87D-2304E7E66E6B}" dt="2023-01-03T14:02:34.620" v="35426" actId="20577"/>
        <pc:sldMkLst>
          <pc:docMk/>
          <pc:sldMk cId="2413103312" sldId="298"/>
        </pc:sldMkLst>
        <pc:spChg chg="add del mod">
          <ac:chgData name="Stuart C Wilde MBE" userId="effe1fc91cccb1d5" providerId="LiveId" clId="{52953467-E7BB-A146-A87D-2304E7E66E6B}" dt="2023-01-01T19:38:49.701" v="31669" actId="478"/>
          <ac:spMkLst>
            <pc:docMk/>
            <pc:sldMk cId="2413103312" sldId="298"/>
            <ac:spMk id="2" creationId="{ABBBCF5F-8DB1-55EE-61F2-E2D009604855}"/>
          </ac:spMkLst>
        </pc:spChg>
        <pc:spChg chg="add del mod">
          <ac:chgData name="Stuart C Wilde MBE" userId="effe1fc91cccb1d5" providerId="LiveId" clId="{52953467-E7BB-A146-A87D-2304E7E66E6B}" dt="2022-12-06T23:52:26.237" v="29424" actId="478"/>
          <ac:spMkLst>
            <pc:docMk/>
            <pc:sldMk cId="2413103312" sldId="298"/>
            <ac:spMk id="3" creationId="{AA1C9316-B413-5716-D4E5-EC00772F6DC7}"/>
          </ac:spMkLst>
        </pc:spChg>
        <pc:spChg chg="del">
          <ac:chgData name="Stuart C Wilde MBE" userId="effe1fc91cccb1d5" providerId="LiveId" clId="{52953467-E7BB-A146-A87D-2304E7E66E6B}" dt="2022-12-06T23:52:24.441" v="29423" actId="478"/>
          <ac:spMkLst>
            <pc:docMk/>
            <pc:sldMk cId="2413103312" sldId="298"/>
            <ac:spMk id="7" creationId="{B7D22470-FEE3-21D0-E879-741EB18633F2}"/>
          </ac:spMkLst>
        </pc:spChg>
        <pc:spChg chg="add del">
          <ac:chgData name="Stuart C Wilde MBE" userId="effe1fc91cccb1d5" providerId="LiveId" clId="{52953467-E7BB-A146-A87D-2304E7E66E6B}" dt="2022-12-07T00:01:48.771" v="29452" actId="11529"/>
          <ac:spMkLst>
            <pc:docMk/>
            <pc:sldMk cId="2413103312" sldId="298"/>
            <ac:spMk id="13" creationId="{17FCC12C-7482-F3F2-953E-0AEAD3FB3E08}"/>
          </ac:spMkLst>
        </pc:spChg>
        <pc:spChg chg="del">
          <ac:chgData name="Stuart C Wilde MBE" userId="effe1fc91cccb1d5" providerId="LiveId" clId="{52953467-E7BB-A146-A87D-2304E7E66E6B}" dt="2022-12-06T23:52:21.954" v="29422" actId="478"/>
          <ac:spMkLst>
            <pc:docMk/>
            <pc:sldMk cId="2413103312" sldId="298"/>
            <ac:spMk id="15" creationId="{4C5927C1-DA78-8366-4F4B-3E43E9A91023}"/>
          </ac:spMkLst>
        </pc:spChg>
        <pc:spChg chg="add mod">
          <ac:chgData name="Stuart C Wilde MBE" userId="effe1fc91cccb1d5" providerId="LiveId" clId="{52953467-E7BB-A146-A87D-2304E7E66E6B}" dt="2023-01-01T19:39:31.498" v="31671" actId="208"/>
          <ac:spMkLst>
            <pc:docMk/>
            <pc:sldMk cId="2413103312" sldId="298"/>
            <ac:spMk id="16" creationId="{D53F0FFB-0F5D-924D-1C90-A91C6198335F}"/>
          </ac:spMkLst>
        </pc:spChg>
        <pc:spChg chg="add mod">
          <ac:chgData name="Stuart C Wilde MBE" userId="effe1fc91cccb1d5" providerId="LiveId" clId="{52953467-E7BB-A146-A87D-2304E7E66E6B}" dt="2022-12-07T00:03:47.402" v="29557" actId="20577"/>
          <ac:spMkLst>
            <pc:docMk/>
            <pc:sldMk cId="2413103312" sldId="298"/>
            <ac:spMk id="19" creationId="{A15FD7AA-BD8B-2EF6-4E42-98FB76C87285}"/>
          </ac:spMkLst>
        </pc:spChg>
        <pc:spChg chg="add del mod">
          <ac:chgData name="Stuart C Wilde MBE" userId="effe1fc91cccb1d5" providerId="LiveId" clId="{52953467-E7BB-A146-A87D-2304E7E66E6B}" dt="2022-12-07T00:08:42.646" v="29559"/>
          <ac:spMkLst>
            <pc:docMk/>
            <pc:sldMk cId="2413103312" sldId="298"/>
            <ac:spMk id="26" creationId="{0BEE1529-2C5A-5023-4E98-03D4307F3B71}"/>
          </ac:spMkLst>
        </pc:spChg>
        <pc:spChg chg="add del mod">
          <ac:chgData name="Stuart C Wilde MBE" userId="effe1fc91cccb1d5" providerId="LiveId" clId="{52953467-E7BB-A146-A87D-2304E7E66E6B}" dt="2022-12-07T00:08:42.646" v="29559"/>
          <ac:spMkLst>
            <pc:docMk/>
            <pc:sldMk cId="2413103312" sldId="298"/>
            <ac:spMk id="27" creationId="{671FA360-ECD2-CE87-6E81-29A0DE1136AC}"/>
          </ac:spMkLst>
        </pc:spChg>
        <pc:spChg chg="add mod">
          <ac:chgData name="Stuart C Wilde MBE" userId="effe1fc91cccb1d5" providerId="LiveId" clId="{52953467-E7BB-A146-A87D-2304E7E66E6B}" dt="2023-01-03T14:02:34.620" v="35426" actId="20577"/>
          <ac:spMkLst>
            <pc:docMk/>
            <pc:sldMk cId="2413103312" sldId="298"/>
            <ac:spMk id="29" creationId="{C5A8C257-B6E4-D850-0685-E36894744DCB}"/>
          </ac:spMkLst>
        </pc:spChg>
        <pc:graphicFrameChg chg="add mod">
          <ac:chgData name="Stuart C Wilde MBE" userId="effe1fc91cccb1d5" providerId="LiveId" clId="{52953467-E7BB-A146-A87D-2304E7E66E6B}" dt="2022-12-07T00:01:00.202" v="29447" actId="1076"/>
          <ac:graphicFrameMkLst>
            <pc:docMk/>
            <pc:sldMk cId="2413103312" sldId="298"/>
            <ac:graphicFrameMk id="5" creationId="{099FC427-A782-4EAF-7EC0-5E82737B3939}"/>
          </ac:graphicFrameMkLst>
        </pc:graphicFrameChg>
        <pc:graphicFrameChg chg="add mod modGraphic">
          <ac:chgData name="Stuart C Wilde MBE" userId="effe1fc91cccb1d5" providerId="LiveId" clId="{52953467-E7BB-A146-A87D-2304E7E66E6B}" dt="2022-12-07T00:01:18.156" v="29450" actId="1076"/>
          <ac:graphicFrameMkLst>
            <pc:docMk/>
            <pc:sldMk cId="2413103312" sldId="298"/>
            <ac:graphicFrameMk id="12" creationId="{EE1C348D-0657-FA1E-1824-44C3F7960A25}"/>
          </ac:graphicFrameMkLst>
        </pc:graphicFrameChg>
        <pc:graphicFrameChg chg="del mod modGraphic">
          <ac:chgData name="Stuart C Wilde MBE" userId="effe1fc91cccb1d5" providerId="LiveId" clId="{52953467-E7BB-A146-A87D-2304E7E66E6B}" dt="2022-12-06T23:56:41.942" v="29434" actId="478"/>
          <ac:graphicFrameMkLst>
            <pc:docMk/>
            <pc:sldMk cId="2413103312" sldId="298"/>
            <ac:graphicFrameMk id="17" creationId="{246236FC-F7D0-02A3-120D-9C208DDEE85E}"/>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2" creationId="{850A4541-70B5-CAD7-5329-DD791FA71B86}"/>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4" creationId="{D2729424-92E5-F35C-EF18-69ADEB5F6B7B}"/>
          </ac:graphicFrameMkLst>
        </pc:graphicFrameChg>
        <pc:picChg chg="add mod">
          <ac:chgData name="Stuart C Wilde MBE" userId="effe1fc91cccb1d5" providerId="LiveId" clId="{52953467-E7BB-A146-A87D-2304E7E66E6B}" dt="2022-12-07T00:01:00.202" v="29447" actId="1076"/>
          <ac:picMkLst>
            <pc:docMk/>
            <pc:sldMk cId="2413103312" sldId="298"/>
            <ac:picMk id="6" creationId="{00000000-0008-0000-0000-000003000000}"/>
          </ac:picMkLst>
        </pc:picChg>
        <pc:picChg chg="del mod">
          <ac:chgData name="Stuart C Wilde MBE" userId="effe1fc91cccb1d5" providerId="LiveId" clId="{52953467-E7BB-A146-A87D-2304E7E66E6B}" dt="2022-12-06T23:56:43.772" v="29435" actId="478"/>
          <ac:picMkLst>
            <pc:docMk/>
            <pc:sldMk cId="2413103312" sldId="298"/>
            <ac:picMk id="18" creationId="{00000000-0008-0000-0000-000003000000}"/>
          </ac:picMkLst>
        </pc:picChg>
        <pc:picChg chg="add del mod">
          <ac:chgData name="Stuart C Wilde MBE" userId="effe1fc91cccb1d5" providerId="LiveId" clId="{52953467-E7BB-A146-A87D-2304E7E66E6B}" dt="2022-12-07T00:08:42.646" v="29559"/>
          <ac:picMkLst>
            <pc:docMk/>
            <pc:sldMk cId="2413103312" sldId="298"/>
            <ac:picMk id="23" creationId="{B5F3A9FF-1A2F-A991-D975-21CF7F16F824}"/>
          </ac:picMkLst>
        </pc:picChg>
        <pc:cxnChg chg="add mod">
          <ac:chgData name="Stuart C Wilde MBE" userId="effe1fc91cccb1d5" providerId="LiveId" clId="{52953467-E7BB-A146-A87D-2304E7E66E6B}" dt="2023-01-01T19:39:31.498" v="31671" actId="208"/>
          <ac:cxnSpMkLst>
            <pc:docMk/>
            <pc:sldMk cId="2413103312" sldId="298"/>
            <ac:cxnSpMk id="21" creationId="{97572567-282B-3C4E-87C3-CADB2FC51B8C}"/>
          </ac:cxnSpMkLst>
        </pc:cxnChg>
        <pc:cxnChg chg="add del mod">
          <ac:chgData name="Stuart C Wilde MBE" userId="effe1fc91cccb1d5" providerId="LiveId" clId="{52953467-E7BB-A146-A87D-2304E7E66E6B}" dt="2022-12-07T00:08:42.646" v="29559"/>
          <ac:cxnSpMkLst>
            <pc:docMk/>
            <pc:sldMk cId="2413103312" sldId="298"/>
            <ac:cxnSpMk id="28" creationId="{C3AB3C46-6C17-B967-63A2-19F951809DC7}"/>
          </ac:cxnSpMkLst>
        </pc:cxnChg>
      </pc:sldChg>
      <pc:sldChg chg="addSp delSp modSp add mod ord">
        <pc:chgData name="Stuart C Wilde MBE" userId="effe1fc91cccb1d5" providerId="LiveId" clId="{52953467-E7BB-A146-A87D-2304E7E66E6B}" dt="2023-01-03T14:02:39.856" v="35430" actId="20577"/>
        <pc:sldMkLst>
          <pc:docMk/>
          <pc:sldMk cId="2987344521" sldId="299"/>
        </pc:sldMkLst>
        <pc:spChg chg="add mod">
          <ac:chgData name="Stuart C Wilde MBE" userId="effe1fc91cccb1d5" providerId="LiveId" clId="{52953467-E7BB-A146-A87D-2304E7E66E6B}" dt="2022-12-09T12:29:47.462" v="29571"/>
          <ac:spMkLst>
            <pc:docMk/>
            <pc:sldMk cId="2987344521" sldId="299"/>
            <ac:spMk id="2" creationId="{3A83EA31-2159-86F1-5032-EFEFD0697755}"/>
          </ac:spMkLst>
        </pc:spChg>
        <pc:spChg chg="add mod">
          <ac:chgData name="Stuart C Wilde MBE" userId="effe1fc91cccb1d5" providerId="LiveId" clId="{52953467-E7BB-A146-A87D-2304E7E66E6B}" dt="2022-12-09T12:29:47.462" v="29571"/>
          <ac:spMkLst>
            <pc:docMk/>
            <pc:sldMk cId="2987344521" sldId="299"/>
            <ac:spMk id="3" creationId="{31A2DC28-E565-8426-6122-1D8A3220F2E8}"/>
          </ac:spMkLst>
        </pc:spChg>
        <pc:spChg chg="add mod">
          <ac:chgData name="Stuart C Wilde MBE" userId="effe1fc91cccb1d5" providerId="LiveId" clId="{52953467-E7BB-A146-A87D-2304E7E66E6B}" dt="2022-12-09T12:29:47.462" v="29571"/>
          <ac:spMkLst>
            <pc:docMk/>
            <pc:sldMk cId="2987344521" sldId="299"/>
            <ac:spMk id="7" creationId="{A5E33C38-9F40-D9F0-0520-437CFA1D8D97}"/>
          </ac:spMkLst>
        </pc:spChg>
        <pc:spChg chg="add mod">
          <ac:chgData name="Stuart C Wilde MBE" userId="effe1fc91cccb1d5" providerId="LiveId" clId="{52953467-E7BB-A146-A87D-2304E7E66E6B}" dt="2022-12-09T12:29:47.462" v="29571"/>
          <ac:spMkLst>
            <pc:docMk/>
            <pc:sldMk cId="2987344521" sldId="299"/>
            <ac:spMk id="13" creationId="{BAA3A4A2-569D-4AFD-2DA1-091D01368B9D}"/>
          </ac:spMkLst>
        </pc:spChg>
        <pc:spChg chg="add mod">
          <ac:chgData name="Stuart C Wilde MBE" userId="effe1fc91cccb1d5" providerId="LiveId" clId="{52953467-E7BB-A146-A87D-2304E7E66E6B}" dt="2022-12-09T12:29:47.462" v="29571"/>
          <ac:spMkLst>
            <pc:docMk/>
            <pc:sldMk cId="2987344521" sldId="299"/>
            <ac:spMk id="15" creationId="{C372BDBC-8805-CC7D-6DBD-DD4BCCDC14B5}"/>
          </ac:spMkLst>
        </pc:spChg>
        <pc:spChg chg="del">
          <ac:chgData name="Stuart C Wilde MBE" userId="effe1fc91cccb1d5" providerId="LiveId" clId="{52953467-E7BB-A146-A87D-2304E7E66E6B}" dt="2022-12-09T12:29:28.586" v="29570" actId="478"/>
          <ac:spMkLst>
            <pc:docMk/>
            <pc:sldMk cId="2987344521" sldId="299"/>
            <ac:spMk id="16" creationId="{D53F0FFB-0F5D-924D-1C90-A91C6198335F}"/>
          </ac:spMkLst>
        </pc:spChg>
        <pc:spChg chg="add mod">
          <ac:chgData name="Stuart C Wilde MBE" userId="effe1fc91cccb1d5" providerId="LiveId" clId="{52953467-E7BB-A146-A87D-2304E7E66E6B}" dt="2022-12-09T12:29:47.462" v="29571"/>
          <ac:spMkLst>
            <pc:docMk/>
            <pc:sldMk cId="2987344521" sldId="299"/>
            <ac:spMk id="17" creationId="{055C786C-7FF6-ED40-09EC-84447837EDA9}"/>
          </ac:spMkLst>
        </pc:spChg>
        <pc:spChg chg="add mod">
          <ac:chgData name="Stuart C Wilde MBE" userId="effe1fc91cccb1d5" providerId="LiveId" clId="{52953467-E7BB-A146-A87D-2304E7E66E6B}" dt="2022-12-09T12:29:47.462" v="29571"/>
          <ac:spMkLst>
            <pc:docMk/>
            <pc:sldMk cId="2987344521" sldId="299"/>
            <ac:spMk id="18" creationId="{BA385C9D-C53A-2A90-FF71-7EF309733174}"/>
          </ac:spMkLst>
        </pc:spChg>
        <pc:spChg chg="del">
          <ac:chgData name="Stuart C Wilde MBE" userId="effe1fc91cccb1d5" providerId="LiveId" clId="{52953467-E7BB-A146-A87D-2304E7E66E6B}" dt="2022-12-09T12:29:28.586" v="29570" actId="478"/>
          <ac:spMkLst>
            <pc:docMk/>
            <pc:sldMk cId="2987344521" sldId="299"/>
            <ac:spMk id="19" creationId="{A15FD7AA-BD8B-2EF6-4E42-98FB76C87285}"/>
          </ac:spMkLst>
        </pc:spChg>
        <pc:spChg chg="add mod">
          <ac:chgData name="Stuart C Wilde MBE" userId="effe1fc91cccb1d5" providerId="LiveId" clId="{52953467-E7BB-A146-A87D-2304E7E66E6B}" dt="2022-12-09T12:29:47.462" v="29571"/>
          <ac:spMkLst>
            <pc:docMk/>
            <pc:sldMk cId="2987344521" sldId="299"/>
            <ac:spMk id="20" creationId="{EA8979BD-C58B-35B0-F885-1BDA7B323A58}"/>
          </ac:spMkLst>
        </pc:spChg>
        <pc:spChg chg="add mod">
          <ac:chgData name="Stuart C Wilde MBE" userId="effe1fc91cccb1d5" providerId="LiveId" clId="{52953467-E7BB-A146-A87D-2304E7E66E6B}" dt="2022-12-09T12:29:47.462" v="29571"/>
          <ac:spMkLst>
            <pc:docMk/>
            <pc:sldMk cId="2987344521" sldId="299"/>
            <ac:spMk id="22" creationId="{E0C3B681-3B64-D293-6853-43FBFA01976C}"/>
          </ac:spMkLst>
        </pc:spChg>
        <pc:spChg chg="mod">
          <ac:chgData name="Stuart C Wilde MBE" userId="effe1fc91cccb1d5" providerId="LiveId" clId="{52953467-E7BB-A146-A87D-2304E7E66E6B}" dt="2023-01-03T14:02:39.856" v="35430" actId="20577"/>
          <ac:spMkLst>
            <pc:docMk/>
            <pc:sldMk cId="2987344521" sldId="299"/>
            <ac:spMk id="29" creationId="{C5A8C257-B6E4-D850-0685-E36894744DCB}"/>
          </ac:spMkLst>
        </pc:spChg>
        <pc:spChg chg="add mod">
          <ac:chgData name="Stuart C Wilde MBE" userId="effe1fc91cccb1d5" providerId="LiveId" clId="{52953467-E7BB-A146-A87D-2304E7E66E6B}" dt="2022-12-09T12:29:47.462" v="29571"/>
          <ac:spMkLst>
            <pc:docMk/>
            <pc:sldMk cId="2987344521" sldId="299"/>
            <ac:spMk id="36" creationId="{B85BAB28-FED6-488A-BBFE-FF08886D3598}"/>
          </ac:spMkLst>
        </pc:spChg>
        <pc:spChg chg="add mod">
          <ac:chgData name="Stuart C Wilde MBE" userId="effe1fc91cccb1d5" providerId="LiveId" clId="{52953467-E7BB-A146-A87D-2304E7E66E6B}" dt="2022-12-09T12:29:47.462" v="29571"/>
          <ac:spMkLst>
            <pc:docMk/>
            <pc:sldMk cId="2987344521" sldId="299"/>
            <ac:spMk id="39" creationId="{D2A6A40C-9F4E-A2FB-2582-1B8486C15FE5}"/>
          </ac:spMkLst>
        </pc:spChg>
        <pc:spChg chg="add mod">
          <ac:chgData name="Stuart C Wilde MBE" userId="effe1fc91cccb1d5" providerId="LiveId" clId="{52953467-E7BB-A146-A87D-2304E7E66E6B}" dt="2022-12-09T12:29:47.462" v="29571"/>
          <ac:spMkLst>
            <pc:docMk/>
            <pc:sldMk cId="2987344521" sldId="299"/>
            <ac:spMk id="40" creationId="{6F20056D-50C3-9133-4A08-82FD045D6177}"/>
          </ac:spMkLst>
        </pc:spChg>
        <pc:spChg chg="add mod">
          <ac:chgData name="Stuart C Wilde MBE" userId="effe1fc91cccb1d5" providerId="LiveId" clId="{52953467-E7BB-A146-A87D-2304E7E66E6B}" dt="2022-12-09T12:29:47.462" v="29571"/>
          <ac:spMkLst>
            <pc:docMk/>
            <pc:sldMk cId="2987344521" sldId="299"/>
            <ac:spMk id="41" creationId="{9170ACEB-4585-C547-ACD2-D6E0F6F54BFE}"/>
          </ac:spMkLst>
        </pc:spChg>
        <pc:graphicFrameChg chg="del">
          <ac:chgData name="Stuart C Wilde MBE" userId="effe1fc91cccb1d5" providerId="LiveId" clId="{52953467-E7BB-A146-A87D-2304E7E66E6B}" dt="2022-12-09T12:29:22.570" v="29568" actId="478"/>
          <ac:graphicFrameMkLst>
            <pc:docMk/>
            <pc:sldMk cId="2987344521" sldId="299"/>
            <ac:graphicFrameMk id="5" creationId="{099FC427-A782-4EAF-7EC0-5E82737B3939}"/>
          </ac:graphicFrameMkLst>
        </pc:graphicFrameChg>
        <pc:graphicFrameChg chg="del">
          <ac:chgData name="Stuart C Wilde MBE" userId="effe1fc91cccb1d5" providerId="LiveId" clId="{52953467-E7BB-A146-A87D-2304E7E66E6B}" dt="2022-12-09T12:29:28.586" v="29570" actId="478"/>
          <ac:graphicFrameMkLst>
            <pc:docMk/>
            <pc:sldMk cId="2987344521" sldId="299"/>
            <ac:graphicFrameMk id="12" creationId="{EE1C348D-0657-FA1E-1824-44C3F7960A25}"/>
          </ac:graphicFrameMkLst>
        </pc:graphicFrameChg>
        <pc:picChg chg="del">
          <ac:chgData name="Stuart C Wilde MBE" userId="effe1fc91cccb1d5" providerId="LiveId" clId="{52953467-E7BB-A146-A87D-2304E7E66E6B}" dt="2022-12-09T12:29:25.639" v="29569" actId="478"/>
          <ac:picMkLst>
            <pc:docMk/>
            <pc:sldMk cId="2987344521" sldId="299"/>
            <ac:picMk id="6" creationId="{00000000-0008-0000-0000-000003000000}"/>
          </ac:picMkLst>
        </pc:picChg>
        <pc:picChg chg="add mod">
          <ac:chgData name="Stuart C Wilde MBE" userId="effe1fc91cccb1d5" providerId="LiveId" clId="{52953467-E7BB-A146-A87D-2304E7E66E6B}" dt="2022-12-12T14:33:46.844" v="29575" actId="1076"/>
          <ac:picMkLst>
            <pc:docMk/>
            <pc:sldMk cId="2987344521" sldId="299"/>
            <ac:picMk id="6" creationId="{A05373E0-A312-B95B-525C-CA3ED16E6605}"/>
          </ac:picMkLst>
        </pc:picChg>
        <pc:cxnChg chg="del">
          <ac:chgData name="Stuart C Wilde MBE" userId="effe1fc91cccb1d5" providerId="LiveId" clId="{52953467-E7BB-A146-A87D-2304E7E66E6B}" dt="2022-12-09T12:29:28.586" v="29570" actId="478"/>
          <ac:cxnSpMkLst>
            <pc:docMk/>
            <pc:sldMk cId="2987344521" sldId="299"/>
            <ac:cxnSpMk id="21" creationId="{97572567-282B-3C4E-87C3-CADB2FC51B8C}"/>
          </ac:cxnSpMkLst>
        </pc:cxnChg>
        <pc:cxnChg chg="add mod">
          <ac:chgData name="Stuart C Wilde MBE" userId="effe1fc91cccb1d5" providerId="LiveId" clId="{52953467-E7BB-A146-A87D-2304E7E66E6B}" dt="2022-12-09T12:29:47.462" v="29571"/>
          <ac:cxnSpMkLst>
            <pc:docMk/>
            <pc:sldMk cId="2987344521" sldId="299"/>
            <ac:cxnSpMk id="23" creationId="{146BBC36-8E7C-590B-C3A2-907479A77C32}"/>
          </ac:cxnSpMkLst>
        </pc:cxnChg>
        <pc:cxnChg chg="add mod">
          <ac:chgData name="Stuart C Wilde MBE" userId="effe1fc91cccb1d5" providerId="LiveId" clId="{52953467-E7BB-A146-A87D-2304E7E66E6B}" dt="2023-01-01T19:42:20.006" v="31680" actId="208"/>
          <ac:cxnSpMkLst>
            <pc:docMk/>
            <pc:sldMk cId="2987344521" sldId="299"/>
            <ac:cxnSpMk id="24" creationId="{EFFC4126-28BE-2599-B66D-96FB8463A838}"/>
          </ac:cxnSpMkLst>
        </pc:cxnChg>
        <pc:cxnChg chg="add mod">
          <ac:chgData name="Stuart C Wilde MBE" userId="effe1fc91cccb1d5" providerId="LiveId" clId="{52953467-E7BB-A146-A87D-2304E7E66E6B}" dt="2023-01-01T19:42:20.006" v="31680" actId="208"/>
          <ac:cxnSpMkLst>
            <pc:docMk/>
            <pc:sldMk cId="2987344521" sldId="299"/>
            <ac:cxnSpMk id="26" creationId="{045F85AE-7F88-D058-0820-BC51A89E5006}"/>
          </ac:cxnSpMkLst>
        </pc:cxnChg>
        <pc:cxnChg chg="add mod">
          <ac:chgData name="Stuart C Wilde MBE" userId="effe1fc91cccb1d5" providerId="LiveId" clId="{52953467-E7BB-A146-A87D-2304E7E66E6B}" dt="2023-01-01T19:42:20.006" v="31680" actId="208"/>
          <ac:cxnSpMkLst>
            <pc:docMk/>
            <pc:sldMk cId="2987344521" sldId="299"/>
            <ac:cxnSpMk id="27" creationId="{DBE8CD17-89FB-94E3-F45C-11017B57E0E1}"/>
          </ac:cxnSpMkLst>
        </pc:cxnChg>
        <pc:cxnChg chg="add mod">
          <ac:chgData name="Stuart C Wilde MBE" userId="effe1fc91cccb1d5" providerId="LiveId" clId="{52953467-E7BB-A146-A87D-2304E7E66E6B}" dt="2023-01-01T19:42:07.358" v="31678" actId="208"/>
          <ac:cxnSpMkLst>
            <pc:docMk/>
            <pc:sldMk cId="2987344521" sldId="299"/>
            <ac:cxnSpMk id="28" creationId="{45F81DD9-14F3-CB87-21DF-4F68568BBAD7}"/>
          </ac:cxnSpMkLst>
        </pc:cxnChg>
        <pc:cxnChg chg="add mod">
          <ac:chgData name="Stuart C Wilde MBE" userId="effe1fc91cccb1d5" providerId="LiveId" clId="{52953467-E7BB-A146-A87D-2304E7E66E6B}" dt="2023-01-01T19:42:07.358" v="31678" actId="208"/>
          <ac:cxnSpMkLst>
            <pc:docMk/>
            <pc:sldMk cId="2987344521" sldId="299"/>
            <ac:cxnSpMk id="30" creationId="{50A09D81-7175-FF23-F681-4EA1D7353AB7}"/>
          </ac:cxnSpMkLst>
        </pc:cxnChg>
        <pc:cxnChg chg="add mod">
          <ac:chgData name="Stuart C Wilde MBE" userId="effe1fc91cccb1d5" providerId="LiveId" clId="{52953467-E7BB-A146-A87D-2304E7E66E6B}" dt="2023-01-01T19:42:07.358" v="31678" actId="208"/>
          <ac:cxnSpMkLst>
            <pc:docMk/>
            <pc:sldMk cId="2987344521" sldId="299"/>
            <ac:cxnSpMk id="31" creationId="{8DDB4692-F339-1E53-C90F-037362FE120F}"/>
          </ac:cxnSpMkLst>
        </pc:cxnChg>
        <pc:cxnChg chg="add mod">
          <ac:chgData name="Stuart C Wilde MBE" userId="effe1fc91cccb1d5" providerId="LiveId" clId="{52953467-E7BB-A146-A87D-2304E7E66E6B}" dt="2023-01-01T19:42:07.358" v="31678" actId="208"/>
          <ac:cxnSpMkLst>
            <pc:docMk/>
            <pc:sldMk cId="2987344521" sldId="299"/>
            <ac:cxnSpMk id="32" creationId="{FEA568FE-86A7-9542-381D-C8FD6C89261E}"/>
          </ac:cxnSpMkLst>
        </pc:cxnChg>
        <pc:cxnChg chg="add mod">
          <ac:chgData name="Stuart C Wilde MBE" userId="effe1fc91cccb1d5" providerId="LiveId" clId="{52953467-E7BB-A146-A87D-2304E7E66E6B}" dt="2023-01-01T19:42:07.358" v="31678" actId="208"/>
          <ac:cxnSpMkLst>
            <pc:docMk/>
            <pc:sldMk cId="2987344521" sldId="299"/>
            <ac:cxnSpMk id="33" creationId="{CA0C5DCD-C3E9-DF19-0735-3D0B221261BC}"/>
          </ac:cxnSpMkLst>
        </pc:cxnChg>
        <pc:cxnChg chg="add mod">
          <ac:chgData name="Stuart C Wilde MBE" userId="effe1fc91cccb1d5" providerId="LiveId" clId="{52953467-E7BB-A146-A87D-2304E7E66E6B}" dt="2023-01-01T19:42:07.358" v="31678" actId="208"/>
          <ac:cxnSpMkLst>
            <pc:docMk/>
            <pc:sldMk cId="2987344521" sldId="299"/>
            <ac:cxnSpMk id="34" creationId="{E582F271-225D-32A4-185D-F126788E616D}"/>
          </ac:cxnSpMkLst>
        </pc:cxnChg>
        <pc:cxnChg chg="add mod">
          <ac:chgData name="Stuart C Wilde MBE" userId="effe1fc91cccb1d5" providerId="LiveId" clId="{52953467-E7BB-A146-A87D-2304E7E66E6B}" dt="2023-01-01T19:42:07.358" v="31678" actId="208"/>
          <ac:cxnSpMkLst>
            <pc:docMk/>
            <pc:sldMk cId="2987344521" sldId="299"/>
            <ac:cxnSpMk id="35" creationId="{4EF0EB62-58AA-38A4-3797-FB52A0B4AC8B}"/>
          </ac:cxnSpMkLst>
        </pc:cxnChg>
        <pc:cxnChg chg="add mod">
          <ac:chgData name="Stuart C Wilde MBE" userId="effe1fc91cccb1d5" providerId="LiveId" clId="{52953467-E7BB-A146-A87D-2304E7E66E6B}" dt="2023-01-01T19:42:07.358" v="31678" actId="208"/>
          <ac:cxnSpMkLst>
            <pc:docMk/>
            <pc:sldMk cId="2987344521" sldId="299"/>
            <ac:cxnSpMk id="37" creationId="{79B8BAD9-C8B6-3A53-F249-468FE338E1FB}"/>
          </ac:cxnSpMkLst>
        </pc:cxnChg>
        <pc:cxnChg chg="add mod">
          <ac:chgData name="Stuart C Wilde MBE" userId="effe1fc91cccb1d5" providerId="LiveId" clId="{52953467-E7BB-A146-A87D-2304E7E66E6B}" dt="2022-12-09T12:29:47.462" v="29571"/>
          <ac:cxnSpMkLst>
            <pc:docMk/>
            <pc:sldMk cId="2987344521" sldId="299"/>
            <ac:cxnSpMk id="38" creationId="{C4EF46F4-2764-D223-C36F-58DBF696829C}"/>
          </ac:cxnSpMkLst>
        </pc:cxnChg>
        <pc:cxnChg chg="add mod">
          <ac:chgData name="Stuart C Wilde MBE" userId="effe1fc91cccb1d5" providerId="LiveId" clId="{52953467-E7BB-A146-A87D-2304E7E66E6B}" dt="2023-01-01T19:42:11.489" v="31679" actId="208"/>
          <ac:cxnSpMkLst>
            <pc:docMk/>
            <pc:sldMk cId="2987344521" sldId="299"/>
            <ac:cxnSpMk id="42" creationId="{E0166AE5-A252-F02D-91D8-F359EBEB054E}"/>
          </ac:cxnSpMkLst>
        </pc:cxnChg>
      </pc:sldChg>
      <pc:sldChg chg="addSp delSp modSp add mod ord">
        <pc:chgData name="Stuart C Wilde MBE" userId="effe1fc91cccb1d5" providerId="LiveId" clId="{52953467-E7BB-A146-A87D-2304E7E66E6B}" dt="2023-01-02T16:54:46.793" v="32852" actId="20577"/>
        <pc:sldMkLst>
          <pc:docMk/>
          <pc:sldMk cId="2822794169" sldId="300"/>
        </pc:sldMkLst>
        <pc:spChg chg="del">
          <ac:chgData name="Stuart C Wilde MBE" userId="effe1fc91cccb1d5" providerId="LiveId" clId="{52953467-E7BB-A146-A87D-2304E7E66E6B}" dt="2022-12-13T15:18:48.853" v="29579" actId="478"/>
          <ac:spMkLst>
            <pc:docMk/>
            <pc:sldMk cId="2822794169" sldId="300"/>
            <ac:spMk id="2" creationId="{3A83EA31-2159-86F1-5032-EFEFD0697755}"/>
          </ac:spMkLst>
        </pc:spChg>
        <pc:spChg chg="del">
          <ac:chgData name="Stuart C Wilde MBE" userId="effe1fc91cccb1d5" providerId="LiveId" clId="{52953467-E7BB-A146-A87D-2304E7E66E6B}" dt="2022-12-13T15:18:48.853" v="29579" actId="478"/>
          <ac:spMkLst>
            <pc:docMk/>
            <pc:sldMk cId="2822794169" sldId="300"/>
            <ac:spMk id="3" creationId="{31A2DC28-E565-8426-6122-1D8A3220F2E8}"/>
          </ac:spMkLst>
        </pc:spChg>
        <pc:spChg chg="add mod">
          <ac:chgData name="Stuart C Wilde MBE" userId="effe1fc91cccb1d5" providerId="LiveId" clId="{52953467-E7BB-A146-A87D-2304E7E66E6B}" dt="2022-12-18T11:49:01.676" v="29729" actId="113"/>
          <ac:spMkLst>
            <pc:docMk/>
            <pc:sldMk cId="2822794169" sldId="300"/>
            <ac:spMk id="5" creationId="{025CEFB1-244B-283A-01D9-211AAAC3E1E5}"/>
          </ac:spMkLst>
        </pc:spChg>
        <pc:spChg chg="del">
          <ac:chgData name="Stuart C Wilde MBE" userId="effe1fc91cccb1d5" providerId="LiveId" clId="{52953467-E7BB-A146-A87D-2304E7E66E6B}" dt="2022-12-13T15:18:48.853" v="29579" actId="478"/>
          <ac:spMkLst>
            <pc:docMk/>
            <pc:sldMk cId="2822794169" sldId="300"/>
            <ac:spMk id="7" creationId="{A5E33C38-9F40-D9F0-0520-437CFA1D8D97}"/>
          </ac:spMkLst>
        </pc:spChg>
        <pc:spChg chg="add mod">
          <ac:chgData name="Stuart C Wilde MBE" userId="effe1fc91cccb1d5" providerId="LiveId" clId="{52953467-E7BB-A146-A87D-2304E7E66E6B}" dt="2022-12-18T11:49:01.676" v="29729" actId="113"/>
          <ac:spMkLst>
            <pc:docMk/>
            <pc:sldMk cId="2822794169" sldId="300"/>
            <ac:spMk id="12" creationId="{64A35672-BACC-0F15-4CE5-77D7B3B39403}"/>
          </ac:spMkLst>
        </pc:spChg>
        <pc:spChg chg="del">
          <ac:chgData name="Stuart C Wilde MBE" userId="effe1fc91cccb1d5" providerId="LiveId" clId="{52953467-E7BB-A146-A87D-2304E7E66E6B}" dt="2022-12-13T15:18:48.853" v="29579" actId="478"/>
          <ac:spMkLst>
            <pc:docMk/>
            <pc:sldMk cId="2822794169" sldId="300"/>
            <ac:spMk id="13" creationId="{BAA3A4A2-569D-4AFD-2DA1-091D01368B9D}"/>
          </ac:spMkLst>
        </pc:spChg>
        <pc:spChg chg="del">
          <ac:chgData name="Stuart C Wilde MBE" userId="effe1fc91cccb1d5" providerId="LiveId" clId="{52953467-E7BB-A146-A87D-2304E7E66E6B}" dt="2022-12-13T15:18:48.853" v="29579" actId="478"/>
          <ac:spMkLst>
            <pc:docMk/>
            <pc:sldMk cId="2822794169" sldId="300"/>
            <ac:spMk id="15" creationId="{C372BDBC-8805-CC7D-6DBD-DD4BCCDC14B5}"/>
          </ac:spMkLst>
        </pc:spChg>
        <pc:spChg chg="add mod">
          <ac:chgData name="Stuart C Wilde MBE" userId="effe1fc91cccb1d5" providerId="LiveId" clId="{52953467-E7BB-A146-A87D-2304E7E66E6B}" dt="2022-12-18T11:49:01.676" v="29729" actId="113"/>
          <ac:spMkLst>
            <pc:docMk/>
            <pc:sldMk cId="2822794169" sldId="300"/>
            <ac:spMk id="16" creationId="{437BB74F-626E-B0F7-D8D6-8D069B1AA38A}"/>
          </ac:spMkLst>
        </pc:spChg>
        <pc:spChg chg="del">
          <ac:chgData name="Stuart C Wilde MBE" userId="effe1fc91cccb1d5" providerId="LiveId" clId="{52953467-E7BB-A146-A87D-2304E7E66E6B}" dt="2022-12-13T15:18:48.853" v="29579" actId="478"/>
          <ac:spMkLst>
            <pc:docMk/>
            <pc:sldMk cId="2822794169" sldId="300"/>
            <ac:spMk id="17" creationId="{055C786C-7FF6-ED40-09EC-84447837EDA9}"/>
          </ac:spMkLst>
        </pc:spChg>
        <pc:spChg chg="del">
          <ac:chgData name="Stuart C Wilde MBE" userId="effe1fc91cccb1d5" providerId="LiveId" clId="{52953467-E7BB-A146-A87D-2304E7E66E6B}" dt="2022-12-13T15:18:48.853" v="29579" actId="478"/>
          <ac:spMkLst>
            <pc:docMk/>
            <pc:sldMk cId="2822794169" sldId="300"/>
            <ac:spMk id="18" creationId="{BA385C9D-C53A-2A90-FF71-7EF309733174}"/>
          </ac:spMkLst>
        </pc:spChg>
        <pc:spChg chg="add mod">
          <ac:chgData name="Stuart C Wilde MBE" userId="effe1fc91cccb1d5" providerId="LiveId" clId="{52953467-E7BB-A146-A87D-2304E7E66E6B}" dt="2022-12-18T11:49:01.676" v="29729" actId="113"/>
          <ac:spMkLst>
            <pc:docMk/>
            <pc:sldMk cId="2822794169" sldId="300"/>
            <ac:spMk id="19" creationId="{F4963259-B78A-A8A5-21A9-6B2D52712AEC}"/>
          </ac:spMkLst>
        </pc:spChg>
        <pc:spChg chg="del">
          <ac:chgData name="Stuart C Wilde MBE" userId="effe1fc91cccb1d5" providerId="LiveId" clId="{52953467-E7BB-A146-A87D-2304E7E66E6B}" dt="2022-12-13T15:18:48.853" v="29579" actId="478"/>
          <ac:spMkLst>
            <pc:docMk/>
            <pc:sldMk cId="2822794169" sldId="300"/>
            <ac:spMk id="20" creationId="{EA8979BD-C58B-35B0-F885-1BDA7B323A58}"/>
          </ac:spMkLst>
        </pc:spChg>
        <pc:spChg chg="add mod">
          <ac:chgData name="Stuart C Wilde MBE" userId="effe1fc91cccb1d5" providerId="LiveId" clId="{52953467-E7BB-A146-A87D-2304E7E66E6B}" dt="2022-12-18T11:49:01.676" v="29729" actId="113"/>
          <ac:spMkLst>
            <pc:docMk/>
            <pc:sldMk cId="2822794169" sldId="300"/>
            <ac:spMk id="21" creationId="{A6234B48-2110-E38A-5F17-6C17CBDD2605}"/>
          </ac:spMkLst>
        </pc:spChg>
        <pc:spChg chg="del">
          <ac:chgData name="Stuart C Wilde MBE" userId="effe1fc91cccb1d5" providerId="LiveId" clId="{52953467-E7BB-A146-A87D-2304E7E66E6B}" dt="2022-12-13T15:18:48.853" v="29579" actId="478"/>
          <ac:spMkLst>
            <pc:docMk/>
            <pc:sldMk cId="2822794169" sldId="300"/>
            <ac:spMk id="22" creationId="{E0C3B681-3B64-D293-6853-43FBFA01976C}"/>
          </ac:spMkLst>
        </pc:spChg>
        <pc:spChg chg="mod">
          <ac:chgData name="Stuart C Wilde MBE" userId="effe1fc91cccb1d5" providerId="LiveId" clId="{52953467-E7BB-A146-A87D-2304E7E66E6B}" dt="2023-01-02T16:54:46.793" v="32852" actId="20577"/>
          <ac:spMkLst>
            <pc:docMk/>
            <pc:sldMk cId="2822794169" sldId="300"/>
            <ac:spMk id="29" creationId="{C5A8C257-B6E4-D850-0685-E36894744DCB}"/>
          </ac:spMkLst>
        </pc:spChg>
        <pc:spChg chg="del">
          <ac:chgData name="Stuart C Wilde MBE" userId="effe1fc91cccb1d5" providerId="LiveId" clId="{52953467-E7BB-A146-A87D-2304E7E66E6B}" dt="2022-12-13T15:18:48.853" v="29579" actId="478"/>
          <ac:spMkLst>
            <pc:docMk/>
            <pc:sldMk cId="2822794169" sldId="300"/>
            <ac:spMk id="36" creationId="{B85BAB28-FED6-488A-BBFE-FF08886D3598}"/>
          </ac:spMkLst>
        </pc:spChg>
        <pc:spChg chg="del">
          <ac:chgData name="Stuart C Wilde MBE" userId="effe1fc91cccb1d5" providerId="LiveId" clId="{52953467-E7BB-A146-A87D-2304E7E66E6B}" dt="2022-12-13T15:18:48.853" v="29579" actId="478"/>
          <ac:spMkLst>
            <pc:docMk/>
            <pc:sldMk cId="2822794169" sldId="300"/>
            <ac:spMk id="39" creationId="{D2A6A40C-9F4E-A2FB-2582-1B8486C15FE5}"/>
          </ac:spMkLst>
        </pc:spChg>
        <pc:spChg chg="del">
          <ac:chgData name="Stuart C Wilde MBE" userId="effe1fc91cccb1d5" providerId="LiveId" clId="{52953467-E7BB-A146-A87D-2304E7E66E6B}" dt="2022-12-13T15:18:48.853" v="29579" actId="478"/>
          <ac:spMkLst>
            <pc:docMk/>
            <pc:sldMk cId="2822794169" sldId="300"/>
            <ac:spMk id="40" creationId="{6F20056D-50C3-9133-4A08-82FD045D6177}"/>
          </ac:spMkLst>
        </pc:spChg>
        <pc:spChg chg="del">
          <ac:chgData name="Stuart C Wilde MBE" userId="effe1fc91cccb1d5" providerId="LiveId" clId="{52953467-E7BB-A146-A87D-2304E7E66E6B}" dt="2022-12-13T15:18:48.853" v="29579" actId="478"/>
          <ac:spMkLst>
            <pc:docMk/>
            <pc:sldMk cId="2822794169" sldId="300"/>
            <ac:spMk id="41" creationId="{9170ACEB-4585-C547-ACD2-D6E0F6F54BFE}"/>
          </ac:spMkLst>
        </pc:spChg>
        <pc:spChg chg="add mod">
          <ac:chgData name="Stuart C Wilde MBE" userId="effe1fc91cccb1d5" providerId="LiveId" clId="{52953467-E7BB-A146-A87D-2304E7E66E6B}" dt="2022-12-18T11:49:01.676" v="29729" actId="113"/>
          <ac:spMkLst>
            <pc:docMk/>
            <pc:sldMk cId="2822794169" sldId="300"/>
            <ac:spMk id="43" creationId="{025528FC-A977-FEB2-D3D8-F526D0611D4C}"/>
          </ac:spMkLst>
        </pc:spChg>
        <pc:spChg chg="add mod">
          <ac:chgData name="Stuart C Wilde MBE" userId="effe1fc91cccb1d5" providerId="LiveId" clId="{52953467-E7BB-A146-A87D-2304E7E66E6B}" dt="2022-12-18T12:10:59.771" v="29819" actId="20577"/>
          <ac:spMkLst>
            <pc:docMk/>
            <pc:sldMk cId="2822794169" sldId="300"/>
            <ac:spMk id="44" creationId="{5DA310C6-D74B-70CC-291F-A4D1EE61923D}"/>
          </ac:spMkLst>
        </pc:spChg>
        <pc:spChg chg="add mod">
          <ac:chgData name="Stuart C Wilde MBE" userId="effe1fc91cccb1d5" providerId="LiveId" clId="{52953467-E7BB-A146-A87D-2304E7E66E6B}" dt="2022-12-18T11:47:58.622" v="29726" actId="2711"/>
          <ac:spMkLst>
            <pc:docMk/>
            <pc:sldMk cId="2822794169" sldId="300"/>
            <ac:spMk id="45" creationId="{A130FFBD-4536-DCAA-21B2-52EAAA84E66C}"/>
          </ac:spMkLst>
        </pc:spChg>
        <pc:spChg chg="add mod">
          <ac:chgData name="Stuart C Wilde MBE" userId="effe1fc91cccb1d5" providerId="LiveId" clId="{52953467-E7BB-A146-A87D-2304E7E66E6B}" dt="2022-12-18T11:47:58.622" v="29726" actId="2711"/>
          <ac:spMkLst>
            <pc:docMk/>
            <pc:sldMk cId="2822794169" sldId="300"/>
            <ac:spMk id="46" creationId="{3AD27F30-27D1-139A-0B9C-F326064EB419}"/>
          </ac:spMkLst>
        </pc:spChg>
        <pc:spChg chg="add mod">
          <ac:chgData name="Stuart C Wilde MBE" userId="effe1fc91cccb1d5" providerId="LiveId" clId="{52953467-E7BB-A146-A87D-2304E7E66E6B}" dt="2022-12-18T11:47:58.622" v="29726" actId="2711"/>
          <ac:spMkLst>
            <pc:docMk/>
            <pc:sldMk cId="2822794169" sldId="300"/>
            <ac:spMk id="47" creationId="{A252CC53-49D0-5E59-7B5D-CC29DE4C3F01}"/>
          </ac:spMkLst>
        </pc:spChg>
        <pc:spChg chg="add mod">
          <ac:chgData name="Stuart C Wilde MBE" userId="effe1fc91cccb1d5" providerId="LiveId" clId="{52953467-E7BB-A146-A87D-2304E7E66E6B}" dt="2022-12-18T11:47:58.622" v="29726" actId="2711"/>
          <ac:spMkLst>
            <pc:docMk/>
            <pc:sldMk cId="2822794169" sldId="300"/>
            <ac:spMk id="48" creationId="{DBAD0256-0129-F0F7-29D5-B1B0179448A0}"/>
          </ac:spMkLst>
        </pc:spChg>
        <pc:spChg chg="add mod">
          <ac:chgData name="Stuart C Wilde MBE" userId="effe1fc91cccb1d5" providerId="LiveId" clId="{52953467-E7BB-A146-A87D-2304E7E66E6B}" dt="2022-12-18T11:47:58.622" v="29726" actId="2711"/>
          <ac:spMkLst>
            <pc:docMk/>
            <pc:sldMk cId="2822794169" sldId="300"/>
            <ac:spMk id="49" creationId="{6D2B5D11-5561-B646-FA3D-5800781F13F7}"/>
          </ac:spMkLst>
        </pc:spChg>
        <pc:spChg chg="add mod">
          <ac:chgData name="Stuart C Wilde MBE" userId="effe1fc91cccb1d5" providerId="LiveId" clId="{52953467-E7BB-A146-A87D-2304E7E66E6B}" dt="2022-12-18T11:49:39.988" v="29749" actId="1036"/>
          <ac:spMkLst>
            <pc:docMk/>
            <pc:sldMk cId="2822794169" sldId="300"/>
            <ac:spMk id="50" creationId="{55B5E25F-8F7D-613B-2706-A0094A6937B9}"/>
          </ac:spMkLst>
        </pc:spChg>
        <pc:spChg chg="add mod">
          <ac:chgData name="Stuart C Wilde MBE" userId="effe1fc91cccb1d5" providerId="LiveId" clId="{52953467-E7BB-A146-A87D-2304E7E66E6B}" dt="2022-12-18T11:48:19.055" v="29727" actId="255"/>
          <ac:spMkLst>
            <pc:docMk/>
            <pc:sldMk cId="2822794169" sldId="300"/>
            <ac:spMk id="51" creationId="{E91734AB-D52F-6FE9-4544-BE4E3820B624}"/>
          </ac:spMkLst>
        </pc:spChg>
        <pc:spChg chg="add mod">
          <ac:chgData name="Stuart C Wilde MBE" userId="effe1fc91cccb1d5" providerId="LiveId" clId="{52953467-E7BB-A146-A87D-2304E7E66E6B}" dt="2022-12-18T11:48:19.055" v="29727" actId="255"/>
          <ac:spMkLst>
            <pc:docMk/>
            <pc:sldMk cId="2822794169" sldId="300"/>
            <ac:spMk id="52" creationId="{DA0B4692-BF97-4AB7-134E-47C6C1B8B0D7}"/>
          </ac:spMkLst>
        </pc:spChg>
        <pc:spChg chg="add mod">
          <ac:chgData name="Stuart C Wilde MBE" userId="effe1fc91cccb1d5" providerId="LiveId" clId="{52953467-E7BB-A146-A87D-2304E7E66E6B}" dt="2022-12-18T11:48:19.055" v="29727" actId="255"/>
          <ac:spMkLst>
            <pc:docMk/>
            <pc:sldMk cId="2822794169" sldId="300"/>
            <ac:spMk id="53" creationId="{3D219AD9-B150-460E-90EF-79996F3586E0}"/>
          </ac:spMkLst>
        </pc:spChg>
        <pc:spChg chg="add mod">
          <ac:chgData name="Stuart C Wilde MBE" userId="effe1fc91cccb1d5" providerId="LiveId" clId="{52953467-E7BB-A146-A87D-2304E7E66E6B}" dt="2022-12-18T11:48:19.055" v="29727" actId="255"/>
          <ac:spMkLst>
            <pc:docMk/>
            <pc:sldMk cId="2822794169" sldId="300"/>
            <ac:spMk id="54" creationId="{77503CF2-EE0A-4199-3CCB-2540CB34816E}"/>
          </ac:spMkLst>
        </pc:spChg>
        <pc:spChg chg="add mod">
          <ac:chgData name="Stuart C Wilde MBE" userId="effe1fc91cccb1d5" providerId="LiveId" clId="{52953467-E7BB-A146-A87D-2304E7E66E6B}" dt="2022-12-18T11:48:19.055" v="29727" actId="255"/>
          <ac:spMkLst>
            <pc:docMk/>
            <pc:sldMk cId="2822794169" sldId="300"/>
            <ac:spMk id="55" creationId="{18AE5426-616B-BF24-007E-038E765A969E}"/>
          </ac:spMkLst>
        </pc:spChg>
        <pc:spChg chg="add mod">
          <ac:chgData name="Stuart C Wilde MBE" userId="effe1fc91cccb1d5" providerId="LiveId" clId="{52953467-E7BB-A146-A87D-2304E7E66E6B}" dt="2022-12-18T11:48:19.055" v="29727" actId="255"/>
          <ac:spMkLst>
            <pc:docMk/>
            <pc:sldMk cId="2822794169" sldId="300"/>
            <ac:spMk id="56" creationId="{4B288270-322E-CFF2-7E85-714F86D601F6}"/>
          </ac:spMkLst>
        </pc:spChg>
        <pc:spChg chg="add del mod">
          <ac:chgData name="Stuart C Wilde MBE" userId="effe1fc91cccb1d5" providerId="LiveId" clId="{52953467-E7BB-A146-A87D-2304E7E66E6B}" dt="2022-12-18T11:37:10.141" v="29590" actId="478"/>
          <ac:spMkLst>
            <pc:docMk/>
            <pc:sldMk cId="2822794169" sldId="300"/>
            <ac:spMk id="57" creationId="{BCEE614B-7D78-12D6-850C-5E27C2302D1C}"/>
          </ac:spMkLst>
        </pc:spChg>
        <pc:spChg chg="add del mod">
          <ac:chgData name="Stuart C Wilde MBE" userId="effe1fc91cccb1d5" providerId="LiveId" clId="{52953467-E7BB-A146-A87D-2304E7E66E6B}" dt="2022-12-18T11:37:10.141" v="29590" actId="478"/>
          <ac:spMkLst>
            <pc:docMk/>
            <pc:sldMk cId="2822794169" sldId="300"/>
            <ac:spMk id="58" creationId="{38884D5F-0FA5-B2F4-2310-C0899ADDD3BB}"/>
          </ac:spMkLst>
        </pc:spChg>
        <pc:spChg chg="add del mod">
          <ac:chgData name="Stuart C Wilde MBE" userId="effe1fc91cccb1d5" providerId="LiveId" clId="{52953467-E7BB-A146-A87D-2304E7E66E6B}" dt="2022-12-18T11:37:10.141" v="29590" actId="478"/>
          <ac:spMkLst>
            <pc:docMk/>
            <pc:sldMk cId="2822794169" sldId="300"/>
            <ac:spMk id="59" creationId="{4D4F5051-D45E-0A3F-3813-59EAF7D0555C}"/>
          </ac:spMkLst>
        </pc:spChg>
        <pc:spChg chg="add mod">
          <ac:chgData name="Stuart C Wilde MBE" userId="effe1fc91cccb1d5" providerId="LiveId" clId="{52953467-E7BB-A146-A87D-2304E7E66E6B}" dt="2022-12-18T11:49:01.676" v="29729" actId="113"/>
          <ac:spMkLst>
            <pc:docMk/>
            <pc:sldMk cId="2822794169" sldId="300"/>
            <ac:spMk id="60" creationId="{A04B9660-058B-84CC-AFF5-D38C693AF096}"/>
          </ac:spMkLst>
        </pc:spChg>
        <pc:spChg chg="add mod">
          <ac:chgData name="Stuart C Wilde MBE" userId="effe1fc91cccb1d5" providerId="LiveId" clId="{52953467-E7BB-A146-A87D-2304E7E66E6B}" dt="2022-12-18T11:47:58.622" v="29726" actId="2711"/>
          <ac:spMkLst>
            <pc:docMk/>
            <pc:sldMk cId="2822794169" sldId="300"/>
            <ac:spMk id="61" creationId="{901686D2-0C2C-6A5C-748B-260AF8ECCE43}"/>
          </ac:spMkLst>
        </pc:spChg>
        <pc:spChg chg="add mod">
          <ac:chgData name="Stuart C Wilde MBE" userId="effe1fc91cccb1d5" providerId="LiveId" clId="{52953467-E7BB-A146-A87D-2304E7E66E6B}" dt="2022-12-18T11:48:32.649" v="29728" actId="255"/>
          <ac:spMkLst>
            <pc:docMk/>
            <pc:sldMk cId="2822794169" sldId="300"/>
            <ac:spMk id="62" creationId="{C24CBCB0-6470-0B9C-E301-313443DB5837}"/>
          </ac:spMkLst>
        </pc:spChg>
        <pc:spChg chg="add del mod">
          <ac:chgData name="Stuart C Wilde MBE" userId="effe1fc91cccb1d5" providerId="LiveId" clId="{52953467-E7BB-A146-A87D-2304E7E66E6B}" dt="2022-12-18T11:37:10.141" v="29590" actId="478"/>
          <ac:spMkLst>
            <pc:docMk/>
            <pc:sldMk cId="2822794169" sldId="300"/>
            <ac:spMk id="63" creationId="{57F4770C-943F-2470-63B1-3EAAC6A5F612}"/>
          </ac:spMkLst>
        </pc:spChg>
        <pc:spChg chg="add mod">
          <ac:chgData name="Stuart C Wilde MBE" userId="effe1fc91cccb1d5" providerId="LiveId" clId="{52953467-E7BB-A146-A87D-2304E7E66E6B}" dt="2022-12-18T11:47:58.622" v="29726" actId="2711"/>
          <ac:spMkLst>
            <pc:docMk/>
            <pc:sldMk cId="2822794169" sldId="300"/>
            <ac:spMk id="65" creationId="{2298FE01-05FD-8235-AEFF-0B1D81B6FCAA}"/>
          </ac:spMkLst>
        </pc:spChg>
        <pc:spChg chg="add mod">
          <ac:chgData name="Stuart C Wilde MBE" userId="effe1fc91cccb1d5" providerId="LiveId" clId="{52953467-E7BB-A146-A87D-2304E7E66E6B}" dt="2022-12-18T11:47:58.622" v="29726" actId="2711"/>
          <ac:spMkLst>
            <pc:docMk/>
            <pc:sldMk cId="2822794169" sldId="300"/>
            <ac:spMk id="66" creationId="{A59ED395-25A8-0688-A6A8-3DCA3FC8531A}"/>
          </ac:spMkLst>
        </pc:spChg>
        <pc:spChg chg="add mod">
          <ac:chgData name="Stuart C Wilde MBE" userId="effe1fc91cccb1d5" providerId="LiveId" clId="{52953467-E7BB-A146-A87D-2304E7E66E6B}" dt="2022-12-18T11:58:37.264" v="29784" actId="20577"/>
          <ac:spMkLst>
            <pc:docMk/>
            <pc:sldMk cId="2822794169" sldId="300"/>
            <ac:spMk id="67" creationId="{BA717EC9-D310-3A92-22DF-D0F5FE7145DD}"/>
          </ac:spMkLst>
        </pc:spChg>
        <pc:spChg chg="add mod">
          <ac:chgData name="Stuart C Wilde MBE" userId="effe1fc91cccb1d5" providerId="LiveId" clId="{52953467-E7BB-A146-A87D-2304E7E66E6B}" dt="2022-12-18T11:47:58.622" v="29726" actId="2711"/>
          <ac:spMkLst>
            <pc:docMk/>
            <pc:sldMk cId="2822794169" sldId="300"/>
            <ac:spMk id="69" creationId="{DB965F0A-1495-33F9-2C2C-D36C2A06873F}"/>
          </ac:spMkLst>
        </pc:spChg>
        <pc:spChg chg="add mod">
          <ac:chgData name="Stuart C Wilde MBE" userId="effe1fc91cccb1d5" providerId="LiveId" clId="{52953467-E7BB-A146-A87D-2304E7E66E6B}" dt="2022-12-18T11:47:58.622" v="29726" actId="2711"/>
          <ac:spMkLst>
            <pc:docMk/>
            <pc:sldMk cId="2822794169" sldId="300"/>
            <ac:spMk id="70" creationId="{6723EB42-8E3B-FEA0-8BAD-8395632733A1}"/>
          </ac:spMkLst>
        </pc:spChg>
        <pc:spChg chg="add mod">
          <ac:chgData name="Stuart C Wilde MBE" userId="effe1fc91cccb1d5" providerId="LiveId" clId="{52953467-E7BB-A146-A87D-2304E7E66E6B}" dt="2022-12-18T12:01:44.081" v="29808" actId="1037"/>
          <ac:spMkLst>
            <pc:docMk/>
            <pc:sldMk cId="2822794169" sldId="300"/>
            <ac:spMk id="71" creationId="{C9207306-FBB9-6051-45CE-9E7D75752178}"/>
          </ac:spMkLst>
        </pc:spChg>
        <pc:spChg chg="add mod">
          <ac:chgData name="Stuart C Wilde MBE" userId="effe1fc91cccb1d5" providerId="LiveId" clId="{52953467-E7BB-A146-A87D-2304E7E66E6B}" dt="2022-12-18T12:01:44.081" v="29808" actId="1037"/>
          <ac:spMkLst>
            <pc:docMk/>
            <pc:sldMk cId="2822794169" sldId="300"/>
            <ac:spMk id="72" creationId="{54B384E9-5A8F-B8F7-54E6-D3C408E1165B}"/>
          </ac:spMkLst>
        </pc:spChg>
        <pc:spChg chg="add del mod">
          <ac:chgData name="Stuart C Wilde MBE" userId="effe1fc91cccb1d5" providerId="LiveId" clId="{52953467-E7BB-A146-A87D-2304E7E66E6B}" dt="2022-12-18T11:52:36.285" v="29750" actId="478"/>
          <ac:spMkLst>
            <pc:docMk/>
            <pc:sldMk cId="2822794169" sldId="300"/>
            <ac:spMk id="73" creationId="{E6AC218D-09FE-B271-73E5-EF78B0629FFE}"/>
          </ac:spMkLst>
        </pc:spChg>
        <pc:spChg chg="add del mod">
          <ac:chgData name="Stuart C Wilde MBE" userId="effe1fc91cccb1d5" providerId="LiveId" clId="{52953467-E7BB-A146-A87D-2304E7E66E6B}" dt="2022-12-18T11:36:05.465" v="29589" actId="478"/>
          <ac:spMkLst>
            <pc:docMk/>
            <pc:sldMk cId="2822794169" sldId="300"/>
            <ac:spMk id="74" creationId="{F5C5A54F-DB9F-25FA-4779-D79F6EF69DB7}"/>
          </ac:spMkLst>
        </pc:spChg>
        <pc:spChg chg="add del mod">
          <ac:chgData name="Stuart C Wilde MBE" userId="effe1fc91cccb1d5" providerId="LiveId" clId="{52953467-E7BB-A146-A87D-2304E7E66E6B}" dt="2022-12-18T11:36:05.465" v="29589" actId="478"/>
          <ac:spMkLst>
            <pc:docMk/>
            <pc:sldMk cId="2822794169" sldId="300"/>
            <ac:spMk id="75" creationId="{BB456C37-C243-AC40-AF49-3F9DE222EF00}"/>
          </ac:spMkLst>
        </pc:spChg>
        <pc:spChg chg="add del mod">
          <ac:chgData name="Stuart C Wilde MBE" userId="effe1fc91cccb1d5" providerId="LiveId" clId="{52953467-E7BB-A146-A87D-2304E7E66E6B}" dt="2022-12-18T11:39:57.808" v="29716" actId="478"/>
          <ac:spMkLst>
            <pc:docMk/>
            <pc:sldMk cId="2822794169" sldId="300"/>
            <ac:spMk id="76" creationId="{6B9FB71F-5DAE-9DB7-D719-99CAC7CFCDDD}"/>
          </ac:spMkLst>
        </pc:spChg>
        <pc:spChg chg="add mod">
          <ac:chgData name="Stuart C Wilde MBE" userId="effe1fc91cccb1d5" providerId="LiveId" clId="{52953467-E7BB-A146-A87D-2304E7E66E6B}" dt="2022-12-18T12:01:18.757" v="29786" actId="207"/>
          <ac:spMkLst>
            <pc:docMk/>
            <pc:sldMk cId="2822794169" sldId="300"/>
            <ac:spMk id="77" creationId="{80193964-E276-4EF7-6CDC-C50067C3AA2B}"/>
          </ac:spMkLst>
        </pc:spChg>
        <pc:spChg chg="add del mod">
          <ac:chgData name="Stuart C Wilde MBE" userId="effe1fc91cccb1d5" providerId="LiveId" clId="{52953467-E7BB-A146-A87D-2304E7E66E6B}" dt="2022-12-18T11:35:28.874" v="29588" actId="478"/>
          <ac:spMkLst>
            <pc:docMk/>
            <pc:sldMk cId="2822794169" sldId="300"/>
            <ac:spMk id="78" creationId="{E5C6C724-D838-98C9-29BD-72F24ED23814}"/>
          </ac:spMkLst>
        </pc:spChg>
        <pc:spChg chg="add del mod">
          <ac:chgData name="Stuart C Wilde MBE" userId="effe1fc91cccb1d5" providerId="LiveId" clId="{52953467-E7BB-A146-A87D-2304E7E66E6B}" dt="2022-12-18T12:02:32.258" v="29809" actId="478"/>
          <ac:spMkLst>
            <pc:docMk/>
            <pc:sldMk cId="2822794169" sldId="300"/>
            <ac:spMk id="79" creationId="{D8A777E4-D612-CDAD-FC9E-778690608981}"/>
          </ac:spMkLst>
        </pc:spChg>
        <pc:spChg chg="add del mod">
          <ac:chgData name="Stuart C Wilde MBE" userId="effe1fc91cccb1d5" providerId="LiveId" clId="{52953467-E7BB-A146-A87D-2304E7E66E6B}" dt="2022-12-18T11:39:06.129" v="29666" actId="478"/>
          <ac:spMkLst>
            <pc:docMk/>
            <pc:sldMk cId="2822794169" sldId="300"/>
            <ac:spMk id="80" creationId="{A74CDCA1-6547-DC95-C9ED-F1C8715C2692}"/>
          </ac:spMkLst>
        </pc:spChg>
        <pc:spChg chg="add del mod">
          <ac:chgData name="Stuart C Wilde MBE" userId="effe1fc91cccb1d5" providerId="LiveId" clId="{52953467-E7BB-A146-A87D-2304E7E66E6B}" dt="2022-12-18T11:39:06.129" v="29666" actId="478"/>
          <ac:spMkLst>
            <pc:docMk/>
            <pc:sldMk cId="2822794169" sldId="300"/>
            <ac:spMk id="81" creationId="{797F1DED-416D-FFC4-18F7-DD87624CE1C4}"/>
          </ac:spMkLst>
        </pc:spChg>
        <pc:spChg chg="add del mod">
          <ac:chgData name="Stuart C Wilde MBE" userId="effe1fc91cccb1d5" providerId="LiveId" clId="{52953467-E7BB-A146-A87D-2304E7E66E6B}" dt="2022-12-18T11:39:06.129" v="29666" actId="478"/>
          <ac:spMkLst>
            <pc:docMk/>
            <pc:sldMk cId="2822794169" sldId="300"/>
            <ac:spMk id="82" creationId="{E17853C6-E938-E1CF-838C-6A73A4D085D4}"/>
          </ac:spMkLst>
        </pc:spChg>
        <pc:spChg chg="add del mod">
          <ac:chgData name="Stuart C Wilde MBE" userId="effe1fc91cccb1d5" providerId="LiveId" clId="{52953467-E7BB-A146-A87D-2304E7E66E6B}" dt="2022-12-18T11:39:06.129" v="29666" actId="478"/>
          <ac:spMkLst>
            <pc:docMk/>
            <pc:sldMk cId="2822794169" sldId="300"/>
            <ac:spMk id="83" creationId="{17E90B82-CAF9-6A01-4965-21F999758D32}"/>
          </ac:spMkLst>
        </pc:spChg>
        <pc:spChg chg="add del mod">
          <ac:chgData name="Stuart C Wilde MBE" userId="effe1fc91cccb1d5" providerId="LiveId" clId="{52953467-E7BB-A146-A87D-2304E7E66E6B}" dt="2022-12-18T11:39:06.129" v="29666" actId="478"/>
          <ac:spMkLst>
            <pc:docMk/>
            <pc:sldMk cId="2822794169" sldId="300"/>
            <ac:spMk id="84" creationId="{3DF04B5E-6A80-145A-F82A-51FDBAF651F8}"/>
          </ac:spMkLst>
        </pc:spChg>
        <pc:spChg chg="add del mod">
          <ac:chgData name="Stuart C Wilde MBE" userId="effe1fc91cccb1d5" providerId="LiveId" clId="{52953467-E7BB-A146-A87D-2304E7E66E6B}" dt="2022-12-18T11:39:06.129" v="29666" actId="478"/>
          <ac:spMkLst>
            <pc:docMk/>
            <pc:sldMk cId="2822794169" sldId="300"/>
            <ac:spMk id="85" creationId="{30DDDFFE-7515-DFEE-5A5B-BF5A53A71F97}"/>
          </ac:spMkLst>
        </pc:spChg>
        <pc:picChg chg="del">
          <ac:chgData name="Stuart C Wilde MBE" userId="effe1fc91cccb1d5" providerId="LiveId" clId="{52953467-E7BB-A146-A87D-2304E7E66E6B}" dt="2022-12-13T15:18:48.853" v="29579" actId="478"/>
          <ac:picMkLst>
            <pc:docMk/>
            <pc:sldMk cId="2822794169" sldId="300"/>
            <ac:picMk id="6" creationId="{A05373E0-A312-B95B-525C-CA3ED16E6605}"/>
          </ac:picMkLst>
        </pc:picChg>
        <pc:cxnChg chg="del mod">
          <ac:chgData name="Stuart C Wilde MBE" userId="effe1fc91cccb1d5" providerId="LiveId" clId="{52953467-E7BB-A146-A87D-2304E7E66E6B}" dt="2022-12-13T15:18:48.853" v="29579" actId="478"/>
          <ac:cxnSpMkLst>
            <pc:docMk/>
            <pc:sldMk cId="2822794169" sldId="300"/>
            <ac:cxnSpMk id="23" creationId="{146BBC36-8E7C-590B-C3A2-907479A77C32}"/>
          </ac:cxnSpMkLst>
        </pc:cxnChg>
        <pc:cxnChg chg="del mod">
          <ac:chgData name="Stuart C Wilde MBE" userId="effe1fc91cccb1d5" providerId="LiveId" clId="{52953467-E7BB-A146-A87D-2304E7E66E6B}" dt="2022-12-13T15:18:48.853" v="29579" actId="478"/>
          <ac:cxnSpMkLst>
            <pc:docMk/>
            <pc:sldMk cId="2822794169" sldId="300"/>
            <ac:cxnSpMk id="24" creationId="{EFFC4126-28BE-2599-B66D-96FB8463A838}"/>
          </ac:cxnSpMkLst>
        </pc:cxnChg>
        <pc:cxnChg chg="del mod">
          <ac:chgData name="Stuart C Wilde MBE" userId="effe1fc91cccb1d5" providerId="LiveId" clId="{52953467-E7BB-A146-A87D-2304E7E66E6B}" dt="2022-12-13T15:18:48.853" v="29579" actId="478"/>
          <ac:cxnSpMkLst>
            <pc:docMk/>
            <pc:sldMk cId="2822794169" sldId="300"/>
            <ac:cxnSpMk id="26" creationId="{045F85AE-7F88-D058-0820-BC51A89E5006}"/>
          </ac:cxnSpMkLst>
        </pc:cxnChg>
        <pc:cxnChg chg="del mod">
          <ac:chgData name="Stuart C Wilde MBE" userId="effe1fc91cccb1d5" providerId="LiveId" clId="{52953467-E7BB-A146-A87D-2304E7E66E6B}" dt="2022-12-13T15:18:48.853" v="29579" actId="478"/>
          <ac:cxnSpMkLst>
            <pc:docMk/>
            <pc:sldMk cId="2822794169" sldId="300"/>
            <ac:cxnSpMk id="27" creationId="{DBE8CD17-89FB-94E3-F45C-11017B57E0E1}"/>
          </ac:cxnSpMkLst>
        </pc:cxnChg>
        <pc:cxnChg chg="del mod">
          <ac:chgData name="Stuart C Wilde MBE" userId="effe1fc91cccb1d5" providerId="LiveId" clId="{52953467-E7BB-A146-A87D-2304E7E66E6B}" dt="2022-12-13T15:18:48.853" v="29579" actId="478"/>
          <ac:cxnSpMkLst>
            <pc:docMk/>
            <pc:sldMk cId="2822794169" sldId="300"/>
            <ac:cxnSpMk id="28" creationId="{45F81DD9-14F3-CB87-21DF-4F68568BBAD7}"/>
          </ac:cxnSpMkLst>
        </pc:cxnChg>
        <pc:cxnChg chg="del mod">
          <ac:chgData name="Stuart C Wilde MBE" userId="effe1fc91cccb1d5" providerId="LiveId" clId="{52953467-E7BB-A146-A87D-2304E7E66E6B}" dt="2022-12-13T15:18:48.853" v="29579" actId="478"/>
          <ac:cxnSpMkLst>
            <pc:docMk/>
            <pc:sldMk cId="2822794169" sldId="300"/>
            <ac:cxnSpMk id="30" creationId="{50A09D81-7175-FF23-F681-4EA1D7353AB7}"/>
          </ac:cxnSpMkLst>
        </pc:cxnChg>
        <pc:cxnChg chg="del mod">
          <ac:chgData name="Stuart C Wilde MBE" userId="effe1fc91cccb1d5" providerId="LiveId" clId="{52953467-E7BB-A146-A87D-2304E7E66E6B}" dt="2022-12-13T15:18:48.853" v="29579" actId="478"/>
          <ac:cxnSpMkLst>
            <pc:docMk/>
            <pc:sldMk cId="2822794169" sldId="300"/>
            <ac:cxnSpMk id="31" creationId="{8DDB4692-F339-1E53-C90F-037362FE120F}"/>
          </ac:cxnSpMkLst>
        </pc:cxnChg>
        <pc:cxnChg chg="del mod">
          <ac:chgData name="Stuart C Wilde MBE" userId="effe1fc91cccb1d5" providerId="LiveId" clId="{52953467-E7BB-A146-A87D-2304E7E66E6B}" dt="2022-12-13T15:18:48.853" v="29579" actId="478"/>
          <ac:cxnSpMkLst>
            <pc:docMk/>
            <pc:sldMk cId="2822794169" sldId="300"/>
            <ac:cxnSpMk id="32" creationId="{FEA568FE-86A7-9542-381D-C8FD6C89261E}"/>
          </ac:cxnSpMkLst>
        </pc:cxnChg>
        <pc:cxnChg chg="del">
          <ac:chgData name="Stuart C Wilde MBE" userId="effe1fc91cccb1d5" providerId="LiveId" clId="{52953467-E7BB-A146-A87D-2304E7E66E6B}" dt="2022-12-13T15:18:48.853" v="29579" actId="478"/>
          <ac:cxnSpMkLst>
            <pc:docMk/>
            <pc:sldMk cId="2822794169" sldId="300"/>
            <ac:cxnSpMk id="33" creationId="{CA0C5DCD-C3E9-DF19-0735-3D0B221261BC}"/>
          </ac:cxnSpMkLst>
        </pc:cxnChg>
        <pc:cxnChg chg="del">
          <ac:chgData name="Stuart C Wilde MBE" userId="effe1fc91cccb1d5" providerId="LiveId" clId="{52953467-E7BB-A146-A87D-2304E7E66E6B}" dt="2022-12-13T15:18:48.853" v="29579" actId="478"/>
          <ac:cxnSpMkLst>
            <pc:docMk/>
            <pc:sldMk cId="2822794169" sldId="300"/>
            <ac:cxnSpMk id="34" creationId="{E582F271-225D-32A4-185D-F126788E616D}"/>
          </ac:cxnSpMkLst>
        </pc:cxnChg>
        <pc:cxnChg chg="del">
          <ac:chgData name="Stuart C Wilde MBE" userId="effe1fc91cccb1d5" providerId="LiveId" clId="{52953467-E7BB-A146-A87D-2304E7E66E6B}" dt="2022-12-13T15:18:48.853" v="29579" actId="478"/>
          <ac:cxnSpMkLst>
            <pc:docMk/>
            <pc:sldMk cId="2822794169" sldId="300"/>
            <ac:cxnSpMk id="35" creationId="{4EF0EB62-58AA-38A4-3797-FB52A0B4AC8B}"/>
          </ac:cxnSpMkLst>
        </pc:cxnChg>
        <pc:cxnChg chg="del mod">
          <ac:chgData name="Stuart C Wilde MBE" userId="effe1fc91cccb1d5" providerId="LiveId" clId="{52953467-E7BB-A146-A87D-2304E7E66E6B}" dt="2022-12-13T15:18:48.853" v="29579" actId="478"/>
          <ac:cxnSpMkLst>
            <pc:docMk/>
            <pc:sldMk cId="2822794169" sldId="300"/>
            <ac:cxnSpMk id="37" creationId="{79B8BAD9-C8B6-3A53-F249-468FE338E1FB}"/>
          </ac:cxnSpMkLst>
        </pc:cxnChg>
        <pc:cxnChg chg="del">
          <ac:chgData name="Stuart C Wilde MBE" userId="effe1fc91cccb1d5" providerId="LiveId" clId="{52953467-E7BB-A146-A87D-2304E7E66E6B}" dt="2022-12-13T15:18:48.853" v="29579" actId="478"/>
          <ac:cxnSpMkLst>
            <pc:docMk/>
            <pc:sldMk cId="2822794169" sldId="300"/>
            <ac:cxnSpMk id="38" creationId="{C4EF46F4-2764-D223-C36F-58DBF696829C}"/>
          </ac:cxnSpMkLst>
        </pc:cxnChg>
        <pc:cxnChg chg="del">
          <ac:chgData name="Stuart C Wilde MBE" userId="effe1fc91cccb1d5" providerId="LiveId" clId="{52953467-E7BB-A146-A87D-2304E7E66E6B}" dt="2022-12-13T15:18:48.853" v="29579" actId="478"/>
          <ac:cxnSpMkLst>
            <pc:docMk/>
            <pc:sldMk cId="2822794169" sldId="300"/>
            <ac:cxnSpMk id="42" creationId="{E0166AE5-A252-F02D-91D8-F359EBEB054E}"/>
          </ac:cxnSpMkLst>
        </pc:cxnChg>
        <pc:cxnChg chg="add mod">
          <ac:chgData name="Stuart C Wilde MBE" userId="effe1fc91cccb1d5" providerId="LiveId" clId="{52953467-E7BB-A146-A87D-2304E7E66E6B}" dt="2022-12-18T11:38:28.284" v="29652" actId="1036"/>
          <ac:cxnSpMkLst>
            <pc:docMk/>
            <pc:sldMk cId="2822794169" sldId="300"/>
            <ac:cxnSpMk id="64" creationId="{4EFC777C-5A92-D480-D002-760412356497}"/>
          </ac:cxnSpMkLst>
        </pc:cxnChg>
        <pc:cxnChg chg="add mod">
          <ac:chgData name="Stuart C Wilde MBE" userId="effe1fc91cccb1d5" providerId="LiveId" clId="{52953467-E7BB-A146-A87D-2304E7E66E6B}" dt="2022-12-18T11:38:28.284" v="29652" actId="1036"/>
          <ac:cxnSpMkLst>
            <pc:docMk/>
            <pc:sldMk cId="2822794169" sldId="300"/>
            <ac:cxnSpMk id="68" creationId="{44EFAF2D-2161-89F1-6E53-3A720A10DCAE}"/>
          </ac:cxnSpMkLst>
        </pc:cxnChg>
      </pc:sldChg>
      <pc:sldChg chg="addSp delSp modSp add mod">
        <pc:chgData name="Stuart C Wilde MBE" userId="effe1fc91cccb1d5" providerId="LiveId" clId="{52953467-E7BB-A146-A87D-2304E7E66E6B}" dt="2023-01-05T15:58:23.568" v="35786" actId="478"/>
        <pc:sldMkLst>
          <pc:docMk/>
          <pc:sldMk cId="2735931578" sldId="301"/>
        </pc:sldMkLst>
        <pc:spChg chg="del">
          <ac:chgData name="Stuart C Wilde MBE" userId="effe1fc91cccb1d5" providerId="LiveId" clId="{52953467-E7BB-A146-A87D-2304E7E66E6B}" dt="2022-12-23T08:13:45.826" v="29821" actId="478"/>
          <ac:spMkLst>
            <pc:docMk/>
            <pc:sldMk cId="2735931578" sldId="301"/>
            <ac:spMk id="5" creationId="{025CEFB1-244B-283A-01D9-211AAAC3E1E5}"/>
          </ac:spMkLst>
        </pc:spChg>
        <pc:spChg chg="add del mod">
          <ac:chgData name="Stuart C Wilde MBE" userId="effe1fc91cccb1d5" providerId="LiveId" clId="{52953467-E7BB-A146-A87D-2304E7E66E6B}" dt="2023-01-05T15:58:23.568" v="35786" actId="478"/>
          <ac:spMkLst>
            <pc:docMk/>
            <pc:sldMk cId="2735931578" sldId="301"/>
            <ac:spMk id="6" creationId="{055D0E0D-24EA-569A-FC1B-30C8A443103B}"/>
          </ac:spMkLst>
        </pc:spChg>
        <pc:spChg chg="del">
          <ac:chgData name="Stuart C Wilde MBE" userId="effe1fc91cccb1d5" providerId="LiveId" clId="{52953467-E7BB-A146-A87D-2304E7E66E6B}" dt="2022-12-23T08:13:45.826" v="29821" actId="478"/>
          <ac:spMkLst>
            <pc:docMk/>
            <pc:sldMk cId="2735931578" sldId="301"/>
            <ac:spMk id="12" creationId="{64A35672-BACC-0F15-4CE5-77D7B3B39403}"/>
          </ac:spMkLst>
        </pc:spChg>
        <pc:spChg chg="del">
          <ac:chgData name="Stuart C Wilde MBE" userId="effe1fc91cccb1d5" providerId="LiveId" clId="{52953467-E7BB-A146-A87D-2304E7E66E6B}" dt="2022-12-23T08:13:45.826" v="29821" actId="478"/>
          <ac:spMkLst>
            <pc:docMk/>
            <pc:sldMk cId="2735931578" sldId="301"/>
            <ac:spMk id="16" creationId="{437BB74F-626E-B0F7-D8D6-8D069B1AA38A}"/>
          </ac:spMkLst>
        </pc:spChg>
        <pc:spChg chg="del">
          <ac:chgData name="Stuart C Wilde MBE" userId="effe1fc91cccb1d5" providerId="LiveId" clId="{52953467-E7BB-A146-A87D-2304E7E66E6B}" dt="2022-12-23T08:13:45.826" v="29821" actId="478"/>
          <ac:spMkLst>
            <pc:docMk/>
            <pc:sldMk cId="2735931578" sldId="301"/>
            <ac:spMk id="19" creationId="{F4963259-B78A-A8A5-21A9-6B2D52712AEC}"/>
          </ac:spMkLst>
        </pc:spChg>
        <pc:spChg chg="del">
          <ac:chgData name="Stuart C Wilde MBE" userId="effe1fc91cccb1d5" providerId="LiveId" clId="{52953467-E7BB-A146-A87D-2304E7E66E6B}" dt="2022-12-23T08:13:45.826" v="29821" actId="478"/>
          <ac:spMkLst>
            <pc:docMk/>
            <pc:sldMk cId="2735931578" sldId="301"/>
            <ac:spMk id="21" creationId="{A6234B48-2110-E38A-5F17-6C17CBDD2605}"/>
          </ac:spMkLst>
        </pc:spChg>
        <pc:spChg chg="mod">
          <ac:chgData name="Stuart C Wilde MBE" userId="effe1fc91cccb1d5" providerId="LiveId" clId="{52953467-E7BB-A146-A87D-2304E7E66E6B}" dt="2023-01-02T17:05:34.399" v="32867" actId="20577"/>
          <ac:spMkLst>
            <pc:docMk/>
            <pc:sldMk cId="2735931578" sldId="301"/>
            <ac:spMk id="29" creationId="{C5A8C257-B6E4-D850-0685-E36894744DCB}"/>
          </ac:spMkLst>
        </pc:spChg>
        <pc:spChg chg="del">
          <ac:chgData name="Stuart C Wilde MBE" userId="effe1fc91cccb1d5" providerId="LiveId" clId="{52953467-E7BB-A146-A87D-2304E7E66E6B}" dt="2022-12-23T08:13:45.826" v="29821" actId="478"/>
          <ac:spMkLst>
            <pc:docMk/>
            <pc:sldMk cId="2735931578" sldId="301"/>
            <ac:spMk id="43" creationId="{025528FC-A977-FEB2-D3D8-F526D0611D4C}"/>
          </ac:spMkLst>
        </pc:spChg>
        <pc:spChg chg="del">
          <ac:chgData name="Stuart C Wilde MBE" userId="effe1fc91cccb1d5" providerId="LiveId" clId="{52953467-E7BB-A146-A87D-2304E7E66E6B}" dt="2022-12-23T08:13:45.826" v="29821" actId="478"/>
          <ac:spMkLst>
            <pc:docMk/>
            <pc:sldMk cId="2735931578" sldId="301"/>
            <ac:spMk id="44" creationId="{5DA310C6-D74B-70CC-291F-A4D1EE61923D}"/>
          </ac:spMkLst>
        </pc:spChg>
        <pc:spChg chg="del">
          <ac:chgData name="Stuart C Wilde MBE" userId="effe1fc91cccb1d5" providerId="LiveId" clId="{52953467-E7BB-A146-A87D-2304E7E66E6B}" dt="2022-12-23T08:13:45.826" v="29821" actId="478"/>
          <ac:spMkLst>
            <pc:docMk/>
            <pc:sldMk cId="2735931578" sldId="301"/>
            <ac:spMk id="45" creationId="{A130FFBD-4536-DCAA-21B2-52EAAA84E66C}"/>
          </ac:spMkLst>
        </pc:spChg>
        <pc:spChg chg="del">
          <ac:chgData name="Stuart C Wilde MBE" userId="effe1fc91cccb1d5" providerId="LiveId" clId="{52953467-E7BB-A146-A87D-2304E7E66E6B}" dt="2022-12-23T08:13:45.826" v="29821" actId="478"/>
          <ac:spMkLst>
            <pc:docMk/>
            <pc:sldMk cId="2735931578" sldId="301"/>
            <ac:spMk id="46" creationId="{3AD27F30-27D1-139A-0B9C-F326064EB419}"/>
          </ac:spMkLst>
        </pc:spChg>
        <pc:spChg chg="del">
          <ac:chgData name="Stuart C Wilde MBE" userId="effe1fc91cccb1d5" providerId="LiveId" clId="{52953467-E7BB-A146-A87D-2304E7E66E6B}" dt="2022-12-23T08:13:45.826" v="29821" actId="478"/>
          <ac:spMkLst>
            <pc:docMk/>
            <pc:sldMk cId="2735931578" sldId="301"/>
            <ac:spMk id="47" creationId="{A252CC53-49D0-5E59-7B5D-CC29DE4C3F01}"/>
          </ac:spMkLst>
        </pc:spChg>
        <pc:spChg chg="del">
          <ac:chgData name="Stuart C Wilde MBE" userId="effe1fc91cccb1d5" providerId="LiveId" clId="{52953467-E7BB-A146-A87D-2304E7E66E6B}" dt="2022-12-23T08:13:45.826" v="29821" actId="478"/>
          <ac:spMkLst>
            <pc:docMk/>
            <pc:sldMk cId="2735931578" sldId="301"/>
            <ac:spMk id="48" creationId="{DBAD0256-0129-F0F7-29D5-B1B0179448A0}"/>
          </ac:spMkLst>
        </pc:spChg>
        <pc:spChg chg="del">
          <ac:chgData name="Stuart C Wilde MBE" userId="effe1fc91cccb1d5" providerId="LiveId" clId="{52953467-E7BB-A146-A87D-2304E7E66E6B}" dt="2022-12-23T08:13:45.826" v="29821" actId="478"/>
          <ac:spMkLst>
            <pc:docMk/>
            <pc:sldMk cId="2735931578" sldId="301"/>
            <ac:spMk id="49" creationId="{6D2B5D11-5561-B646-FA3D-5800781F13F7}"/>
          </ac:spMkLst>
        </pc:spChg>
        <pc:spChg chg="del">
          <ac:chgData name="Stuart C Wilde MBE" userId="effe1fc91cccb1d5" providerId="LiveId" clId="{52953467-E7BB-A146-A87D-2304E7E66E6B}" dt="2022-12-23T08:13:45.826" v="29821" actId="478"/>
          <ac:spMkLst>
            <pc:docMk/>
            <pc:sldMk cId="2735931578" sldId="301"/>
            <ac:spMk id="50" creationId="{55B5E25F-8F7D-613B-2706-A0094A6937B9}"/>
          </ac:spMkLst>
        </pc:spChg>
        <pc:spChg chg="del">
          <ac:chgData name="Stuart C Wilde MBE" userId="effe1fc91cccb1d5" providerId="LiveId" clId="{52953467-E7BB-A146-A87D-2304E7E66E6B}" dt="2022-12-23T08:13:45.826" v="29821" actId="478"/>
          <ac:spMkLst>
            <pc:docMk/>
            <pc:sldMk cId="2735931578" sldId="301"/>
            <ac:spMk id="51" creationId="{E91734AB-D52F-6FE9-4544-BE4E3820B624}"/>
          </ac:spMkLst>
        </pc:spChg>
        <pc:spChg chg="del">
          <ac:chgData name="Stuart C Wilde MBE" userId="effe1fc91cccb1d5" providerId="LiveId" clId="{52953467-E7BB-A146-A87D-2304E7E66E6B}" dt="2022-12-23T08:13:45.826" v="29821" actId="478"/>
          <ac:spMkLst>
            <pc:docMk/>
            <pc:sldMk cId="2735931578" sldId="301"/>
            <ac:spMk id="52" creationId="{DA0B4692-BF97-4AB7-134E-47C6C1B8B0D7}"/>
          </ac:spMkLst>
        </pc:spChg>
        <pc:spChg chg="del">
          <ac:chgData name="Stuart C Wilde MBE" userId="effe1fc91cccb1d5" providerId="LiveId" clId="{52953467-E7BB-A146-A87D-2304E7E66E6B}" dt="2022-12-23T08:13:45.826" v="29821" actId="478"/>
          <ac:spMkLst>
            <pc:docMk/>
            <pc:sldMk cId="2735931578" sldId="301"/>
            <ac:spMk id="53" creationId="{3D219AD9-B150-460E-90EF-79996F3586E0}"/>
          </ac:spMkLst>
        </pc:spChg>
        <pc:spChg chg="del">
          <ac:chgData name="Stuart C Wilde MBE" userId="effe1fc91cccb1d5" providerId="LiveId" clId="{52953467-E7BB-A146-A87D-2304E7E66E6B}" dt="2022-12-23T08:13:45.826" v="29821" actId="478"/>
          <ac:spMkLst>
            <pc:docMk/>
            <pc:sldMk cId="2735931578" sldId="301"/>
            <ac:spMk id="54" creationId="{77503CF2-EE0A-4199-3CCB-2540CB34816E}"/>
          </ac:spMkLst>
        </pc:spChg>
        <pc:spChg chg="del">
          <ac:chgData name="Stuart C Wilde MBE" userId="effe1fc91cccb1d5" providerId="LiveId" clId="{52953467-E7BB-A146-A87D-2304E7E66E6B}" dt="2022-12-23T08:13:45.826" v="29821" actId="478"/>
          <ac:spMkLst>
            <pc:docMk/>
            <pc:sldMk cId="2735931578" sldId="301"/>
            <ac:spMk id="55" creationId="{18AE5426-616B-BF24-007E-038E765A969E}"/>
          </ac:spMkLst>
        </pc:spChg>
        <pc:spChg chg="del">
          <ac:chgData name="Stuart C Wilde MBE" userId="effe1fc91cccb1d5" providerId="LiveId" clId="{52953467-E7BB-A146-A87D-2304E7E66E6B}" dt="2022-12-23T08:13:45.826" v="29821" actId="478"/>
          <ac:spMkLst>
            <pc:docMk/>
            <pc:sldMk cId="2735931578" sldId="301"/>
            <ac:spMk id="56" creationId="{4B288270-322E-CFF2-7E85-714F86D601F6}"/>
          </ac:spMkLst>
        </pc:spChg>
        <pc:spChg chg="del">
          <ac:chgData name="Stuart C Wilde MBE" userId="effe1fc91cccb1d5" providerId="LiveId" clId="{52953467-E7BB-A146-A87D-2304E7E66E6B}" dt="2022-12-23T08:13:45.826" v="29821" actId="478"/>
          <ac:spMkLst>
            <pc:docMk/>
            <pc:sldMk cId="2735931578" sldId="301"/>
            <ac:spMk id="60" creationId="{A04B9660-058B-84CC-AFF5-D38C693AF096}"/>
          </ac:spMkLst>
        </pc:spChg>
        <pc:spChg chg="del">
          <ac:chgData name="Stuart C Wilde MBE" userId="effe1fc91cccb1d5" providerId="LiveId" clId="{52953467-E7BB-A146-A87D-2304E7E66E6B}" dt="2022-12-23T08:13:45.826" v="29821" actId="478"/>
          <ac:spMkLst>
            <pc:docMk/>
            <pc:sldMk cId="2735931578" sldId="301"/>
            <ac:spMk id="61" creationId="{901686D2-0C2C-6A5C-748B-260AF8ECCE43}"/>
          </ac:spMkLst>
        </pc:spChg>
        <pc:spChg chg="del">
          <ac:chgData name="Stuart C Wilde MBE" userId="effe1fc91cccb1d5" providerId="LiveId" clId="{52953467-E7BB-A146-A87D-2304E7E66E6B}" dt="2022-12-23T08:13:45.826" v="29821" actId="478"/>
          <ac:spMkLst>
            <pc:docMk/>
            <pc:sldMk cId="2735931578" sldId="301"/>
            <ac:spMk id="62" creationId="{C24CBCB0-6470-0B9C-E301-313443DB5837}"/>
          </ac:spMkLst>
        </pc:spChg>
        <pc:spChg chg="del">
          <ac:chgData name="Stuart C Wilde MBE" userId="effe1fc91cccb1d5" providerId="LiveId" clId="{52953467-E7BB-A146-A87D-2304E7E66E6B}" dt="2022-12-23T08:13:45.826" v="29821" actId="478"/>
          <ac:spMkLst>
            <pc:docMk/>
            <pc:sldMk cId="2735931578" sldId="301"/>
            <ac:spMk id="65" creationId="{2298FE01-05FD-8235-AEFF-0B1D81B6FCAA}"/>
          </ac:spMkLst>
        </pc:spChg>
        <pc:spChg chg="del">
          <ac:chgData name="Stuart C Wilde MBE" userId="effe1fc91cccb1d5" providerId="LiveId" clId="{52953467-E7BB-A146-A87D-2304E7E66E6B}" dt="2022-12-23T08:13:45.826" v="29821" actId="478"/>
          <ac:spMkLst>
            <pc:docMk/>
            <pc:sldMk cId="2735931578" sldId="301"/>
            <ac:spMk id="66" creationId="{A59ED395-25A8-0688-A6A8-3DCA3FC8531A}"/>
          </ac:spMkLst>
        </pc:spChg>
        <pc:spChg chg="del">
          <ac:chgData name="Stuart C Wilde MBE" userId="effe1fc91cccb1d5" providerId="LiveId" clId="{52953467-E7BB-A146-A87D-2304E7E66E6B}" dt="2022-12-23T08:13:45.826" v="29821" actId="478"/>
          <ac:spMkLst>
            <pc:docMk/>
            <pc:sldMk cId="2735931578" sldId="301"/>
            <ac:spMk id="67" creationId="{BA717EC9-D310-3A92-22DF-D0F5FE7145DD}"/>
          </ac:spMkLst>
        </pc:spChg>
        <pc:spChg chg="del">
          <ac:chgData name="Stuart C Wilde MBE" userId="effe1fc91cccb1d5" providerId="LiveId" clId="{52953467-E7BB-A146-A87D-2304E7E66E6B}" dt="2022-12-23T08:13:45.826" v="29821" actId="478"/>
          <ac:spMkLst>
            <pc:docMk/>
            <pc:sldMk cId="2735931578" sldId="301"/>
            <ac:spMk id="69" creationId="{DB965F0A-1495-33F9-2C2C-D36C2A06873F}"/>
          </ac:spMkLst>
        </pc:spChg>
        <pc:spChg chg="del">
          <ac:chgData name="Stuart C Wilde MBE" userId="effe1fc91cccb1d5" providerId="LiveId" clId="{52953467-E7BB-A146-A87D-2304E7E66E6B}" dt="2022-12-23T08:13:45.826" v="29821" actId="478"/>
          <ac:spMkLst>
            <pc:docMk/>
            <pc:sldMk cId="2735931578" sldId="301"/>
            <ac:spMk id="70" creationId="{6723EB42-8E3B-FEA0-8BAD-8395632733A1}"/>
          </ac:spMkLst>
        </pc:spChg>
        <pc:spChg chg="del">
          <ac:chgData name="Stuart C Wilde MBE" userId="effe1fc91cccb1d5" providerId="LiveId" clId="{52953467-E7BB-A146-A87D-2304E7E66E6B}" dt="2022-12-23T08:13:45.826" v="29821" actId="478"/>
          <ac:spMkLst>
            <pc:docMk/>
            <pc:sldMk cId="2735931578" sldId="301"/>
            <ac:spMk id="71" creationId="{C9207306-FBB9-6051-45CE-9E7D75752178}"/>
          </ac:spMkLst>
        </pc:spChg>
        <pc:spChg chg="del">
          <ac:chgData name="Stuart C Wilde MBE" userId="effe1fc91cccb1d5" providerId="LiveId" clId="{52953467-E7BB-A146-A87D-2304E7E66E6B}" dt="2022-12-23T08:13:45.826" v="29821" actId="478"/>
          <ac:spMkLst>
            <pc:docMk/>
            <pc:sldMk cId="2735931578" sldId="301"/>
            <ac:spMk id="72" creationId="{54B384E9-5A8F-B8F7-54E6-D3C408E1165B}"/>
          </ac:spMkLst>
        </pc:spChg>
        <pc:spChg chg="del">
          <ac:chgData name="Stuart C Wilde MBE" userId="effe1fc91cccb1d5" providerId="LiveId" clId="{52953467-E7BB-A146-A87D-2304E7E66E6B}" dt="2022-12-23T08:13:45.826" v="29821" actId="478"/>
          <ac:spMkLst>
            <pc:docMk/>
            <pc:sldMk cId="2735931578" sldId="301"/>
            <ac:spMk id="77" creationId="{80193964-E276-4EF7-6CDC-C50067C3AA2B}"/>
          </ac:spMkLst>
        </pc:spChg>
        <pc:picChg chg="add del mod">
          <ac:chgData name="Stuart C Wilde MBE" userId="effe1fc91cccb1d5" providerId="LiveId" clId="{52953467-E7BB-A146-A87D-2304E7E66E6B}" dt="2023-01-05T12:42:23.257" v="35526" actId="478"/>
          <ac:picMkLst>
            <pc:docMk/>
            <pc:sldMk cId="2735931578" sldId="301"/>
            <ac:picMk id="2" creationId="{E94C3592-85DC-99DE-27D1-C1F9C5490562}"/>
          </ac:picMkLst>
        </pc:picChg>
        <pc:picChg chg="add del mod">
          <ac:chgData name="Stuart C Wilde MBE" userId="effe1fc91cccb1d5" providerId="LiveId" clId="{52953467-E7BB-A146-A87D-2304E7E66E6B}" dt="2022-12-31T11:35:59.940" v="30218" actId="478"/>
          <ac:picMkLst>
            <pc:docMk/>
            <pc:sldMk cId="2735931578" sldId="301"/>
            <ac:picMk id="3" creationId="{1C5D654C-C3D3-BEC1-8E13-8903A0859F3E}"/>
          </ac:picMkLst>
        </pc:picChg>
        <pc:picChg chg="add del mod">
          <ac:chgData name="Stuart C Wilde MBE" userId="effe1fc91cccb1d5" providerId="LiveId" clId="{52953467-E7BB-A146-A87D-2304E7E66E6B}" dt="2022-12-24T05:30:48.293" v="29857" actId="478"/>
          <ac:picMkLst>
            <pc:docMk/>
            <pc:sldMk cId="2735931578" sldId="301"/>
            <ac:picMk id="3" creationId="{3E711FB9-A40F-A49E-97AF-87DEC1619B74}"/>
          </ac:picMkLst>
        </pc:picChg>
        <pc:picChg chg="add mod modCrop">
          <ac:chgData name="Stuart C Wilde MBE" userId="effe1fc91cccb1d5" providerId="LiveId" clId="{52953467-E7BB-A146-A87D-2304E7E66E6B}" dt="2023-01-05T12:42:25.511" v="35536" actId="1038"/>
          <ac:picMkLst>
            <pc:docMk/>
            <pc:sldMk cId="2735931578" sldId="301"/>
            <ac:picMk id="3" creationId="{9FA18EEF-FFAA-A1F8-493B-794A2949D144}"/>
          </ac:picMkLst>
        </pc:picChg>
        <pc:picChg chg="add del mod">
          <ac:chgData name="Stuart C Wilde MBE" userId="effe1fc91cccb1d5" providerId="LiveId" clId="{52953467-E7BB-A146-A87D-2304E7E66E6B}" dt="2022-12-23T11:24:16.524" v="29832" actId="478"/>
          <ac:picMkLst>
            <pc:docMk/>
            <pc:sldMk cId="2735931578" sldId="301"/>
            <ac:picMk id="3" creationId="{F984AC4D-9191-A67B-4DBB-E4FB5DE32EC3}"/>
          </ac:picMkLst>
        </pc:picChg>
        <pc:picChg chg="add del mod">
          <ac:chgData name="Stuart C Wilde MBE" userId="effe1fc91cccb1d5" providerId="LiveId" clId="{52953467-E7BB-A146-A87D-2304E7E66E6B}" dt="2023-01-03T10:53:27.834" v="34604" actId="478"/>
          <ac:picMkLst>
            <pc:docMk/>
            <pc:sldMk cId="2735931578" sldId="301"/>
            <ac:picMk id="3" creationId="{FAA9DC2C-89D0-A891-6D88-2A44C8851B44}"/>
          </ac:picMkLst>
        </pc:picChg>
        <pc:picChg chg="add del mod">
          <ac:chgData name="Stuart C Wilde MBE" userId="effe1fc91cccb1d5" providerId="LiveId" clId="{52953467-E7BB-A146-A87D-2304E7E66E6B}" dt="2022-12-23T11:57:27.063" v="29838" actId="478"/>
          <ac:picMkLst>
            <pc:docMk/>
            <pc:sldMk cId="2735931578" sldId="301"/>
            <ac:picMk id="5" creationId="{2D1D60C4-00E0-A1BA-1CAC-FCE426739CFF}"/>
          </ac:picMkLst>
        </pc:picChg>
        <pc:picChg chg="add del mod">
          <ac:chgData name="Stuart C Wilde MBE" userId="effe1fc91cccb1d5" providerId="LiveId" clId="{52953467-E7BB-A146-A87D-2304E7E66E6B}" dt="2023-01-01T11:42:12.924" v="30879" actId="478"/>
          <ac:picMkLst>
            <pc:docMk/>
            <pc:sldMk cId="2735931578" sldId="301"/>
            <ac:picMk id="5" creationId="{3F8ACBD4-2FBA-D946-CBEC-9166F8CA2594}"/>
          </ac:picMkLst>
        </pc:picChg>
        <pc:picChg chg="add del mod">
          <ac:chgData name="Stuart C Wilde MBE" userId="effe1fc91cccb1d5" providerId="LiveId" clId="{52953467-E7BB-A146-A87D-2304E7E66E6B}" dt="2023-01-05T12:07:12.059" v="35466" actId="478"/>
          <ac:picMkLst>
            <pc:docMk/>
            <pc:sldMk cId="2735931578" sldId="301"/>
            <ac:picMk id="5" creationId="{45865B47-3AB9-1C0A-F905-5CA3C5262A07}"/>
          </ac:picMkLst>
        </pc:picChg>
        <pc:picChg chg="add del mod">
          <ac:chgData name="Stuart C Wilde MBE" userId="effe1fc91cccb1d5" providerId="LiveId" clId="{52953467-E7BB-A146-A87D-2304E7E66E6B}" dt="2022-12-30T23:43:25.589" v="30030" actId="478"/>
          <ac:picMkLst>
            <pc:docMk/>
            <pc:sldMk cId="2735931578" sldId="301"/>
            <ac:picMk id="5" creationId="{ADCDA59D-83F3-FB84-1254-48619CE044FF}"/>
          </ac:picMkLst>
        </pc:picChg>
        <pc:cxnChg chg="del">
          <ac:chgData name="Stuart C Wilde MBE" userId="effe1fc91cccb1d5" providerId="LiveId" clId="{52953467-E7BB-A146-A87D-2304E7E66E6B}" dt="2022-12-23T08:13:45.826" v="29821" actId="478"/>
          <ac:cxnSpMkLst>
            <pc:docMk/>
            <pc:sldMk cId="2735931578" sldId="301"/>
            <ac:cxnSpMk id="64" creationId="{4EFC777C-5A92-D480-D002-760412356497}"/>
          </ac:cxnSpMkLst>
        </pc:cxnChg>
        <pc:cxnChg chg="del">
          <ac:chgData name="Stuart C Wilde MBE" userId="effe1fc91cccb1d5" providerId="LiveId" clId="{52953467-E7BB-A146-A87D-2304E7E66E6B}" dt="2022-12-23T08:13:45.826" v="29821" actId="478"/>
          <ac:cxnSpMkLst>
            <pc:docMk/>
            <pc:sldMk cId="2735931578" sldId="301"/>
            <ac:cxnSpMk id="68" creationId="{44EFAF2D-2161-89F1-6E53-3A720A10DCAE}"/>
          </ac:cxnSpMkLst>
        </pc:cxnChg>
      </pc:sldChg>
      <pc:sldChg chg="addSp delSp modSp add mod ord">
        <pc:chgData name="Stuart C Wilde MBE" userId="effe1fc91cccb1d5" providerId="LiveId" clId="{52953467-E7BB-A146-A87D-2304E7E66E6B}" dt="2023-01-02T17:05:23.927" v="32863" actId="20577"/>
        <pc:sldMkLst>
          <pc:docMk/>
          <pc:sldMk cId="1031141335" sldId="302"/>
        </pc:sldMkLst>
        <pc:spChg chg="mod">
          <ac:chgData name="Stuart C Wilde MBE" userId="effe1fc91cccb1d5" providerId="LiveId" clId="{52953467-E7BB-A146-A87D-2304E7E66E6B}" dt="2023-01-02T17:05:23.927" v="32863" actId="20577"/>
          <ac:spMkLst>
            <pc:docMk/>
            <pc:sldMk cId="1031141335" sldId="302"/>
            <ac:spMk id="29" creationId="{C5A8C257-B6E4-D850-0685-E36894744DCB}"/>
          </ac:spMkLst>
        </pc:spChg>
        <pc:picChg chg="del">
          <ac:chgData name="Stuart C Wilde MBE" userId="effe1fc91cccb1d5" providerId="LiveId" clId="{52953467-E7BB-A146-A87D-2304E7E66E6B}" dt="2022-12-23T08:38:54.311" v="29829" actId="478"/>
          <ac:picMkLst>
            <pc:docMk/>
            <pc:sldMk cId="1031141335" sldId="302"/>
            <ac:picMk id="3" creationId="{F984AC4D-9191-A67B-4DBB-E4FB5DE32EC3}"/>
          </ac:picMkLst>
        </pc:picChg>
        <pc:picChg chg="add mod">
          <ac:chgData name="Stuart C Wilde MBE" userId="effe1fc91cccb1d5" providerId="LiveId" clId="{52953467-E7BB-A146-A87D-2304E7E66E6B}" dt="2022-12-23T08:39:17.455" v="29831" actId="1076"/>
          <ac:picMkLst>
            <pc:docMk/>
            <pc:sldMk cId="1031141335" sldId="302"/>
            <ac:picMk id="5" creationId="{6A9A7221-BBDA-99D7-DF03-6C950BE20594}"/>
          </ac:picMkLst>
        </pc:picChg>
      </pc:sldChg>
      <pc:sldChg chg="addSp delSp modSp add mod">
        <pc:chgData name="Stuart C Wilde MBE" userId="effe1fc91cccb1d5" providerId="LiveId" clId="{52953467-E7BB-A146-A87D-2304E7E66E6B}" dt="2023-01-02T17:06:20.132" v="32871" actId="20577"/>
        <pc:sldMkLst>
          <pc:docMk/>
          <pc:sldMk cId="1616907429" sldId="303"/>
        </pc:sldMkLst>
        <pc:spChg chg="mod">
          <ac:chgData name="Stuart C Wilde MBE" userId="effe1fc91cccb1d5" providerId="LiveId" clId="{52953467-E7BB-A146-A87D-2304E7E66E6B}" dt="2023-01-02T17:06:20.132" v="32871" actId="20577"/>
          <ac:spMkLst>
            <pc:docMk/>
            <pc:sldMk cId="1616907429" sldId="303"/>
            <ac:spMk id="29" creationId="{C5A8C257-B6E4-D850-0685-E36894744DCB}"/>
          </ac:spMkLst>
        </pc:spChg>
        <pc:picChg chg="add del mod">
          <ac:chgData name="Stuart C Wilde MBE" userId="effe1fc91cccb1d5" providerId="LiveId" clId="{52953467-E7BB-A146-A87D-2304E7E66E6B}" dt="2022-12-23T16:01:11.677" v="29848" actId="478"/>
          <ac:picMkLst>
            <pc:docMk/>
            <pc:sldMk cId="1616907429" sldId="303"/>
            <ac:picMk id="2" creationId="{80BFEAB5-3A1A-5CCC-A95B-CAFB75C2A277}"/>
          </ac:picMkLst>
        </pc:picChg>
        <pc:picChg chg="add del mod">
          <ac:chgData name="Stuart C Wilde MBE" userId="effe1fc91cccb1d5" providerId="LiveId" clId="{52953467-E7BB-A146-A87D-2304E7E66E6B}" dt="2022-12-24T05:28:18.488" v="29852" actId="478"/>
          <ac:picMkLst>
            <pc:docMk/>
            <pc:sldMk cId="1616907429" sldId="303"/>
            <ac:picMk id="2" creationId="{E7C929E8-E40A-6B8C-B375-5CB6B0562821}"/>
          </ac:picMkLst>
        </pc:picChg>
        <pc:picChg chg="add del mod">
          <ac:chgData name="Stuart C Wilde MBE" userId="effe1fc91cccb1d5" providerId="LiveId" clId="{52953467-E7BB-A146-A87D-2304E7E66E6B}" dt="2023-01-02T16:20:52.150" v="32736" actId="478"/>
          <ac:picMkLst>
            <pc:docMk/>
            <pc:sldMk cId="1616907429" sldId="303"/>
            <ac:picMk id="3" creationId="{6CAA196A-2F96-645C-6D82-0A0A0AFC2BBB}"/>
          </ac:picMkLst>
        </pc:picChg>
        <pc:picChg chg="add del mod">
          <ac:chgData name="Stuart C Wilde MBE" userId="effe1fc91cccb1d5" providerId="LiveId" clId="{52953467-E7BB-A146-A87D-2304E7E66E6B}" dt="2022-12-31T11:34:58.022" v="30207" actId="478"/>
          <ac:picMkLst>
            <pc:docMk/>
            <pc:sldMk cId="1616907429" sldId="303"/>
            <ac:picMk id="3" creationId="{713747B2-76F6-46CD-B5C3-549EA38C19E1}"/>
          </ac:picMkLst>
        </pc:picChg>
        <pc:picChg chg="add del mod">
          <ac:chgData name="Stuart C Wilde MBE" userId="effe1fc91cccb1d5" providerId="LiveId" clId="{52953467-E7BB-A146-A87D-2304E7E66E6B}" dt="2022-12-24T05:22:44.206" v="29850" actId="478"/>
          <ac:picMkLst>
            <pc:docMk/>
            <pc:sldMk cId="1616907429" sldId="303"/>
            <ac:picMk id="3" creationId="{E102DF30-CB00-38EA-93BF-268928D3C519}"/>
          </ac:picMkLst>
        </pc:picChg>
        <pc:picChg chg="add del mod">
          <ac:chgData name="Stuart C Wilde MBE" userId="effe1fc91cccb1d5" providerId="LiveId" clId="{52953467-E7BB-A146-A87D-2304E7E66E6B}" dt="2023-01-02T16:21:26.567" v="32743" actId="478"/>
          <ac:picMkLst>
            <pc:docMk/>
            <pc:sldMk cId="1616907429" sldId="303"/>
            <ac:picMk id="5" creationId="{26E28E9A-5766-B01C-C0A6-847D9FD05844}"/>
          </ac:picMkLst>
        </pc:picChg>
        <pc:picChg chg="del">
          <ac:chgData name="Stuart C Wilde MBE" userId="effe1fc91cccb1d5" providerId="LiveId" clId="{52953467-E7BB-A146-A87D-2304E7E66E6B}" dt="2022-12-23T15:57:37.891" v="29846" actId="478"/>
          <ac:picMkLst>
            <pc:docMk/>
            <pc:sldMk cId="1616907429" sldId="303"/>
            <ac:picMk id="5" creationId="{6A9A7221-BBDA-99D7-DF03-6C950BE20594}"/>
          </ac:picMkLst>
        </pc:picChg>
        <pc:picChg chg="add del mod">
          <ac:chgData name="Stuart C Wilde MBE" userId="effe1fc91cccb1d5" providerId="LiveId" clId="{52953467-E7BB-A146-A87D-2304E7E66E6B}" dt="2022-12-31T11:30:30.520" v="30202" actId="478"/>
          <ac:picMkLst>
            <pc:docMk/>
            <pc:sldMk cId="1616907429" sldId="303"/>
            <ac:picMk id="5" creationId="{ED298812-6A2E-7727-030D-48CBDFBEF919}"/>
          </ac:picMkLst>
        </pc:picChg>
        <pc:picChg chg="add mod">
          <ac:chgData name="Stuart C Wilde MBE" userId="effe1fc91cccb1d5" providerId="LiveId" clId="{52953467-E7BB-A146-A87D-2304E7E66E6B}" dt="2023-01-02T16:22:39.069" v="32749" actId="1582"/>
          <ac:picMkLst>
            <pc:docMk/>
            <pc:sldMk cId="1616907429" sldId="303"/>
            <ac:picMk id="7" creationId="{077CF5C8-9633-6AB3-52F7-EDE4F3E93419}"/>
          </ac:picMkLst>
        </pc:picChg>
        <pc:picChg chg="add del mod">
          <ac:chgData name="Stuart C Wilde MBE" userId="effe1fc91cccb1d5" providerId="LiveId" clId="{52953467-E7BB-A146-A87D-2304E7E66E6B}" dt="2022-12-31T11:35:13.429" v="30212" actId="478"/>
          <ac:picMkLst>
            <pc:docMk/>
            <pc:sldMk cId="1616907429" sldId="303"/>
            <ac:picMk id="7" creationId="{8D9B9719-77BD-7434-6A96-F79689246E49}"/>
          </ac:picMkLst>
        </pc:picChg>
        <pc:picChg chg="add del mod">
          <ac:chgData name="Stuart C Wilde MBE" userId="effe1fc91cccb1d5" providerId="LiveId" clId="{52953467-E7BB-A146-A87D-2304E7E66E6B}" dt="2023-01-01T11:33:00.779" v="30819" actId="478"/>
          <ac:picMkLst>
            <pc:docMk/>
            <pc:sldMk cId="1616907429" sldId="303"/>
            <ac:picMk id="13" creationId="{52122CA2-9CB7-D8C0-ED62-582C3EFA98A3}"/>
          </ac:picMkLst>
        </pc:picChg>
      </pc:sldChg>
      <pc:sldChg chg="addSp delSp modSp add del mod">
        <pc:chgData name="Stuart C Wilde MBE" userId="effe1fc91cccb1d5" providerId="LiveId" clId="{52953467-E7BB-A146-A87D-2304E7E66E6B}" dt="2023-01-02T16:18:29.292" v="32735" actId="2696"/>
        <pc:sldMkLst>
          <pc:docMk/>
          <pc:sldMk cId="1750696773" sldId="304"/>
        </pc:sldMkLst>
        <pc:spChg chg="add mod">
          <ac:chgData name="Stuart C Wilde MBE" userId="effe1fc91cccb1d5" providerId="LiveId" clId="{52953467-E7BB-A146-A87D-2304E7E66E6B}" dt="2023-01-01T11:37:04.474" v="30877" actId="1038"/>
          <ac:spMkLst>
            <pc:docMk/>
            <pc:sldMk cId="1750696773" sldId="304"/>
            <ac:spMk id="19" creationId="{FCB4B782-B027-6E05-F7B0-3346A18FBD44}"/>
          </ac:spMkLst>
        </pc:spChg>
        <pc:spChg chg="add mod">
          <ac:chgData name="Stuart C Wilde MBE" userId="effe1fc91cccb1d5" providerId="LiveId" clId="{52953467-E7BB-A146-A87D-2304E7E66E6B}" dt="2023-01-01T11:37:08.031" v="30878" actId="1036"/>
          <ac:spMkLst>
            <pc:docMk/>
            <pc:sldMk cId="1750696773" sldId="304"/>
            <ac:spMk id="20" creationId="{74BEB3B4-0A05-876F-5BC0-24EFB12DFFA4}"/>
          </ac:spMkLst>
        </pc:spChg>
        <pc:spChg chg="add mod">
          <ac:chgData name="Stuart C Wilde MBE" userId="effe1fc91cccb1d5" providerId="LiveId" clId="{52953467-E7BB-A146-A87D-2304E7E66E6B}" dt="2023-01-01T11:36:56.714" v="30873" actId="1037"/>
          <ac:spMkLst>
            <pc:docMk/>
            <pc:sldMk cId="1750696773" sldId="304"/>
            <ac:spMk id="21" creationId="{C8E38493-C1A2-2C57-2A34-A6F3CA6FDE64}"/>
          </ac:spMkLst>
        </pc:spChg>
        <pc:picChg chg="add mod">
          <ac:chgData name="Stuart C Wilde MBE" userId="effe1fc91cccb1d5" providerId="LiveId" clId="{52953467-E7BB-A146-A87D-2304E7E66E6B}" dt="2023-01-01T11:36:34.494" v="30859" actId="465"/>
          <ac:picMkLst>
            <pc:docMk/>
            <pc:sldMk cId="1750696773" sldId="304"/>
            <ac:picMk id="3" creationId="{A91E8D39-BD41-1149-CB2A-D4088F48CB73}"/>
          </ac:picMkLst>
        </pc:picChg>
        <pc:picChg chg="add del mod">
          <ac:chgData name="Stuart C Wilde MBE" userId="effe1fc91cccb1d5" providerId="LiveId" clId="{52953467-E7BB-A146-A87D-2304E7E66E6B}" dt="2022-12-24T05:59:53.206" v="29905" actId="478"/>
          <ac:picMkLst>
            <pc:docMk/>
            <pc:sldMk cId="1750696773" sldId="304"/>
            <ac:picMk id="3" creationId="{E470F08B-0D34-DECC-8DA1-1D415E6495B6}"/>
          </ac:picMkLst>
        </pc:picChg>
        <pc:picChg chg="del">
          <ac:chgData name="Stuart C Wilde MBE" userId="effe1fc91cccb1d5" providerId="LiveId" clId="{52953467-E7BB-A146-A87D-2304E7E66E6B}" dt="2022-12-24T05:56:40.474" v="29863" actId="478"/>
          <ac:picMkLst>
            <pc:docMk/>
            <pc:sldMk cId="1750696773" sldId="304"/>
            <ac:picMk id="5" creationId="{ED298812-6A2E-7727-030D-48CBDFBEF919}"/>
          </ac:picMkLst>
        </pc:picChg>
        <pc:picChg chg="add mod">
          <ac:chgData name="Stuart C Wilde MBE" userId="effe1fc91cccb1d5" providerId="LiveId" clId="{52953467-E7BB-A146-A87D-2304E7E66E6B}" dt="2023-01-01T11:36:34.494" v="30859" actId="465"/>
          <ac:picMkLst>
            <pc:docMk/>
            <pc:sldMk cId="1750696773" sldId="304"/>
            <ac:picMk id="6" creationId="{B6207926-6E08-A6FB-63B3-07330D0B90EA}"/>
          </ac:picMkLst>
        </pc:picChg>
        <pc:picChg chg="add del mod">
          <ac:chgData name="Stuart C Wilde MBE" userId="effe1fc91cccb1d5" providerId="LiveId" clId="{52953467-E7BB-A146-A87D-2304E7E66E6B}" dt="2022-12-24T05:59:53.609" v="29906" actId="478"/>
          <ac:picMkLst>
            <pc:docMk/>
            <pc:sldMk cId="1750696773" sldId="304"/>
            <ac:picMk id="7" creationId="{A47878EF-D464-B9AF-3900-367CE777DAB3}"/>
          </ac:picMkLst>
        </pc:picChg>
        <pc:picChg chg="add mod">
          <ac:chgData name="Stuart C Wilde MBE" userId="effe1fc91cccb1d5" providerId="LiveId" clId="{52953467-E7BB-A146-A87D-2304E7E66E6B}" dt="2023-01-01T11:36:34.494" v="30859" actId="465"/>
          <ac:picMkLst>
            <pc:docMk/>
            <pc:sldMk cId="1750696773" sldId="304"/>
            <ac:picMk id="12" creationId="{15113B6D-9C53-FC13-3FF5-D7E7E6D448D0}"/>
          </ac:picMkLst>
        </pc:picChg>
        <pc:picChg chg="add del mod">
          <ac:chgData name="Stuart C Wilde MBE" userId="effe1fc91cccb1d5" providerId="LiveId" clId="{52953467-E7BB-A146-A87D-2304E7E66E6B}" dt="2022-12-31T11:23:14.518" v="30108" actId="478"/>
          <ac:picMkLst>
            <pc:docMk/>
            <pc:sldMk cId="1750696773" sldId="304"/>
            <ac:picMk id="13" creationId="{AACE9106-979A-8324-4A3C-C6BF3F7619B5}"/>
          </ac:picMkLst>
        </pc:picChg>
        <pc:picChg chg="add del mod">
          <ac:chgData name="Stuart C Wilde MBE" userId="effe1fc91cccb1d5" providerId="LiveId" clId="{52953467-E7BB-A146-A87D-2304E7E66E6B}" dt="2022-12-31T11:23:14.518" v="30108" actId="478"/>
          <ac:picMkLst>
            <pc:docMk/>
            <pc:sldMk cId="1750696773" sldId="304"/>
            <ac:picMk id="16" creationId="{3CD628C9-4DDA-2CA2-C87D-F807FB3CE343}"/>
          </ac:picMkLst>
        </pc:picChg>
        <pc:picChg chg="add del mod">
          <ac:chgData name="Stuart C Wilde MBE" userId="effe1fc91cccb1d5" providerId="LiveId" clId="{52953467-E7BB-A146-A87D-2304E7E66E6B}" dt="2022-12-31T11:23:14.518" v="30108" actId="478"/>
          <ac:picMkLst>
            <pc:docMk/>
            <pc:sldMk cId="1750696773" sldId="304"/>
            <ac:picMk id="18" creationId="{96DCD490-7CC3-0646-D0C6-5A3A610FFEF5}"/>
          </ac:picMkLst>
        </pc:picChg>
      </pc:sldChg>
      <pc:sldChg chg="addSp delSp modSp add mod ord">
        <pc:chgData name="Stuart C Wilde MBE" userId="effe1fc91cccb1d5" providerId="LiveId" clId="{52953467-E7BB-A146-A87D-2304E7E66E6B}" dt="2023-01-03T10:54:24.873" v="34637" actId="1038"/>
        <pc:sldMkLst>
          <pc:docMk/>
          <pc:sldMk cId="1715259287" sldId="305"/>
        </pc:sldMkLst>
        <pc:spChg chg="add del mod">
          <ac:chgData name="Stuart C Wilde MBE" userId="effe1fc91cccb1d5" providerId="LiveId" clId="{52953467-E7BB-A146-A87D-2304E7E66E6B}" dt="2023-01-01T19:53:10.387" v="31754" actId="478"/>
          <ac:spMkLst>
            <pc:docMk/>
            <pc:sldMk cId="1715259287" sldId="305"/>
            <ac:spMk id="2" creationId="{CEAD27E8-C735-808E-8C16-B5C3C90B0462}"/>
          </ac:spMkLst>
        </pc:spChg>
        <pc:spChg chg="add del mod">
          <ac:chgData name="Stuart C Wilde MBE" userId="effe1fc91cccb1d5" providerId="LiveId" clId="{52953467-E7BB-A146-A87D-2304E7E66E6B}" dt="2023-01-01T19:46:29.056" v="31692" actId="478"/>
          <ac:spMkLst>
            <pc:docMk/>
            <pc:sldMk cId="1715259287" sldId="305"/>
            <ac:spMk id="5" creationId="{DEBC0338-4F75-37A4-1CB9-87C5FCE47035}"/>
          </ac:spMkLst>
        </pc:spChg>
        <pc:spChg chg="add mod">
          <ac:chgData name="Stuart C Wilde MBE" userId="effe1fc91cccb1d5" providerId="LiveId" clId="{52953467-E7BB-A146-A87D-2304E7E66E6B}" dt="2023-01-03T10:54:24.873" v="34637" actId="1038"/>
          <ac:spMkLst>
            <pc:docMk/>
            <pc:sldMk cId="1715259287" sldId="305"/>
            <ac:spMk id="7" creationId="{AB9F1984-8564-07BD-BDCA-07341B501D7C}"/>
          </ac:spMkLst>
        </pc:spChg>
        <pc:spChg chg="add mod">
          <ac:chgData name="Stuart C Wilde MBE" userId="effe1fc91cccb1d5" providerId="LiveId" clId="{52953467-E7BB-A146-A87D-2304E7E66E6B}" dt="2023-01-03T10:54:24.873" v="34637" actId="1038"/>
          <ac:spMkLst>
            <pc:docMk/>
            <pc:sldMk cId="1715259287" sldId="305"/>
            <ac:spMk id="13" creationId="{82A13771-ABD9-942D-F473-DB4587226046}"/>
          </ac:spMkLst>
        </pc:spChg>
        <pc:spChg chg="add mod">
          <ac:chgData name="Stuart C Wilde MBE" userId="effe1fc91cccb1d5" providerId="LiveId" clId="{52953467-E7BB-A146-A87D-2304E7E66E6B}" dt="2023-01-03T10:54:24.873" v="34637" actId="1038"/>
          <ac:spMkLst>
            <pc:docMk/>
            <pc:sldMk cId="1715259287" sldId="305"/>
            <ac:spMk id="16" creationId="{6C911A5D-B79E-B00E-D8E5-B1AE9DFB59F8}"/>
          </ac:spMkLst>
        </pc:spChg>
        <pc:spChg chg="add mod">
          <ac:chgData name="Stuart C Wilde MBE" userId="effe1fc91cccb1d5" providerId="LiveId" clId="{52953467-E7BB-A146-A87D-2304E7E66E6B}" dt="2023-01-03T10:54:24.873" v="34637" actId="1038"/>
          <ac:spMkLst>
            <pc:docMk/>
            <pc:sldMk cId="1715259287" sldId="305"/>
            <ac:spMk id="17" creationId="{C56E6D60-6965-C9B0-B9A1-62F013EA7806}"/>
          </ac:spMkLst>
        </pc:spChg>
        <pc:spChg chg="add mod">
          <ac:chgData name="Stuart C Wilde MBE" userId="effe1fc91cccb1d5" providerId="LiveId" clId="{52953467-E7BB-A146-A87D-2304E7E66E6B}" dt="2023-01-03T10:54:24.873" v="34637" actId="1038"/>
          <ac:spMkLst>
            <pc:docMk/>
            <pc:sldMk cId="1715259287" sldId="305"/>
            <ac:spMk id="18" creationId="{6988B989-C11D-F9B0-4999-EA4CFEBCAA32}"/>
          </ac:spMkLst>
        </pc:spChg>
        <pc:spChg chg="add mod">
          <ac:chgData name="Stuart C Wilde MBE" userId="effe1fc91cccb1d5" providerId="LiveId" clId="{52953467-E7BB-A146-A87D-2304E7E66E6B}" dt="2023-01-03T10:54:24.873" v="34637" actId="1038"/>
          <ac:spMkLst>
            <pc:docMk/>
            <pc:sldMk cId="1715259287" sldId="305"/>
            <ac:spMk id="19" creationId="{CD3A5A2D-A054-5F27-F0E7-24CEE7A72D2D}"/>
          </ac:spMkLst>
        </pc:spChg>
        <pc:spChg chg="add mod">
          <ac:chgData name="Stuart C Wilde MBE" userId="effe1fc91cccb1d5" providerId="LiveId" clId="{52953467-E7BB-A146-A87D-2304E7E66E6B}" dt="2023-01-03T10:54:24.873" v="34637" actId="1038"/>
          <ac:spMkLst>
            <pc:docMk/>
            <pc:sldMk cId="1715259287" sldId="305"/>
            <ac:spMk id="20" creationId="{54527D33-4F3C-AA43-BA75-566D4891B9FA}"/>
          </ac:spMkLst>
        </pc:spChg>
        <pc:spChg chg="add mod">
          <ac:chgData name="Stuart C Wilde MBE" userId="effe1fc91cccb1d5" providerId="LiveId" clId="{52953467-E7BB-A146-A87D-2304E7E66E6B}" dt="2023-01-03T10:54:24.873" v="34637" actId="1038"/>
          <ac:spMkLst>
            <pc:docMk/>
            <pc:sldMk cId="1715259287" sldId="305"/>
            <ac:spMk id="21" creationId="{024B71D7-610F-5C6D-8D12-C6FE7A402EB8}"/>
          </ac:spMkLst>
        </pc:spChg>
        <pc:spChg chg="mod">
          <ac:chgData name="Stuart C Wilde MBE" userId="effe1fc91cccb1d5" providerId="LiveId" clId="{52953467-E7BB-A146-A87D-2304E7E66E6B}" dt="2023-01-02T17:06:36.265" v="32875" actId="20577"/>
          <ac:spMkLst>
            <pc:docMk/>
            <pc:sldMk cId="1715259287" sldId="305"/>
            <ac:spMk id="29" creationId="{C5A8C257-B6E4-D850-0685-E36894744DCB}"/>
          </ac:spMkLst>
        </pc:spChg>
        <pc:picChg chg="add mod">
          <ac:chgData name="Stuart C Wilde MBE" userId="effe1fc91cccb1d5" providerId="LiveId" clId="{52953467-E7BB-A146-A87D-2304E7E66E6B}" dt="2023-01-03T10:54:24.873" v="34637" actId="1038"/>
          <ac:picMkLst>
            <pc:docMk/>
            <pc:sldMk cId="1715259287" sldId="305"/>
            <ac:picMk id="3" creationId="{572D57E0-5BA7-4AE9-98C8-F7FFAA558B4C}"/>
          </ac:picMkLst>
        </pc:picChg>
        <pc:picChg chg="del mod">
          <ac:chgData name="Stuart C Wilde MBE" userId="effe1fc91cccb1d5" providerId="LiveId" clId="{52953467-E7BB-A146-A87D-2304E7E66E6B}" dt="2022-12-31T11:15:16.497" v="30035" actId="478"/>
          <ac:picMkLst>
            <pc:docMk/>
            <pc:sldMk cId="1715259287" sldId="305"/>
            <ac:picMk id="3" creationId="{E470F08B-0D34-DECC-8DA1-1D415E6495B6}"/>
          </ac:picMkLst>
        </pc:picChg>
        <pc:picChg chg="add del mod">
          <ac:chgData name="Stuart C Wilde MBE" userId="effe1fc91cccb1d5" providerId="LiveId" clId="{52953467-E7BB-A146-A87D-2304E7E66E6B}" dt="2023-01-02T16:25:38.767" v="32767" actId="478"/>
          <ac:picMkLst>
            <pc:docMk/>
            <pc:sldMk cId="1715259287" sldId="305"/>
            <ac:picMk id="6" creationId="{1423D5E1-34E1-386A-6981-C1F852E7E0C4}"/>
          </ac:picMkLst>
        </pc:picChg>
        <pc:picChg chg="del mod">
          <ac:chgData name="Stuart C Wilde MBE" userId="effe1fc91cccb1d5" providerId="LiveId" clId="{52953467-E7BB-A146-A87D-2304E7E66E6B}" dt="2022-12-31T11:15:17.181" v="30036" actId="478"/>
          <ac:picMkLst>
            <pc:docMk/>
            <pc:sldMk cId="1715259287" sldId="305"/>
            <ac:picMk id="7" creationId="{A47878EF-D464-B9AF-3900-367CE777DAB3}"/>
          </ac:picMkLst>
        </pc:picChg>
        <pc:picChg chg="add del mod">
          <ac:chgData name="Stuart C Wilde MBE" userId="effe1fc91cccb1d5" providerId="LiveId" clId="{52953467-E7BB-A146-A87D-2304E7E66E6B}" dt="2023-01-01T19:46:24.805" v="31691" actId="478"/>
          <ac:picMkLst>
            <pc:docMk/>
            <pc:sldMk cId="1715259287" sldId="305"/>
            <ac:picMk id="12" creationId="{4E91D6FA-A4E9-B34E-FBE7-9DA0E1C91C5E}"/>
          </ac:picMkLst>
        </pc:picChg>
        <pc:picChg chg="del">
          <ac:chgData name="Stuart C Wilde MBE" userId="effe1fc91cccb1d5" providerId="LiveId" clId="{52953467-E7BB-A146-A87D-2304E7E66E6B}" dt="2022-12-24T06:00:49.322" v="29919" actId="478"/>
          <ac:picMkLst>
            <pc:docMk/>
            <pc:sldMk cId="1715259287" sldId="305"/>
            <ac:picMk id="13" creationId="{AACE9106-979A-8324-4A3C-C6BF3F7619B5}"/>
          </ac:picMkLst>
        </pc:picChg>
        <pc:picChg chg="add del mod">
          <ac:chgData name="Stuart C Wilde MBE" userId="effe1fc91cccb1d5" providerId="LiveId" clId="{52953467-E7BB-A146-A87D-2304E7E66E6B}" dt="2023-01-01T19:46:23.861" v="31690" actId="478"/>
          <ac:picMkLst>
            <pc:docMk/>
            <pc:sldMk cId="1715259287" sldId="305"/>
            <ac:picMk id="15" creationId="{FB7D9F32-4DEE-30F7-5349-E5EA47099F23}"/>
          </ac:picMkLst>
        </pc:picChg>
        <pc:picChg chg="del">
          <ac:chgData name="Stuart C Wilde MBE" userId="effe1fc91cccb1d5" providerId="LiveId" clId="{52953467-E7BB-A146-A87D-2304E7E66E6B}" dt="2022-12-24T06:00:48.660" v="29918" actId="478"/>
          <ac:picMkLst>
            <pc:docMk/>
            <pc:sldMk cId="1715259287" sldId="305"/>
            <ac:picMk id="16" creationId="{3CD628C9-4DDA-2CA2-C87D-F807FB3CE343}"/>
          </ac:picMkLst>
        </pc:picChg>
        <pc:picChg chg="del">
          <ac:chgData name="Stuart C Wilde MBE" userId="effe1fc91cccb1d5" providerId="LiveId" clId="{52953467-E7BB-A146-A87D-2304E7E66E6B}" dt="2022-12-24T06:00:48.333" v="29917" actId="478"/>
          <ac:picMkLst>
            <pc:docMk/>
            <pc:sldMk cId="1715259287" sldId="305"/>
            <ac:picMk id="18" creationId="{96DCD490-7CC3-0646-D0C6-5A3A610FFEF5}"/>
          </ac:picMkLst>
        </pc:picChg>
        <pc:cxnChg chg="add mod">
          <ac:chgData name="Stuart C Wilde MBE" userId="effe1fc91cccb1d5" providerId="LiveId" clId="{52953467-E7BB-A146-A87D-2304E7E66E6B}" dt="2023-01-03T10:54:24.873" v="34637" actId="1038"/>
          <ac:cxnSpMkLst>
            <pc:docMk/>
            <pc:sldMk cId="1715259287" sldId="305"/>
            <ac:cxnSpMk id="22" creationId="{9E51254B-3761-0561-40AE-FF52EEEC0EEB}"/>
          </ac:cxnSpMkLst>
        </pc:cxnChg>
        <pc:cxnChg chg="add mod">
          <ac:chgData name="Stuart C Wilde MBE" userId="effe1fc91cccb1d5" providerId="LiveId" clId="{52953467-E7BB-A146-A87D-2304E7E66E6B}" dt="2023-01-03T10:54:24.873" v="34637" actId="1038"/>
          <ac:cxnSpMkLst>
            <pc:docMk/>
            <pc:sldMk cId="1715259287" sldId="305"/>
            <ac:cxnSpMk id="23" creationId="{DF11ADB4-697F-D144-4667-87566FA9D767}"/>
          </ac:cxnSpMkLst>
        </pc:cxnChg>
        <pc:cxnChg chg="add mod">
          <ac:chgData name="Stuart C Wilde MBE" userId="effe1fc91cccb1d5" providerId="LiveId" clId="{52953467-E7BB-A146-A87D-2304E7E66E6B}" dt="2023-01-03T10:54:24.873" v="34637" actId="1038"/>
          <ac:cxnSpMkLst>
            <pc:docMk/>
            <pc:sldMk cId="1715259287" sldId="305"/>
            <ac:cxnSpMk id="24" creationId="{90F05548-EC6B-EBE0-C789-81DAE835C60E}"/>
          </ac:cxnSpMkLst>
        </pc:cxnChg>
        <pc:cxnChg chg="add mod">
          <ac:chgData name="Stuart C Wilde MBE" userId="effe1fc91cccb1d5" providerId="LiveId" clId="{52953467-E7BB-A146-A87D-2304E7E66E6B}" dt="2023-01-03T10:54:24.873" v="34637" actId="1038"/>
          <ac:cxnSpMkLst>
            <pc:docMk/>
            <pc:sldMk cId="1715259287" sldId="305"/>
            <ac:cxnSpMk id="26" creationId="{D4F89BBD-0659-BD95-4B77-9DAFCC07BDC6}"/>
          </ac:cxnSpMkLst>
        </pc:cxnChg>
      </pc:sldChg>
      <pc:sldChg chg="addSp delSp modSp add mod">
        <pc:chgData name="Stuart C Wilde MBE" userId="effe1fc91cccb1d5" providerId="LiveId" clId="{52953467-E7BB-A146-A87D-2304E7E66E6B}" dt="2023-01-05T15:58:32.590" v="35788" actId="478"/>
        <pc:sldMkLst>
          <pc:docMk/>
          <pc:sldMk cId="1197880752" sldId="306"/>
        </pc:sldMkLst>
        <pc:spChg chg="add del mod">
          <ac:chgData name="Stuart C Wilde MBE" userId="effe1fc91cccb1d5" providerId="LiveId" clId="{52953467-E7BB-A146-A87D-2304E7E66E6B}" dt="2023-01-05T14:10:35.686" v="35737" actId="478"/>
          <ac:spMkLst>
            <pc:docMk/>
            <pc:sldMk cId="1197880752" sldId="306"/>
            <ac:spMk id="2" creationId="{C40D7AA4-3FB3-125C-20CC-C92C4AB100A6}"/>
          </ac:spMkLst>
        </pc:spChg>
        <pc:spChg chg="del">
          <ac:chgData name="Stuart C Wilde MBE" userId="effe1fc91cccb1d5" providerId="LiveId" clId="{52953467-E7BB-A146-A87D-2304E7E66E6B}" dt="2023-01-02T17:12:55.113" v="32890" actId="478"/>
          <ac:spMkLst>
            <pc:docMk/>
            <pc:sldMk cId="1197880752" sldId="306"/>
            <ac:spMk id="4" creationId="{60735DC8-A105-4BD0-A57F-2FFC38AECE84}"/>
          </ac:spMkLst>
        </pc:spChg>
        <pc:spChg chg="add del mod">
          <ac:chgData name="Stuart C Wilde MBE" userId="effe1fc91cccb1d5" providerId="LiveId" clId="{52953467-E7BB-A146-A87D-2304E7E66E6B}" dt="2023-01-05T15:58:32.590" v="35788" actId="478"/>
          <ac:spMkLst>
            <pc:docMk/>
            <pc:sldMk cId="1197880752" sldId="306"/>
            <ac:spMk id="12" creationId="{2BB936D9-A6AF-35F0-7416-6BC2F5B0D005}"/>
          </ac:spMkLst>
        </pc:spChg>
        <pc:spChg chg="del">
          <ac:chgData name="Stuart C Wilde MBE" userId="effe1fc91cccb1d5" providerId="LiveId" clId="{52953467-E7BB-A146-A87D-2304E7E66E6B}" dt="2023-01-02T17:12:55.113" v="32890" actId="478"/>
          <ac:spMkLst>
            <pc:docMk/>
            <pc:sldMk cId="1197880752" sldId="306"/>
            <ac:spMk id="14" creationId="{8F43C2BE-FC11-4556-86F2-8EE2FBBF10D2}"/>
          </ac:spMkLst>
        </pc:spChg>
        <pc:spChg chg="del">
          <ac:chgData name="Stuart C Wilde MBE" userId="effe1fc91cccb1d5" providerId="LiveId" clId="{52953467-E7BB-A146-A87D-2304E7E66E6B}" dt="2022-12-31T16:53:01.594" v="30238" actId="478"/>
          <ac:spMkLst>
            <pc:docMk/>
            <pc:sldMk cId="1197880752" sldId="306"/>
            <ac:spMk id="19" creationId="{FCB4B782-B027-6E05-F7B0-3346A18FBD44}"/>
          </ac:spMkLst>
        </pc:spChg>
        <pc:spChg chg="del">
          <ac:chgData name="Stuart C Wilde MBE" userId="effe1fc91cccb1d5" providerId="LiveId" clId="{52953467-E7BB-A146-A87D-2304E7E66E6B}" dt="2022-12-31T16:53:01.594" v="30238" actId="478"/>
          <ac:spMkLst>
            <pc:docMk/>
            <pc:sldMk cId="1197880752" sldId="306"/>
            <ac:spMk id="20" creationId="{74BEB3B4-0A05-876F-5BC0-24EFB12DFFA4}"/>
          </ac:spMkLst>
        </pc:spChg>
        <pc:spChg chg="del">
          <ac:chgData name="Stuart C Wilde MBE" userId="effe1fc91cccb1d5" providerId="LiveId" clId="{52953467-E7BB-A146-A87D-2304E7E66E6B}" dt="2022-12-31T16:53:01.594" v="30238" actId="478"/>
          <ac:spMkLst>
            <pc:docMk/>
            <pc:sldMk cId="1197880752" sldId="306"/>
            <ac:spMk id="21" creationId="{C8E38493-C1A2-2C57-2A34-A6F3CA6FDE64}"/>
          </ac:spMkLst>
        </pc:spChg>
        <pc:spChg chg="del">
          <ac:chgData name="Stuart C Wilde MBE" userId="effe1fc91cccb1d5" providerId="LiveId" clId="{52953467-E7BB-A146-A87D-2304E7E66E6B}" dt="2023-01-02T17:12:55.113" v="32890" actId="478"/>
          <ac:spMkLst>
            <pc:docMk/>
            <pc:sldMk cId="1197880752" sldId="306"/>
            <ac:spMk id="25" creationId="{F54BD576-CC82-43DA-A008-C28EF60A448A}"/>
          </ac:spMkLst>
        </pc:spChg>
        <pc:spChg chg="mod">
          <ac:chgData name="Stuart C Wilde MBE" userId="effe1fc91cccb1d5" providerId="LiveId" clId="{52953467-E7BB-A146-A87D-2304E7E66E6B}" dt="2023-01-03T11:27:15.093" v="35366" actId="1037"/>
          <ac:spMkLst>
            <pc:docMk/>
            <pc:sldMk cId="1197880752" sldId="306"/>
            <ac:spMk id="29" creationId="{C5A8C257-B6E4-D850-0685-E36894744DCB}"/>
          </ac:spMkLst>
        </pc:spChg>
        <pc:spChg chg="add del mod">
          <ac:chgData name="Stuart C Wilde MBE" userId="effe1fc91cccb1d5" providerId="LiveId" clId="{52953467-E7BB-A146-A87D-2304E7E66E6B}" dt="2022-12-31T17:07:17.524" v="30284" actId="478"/>
          <ac:spMkLst>
            <pc:docMk/>
            <pc:sldMk cId="1197880752" sldId="306"/>
            <ac:spMk id="36" creationId="{63263CE7-6553-CC2D-9C58-B99CF9EC3CD6}"/>
          </ac:spMkLst>
        </pc:spChg>
        <pc:spChg chg="add mod">
          <ac:chgData name="Stuart C Wilde MBE" userId="effe1fc91cccb1d5" providerId="LiveId" clId="{52953467-E7BB-A146-A87D-2304E7E66E6B}" dt="2023-01-01T19:43:47.290" v="31684" actId="1582"/>
          <ac:spMkLst>
            <pc:docMk/>
            <pc:sldMk cId="1197880752" sldId="306"/>
            <ac:spMk id="37" creationId="{3A8395CB-3928-9C37-9ABC-66956157B29D}"/>
          </ac:spMkLst>
        </pc:spChg>
        <pc:spChg chg="add mod">
          <ac:chgData name="Stuart C Wilde MBE" userId="effe1fc91cccb1d5" providerId="LiveId" clId="{52953467-E7BB-A146-A87D-2304E7E66E6B}" dt="2023-01-01T19:43:47.290" v="31684" actId="1582"/>
          <ac:spMkLst>
            <pc:docMk/>
            <pc:sldMk cId="1197880752" sldId="306"/>
            <ac:spMk id="38" creationId="{EE1F0BE6-FA4B-DD21-B9FF-2FCD2322379A}"/>
          </ac:spMkLst>
        </pc:spChg>
        <pc:spChg chg="add mod">
          <ac:chgData name="Stuart C Wilde MBE" userId="effe1fc91cccb1d5" providerId="LiveId" clId="{52953467-E7BB-A146-A87D-2304E7E66E6B}" dt="2023-01-05T14:08:00.497" v="35723" actId="1035"/>
          <ac:spMkLst>
            <pc:docMk/>
            <pc:sldMk cId="1197880752" sldId="306"/>
            <ac:spMk id="39" creationId="{15E34540-1DA0-47DB-6EF2-C81CE801F4B9}"/>
          </ac:spMkLst>
        </pc:spChg>
        <pc:spChg chg="add mod">
          <ac:chgData name="Stuart C Wilde MBE" userId="effe1fc91cccb1d5" providerId="LiveId" clId="{52953467-E7BB-A146-A87D-2304E7E66E6B}" dt="2023-01-01T19:43:47.290" v="31684" actId="1582"/>
          <ac:spMkLst>
            <pc:docMk/>
            <pc:sldMk cId="1197880752" sldId="306"/>
            <ac:spMk id="40" creationId="{D98DCDA8-29FD-5469-D313-2EF240A3826B}"/>
          </ac:spMkLst>
        </pc:spChg>
        <pc:picChg chg="del">
          <ac:chgData name="Stuart C Wilde MBE" userId="effe1fc91cccb1d5" providerId="LiveId" clId="{52953467-E7BB-A146-A87D-2304E7E66E6B}" dt="2022-12-31T16:53:01.594" v="30238" actId="478"/>
          <ac:picMkLst>
            <pc:docMk/>
            <pc:sldMk cId="1197880752" sldId="306"/>
            <ac:picMk id="3" creationId="{A91E8D39-BD41-1149-CB2A-D4088F48CB73}"/>
          </ac:picMkLst>
        </pc:picChg>
        <pc:picChg chg="add del mod">
          <ac:chgData name="Stuart C Wilde MBE" userId="effe1fc91cccb1d5" providerId="LiveId" clId="{52953467-E7BB-A146-A87D-2304E7E66E6B}" dt="2023-01-05T14:00:57.787" v="35627"/>
          <ac:picMkLst>
            <pc:docMk/>
            <pc:sldMk cId="1197880752" sldId="306"/>
            <ac:picMk id="4" creationId="{5F9B2BC2-FF70-5111-B326-AD9833B89E98}"/>
          </ac:picMkLst>
        </pc:picChg>
        <pc:picChg chg="add del mod">
          <ac:chgData name="Stuart C Wilde MBE" userId="effe1fc91cccb1d5" providerId="LiveId" clId="{52953467-E7BB-A146-A87D-2304E7E66E6B}" dt="2023-01-05T12:55:18.142" v="35599" actId="478"/>
          <ac:picMkLst>
            <pc:docMk/>
            <pc:sldMk cId="1197880752" sldId="306"/>
            <ac:picMk id="4" creationId="{B7CC78D3-4089-BDFE-E499-70CACC7FAEF9}"/>
          </ac:picMkLst>
        </pc:picChg>
        <pc:picChg chg="add del mod">
          <ac:chgData name="Stuart C Wilde MBE" userId="effe1fc91cccb1d5" providerId="LiveId" clId="{52953467-E7BB-A146-A87D-2304E7E66E6B}" dt="2023-01-01T11:05:07.289" v="30698" actId="478"/>
          <ac:picMkLst>
            <pc:docMk/>
            <pc:sldMk cId="1197880752" sldId="306"/>
            <ac:picMk id="5" creationId="{5E0E697E-AF9C-C59D-DBFB-8368F89E44F5}"/>
          </ac:picMkLst>
        </pc:picChg>
        <pc:picChg chg="add mod">
          <ac:chgData name="Stuart C Wilde MBE" userId="effe1fc91cccb1d5" providerId="LiveId" clId="{52953467-E7BB-A146-A87D-2304E7E66E6B}" dt="2023-01-05T14:09:12.599" v="35731" actId="465"/>
          <ac:picMkLst>
            <pc:docMk/>
            <pc:sldMk cId="1197880752" sldId="306"/>
            <ac:picMk id="5" creationId="{FFA2D8B4-D545-D18D-DA50-204D1B512E0B}"/>
          </ac:picMkLst>
        </pc:picChg>
        <pc:picChg chg="add del mod">
          <ac:chgData name="Stuart C Wilde MBE" userId="effe1fc91cccb1d5" providerId="LiveId" clId="{52953467-E7BB-A146-A87D-2304E7E66E6B}" dt="2023-01-05T14:07:21.795" v="35695" actId="478"/>
          <ac:picMkLst>
            <pc:docMk/>
            <pc:sldMk cId="1197880752" sldId="306"/>
            <ac:picMk id="6" creationId="{9E3BA853-8E0A-63FC-4F2F-98538D646CA3}"/>
          </ac:picMkLst>
        </pc:picChg>
        <pc:picChg chg="del">
          <ac:chgData name="Stuart C Wilde MBE" userId="effe1fc91cccb1d5" providerId="LiveId" clId="{52953467-E7BB-A146-A87D-2304E7E66E6B}" dt="2022-12-31T16:53:01.594" v="30238" actId="478"/>
          <ac:picMkLst>
            <pc:docMk/>
            <pc:sldMk cId="1197880752" sldId="306"/>
            <ac:picMk id="6" creationId="{B6207926-6E08-A6FB-63B3-07330D0B90EA}"/>
          </ac:picMkLst>
        </pc:picChg>
        <pc:picChg chg="add mod">
          <ac:chgData name="Stuart C Wilde MBE" userId="effe1fc91cccb1d5" providerId="LiveId" clId="{52953467-E7BB-A146-A87D-2304E7E66E6B}" dt="2023-01-05T14:09:12.599" v="35731" actId="465"/>
          <ac:picMkLst>
            <pc:docMk/>
            <pc:sldMk cId="1197880752" sldId="306"/>
            <ac:picMk id="8" creationId="{E59EA7EF-0400-77A3-E123-AA2B834C17BC}"/>
          </ac:picMkLst>
        </pc:picChg>
        <pc:picChg chg="del">
          <ac:chgData name="Stuart C Wilde MBE" userId="effe1fc91cccb1d5" providerId="LiveId" clId="{52953467-E7BB-A146-A87D-2304E7E66E6B}" dt="2022-12-31T16:53:01.594" v="30238" actId="478"/>
          <ac:picMkLst>
            <pc:docMk/>
            <pc:sldMk cId="1197880752" sldId="306"/>
            <ac:picMk id="12" creationId="{15113B6D-9C53-FC13-3FF5-D7E7E6D448D0}"/>
          </ac:picMkLst>
        </pc:picChg>
        <pc:picChg chg="add del mod">
          <ac:chgData name="Stuart C Wilde MBE" userId="effe1fc91cccb1d5" providerId="LiveId" clId="{52953467-E7BB-A146-A87D-2304E7E66E6B}" dt="2023-01-01T11:05:06.052" v="30697" actId="478"/>
          <ac:picMkLst>
            <pc:docMk/>
            <pc:sldMk cId="1197880752" sldId="306"/>
            <ac:picMk id="13" creationId="{EC352B31-2686-2EA2-B818-526EAEDC76B9}"/>
          </ac:picMkLst>
        </pc:picChg>
        <pc:picChg chg="add del mod">
          <ac:chgData name="Stuart C Wilde MBE" userId="effe1fc91cccb1d5" providerId="LiveId" clId="{52953467-E7BB-A146-A87D-2304E7E66E6B}" dt="2023-01-01T11:05:04.839" v="30696" actId="478"/>
          <ac:picMkLst>
            <pc:docMk/>
            <pc:sldMk cId="1197880752" sldId="306"/>
            <ac:picMk id="16" creationId="{EA6CA540-194B-636C-2E4A-1DD4D04C69EF}"/>
          </ac:picMkLst>
        </pc:picChg>
        <pc:picChg chg="add del mod">
          <ac:chgData name="Stuart C Wilde MBE" userId="effe1fc91cccb1d5" providerId="LiveId" clId="{52953467-E7BB-A146-A87D-2304E7E66E6B}" dt="2023-01-05T14:00:48.208" v="35625" actId="478"/>
          <ac:picMkLst>
            <pc:docMk/>
            <pc:sldMk cId="1197880752" sldId="306"/>
            <ac:picMk id="17" creationId="{29B588F2-E4DB-9903-5C12-E170CF380783}"/>
          </ac:picMkLst>
        </pc:picChg>
        <pc:picChg chg="add del mod">
          <ac:chgData name="Stuart C Wilde MBE" userId="effe1fc91cccb1d5" providerId="LiveId" clId="{52953467-E7BB-A146-A87D-2304E7E66E6B}" dt="2023-01-01T11:05:03.411" v="30695" actId="478"/>
          <ac:picMkLst>
            <pc:docMk/>
            <pc:sldMk cId="1197880752" sldId="306"/>
            <ac:picMk id="18" creationId="{F21EB444-3842-F023-AA37-50ECA91D27C7}"/>
          </ac:picMkLst>
        </pc:picChg>
        <pc:picChg chg="add mod">
          <ac:chgData name="Stuart C Wilde MBE" userId="effe1fc91cccb1d5" providerId="LiveId" clId="{52953467-E7BB-A146-A87D-2304E7E66E6B}" dt="2023-01-05T14:09:12.599" v="35731" actId="465"/>
          <ac:picMkLst>
            <pc:docMk/>
            <pc:sldMk cId="1197880752" sldId="306"/>
            <ac:picMk id="20" creationId="{04A977DD-D3AD-61BF-74DC-C6DAADCFDDD9}"/>
          </ac:picMkLst>
        </pc:picChg>
        <pc:picChg chg="add mod">
          <ac:chgData name="Stuart C Wilde MBE" userId="effe1fc91cccb1d5" providerId="LiveId" clId="{52953467-E7BB-A146-A87D-2304E7E66E6B}" dt="2023-01-05T14:09:12.599" v="35731" actId="465"/>
          <ac:picMkLst>
            <pc:docMk/>
            <pc:sldMk cId="1197880752" sldId="306"/>
            <ac:picMk id="22" creationId="{843CA334-FA5D-9318-8C77-D487C58C7231}"/>
          </ac:picMkLst>
        </pc:picChg>
        <pc:picChg chg="add del mod">
          <ac:chgData name="Stuart C Wilde MBE" userId="effe1fc91cccb1d5" providerId="LiveId" clId="{52953467-E7BB-A146-A87D-2304E7E66E6B}" dt="2023-01-01T11:13:00.980" v="30753" actId="478"/>
          <ac:picMkLst>
            <pc:docMk/>
            <pc:sldMk cId="1197880752" sldId="306"/>
            <ac:picMk id="23" creationId="{00C167E5-75F9-7865-FFF4-B541ED6347A5}"/>
          </ac:picMkLst>
        </pc:picChg>
        <pc:picChg chg="add del mod">
          <ac:chgData name="Stuart C Wilde MBE" userId="effe1fc91cccb1d5" providerId="LiveId" clId="{52953467-E7BB-A146-A87D-2304E7E66E6B}" dt="2023-01-01T11:13:37.498" v="30771" actId="478"/>
          <ac:picMkLst>
            <pc:docMk/>
            <pc:sldMk cId="1197880752" sldId="306"/>
            <ac:picMk id="24" creationId="{AA39F460-CAC9-0481-93AC-BFF9BFC67EB1}"/>
          </ac:picMkLst>
        </pc:picChg>
        <pc:cxnChg chg="add mod">
          <ac:chgData name="Stuart C Wilde MBE" userId="effe1fc91cccb1d5" providerId="LiveId" clId="{52953467-E7BB-A146-A87D-2304E7E66E6B}" dt="2023-01-05T14:09:12.599" v="35731" actId="465"/>
          <ac:cxnSpMkLst>
            <pc:docMk/>
            <pc:sldMk cId="1197880752" sldId="306"/>
            <ac:cxnSpMk id="3" creationId="{C820E13F-D353-F6B2-A94A-D2197F117CC1}"/>
          </ac:cxnSpMkLst>
        </pc:cxnChg>
        <pc:cxnChg chg="add mod">
          <ac:chgData name="Stuart C Wilde MBE" userId="effe1fc91cccb1d5" providerId="LiveId" clId="{52953467-E7BB-A146-A87D-2304E7E66E6B}" dt="2023-01-05T14:09:28.050" v="35732" actId="14100"/>
          <ac:cxnSpMkLst>
            <pc:docMk/>
            <pc:sldMk cId="1197880752" sldId="306"/>
            <ac:cxnSpMk id="7" creationId="{9DE20CA0-6F08-DC26-1F6B-4E360C18D65E}"/>
          </ac:cxnSpMkLst>
        </pc:cxnChg>
        <pc:cxnChg chg="del">
          <ac:chgData name="Stuart C Wilde MBE" userId="effe1fc91cccb1d5" providerId="LiveId" clId="{52953467-E7BB-A146-A87D-2304E7E66E6B}" dt="2023-01-02T17:12:55.113" v="32890" actId="478"/>
          <ac:cxnSpMkLst>
            <pc:docMk/>
            <pc:sldMk cId="1197880752" sldId="306"/>
            <ac:cxnSpMk id="8" creationId="{50060E80-F1C3-4E50-B873-7CFDEEA90049}"/>
          </ac:cxnSpMkLst>
        </pc:cxnChg>
        <pc:cxnChg chg="del">
          <ac:chgData name="Stuart C Wilde MBE" userId="effe1fc91cccb1d5" providerId="LiveId" clId="{52953467-E7BB-A146-A87D-2304E7E66E6B}" dt="2023-01-01T11:16:56.395" v="30810" actId="478"/>
          <ac:cxnSpMkLst>
            <pc:docMk/>
            <pc:sldMk cId="1197880752" sldId="306"/>
            <ac:cxnSpMk id="9" creationId="{01C52B09-2839-4160-A3C1-6BB201E5D53A}"/>
          </ac:cxnSpMkLst>
        </pc:cxnChg>
        <pc:cxnChg chg="del">
          <ac:chgData name="Stuart C Wilde MBE" userId="effe1fc91cccb1d5" providerId="LiveId" clId="{52953467-E7BB-A146-A87D-2304E7E66E6B}" dt="2023-01-02T17:12:55.113" v="32890" actId="478"/>
          <ac:cxnSpMkLst>
            <pc:docMk/>
            <pc:sldMk cId="1197880752" sldId="306"/>
            <ac:cxnSpMk id="10" creationId="{FC6C2AB6-E695-4520-9F38-6B6A0DE36B04}"/>
          </ac:cxnSpMkLst>
        </pc:cxnChg>
        <pc:cxnChg chg="del">
          <ac:chgData name="Stuart C Wilde MBE" userId="effe1fc91cccb1d5" providerId="LiveId" clId="{52953467-E7BB-A146-A87D-2304E7E66E6B}" dt="2023-01-02T17:12:55.113" v="32890" actId="478"/>
          <ac:cxnSpMkLst>
            <pc:docMk/>
            <pc:sldMk cId="1197880752" sldId="306"/>
            <ac:cxnSpMk id="11" creationId="{8F28B946-C7F6-4BF4-9E0C-3FACB97B07C7}"/>
          </ac:cxnSpMkLst>
        </pc:cxnChg>
        <pc:cxnChg chg="add mod">
          <ac:chgData name="Stuart C Wilde MBE" userId="effe1fc91cccb1d5" providerId="LiveId" clId="{52953467-E7BB-A146-A87D-2304E7E66E6B}" dt="2023-01-05T14:09:57.070" v="35736" actId="14100"/>
          <ac:cxnSpMkLst>
            <pc:docMk/>
            <pc:sldMk cId="1197880752" sldId="306"/>
            <ac:cxnSpMk id="15" creationId="{9759C2E5-5C70-D0FF-9994-023CD4AC4124}"/>
          </ac:cxnSpMkLst>
        </pc:cxnChg>
        <pc:cxnChg chg="add del mod">
          <ac:chgData name="Stuart C Wilde MBE" userId="effe1fc91cccb1d5" providerId="LiveId" clId="{52953467-E7BB-A146-A87D-2304E7E66E6B}" dt="2022-12-31T20:13:42.489" v="30355" actId="478"/>
          <ac:cxnSpMkLst>
            <pc:docMk/>
            <pc:sldMk cId="1197880752" sldId="306"/>
            <ac:cxnSpMk id="23" creationId="{F6F26366-D901-F8B0-8438-0E60DCAF3B79}"/>
          </ac:cxnSpMkLst>
        </pc:cxnChg>
        <pc:cxnChg chg="add del mod">
          <ac:chgData name="Stuart C Wilde MBE" userId="effe1fc91cccb1d5" providerId="LiveId" clId="{52953467-E7BB-A146-A87D-2304E7E66E6B}" dt="2022-12-31T20:13:44.429" v="30356" actId="478"/>
          <ac:cxnSpMkLst>
            <pc:docMk/>
            <pc:sldMk cId="1197880752" sldId="306"/>
            <ac:cxnSpMk id="28" creationId="{19E454DD-1C0D-5A28-8E30-EF603BB46872}"/>
          </ac:cxnSpMkLst>
        </pc:cxnChg>
        <pc:cxnChg chg="add del mod">
          <ac:chgData name="Stuart C Wilde MBE" userId="effe1fc91cccb1d5" providerId="LiveId" clId="{52953467-E7BB-A146-A87D-2304E7E66E6B}" dt="2022-12-31T20:13:45.779" v="30357" actId="478"/>
          <ac:cxnSpMkLst>
            <pc:docMk/>
            <pc:sldMk cId="1197880752" sldId="306"/>
            <ac:cxnSpMk id="31" creationId="{646FBC7E-22EB-BB81-CDAD-630F3230F6C6}"/>
          </ac:cxnSpMkLst>
        </pc:cxnChg>
      </pc:sldChg>
      <pc:sldChg chg="add del">
        <pc:chgData name="Stuart C Wilde MBE" userId="effe1fc91cccb1d5" providerId="LiveId" clId="{52953467-E7BB-A146-A87D-2304E7E66E6B}" dt="2022-12-31T17:08:06.081" v="30292"/>
        <pc:sldMkLst>
          <pc:docMk/>
          <pc:sldMk cId="2232766041" sldId="307"/>
        </pc:sldMkLst>
      </pc:sldChg>
      <pc:sldChg chg="addSp delSp modSp add mod">
        <pc:chgData name="Stuart C Wilde MBE" userId="effe1fc91cccb1d5" providerId="LiveId" clId="{52953467-E7BB-A146-A87D-2304E7E66E6B}" dt="2023-01-05T14:12:08.002" v="35743" actId="478"/>
        <pc:sldMkLst>
          <pc:docMk/>
          <pc:sldMk cId="4012370711" sldId="307"/>
        </pc:sldMkLst>
        <pc:spChg chg="add del mod">
          <ac:chgData name="Stuart C Wilde MBE" userId="effe1fc91cccb1d5" providerId="LiveId" clId="{52953467-E7BB-A146-A87D-2304E7E66E6B}" dt="2023-01-05T14:12:08.002" v="35743" actId="478"/>
          <ac:spMkLst>
            <pc:docMk/>
            <pc:sldMk cId="4012370711" sldId="307"/>
            <ac:spMk id="2" creationId="{18354BBB-4029-813E-7C8B-12103CAE9D77}"/>
          </ac:spMkLst>
        </pc:spChg>
        <pc:spChg chg="add mod">
          <ac:chgData name="Stuart C Wilde MBE" userId="effe1fc91cccb1d5" providerId="LiveId" clId="{52953467-E7BB-A146-A87D-2304E7E66E6B}" dt="2023-01-01T19:49:07.052" v="31710" actId="1038"/>
          <ac:spMkLst>
            <pc:docMk/>
            <pc:sldMk cId="4012370711" sldId="307"/>
            <ac:spMk id="7" creationId="{0FD3945D-E090-C3DF-899A-C67A3860C221}"/>
          </ac:spMkLst>
        </pc:spChg>
        <pc:spChg chg="add del mod">
          <ac:chgData name="Stuart C Wilde MBE" userId="effe1fc91cccb1d5" providerId="LiveId" clId="{52953467-E7BB-A146-A87D-2304E7E66E6B}" dt="2022-12-31T20:47:07.275" v="30524" actId="478"/>
          <ac:spMkLst>
            <pc:docMk/>
            <pc:sldMk cId="4012370711" sldId="307"/>
            <ac:spMk id="13" creationId="{ED9E0901-4A8E-CFC4-DF33-8AEEB38788F8}"/>
          </ac:spMkLst>
        </pc:spChg>
        <pc:spChg chg="add mod">
          <ac:chgData name="Stuart C Wilde MBE" userId="effe1fc91cccb1d5" providerId="LiveId" clId="{52953467-E7BB-A146-A87D-2304E7E66E6B}" dt="2023-01-01T19:49:12.723" v="31713" actId="1038"/>
          <ac:spMkLst>
            <pc:docMk/>
            <pc:sldMk cId="4012370711" sldId="307"/>
            <ac:spMk id="15" creationId="{AE87EAAD-32AB-7DA7-3883-11069E684C00}"/>
          </ac:spMkLst>
        </pc:spChg>
        <pc:spChg chg="add mod">
          <ac:chgData name="Stuart C Wilde MBE" userId="effe1fc91cccb1d5" providerId="LiveId" clId="{52953467-E7BB-A146-A87D-2304E7E66E6B}" dt="2023-01-01T12:46:26.215" v="31226" actId="1038"/>
          <ac:spMkLst>
            <pc:docMk/>
            <pc:sldMk cId="4012370711" sldId="307"/>
            <ac:spMk id="16" creationId="{3ADECD70-569C-49C4-39C8-00B0179874AC}"/>
          </ac:spMkLst>
        </pc:spChg>
        <pc:spChg chg="add mod">
          <ac:chgData name="Stuart C Wilde MBE" userId="effe1fc91cccb1d5" providerId="LiveId" clId="{52953467-E7BB-A146-A87D-2304E7E66E6B}" dt="2023-01-01T12:46:04.491" v="31201" actId="1582"/>
          <ac:spMkLst>
            <pc:docMk/>
            <pc:sldMk cId="4012370711" sldId="307"/>
            <ac:spMk id="17" creationId="{FCBBD986-6F96-D865-391C-42A08178ECA2}"/>
          </ac:spMkLst>
        </pc:spChg>
        <pc:spChg chg="add mod">
          <ac:chgData name="Stuart C Wilde MBE" userId="effe1fc91cccb1d5" providerId="LiveId" clId="{52953467-E7BB-A146-A87D-2304E7E66E6B}" dt="2023-01-01T19:56:52.388" v="31858" actId="14100"/>
          <ac:spMkLst>
            <pc:docMk/>
            <pc:sldMk cId="4012370711" sldId="307"/>
            <ac:spMk id="18" creationId="{CB1F2E30-CB85-B47D-4D70-9D416E0ACEEB}"/>
          </ac:spMkLst>
        </pc:spChg>
        <pc:spChg chg="del">
          <ac:chgData name="Stuart C Wilde MBE" userId="effe1fc91cccb1d5" providerId="LiveId" clId="{52953467-E7BB-A146-A87D-2304E7E66E6B}" dt="2022-12-31T20:42:35.861" v="30482" actId="478"/>
          <ac:spMkLst>
            <pc:docMk/>
            <pc:sldMk cId="4012370711" sldId="307"/>
            <ac:spMk id="19" creationId="{FCB4B782-B027-6E05-F7B0-3346A18FBD44}"/>
          </ac:spMkLst>
        </pc:spChg>
        <pc:spChg chg="del">
          <ac:chgData name="Stuart C Wilde MBE" userId="effe1fc91cccb1d5" providerId="LiveId" clId="{52953467-E7BB-A146-A87D-2304E7E66E6B}" dt="2022-12-31T20:42:35.861" v="30482" actId="478"/>
          <ac:spMkLst>
            <pc:docMk/>
            <pc:sldMk cId="4012370711" sldId="307"/>
            <ac:spMk id="20" creationId="{74BEB3B4-0A05-876F-5BC0-24EFB12DFFA4}"/>
          </ac:spMkLst>
        </pc:spChg>
        <pc:spChg chg="del">
          <ac:chgData name="Stuart C Wilde MBE" userId="effe1fc91cccb1d5" providerId="LiveId" clId="{52953467-E7BB-A146-A87D-2304E7E66E6B}" dt="2022-12-31T20:42:35.861" v="30482" actId="478"/>
          <ac:spMkLst>
            <pc:docMk/>
            <pc:sldMk cId="4012370711" sldId="307"/>
            <ac:spMk id="21" creationId="{C8E38493-C1A2-2C57-2A34-A6F3CA6FDE64}"/>
          </ac:spMkLst>
        </pc:spChg>
        <pc:spChg chg="add mod">
          <ac:chgData name="Stuart C Wilde MBE" userId="effe1fc91cccb1d5" providerId="LiveId" clId="{52953467-E7BB-A146-A87D-2304E7E66E6B}" dt="2023-01-01T19:48:54.270" v="31703" actId="2085"/>
          <ac:spMkLst>
            <pc:docMk/>
            <pc:sldMk cId="4012370711" sldId="307"/>
            <ac:spMk id="22" creationId="{2E77CF57-775E-D6D0-505F-F17775B9F117}"/>
          </ac:spMkLst>
        </pc:spChg>
        <pc:spChg chg="add mod">
          <ac:chgData name="Stuart C Wilde MBE" userId="effe1fc91cccb1d5" providerId="LiveId" clId="{52953467-E7BB-A146-A87D-2304E7E66E6B}" dt="2023-01-01T19:48:54.270" v="31703" actId="2085"/>
          <ac:spMkLst>
            <pc:docMk/>
            <pc:sldMk cId="4012370711" sldId="307"/>
            <ac:spMk id="23" creationId="{5C8B30C3-AA66-9669-7C85-2F8C1ECDD44B}"/>
          </ac:spMkLst>
        </pc:spChg>
        <pc:spChg chg="add del mod">
          <ac:chgData name="Stuart C Wilde MBE" userId="effe1fc91cccb1d5" providerId="LiveId" clId="{52953467-E7BB-A146-A87D-2304E7E66E6B}" dt="2022-12-31T20:49:47.657" v="30598" actId="478"/>
          <ac:spMkLst>
            <pc:docMk/>
            <pc:sldMk cId="4012370711" sldId="307"/>
            <ac:spMk id="24" creationId="{1BAA1951-1746-CCEE-9DCA-46CFD6BD0335}"/>
          </ac:spMkLst>
        </pc:spChg>
        <pc:spChg chg="add mod">
          <ac:chgData name="Stuart C Wilde MBE" userId="effe1fc91cccb1d5" providerId="LiveId" clId="{52953467-E7BB-A146-A87D-2304E7E66E6B}" dt="2023-01-01T19:48:54.270" v="31703" actId="2085"/>
          <ac:spMkLst>
            <pc:docMk/>
            <pc:sldMk cId="4012370711" sldId="307"/>
            <ac:spMk id="26" creationId="{C7691DC7-7A86-134E-3281-82094E972281}"/>
          </ac:spMkLst>
        </pc:spChg>
        <pc:spChg chg="mod">
          <ac:chgData name="Stuart C Wilde MBE" userId="effe1fc91cccb1d5" providerId="LiveId" clId="{52953467-E7BB-A146-A87D-2304E7E66E6B}" dt="2023-01-03T11:27:20.492" v="35370" actId="20577"/>
          <ac:spMkLst>
            <pc:docMk/>
            <pc:sldMk cId="4012370711" sldId="307"/>
            <ac:spMk id="29" creationId="{C5A8C257-B6E4-D850-0685-E36894744DCB}"/>
          </ac:spMkLst>
        </pc:spChg>
        <pc:picChg chg="add mod">
          <ac:chgData name="Stuart C Wilde MBE" userId="effe1fc91cccb1d5" providerId="LiveId" clId="{52953467-E7BB-A146-A87D-2304E7E66E6B}" dt="2023-01-01T11:54:40.361" v="30922" actId="1582"/>
          <ac:picMkLst>
            <pc:docMk/>
            <pc:sldMk cId="4012370711" sldId="307"/>
            <ac:picMk id="3" creationId="{2E1157E5-9273-0B9C-8F4C-DEF72EC99518}"/>
          </ac:picMkLst>
        </pc:picChg>
        <pc:picChg chg="del">
          <ac:chgData name="Stuart C Wilde MBE" userId="effe1fc91cccb1d5" providerId="LiveId" clId="{52953467-E7BB-A146-A87D-2304E7E66E6B}" dt="2022-12-31T20:42:35.861" v="30482" actId="478"/>
          <ac:picMkLst>
            <pc:docMk/>
            <pc:sldMk cId="4012370711" sldId="307"/>
            <ac:picMk id="3" creationId="{A91E8D39-BD41-1149-CB2A-D4088F48CB73}"/>
          </ac:picMkLst>
        </pc:picChg>
        <pc:picChg chg="add del mod">
          <ac:chgData name="Stuart C Wilde MBE" userId="effe1fc91cccb1d5" providerId="LiveId" clId="{52953467-E7BB-A146-A87D-2304E7E66E6B}" dt="2023-01-01T11:52:37.878" v="30886" actId="478"/>
          <ac:picMkLst>
            <pc:docMk/>
            <pc:sldMk cId="4012370711" sldId="307"/>
            <ac:picMk id="5" creationId="{78C517E1-B6F8-0BB5-EC03-1F06E2FD4A1B}"/>
          </ac:picMkLst>
        </pc:picChg>
        <pc:picChg chg="add del mod">
          <ac:chgData name="Stuart C Wilde MBE" userId="effe1fc91cccb1d5" providerId="LiveId" clId="{52953467-E7BB-A146-A87D-2304E7E66E6B}" dt="2023-01-05T14:11:59.587" v="35742" actId="478"/>
          <ac:picMkLst>
            <pc:docMk/>
            <pc:sldMk cId="4012370711" sldId="307"/>
            <ac:picMk id="5" creationId="{F6EBBFE6-CF69-1A37-F1BD-EFEBF12FB822}"/>
          </ac:picMkLst>
        </pc:picChg>
        <pc:picChg chg="del">
          <ac:chgData name="Stuart C Wilde MBE" userId="effe1fc91cccb1d5" providerId="LiveId" clId="{52953467-E7BB-A146-A87D-2304E7E66E6B}" dt="2022-12-31T20:42:35.861" v="30482" actId="478"/>
          <ac:picMkLst>
            <pc:docMk/>
            <pc:sldMk cId="4012370711" sldId="307"/>
            <ac:picMk id="6" creationId="{B6207926-6E08-A6FB-63B3-07330D0B90EA}"/>
          </ac:picMkLst>
        </pc:picChg>
        <pc:picChg chg="del">
          <ac:chgData name="Stuart C Wilde MBE" userId="effe1fc91cccb1d5" providerId="LiveId" clId="{52953467-E7BB-A146-A87D-2304E7E66E6B}" dt="2022-12-31T20:42:35.861" v="30482" actId="478"/>
          <ac:picMkLst>
            <pc:docMk/>
            <pc:sldMk cId="4012370711" sldId="307"/>
            <ac:picMk id="12" creationId="{15113B6D-9C53-FC13-3FF5-D7E7E6D448D0}"/>
          </ac:picMkLst>
        </pc:picChg>
        <pc:cxnChg chg="add mod">
          <ac:chgData name="Stuart C Wilde MBE" userId="effe1fc91cccb1d5" providerId="LiveId" clId="{52953467-E7BB-A146-A87D-2304E7E66E6B}" dt="2023-01-01T19:56:52.388" v="31858" actId="14100"/>
          <ac:cxnSpMkLst>
            <pc:docMk/>
            <pc:sldMk cId="4012370711" sldId="307"/>
            <ac:cxnSpMk id="28" creationId="{E2C5C250-8E96-925A-EE26-DE2EB51817BA}"/>
          </ac:cxnSpMkLst>
        </pc:cxnChg>
        <pc:cxnChg chg="add mod">
          <ac:chgData name="Stuart C Wilde MBE" userId="effe1fc91cccb1d5" providerId="LiveId" clId="{52953467-E7BB-A146-A87D-2304E7E66E6B}" dt="2023-01-01T19:44:17.839" v="31685" actId="1582"/>
          <ac:cxnSpMkLst>
            <pc:docMk/>
            <pc:sldMk cId="4012370711" sldId="307"/>
            <ac:cxnSpMk id="30" creationId="{15CA9B3F-F0DA-0659-A294-C8EE17922AAF}"/>
          </ac:cxnSpMkLst>
        </pc:cxnChg>
        <pc:cxnChg chg="add mod">
          <ac:chgData name="Stuart C Wilde MBE" userId="effe1fc91cccb1d5" providerId="LiveId" clId="{52953467-E7BB-A146-A87D-2304E7E66E6B}" dt="2023-01-01T19:44:17.839" v="31685" actId="1582"/>
          <ac:cxnSpMkLst>
            <pc:docMk/>
            <pc:sldMk cId="4012370711" sldId="307"/>
            <ac:cxnSpMk id="33" creationId="{C921E4D2-1733-3A76-FDD9-7F19FA2BD6CF}"/>
          </ac:cxnSpMkLst>
        </pc:cxnChg>
        <pc:cxnChg chg="add mod">
          <ac:chgData name="Stuart C Wilde MBE" userId="effe1fc91cccb1d5" providerId="LiveId" clId="{52953467-E7BB-A146-A87D-2304E7E66E6B}" dt="2023-01-01T19:44:17.839" v="31685" actId="1582"/>
          <ac:cxnSpMkLst>
            <pc:docMk/>
            <pc:sldMk cId="4012370711" sldId="307"/>
            <ac:cxnSpMk id="36" creationId="{69AD40F4-173C-92AA-2797-651D38FE9313}"/>
          </ac:cxnSpMkLst>
        </pc:cxnChg>
      </pc:sldChg>
      <pc:sldChg chg="addSp delSp modSp add mod">
        <pc:chgData name="Stuart C Wilde MBE" userId="effe1fc91cccb1d5" providerId="LiveId" clId="{52953467-E7BB-A146-A87D-2304E7E66E6B}" dt="2023-01-05T14:12:16.119" v="35744" actId="478"/>
        <pc:sldMkLst>
          <pc:docMk/>
          <pc:sldMk cId="2673594120" sldId="308"/>
        </pc:sldMkLst>
        <pc:spChg chg="add del mod">
          <ac:chgData name="Stuart C Wilde MBE" userId="effe1fc91cccb1d5" providerId="LiveId" clId="{52953467-E7BB-A146-A87D-2304E7E66E6B}" dt="2023-01-05T14:12:16.119" v="35744" actId="478"/>
          <ac:spMkLst>
            <pc:docMk/>
            <pc:sldMk cId="2673594120" sldId="308"/>
            <ac:spMk id="2" creationId="{9E05BBF6-6072-6EC3-0D81-3116821BFC19}"/>
          </ac:spMkLst>
        </pc:spChg>
        <pc:spChg chg="add mod">
          <ac:chgData name="Stuart C Wilde MBE" userId="effe1fc91cccb1d5" providerId="LiveId" clId="{52953467-E7BB-A146-A87D-2304E7E66E6B}" dt="2023-01-01T19:49:31.505" v="31714" actId="207"/>
          <ac:spMkLst>
            <pc:docMk/>
            <pc:sldMk cId="2673594120" sldId="308"/>
            <ac:spMk id="6" creationId="{067641E6-0FF8-1142-553C-19C235E7274A}"/>
          </ac:spMkLst>
        </pc:spChg>
        <pc:spChg chg="del">
          <ac:chgData name="Stuart C Wilde MBE" userId="effe1fc91cccb1d5" providerId="LiveId" clId="{52953467-E7BB-A146-A87D-2304E7E66E6B}" dt="2023-01-01T11:56:52.526" v="30923" actId="478"/>
          <ac:spMkLst>
            <pc:docMk/>
            <pc:sldMk cId="2673594120" sldId="308"/>
            <ac:spMk id="7" creationId="{0FD3945D-E090-C3DF-899A-C67A3860C221}"/>
          </ac:spMkLst>
        </pc:spChg>
        <pc:spChg chg="del">
          <ac:chgData name="Stuart C Wilde MBE" userId="effe1fc91cccb1d5" providerId="LiveId" clId="{52953467-E7BB-A146-A87D-2304E7E66E6B}" dt="2023-01-01T11:56:52.526" v="30923" actId="478"/>
          <ac:spMkLst>
            <pc:docMk/>
            <pc:sldMk cId="2673594120" sldId="308"/>
            <ac:spMk id="15" creationId="{AE87EAAD-32AB-7DA7-3883-11069E684C00}"/>
          </ac:spMkLst>
        </pc:spChg>
        <pc:spChg chg="del">
          <ac:chgData name="Stuart C Wilde MBE" userId="effe1fc91cccb1d5" providerId="LiveId" clId="{52953467-E7BB-A146-A87D-2304E7E66E6B}" dt="2023-01-01T11:56:52.526" v="30923" actId="478"/>
          <ac:spMkLst>
            <pc:docMk/>
            <pc:sldMk cId="2673594120" sldId="308"/>
            <ac:spMk id="16" creationId="{3ADECD70-569C-49C4-39C8-00B0179874AC}"/>
          </ac:spMkLst>
        </pc:spChg>
        <pc:spChg chg="del">
          <ac:chgData name="Stuart C Wilde MBE" userId="effe1fc91cccb1d5" providerId="LiveId" clId="{52953467-E7BB-A146-A87D-2304E7E66E6B}" dt="2023-01-01T11:56:52.526" v="30923" actId="478"/>
          <ac:spMkLst>
            <pc:docMk/>
            <pc:sldMk cId="2673594120" sldId="308"/>
            <ac:spMk id="17" creationId="{FCBBD986-6F96-D865-391C-42A08178ECA2}"/>
          </ac:spMkLst>
        </pc:spChg>
        <pc:spChg chg="del">
          <ac:chgData name="Stuart C Wilde MBE" userId="effe1fc91cccb1d5" providerId="LiveId" clId="{52953467-E7BB-A146-A87D-2304E7E66E6B}" dt="2023-01-01T11:56:52.526" v="30923" actId="478"/>
          <ac:spMkLst>
            <pc:docMk/>
            <pc:sldMk cId="2673594120" sldId="308"/>
            <ac:spMk id="18" creationId="{CB1F2E30-CB85-B47D-4D70-9D416E0ACEEB}"/>
          </ac:spMkLst>
        </pc:spChg>
        <pc:spChg chg="del">
          <ac:chgData name="Stuart C Wilde MBE" userId="effe1fc91cccb1d5" providerId="LiveId" clId="{52953467-E7BB-A146-A87D-2304E7E66E6B}" dt="2023-01-01T11:56:52.526" v="30923" actId="478"/>
          <ac:spMkLst>
            <pc:docMk/>
            <pc:sldMk cId="2673594120" sldId="308"/>
            <ac:spMk id="22" creationId="{2E77CF57-775E-D6D0-505F-F17775B9F117}"/>
          </ac:spMkLst>
        </pc:spChg>
        <pc:spChg chg="del">
          <ac:chgData name="Stuart C Wilde MBE" userId="effe1fc91cccb1d5" providerId="LiveId" clId="{52953467-E7BB-A146-A87D-2304E7E66E6B}" dt="2023-01-01T11:56:52.526" v="30923" actId="478"/>
          <ac:spMkLst>
            <pc:docMk/>
            <pc:sldMk cId="2673594120" sldId="308"/>
            <ac:spMk id="23" creationId="{5C8B30C3-AA66-9669-7C85-2F8C1ECDD44B}"/>
          </ac:spMkLst>
        </pc:spChg>
        <pc:spChg chg="del">
          <ac:chgData name="Stuart C Wilde MBE" userId="effe1fc91cccb1d5" providerId="LiveId" clId="{52953467-E7BB-A146-A87D-2304E7E66E6B}" dt="2023-01-01T11:56:52.526" v="30923" actId="478"/>
          <ac:spMkLst>
            <pc:docMk/>
            <pc:sldMk cId="2673594120" sldId="308"/>
            <ac:spMk id="26" creationId="{C7691DC7-7A86-134E-3281-82094E972281}"/>
          </ac:spMkLst>
        </pc:spChg>
        <pc:spChg chg="mod">
          <ac:chgData name="Stuart C Wilde MBE" userId="effe1fc91cccb1d5" providerId="LiveId" clId="{52953467-E7BB-A146-A87D-2304E7E66E6B}" dt="2023-01-03T11:27:26.094" v="35374" actId="20577"/>
          <ac:spMkLst>
            <pc:docMk/>
            <pc:sldMk cId="2673594120" sldId="308"/>
            <ac:spMk id="29" creationId="{C5A8C257-B6E4-D850-0685-E36894744DCB}"/>
          </ac:spMkLst>
        </pc:spChg>
        <pc:picChg chg="add mod">
          <ac:chgData name="Stuart C Wilde MBE" userId="effe1fc91cccb1d5" providerId="LiveId" clId="{52953467-E7BB-A146-A87D-2304E7E66E6B}" dt="2023-01-01T12:02:12.104" v="30929" actId="1582"/>
          <ac:picMkLst>
            <pc:docMk/>
            <pc:sldMk cId="2673594120" sldId="308"/>
            <ac:picMk id="3" creationId="{71BD52FF-B830-25FE-3055-ECE70EBDBC66}"/>
          </ac:picMkLst>
        </pc:picChg>
        <pc:picChg chg="del">
          <ac:chgData name="Stuart C Wilde MBE" userId="effe1fc91cccb1d5" providerId="LiveId" clId="{52953467-E7BB-A146-A87D-2304E7E66E6B}" dt="2023-01-01T11:56:52.526" v="30923" actId="478"/>
          <ac:picMkLst>
            <pc:docMk/>
            <pc:sldMk cId="2673594120" sldId="308"/>
            <ac:picMk id="5" creationId="{78C517E1-B6F8-0BB5-EC03-1F06E2FD4A1B}"/>
          </ac:picMkLst>
        </pc:picChg>
        <pc:cxnChg chg="add mod">
          <ac:chgData name="Stuart C Wilde MBE" userId="effe1fc91cccb1d5" providerId="LiveId" clId="{52953467-E7BB-A146-A87D-2304E7E66E6B}" dt="2023-01-01T19:44:30.309" v="31686" actId="1582"/>
          <ac:cxnSpMkLst>
            <pc:docMk/>
            <pc:sldMk cId="2673594120" sldId="308"/>
            <ac:cxnSpMk id="12" creationId="{E6372663-7E54-9497-0583-DA95CB2376F3}"/>
          </ac:cxnSpMkLst>
        </pc:cxnChg>
        <pc:cxnChg chg="del mod">
          <ac:chgData name="Stuart C Wilde MBE" userId="effe1fc91cccb1d5" providerId="LiveId" clId="{52953467-E7BB-A146-A87D-2304E7E66E6B}" dt="2023-01-01T11:56:52.526" v="30923" actId="478"/>
          <ac:cxnSpMkLst>
            <pc:docMk/>
            <pc:sldMk cId="2673594120" sldId="308"/>
            <ac:cxnSpMk id="28" creationId="{E2C5C250-8E96-925A-EE26-DE2EB51817BA}"/>
          </ac:cxnSpMkLst>
        </pc:cxnChg>
        <pc:cxnChg chg="del mod">
          <ac:chgData name="Stuart C Wilde MBE" userId="effe1fc91cccb1d5" providerId="LiveId" clId="{52953467-E7BB-A146-A87D-2304E7E66E6B}" dt="2023-01-01T11:56:52.526" v="30923" actId="478"/>
          <ac:cxnSpMkLst>
            <pc:docMk/>
            <pc:sldMk cId="2673594120" sldId="308"/>
            <ac:cxnSpMk id="30" creationId="{15CA9B3F-F0DA-0659-A294-C8EE17922AAF}"/>
          </ac:cxnSpMkLst>
        </pc:cxnChg>
        <pc:cxnChg chg="del mod">
          <ac:chgData name="Stuart C Wilde MBE" userId="effe1fc91cccb1d5" providerId="LiveId" clId="{52953467-E7BB-A146-A87D-2304E7E66E6B}" dt="2023-01-01T11:56:52.526" v="30923" actId="478"/>
          <ac:cxnSpMkLst>
            <pc:docMk/>
            <pc:sldMk cId="2673594120" sldId="308"/>
            <ac:cxnSpMk id="33" creationId="{C921E4D2-1733-3A76-FDD9-7F19FA2BD6CF}"/>
          </ac:cxnSpMkLst>
        </pc:cxnChg>
        <pc:cxnChg chg="del mod">
          <ac:chgData name="Stuart C Wilde MBE" userId="effe1fc91cccb1d5" providerId="LiveId" clId="{52953467-E7BB-A146-A87D-2304E7E66E6B}" dt="2023-01-01T11:56:52.526" v="30923" actId="478"/>
          <ac:cxnSpMkLst>
            <pc:docMk/>
            <pc:sldMk cId="2673594120" sldId="308"/>
            <ac:cxnSpMk id="36" creationId="{69AD40F4-173C-92AA-2797-651D38FE9313}"/>
          </ac:cxnSpMkLst>
        </pc:cxnChg>
      </pc:sldChg>
      <pc:sldChg chg="addSp delSp modSp add mod">
        <pc:chgData name="Stuart C Wilde MBE" userId="effe1fc91cccb1d5" providerId="LiveId" clId="{52953467-E7BB-A146-A87D-2304E7E66E6B}" dt="2023-01-05T14:12:21.836" v="35745" actId="478"/>
        <pc:sldMkLst>
          <pc:docMk/>
          <pc:sldMk cId="284493859" sldId="309"/>
        </pc:sldMkLst>
        <pc:spChg chg="add del mod">
          <ac:chgData name="Stuart C Wilde MBE" userId="effe1fc91cccb1d5" providerId="LiveId" clId="{52953467-E7BB-A146-A87D-2304E7E66E6B}" dt="2023-01-05T14:12:21.836" v="35745" actId="478"/>
          <ac:spMkLst>
            <pc:docMk/>
            <pc:sldMk cId="284493859" sldId="309"/>
            <ac:spMk id="2" creationId="{E7BD2DF9-AC18-124A-DB81-1483BABE9F91}"/>
          </ac:spMkLst>
        </pc:spChg>
        <pc:spChg chg="mod">
          <ac:chgData name="Stuart C Wilde MBE" userId="effe1fc91cccb1d5" providerId="LiveId" clId="{52953467-E7BB-A146-A87D-2304E7E66E6B}" dt="2023-01-01T21:02:48.458" v="32502" actId="14100"/>
          <ac:spMkLst>
            <pc:docMk/>
            <pc:sldMk cId="284493859" sldId="309"/>
            <ac:spMk id="6" creationId="{067641E6-0FF8-1142-553C-19C235E7274A}"/>
          </ac:spMkLst>
        </pc:spChg>
        <pc:spChg chg="add mod">
          <ac:chgData name="Stuart C Wilde MBE" userId="effe1fc91cccb1d5" providerId="LiveId" clId="{52953467-E7BB-A146-A87D-2304E7E66E6B}" dt="2023-01-01T12:48:38.189" v="31233" actId="1076"/>
          <ac:spMkLst>
            <pc:docMk/>
            <pc:sldMk cId="284493859" sldId="309"/>
            <ac:spMk id="17" creationId="{D30BA747-2678-2520-BC50-7D53527ADF5E}"/>
          </ac:spMkLst>
        </pc:spChg>
        <pc:spChg chg="add mod">
          <ac:chgData name="Stuart C Wilde MBE" userId="effe1fc91cccb1d5" providerId="LiveId" clId="{52953467-E7BB-A146-A87D-2304E7E66E6B}" dt="2023-01-01T12:48:47.673" v="31234" actId="1076"/>
          <ac:spMkLst>
            <pc:docMk/>
            <pc:sldMk cId="284493859" sldId="309"/>
            <ac:spMk id="18" creationId="{CD827E9D-BAFE-7203-0502-A37BC591FD03}"/>
          </ac:spMkLst>
        </pc:spChg>
        <pc:spChg chg="mod">
          <ac:chgData name="Stuart C Wilde MBE" userId="effe1fc91cccb1d5" providerId="LiveId" clId="{52953467-E7BB-A146-A87D-2304E7E66E6B}" dt="2023-01-03T11:27:36.838" v="35376" actId="20577"/>
          <ac:spMkLst>
            <pc:docMk/>
            <pc:sldMk cId="284493859" sldId="309"/>
            <ac:spMk id="29" creationId="{C5A8C257-B6E4-D850-0685-E36894744DCB}"/>
          </ac:spMkLst>
        </pc:spChg>
        <pc:picChg chg="del">
          <ac:chgData name="Stuart C Wilde MBE" userId="effe1fc91cccb1d5" providerId="LiveId" clId="{52953467-E7BB-A146-A87D-2304E7E66E6B}" dt="2023-01-01T12:08:03.408" v="31031" actId="478"/>
          <ac:picMkLst>
            <pc:docMk/>
            <pc:sldMk cId="284493859" sldId="309"/>
            <ac:picMk id="3" creationId="{71BD52FF-B830-25FE-3055-ECE70EBDBC66}"/>
          </ac:picMkLst>
        </pc:picChg>
        <pc:picChg chg="add mod">
          <ac:chgData name="Stuart C Wilde MBE" userId="effe1fc91cccb1d5" providerId="LiveId" clId="{52953467-E7BB-A146-A87D-2304E7E66E6B}" dt="2023-01-01T12:08:45.888" v="31039" actId="1582"/>
          <ac:picMkLst>
            <pc:docMk/>
            <pc:sldMk cId="284493859" sldId="309"/>
            <ac:picMk id="5" creationId="{E0135A32-3B39-3C86-87B1-A53BB58FBD74}"/>
          </ac:picMkLst>
        </pc:picChg>
        <pc:cxnChg chg="mod">
          <ac:chgData name="Stuart C Wilde MBE" userId="effe1fc91cccb1d5" providerId="LiveId" clId="{52953467-E7BB-A146-A87D-2304E7E66E6B}" dt="2023-01-01T21:02:48.458" v="32502" actId="14100"/>
          <ac:cxnSpMkLst>
            <pc:docMk/>
            <pc:sldMk cId="284493859" sldId="309"/>
            <ac:cxnSpMk id="12" creationId="{E6372663-7E54-9497-0583-DA95CB2376F3}"/>
          </ac:cxnSpMkLst>
        </pc:cxnChg>
        <pc:cxnChg chg="add mod">
          <ac:chgData name="Stuart C Wilde MBE" userId="effe1fc91cccb1d5" providerId="LiveId" clId="{52953467-E7BB-A146-A87D-2304E7E66E6B}" dt="2023-01-01T21:02:48.458" v="32502" actId="14100"/>
          <ac:cxnSpMkLst>
            <pc:docMk/>
            <pc:sldMk cId="284493859" sldId="309"/>
            <ac:cxnSpMk id="13" creationId="{8E4F7917-2B6F-781D-8E8E-4C14CD2C69B3}"/>
          </ac:cxnSpMkLst>
        </pc:cxnChg>
      </pc:sldChg>
      <pc:sldChg chg="add del">
        <pc:chgData name="Stuart C Wilde MBE" userId="effe1fc91cccb1d5" providerId="LiveId" clId="{52953467-E7BB-A146-A87D-2304E7E66E6B}" dt="2023-01-01T11:15:58.724" v="30809" actId="2696"/>
        <pc:sldMkLst>
          <pc:docMk/>
          <pc:sldMk cId="2970019510" sldId="309"/>
        </pc:sldMkLst>
      </pc:sldChg>
      <pc:sldChg chg="addSp delSp modSp add mod">
        <pc:chgData name="Stuart C Wilde MBE" userId="effe1fc91cccb1d5" providerId="LiveId" clId="{52953467-E7BB-A146-A87D-2304E7E66E6B}" dt="2023-01-05T15:58:36.707" v="35789" actId="478"/>
        <pc:sldMkLst>
          <pc:docMk/>
          <pc:sldMk cId="436998856" sldId="310"/>
        </pc:sldMkLst>
        <pc:spChg chg="add del mod">
          <ac:chgData name="Stuart C Wilde MBE" userId="effe1fc91cccb1d5" providerId="LiveId" clId="{52953467-E7BB-A146-A87D-2304E7E66E6B}" dt="2023-01-05T14:14:18.689" v="35747" actId="478"/>
          <ac:spMkLst>
            <pc:docMk/>
            <pc:sldMk cId="436998856" sldId="310"/>
            <ac:spMk id="2" creationId="{3D392DF5-58B8-114B-A574-3AF1A107660C}"/>
          </ac:spMkLst>
        </pc:spChg>
        <pc:spChg chg="add mod">
          <ac:chgData name="Stuart C Wilde MBE" userId="effe1fc91cccb1d5" providerId="LiveId" clId="{52953467-E7BB-A146-A87D-2304E7E66E6B}" dt="2023-01-01T19:44:58.523" v="31688" actId="1582"/>
          <ac:spMkLst>
            <pc:docMk/>
            <pc:sldMk cId="436998856" sldId="310"/>
            <ac:spMk id="5" creationId="{D313B760-E64A-111C-C69E-476F63AA4FF2}"/>
          </ac:spMkLst>
        </pc:spChg>
        <pc:spChg chg="mod">
          <ac:chgData name="Stuart C Wilde MBE" userId="effe1fc91cccb1d5" providerId="LiveId" clId="{52953467-E7BB-A146-A87D-2304E7E66E6B}" dt="2023-01-01T19:49:48.554" v="31716" actId="207"/>
          <ac:spMkLst>
            <pc:docMk/>
            <pc:sldMk cId="436998856" sldId="310"/>
            <ac:spMk id="6" creationId="{067641E6-0FF8-1142-553C-19C235E7274A}"/>
          </ac:spMkLst>
        </pc:spChg>
        <pc:spChg chg="mod">
          <ac:chgData name="Stuart C Wilde MBE" userId="effe1fc91cccb1d5" providerId="LiveId" clId="{52953467-E7BB-A146-A87D-2304E7E66E6B}" dt="2023-01-01T12:54:53.254" v="31257" actId="1076"/>
          <ac:spMkLst>
            <pc:docMk/>
            <pc:sldMk cId="436998856" sldId="310"/>
            <ac:spMk id="17" creationId="{D30BA747-2678-2520-BC50-7D53527ADF5E}"/>
          </ac:spMkLst>
        </pc:spChg>
        <pc:spChg chg="mod">
          <ac:chgData name="Stuart C Wilde MBE" userId="effe1fc91cccb1d5" providerId="LiveId" clId="{52953467-E7BB-A146-A87D-2304E7E66E6B}" dt="2023-01-05T14:15:39.972" v="35781" actId="1035"/>
          <ac:spMkLst>
            <pc:docMk/>
            <pc:sldMk cId="436998856" sldId="310"/>
            <ac:spMk id="18" creationId="{CD827E9D-BAFE-7203-0502-A37BC591FD03}"/>
          </ac:spMkLst>
        </pc:spChg>
        <pc:spChg chg="add del mod">
          <ac:chgData name="Stuart C Wilde MBE" userId="effe1fc91cccb1d5" providerId="LiveId" clId="{52953467-E7BB-A146-A87D-2304E7E66E6B}" dt="2023-01-05T15:58:36.707" v="35789" actId="478"/>
          <ac:spMkLst>
            <pc:docMk/>
            <pc:sldMk cId="436998856" sldId="310"/>
            <ac:spMk id="19" creationId="{A122F44D-C6F6-21EE-BE21-B7C947E5091B}"/>
          </ac:spMkLst>
        </pc:spChg>
        <pc:spChg chg="mod">
          <ac:chgData name="Stuart C Wilde MBE" userId="effe1fc91cccb1d5" providerId="LiveId" clId="{52953467-E7BB-A146-A87D-2304E7E66E6B}" dt="2023-01-03T11:27:41.272" v="35378" actId="20577"/>
          <ac:spMkLst>
            <pc:docMk/>
            <pc:sldMk cId="436998856" sldId="310"/>
            <ac:spMk id="29" creationId="{C5A8C257-B6E4-D850-0685-E36894744DCB}"/>
          </ac:spMkLst>
        </pc:spChg>
        <pc:picChg chg="add del mod">
          <ac:chgData name="Stuart C Wilde MBE" userId="effe1fc91cccb1d5" providerId="LiveId" clId="{52953467-E7BB-A146-A87D-2304E7E66E6B}" dt="2023-01-03T13:58:30.531" v="35415" actId="478"/>
          <ac:picMkLst>
            <pc:docMk/>
            <pc:sldMk cId="436998856" sldId="310"/>
            <ac:picMk id="3" creationId="{837A3646-228D-C3D1-00AF-546686DDFB8F}"/>
          </ac:picMkLst>
        </pc:picChg>
        <pc:picChg chg="del">
          <ac:chgData name="Stuart C Wilde MBE" userId="effe1fc91cccb1d5" providerId="LiveId" clId="{52953467-E7BB-A146-A87D-2304E7E66E6B}" dt="2023-01-01T12:16:55.163" v="31113" actId="478"/>
          <ac:picMkLst>
            <pc:docMk/>
            <pc:sldMk cId="436998856" sldId="310"/>
            <ac:picMk id="5" creationId="{E0135A32-3B39-3C86-87B1-A53BB58FBD74}"/>
          </ac:picMkLst>
        </pc:picChg>
        <pc:picChg chg="add del mod">
          <ac:chgData name="Stuart C Wilde MBE" userId="effe1fc91cccb1d5" providerId="LiveId" clId="{52953467-E7BB-A146-A87D-2304E7E66E6B}" dt="2023-01-05T14:15:04.100" v="35763" actId="478"/>
          <ac:picMkLst>
            <pc:docMk/>
            <pc:sldMk cId="436998856" sldId="310"/>
            <ac:picMk id="7" creationId="{1998BEFA-A5CC-9840-94C2-D2499ABC065D}"/>
          </ac:picMkLst>
        </pc:picChg>
        <pc:picChg chg="add mod">
          <ac:chgData name="Stuart C Wilde MBE" userId="effe1fc91cccb1d5" providerId="LiveId" clId="{52953467-E7BB-A146-A87D-2304E7E66E6B}" dt="2023-01-05T14:15:14.599" v="35778" actId="1036"/>
          <ac:picMkLst>
            <pc:docMk/>
            <pc:sldMk cId="436998856" sldId="310"/>
            <ac:picMk id="15" creationId="{9FF211D2-3104-FEBC-CEC6-76FCA210E1CF}"/>
          </ac:picMkLst>
        </pc:picChg>
        <pc:cxnChg chg="mod">
          <ac:chgData name="Stuart C Wilde MBE" userId="effe1fc91cccb1d5" providerId="LiveId" clId="{52953467-E7BB-A146-A87D-2304E7E66E6B}" dt="2023-01-01T19:44:58.523" v="31688" actId="1582"/>
          <ac:cxnSpMkLst>
            <pc:docMk/>
            <pc:sldMk cId="436998856" sldId="310"/>
            <ac:cxnSpMk id="12" creationId="{E6372663-7E54-9497-0583-DA95CB2376F3}"/>
          </ac:cxnSpMkLst>
        </pc:cxnChg>
        <pc:cxnChg chg="mod">
          <ac:chgData name="Stuart C Wilde MBE" userId="effe1fc91cccb1d5" providerId="LiveId" clId="{52953467-E7BB-A146-A87D-2304E7E66E6B}" dt="2023-01-05T14:15:21.753" v="35779" actId="14100"/>
          <ac:cxnSpMkLst>
            <pc:docMk/>
            <pc:sldMk cId="436998856" sldId="310"/>
            <ac:cxnSpMk id="13" creationId="{8E4F7917-2B6F-781D-8E8E-4C14CD2C69B3}"/>
          </ac:cxnSpMkLst>
        </pc:cxnChg>
      </pc:sldChg>
      <pc:sldChg chg="addSp delSp modSp add mod">
        <pc:chgData name="Stuart C Wilde MBE" userId="effe1fc91cccb1d5" providerId="LiveId" clId="{52953467-E7BB-A146-A87D-2304E7E66E6B}" dt="2023-01-05T14:12:57.613" v="35746" actId="478"/>
        <pc:sldMkLst>
          <pc:docMk/>
          <pc:sldMk cId="752129212" sldId="311"/>
        </pc:sldMkLst>
        <pc:spChg chg="add del mod">
          <ac:chgData name="Stuart C Wilde MBE" userId="effe1fc91cccb1d5" providerId="LiveId" clId="{52953467-E7BB-A146-A87D-2304E7E66E6B}" dt="2023-01-05T14:12:57.613" v="35746" actId="478"/>
          <ac:spMkLst>
            <pc:docMk/>
            <pc:sldMk cId="752129212" sldId="311"/>
            <ac:spMk id="2" creationId="{339167A7-9967-D206-8115-FE4782E9FB8B}"/>
          </ac:spMkLst>
        </pc:spChg>
        <pc:spChg chg="add del mod">
          <ac:chgData name="Stuart C Wilde MBE" userId="effe1fc91cccb1d5" providerId="LiveId" clId="{52953467-E7BB-A146-A87D-2304E7E66E6B}" dt="2023-01-03T11:24:58.579" v="35337" actId="478"/>
          <ac:spMkLst>
            <pc:docMk/>
            <pc:sldMk cId="752129212" sldId="311"/>
            <ac:spMk id="2" creationId="{F635DCCD-D4CB-716D-0BEE-47ECBB4B8EBE}"/>
          </ac:spMkLst>
        </pc:spChg>
        <pc:spChg chg="add del mod">
          <ac:chgData name="Stuart C Wilde MBE" userId="effe1fc91cccb1d5" providerId="LiveId" clId="{52953467-E7BB-A146-A87D-2304E7E66E6B}" dt="2023-01-03T11:26:08.183" v="35357" actId="478"/>
          <ac:spMkLst>
            <pc:docMk/>
            <pc:sldMk cId="752129212" sldId="311"/>
            <ac:spMk id="3" creationId="{BD9195A7-DB04-CBAC-A236-190B609439A5}"/>
          </ac:spMkLst>
        </pc:spChg>
        <pc:spChg chg="del">
          <ac:chgData name="Stuart C Wilde MBE" userId="effe1fc91cccb1d5" providerId="LiveId" clId="{52953467-E7BB-A146-A87D-2304E7E66E6B}" dt="2023-01-01T12:55:50.921" v="31262" actId="478"/>
          <ac:spMkLst>
            <pc:docMk/>
            <pc:sldMk cId="752129212" sldId="311"/>
            <ac:spMk id="5" creationId="{D313B760-E64A-111C-C69E-476F63AA4FF2}"/>
          </ac:spMkLst>
        </pc:spChg>
        <pc:spChg chg="mod">
          <ac:chgData name="Stuart C Wilde MBE" userId="effe1fc91cccb1d5" providerId="LiveId" clId="{52953467-E7BB-A146-A87D-2304E7E66E6B}" dt="2023-01-03T11:28:45.786" v="35390" actId="207"/>
          <ac:spMkLst>
            <pc:docMk/>
            <pc:sldMk cId="752129212" sldId="311"/>
            <ac:spMk id="6" creationId="{067641E6-0FF8-1142-553C-19C235E7274A}"/>
          </ac:spMkLst>
        </pc:spChg>
        <pc:spChg chg="del">
          <ac:chgData name="Stuart C Wilde MBE" userId="effe1fc91cccb1d5" providerId="LiveId" clId="{52953467-E7BB-A146-A87D-2304E7E66E6B}" dt="2023-01-01T13:00:41.769" v="31401" actId="478"/>
          <ac:spMkLst>
            <pc:docMk/>
            <pc:sldMk cId="752129212" sldId="311"/>
            <ac:spMk id="17" creationId="{D30BA747-2678-2520-BC50-7D53527ADF5E}"/>
          </ac:spMkLst>
        </pc:spChg>
        <pc:spChg chg="del">
          <ac:chgData name="Stuart C Wilde MBE" userId="effe1fc91cccb1d5" providerId="LiveId" clId="{52953467-E7BB-A146-A87D-2304E7E66E6B}" dt="2023-01-01T13:00:25.334" v="31398" actId="478"/>
          <ac:spMkLst>
            <pc:docMk/>
            <pc:sldMk cId="752129212" sldId="311"/>
            <ac:spMk id="18" creationId="{CD827E9D-BAFE-7203-0502-A37BC591FD03}"/>
          </ac:spMkLst>
        </pc:spChg>
        <pc:spChg chg="mod">
          <ac:chgData name="Stuart C Wilde MBE" userId="effe1fc91cccb1d5" providerId="LiveId" clId="{52953467-E7BB-A146-A87D-2304E7E66E6B}" dt="2023-01-03T11:27:45.920" v="35380" actId="20577"/>
          <ac:spMkLst>
            <pc:docMk/>
            <pc:sldMk cId="752129212" sldId="311"/>
            <ac:spMk id="29" creationId="{C5A8C257-B6E4-D850-0685-E36894744DCB}"/>
          </ac:spMkLst>
        </pc:spChg>
        <pc:picChg chg="del">
          <ac:chgData name="Stuart C Wilde MBE" userId="effe1fc91cccb1d5" providerId="LiveId" clId="{52953467-E7BB-A146-A87D-2304E7E66E6B}" dt="2023-01-01T12:55:44.973" v="31261" actId="478"/>
          <ac:picMkLst>
            <pc:docMk/>
            <pc:sldMk cId="752129212" sldId="311"/>
            <ac:picMk id="3" creationId="{837A3646-228D-C3D1-00AF-546686DDFB8F}"/>
          </ac:picMkLst>
        </pc:picChg>
        <pc:picChg chg="add del mod">
          <ac:chgData name="Stuart C Wilde MBE" userId="effe1fc91cccb1d5" providerId="LiveId" clId="{52953467-E7BB-A146-A87D-2304E7E66E6B}" dt="2023-01-01T13:04:30.500" v="31642" actId="1582"/>
          <ac:picMkLst>
            <pc:docMk/>
            <pc:sldMk cId="752129212" sldId="311"/>
            <ac:picMk id="7" creationId="{71524AFB-4ED4-D254-A9A5-AABCDCA561D4}"/>
          </ac:picMkLst>
        </pc:picChg>
        <pc:cxnChg chg="mod">
          <ac:chgData name="Stuart C Wilde MBE" userId="effe1fc91cccb1d5" providerId="LiveId" clId="{52953467-E7BB-A146-A87D-2304E7E66E6B}" dt="2023-01-03T11:25:31.192" v="35341" actId="20577"/>
          <ac:cxnSpMkLst>
            <pc:docMk/>
            <pc:sldMk cId="752129212" sldId="311"/>
            <ac:cxnSpMk id="12" creationId="{E6372663-7E54-9497-0583-DA95CB2376F3}"/>
          </ac:cxnSpMkLst>
        </pc:cxnChg>
        <pc:cxnChg chg="del mod">
          <ac:chgData name="Stuart C Wilde MBE" userId="effe1fc91cccb1d5" providerId="LiveId" clId="{52953467-E7BB-A146-A87D-2304E7E66E6B}" dt="2023-01-01T13:00:16.692" v="31395" actId="478"/>
          <ac:cxnSpMkLst>
            <pc:docMk/>
            <pc:sldMk cId="752129212" sldId="311"/>
            <ac:cxnSpMk id="13" creationId="{8E4F7917-2B6F-781D-8E8E-4C14CD2C69B3}"/>
          </ac:cxnSpMkLst>
        </pc:cxnChg>
      </pc:sldChg>
      <pc:sldChg chg="addSp delSp modSp add mod">
        <pc:chgData name="Stuart C Wilde MBE" userId="effe1fc91cccb1d5" providerId="LiveId" clId="{52953467-E7BB-A146-A87D-2304E7E66E6B}" dt="2023-01-02T17:07:02.482" v="32882" actId="27636"/>
        <pc:sldMkLst>
          <pc:docMk/>
          <pc:sldMk cId="1773157961" sldId="312"/>
        </pc:sldMkLst>
        <pc:spChg chg="add mod">
          <ac:chgData name="Stuart C Wilde MBE" userId="effe1fc91cccb1d5" providerId="LiveId" clId="{52953467-E7BB-A146-A87D-2304E7E66E6B}" dt="2023-01-01T20:05:51.103" v="31919" actId="313"/>
          <ac:spMkLst>
            <pc:docMk/>
            <pc:sldMk cId="1773157961" sldId="312"/>
            <ac:spMk id="5" creationId="{B87297E9-27EB-6AF0-8C97-F4E8A6D16968}"/>
          </ac:spMkLst>
        </pc:spChg>
        <pc:spChg chg="mod">
          <ac:chgData name="Stuart C Wilde MBE" userId="effe1fc91cccb1d5" providerId="LiveId" clId="{52953467-E7BB-A146-A87D-2304E7E66E6B}" dt="2023-01-01T20:06:27.782" v="31922" actId="1076"/>
          <ac:spMkLst>
            <pc:docMk/>
            <pc:sldMk cId="1773157961" sldId="312"/>
            <ac:spMk id="7" creationId="{AB9F1984-8564-07BD-BDCA-07341B501D7C}"/>
          </ac:spMkLst>
        </pc:spChg>
        <pc:spChg chg="del mod">
          <ac:chgData name="Stuart C Wilde MBE" userId="effe1fc91cccb1d5" providerId="LiveId" clId="{52953467-E7BB-A146-A87D-2304E7E66E6B}" dt="2023-01-01T20:15:11.280" v="32167" actId="478"/>
          <ac:spMkLst>
            <pc:docMk/>
            <pc:sldMk cId="1773157961" sldId="312"/>
            <ac:spMk id="13" creationId="{82A13771-ABD9-942D-F473-DB4587226046}"/>
          </ac:spMkLst>
        </pc:spChg>
        <pc:spChg chg="del">
          <ac:chgData name="Stuart C Wilde MBE" userId="effe1fc91cccb1d5" providerId="LiveId" clId="{52953467-E7BB-A146-A87D-2304E7E66E6B}" dt="2023-01-01T19:59:10.836" v="31872" actId="478"/>
          <ac:spMkLst>
            <pc:docMk/>
            <pc:sldMk cId="1773157961" sldId="312"/>
            <ac:spMk id="16" creationId="{6C911A5D-B79E-B00E-D8E5-B1AE9DFB59F8}"/>
          </ac:spMkLst>
        </pc:spChg>
        <pc:spChg chg="del">
          <ac:chgData name="Stuart C Wilde MBE" userId="effe1fc91cccb1d5" providerId="LiveId" clId="{52953467-E7BB-A146-A87D-2304E7E66E6B}" dt="2023-01-01T19:59:05.094" v="31870" actId="478"/>
          <ac:spMkLst>
            <pc:docMk/>
            <pc:sldMk cId="1773157961" sldId="312"/>
            <ac:spMk id="17" creationId="{C56E6D60-6965-C9B0-B9A1-62F013EA7806}"/>
          </ac:spMkLst>
        </pc:spChg>
        <pc:spChg chg="del mod">
          <ac:chgData name="Stuart C Wilde MBE" userId="effe1fc91cccb1d5" providerId="LiveId" clId="{52953467-E7BB-A146-A87D-2304E7E66E6B}" dt="2023-01-01T20:15:07.299" v="32164" actId="478"/>
          <ac:spMkLst>
            <pc:docMk/>
            <pc:sldMk cId="1773157961" sldId="312"/>
            <ac:spMk id="18" creationId="{6988B989-C11D-F9B0-4999-EA4CFEBCAA32}"/>
          </ac:spMkLst>
        </pc:spChg>
        <pc:spChg chg="del mod">
          <ac:chgData name="Stuart C Wilde MBE" userId="effe1fc91cccb1d5" providerId="LiveId" clId="{52953467-E7BB-A146-A87D-2304E7E66E6B}" dt="2023-01-01T20:15:09.452" v="32165" actId="478"/>
          <ac:spMkLst>
            <pc:docMk/>
            <pc:sldMk cId="1773157961" sldId="312"/>
            <ac:spMk id="19" creationId="{CD3A5A2D-A054-5F27-F0E7-24CEE7A72D2D}"/>
          </ac:spMkLst>
        </pc:spChg>
        <pc:spChg chg="del">
          <ac:chgData name="Stuart C Wilde MBE" userId="effe1fc91cccb1d5" providerId="LiveId" clId="{52953467-E7BB-A146-A87D-2304E7E66E6B}" dt="2023-01-01T19:59:08.380" v="31871" actId="478"/>
          <ac:spMkLst>
            <pc:docMk/>
            <pc:sldMk cId="1773157961" sldId="312"/>
            <ac:spMk id="20" creationId="{54527D33-4F3C-AA43-BA75-566D4891B9FA}"/>
          </ac:spMkLst>
        </pc:spChg>
        <pc:spChg chg="del">
          <ac:chgData name="Stuart C Wilde MBE" userId="effe1fc91cccb1d5" providerId="LiveId" clId="{52953467-E7BB-A146-A87D-2304E7E66E6B}" dt="2023-01-01T19:59:03.861" v="31869" actId="478"/>
          <ac:spMkLst>
            <pc:docMk/>
            <pc:sldMk cId="1773157961" sldId="312"/>
            <ac:spMk id="21" creationId="{024B71D7-610F-5C6D-8D12-C6FE7A402EB8}"/>
          </ac:spMkLst>
        </pc:spChg>
        <pc:spChg chg="mod">
          <ac:chgData name="Stuart C Wilde MBE" userId="effe1fc91cccb1d5" providerId="LiveId" clId="{52953467-E7BB-A146-A87D-2304E7E66E6B}" dt="2023-01-02T17:07:02.482" v="32882" actId="27636"/>
          <ac:spMkLst>
            <pc:docMk/>
            <pc:sldMk cId="1773157961" sldId="312"/>
            <ac:spMk id="29" creationId="{C5A8C257-B6E4-D850-0685-E36894744DCB}"/>
          </ac:spMkLst>
        </pc:spChg>
        <pc:spChg chg="add mod">
          <ac:chgData name="Stuart C Wilde MBE" userId="effe1fc91cccb1d5" providerId="LiveId" clId="{52953467-E7BB-A146-A87D-2304E7E66E6B}" dt="2023-01-01T20:15:34.522" v="32180" actId="20577"/>
          <ac:spMkLst>
            <pc:docMk/>
            <pc:sldMk cId="1773157961" sldId="312"/>
            <ac:spMk id="31" creationId="{51B135BA-B471-C528-AA03-73269D55E2A6}"/>
          </ac:spMkLst>
        </pc:spChg>
        <pc:spChg chg="add mod">
          <ac:chgData name="Stuart C Wilde MBE" userId="effe1fc91cccb1d5" providerId="LiveId" clId="{52953467-E7BB-A146-A87D-2304E7E66E6B}" dt="2023-01-01T20:14:26.983" v="32143" actId="1036"/>
          <ac:spMkLst>
            <pc:docMk/>
            <pc:sldMk cId="1773157961" sldId="312"/>
            <ac:spMk id="32" creationId="{BD18D830-8EEA-9AFA-CCF4-99E5EAC262F2}"/>
          </ac:spMkLst>
        </pc:spChg>
        <pc:spChg chg="add mod">
          <ac:chgData name="Stuart C Wilde MBE" userId="effe1fc91cccb1d5" providerId="LiveId" clId="{52953467-E7BB-A146-A87D-2304E7E66E6B}" dt="2023-01-01T20:15:54.708" v="32195" actId="20577"/>
          <ac:spMkLst>
            <pc:docMk/>
            <pc:sldMk cId="1773157961" sldId="312"/>
            <ac:spMk id="39" creationId="{7BAB7287-8319-C684-9807-6D9183A73BE1}"/>
          </ac:spMkLst>
        </pc:spChg>
        <pc:spChg chg="add mod">
          <ac:chgData name="Stuart C Wilde MBE" userId="effe1fc91cccb1d5" providerId="LiveId" clId="{52953467-E7BB-A146-A87D-2304E7E66E6B}" dt="2023-01-01T20:14:57.852" v="32163" actId="1036"/>
          <ac:spMkLst>
            <pc:docMk/>
            <pc:sldMk cId="1773157961" sldId="312"/>
            <ac:spMk id="40" creationId="{708F40E5-72F0-3CD1-E955-5CA935466A61}"/>
          </ac:spMkLst>
        </pc:spChg>
        <pc:spChg chg="add mod">
          <ac:chgData name="Stuart C Wilde MBE" userId="effe1fc91cccb1d5" providerId="LiveId" clId="{52953467-E7BB-A146-A87D-2304E7E66E6B}" dt="2023-01-01T20:17:18.048" v="32204" actId="1076"/>
          <ac:spMkLst>
            <pc:docMk/>
            <pc:sldMk cId="1773157961" sldId="312"/>
            <ac:spMk id="46" creationId="{2C436F39-1361-AF33-3E88-540CDD868D69}"/>
          </ac:spMkLst>
        </pc:spChg>
        <pc:spChg chg="add mod">
          <ac:chgData name="Stuart C Wilde MBE" userId="effe1fc91cccb1d5" providerId="LiveId" clId="{52953467-E7BB-A146-A87D-2304E7E66E6B}" dt="2023-01-01T20:17:18.048" v="32204" actId="1076"/>
          <ac:spMkLst>
            <pc:docMk/>
            <pc:sldMk cId="1773157961" sldId="312"/>
            <ac:spMk id="47" creationId="{6AF6424C-33F8-8069-DDDC-8B0B192E3063}"/>
          </ac:spMkLst>
        </pc:spChg>
        <pc:picChg chg="add del mod">
          <ac:chgData name="Stuart C Wilde MBE" userId="effe1fc91cccb1d5" providerId="LiveId" clId="{52953467-E7BB-A146-A87D-2304E7E66E6B}" dt="2023-01-02T16:28:38.362" v="32798" actId="478"/>
          <ac:picMkLst>
            <pc:docMk/>
            <pc:sldMk cId="1773157961" sldId="312"/>
            <ac:picMk id="3" creationId="{3A6299BE-E1F6-C5F9-0BA8-35C80579D0F9}"/>
          </ac:picMkLst>
        </pc:picChg>
        <pc:picChg chg="del">
          <ac:chgData name="Stuart C Wilde MBE" userId="effe1fc91cccb1d5" providerId="LiveId" clId="{52953467-E7BB-A146-A87D-2304E7E66E6B}" dt="2023-01-01T19:57:45.855" v="31860" actId="478"/>
          <ac:picMkLst>
            <pc:docMk/>
            <pc:sldMk cId="1773157961" sldId="312"/>
            <ac:picMk id="6" creationId="{1423D5E1-34E1-386A-6981-C1F852E7E0C4}"/>
          </ac:picMkLst>
        </pc:picChg>
        <pc:picChg chg="add mod">
          <ac:chgData name="Stuart C Wilde MBE" userId="effe1fc91cccb1d5" providerId="LiveId" clId="{52953467-E7BB-A146-A87D-2304E7E66E6B}" dt="2023-01-02T16:28:57.664" v="32815" actId="1036"/>
          <ac:picMkLst>
            <pc:docMk/>
            <pc:sldMk cId="1773157961" sldId="312"/>
            <ac:picMk id="6" creationId="{94A4EB2C-54B9-BC94-70AB-93B0D85F8889}"/>
          </ac:picMkLst>
        </pc:picChg>
        <pc:picChg chg="add mod modCrop">
          <ac:chgData name="Stuart C Wilde MBE" userId="effe1fc91cccb1d5" providerId="LiveId" clId="{52953467-E7BB-A146-A87D-2304E7E66E6B}" dt="2023-01-01T20:09:35.935" v="32005" actId="1076"/>
          <ac:picMkLst>
            <pc:docMk/>
            <pc:sldMk cId="1773157961" sldId="312"/>
            <ac:picMk id="30" creationId="{94B1CAEC-5E4D-F13B-6ABC-7EA67531D2D5}"/>
          </ac:picMkLst>
        </pc:picChg>
        <pc:picChg chg="add mod">
          <ac:chgData name="Stuart C Wilde MBE" userId="effe1fc91cccb1d5" providerId="LiveId" clId="{52953467-E7BB-A146-A87D-2304E7E66E6B}" dt="2023-01-01T20:12:31.992" v="32073" actId="1038"/>
          <ac:picMkLst>
            <pc:docMk/>
            <pc:sldMk cId="1773157961" sldId="312"/>
            <ac:picMk id="38" creationId="{3319B895-F324-2BAB-F66D-8B16D1B5BCBD}"/>
          </ac:picMkLst>
        </pc:picChg>
        <pc:cxnChg chg="mod">
          <ac:chgData name="Stuart C Wilde MBE" userId="effe1fc91cccb1d5" providerId="LiveId" clId="{52953467-E7BB-A146-A87D-2304E7E66E6B}" dt="2023-01-01T20:06:17.669" v="31921" actId="14100"/>
          <ac:cxnSpMkLst>
            <pc:docMk/>
            <pc:sldMk cId="1773157961" sldId="312"/>
            <ac:cxnSpMk id="22" creationId="{9E51254B-3761-0561-40AE-FF52EEEC0EEB}"/>
          </ac:cxnSpMkLst>
        </pc:cxnChg>
        <pc:cxnChg chg="del mod">
          <ac:chgData name="Stuart C Wilde MBE" userId="effe1fc91cccb1d5" providerId="LiveId" clId="{52953467-E7BB-A146-A87D-2304E7E66E6B}" dt="2023-01-01T20:15:10.448" v="32166" actId="478"/>
          <ac:cxnSpMkLst>
            <pc:docMk/>
            <pc:sldMk cId="1773157961" sldId="312"/>
            <ac:cxnSpMk id="23" creationId="{DF11ADB4-697F-D144-4667-87566FA9D767}"/>
          </ac:cxnSpMkLst>
        </pc:cxnChg>
        <pc:cxnChg chg="del mod">
          <ac:chgData name="Stuart C Wilde MBE" userId="effe1fc91cccb1d5" providerId="LiveId" clId="{52953467-E7BB-A146-A87D-2304E7E66E6B}" dt="2023-01-01T19:59:12.090" v="31873" actId="478"/>
          <ac:cxnSpMkLst>
            <pc:docMk/>
            <pc:sldMk cId="1773157961" sldId="312"/>
            <ac:cxnSpMk id="24" creationId="{90F05548-EC6B-EBE0-C789-81DAE835C60E}"/>
          </ac:cxnSpMkLst>
        </pc:cxnChg>
        <pc:cxnChg chg="del mod">
          <ac:chgData name="Stuart C Wilde MBE" userId="effe1fc91cccb1d5" providerId="LiveId" clId="{52953467-E7BB-A146-A87D-2304E7E66E6B}" dt="2023-01-01T19:59:01.902" v="31868" actId="478"/>
          <ac:cxnSpMkLst>
            <pc:docMk/>
            <pc:sldMk cId="1773157961" sldId="312"/>
            <ac:cxnSpMk id="26" creationId="{D4F89BBD-0659-BD95-4B77-9DAFCC07BDC6}"/>
          </ac:cxnSpMkLst>
        </pc:cxnChg>
        <pc:cxnChg chg="add mod">
          <ac:chgData name="Stuart C Wilde MBE" userId="effe1fc91cccb1d5" providerId="LiveId" clId="{52953467-E7BB-A146-A87D-2304E7E66E6B}" dt="2023-01-01T20:14:18.289" v="32139" actId="1038"/>
          <ac:cxnSpMkLst>
            <pc:docMk/>
            <pc:sldMk cId="1773157961" sldId="312"/>
            <ac:cxnSpMk id="33" creationId="{CF3529BB-C26A-EF89-45FC-B0E0EDB7B271}"/>
          </ac:cxnSpMkLst>
        </pc:cxnChg>
        <pc:cxnChg chg="add mod">
          <ac:chgData name="Stuart C Wilde MBE" userId="effe1fc91cccb1d5" providerId="LiveId" clId="{52953467-E7BB-A146-A87D-2304E7E66E6B}" dt="2023-01-01T20:14:39.670" v="32159" actId="1037"/>
          <ac:cxnSpMkLst>
            <pc:docMk/>
            <pc:sldMk cId="1773157961" sldId="312"/>
            <ac:cxnSpMk id="41" creationId="{6D0ED72D-9147-1882-96FA-18475FEE65F2}"/>
          </ac:cxnSpMkLst>
        </pc:cxnChg>
        <pc:cxnChg chg="add mod">
          <ac:chgData name="Stuart C Wilde MBE" userId="effe1fc91cccb1d5" providerId="LiveId" clId="{52953467-E7BB-A146-A87D-2304E7E66E6B}" dt="2023-01-01T20:17:23.097" v="32205" actId="14100"/>
          <ac:cxnSpMkLst>
            <pc:docMk/>
            <pc:sldMk cId="1773157961" sldId="312"/>
            <ac:cxnSpMk id="48" creationId="{28099E29-0C5A-D54A-FFC5-31469AD207A3}"/>
          </ac:cxnSpMkLst>
        </pc:cxnChg>
      </pc:sldChg>
      <pc:sldChg chg="addSp delSp modSp add mod">
        <pc:chgData name="Stuart C Wilde MBE" userId="effe1fc91cccb1d5" providerId="LiveId" clId="{52953467-E7BB-A146-A87D-2304E7E66E6B}" dt="2023-01-03T11:21:30.377" v="35328" actId="478"/>
        <pc:sldMkLst>
          <pc:docMk/>
          <pc:sldMk cId="2869416868" sldId="313"/>
        </pc:sldMkLst>
        <pc:spChg chg="add del mod">
          <ac:chgData name="Stuart C Wilde MBE" userId="effe1fc91cccb1d5" providerId="LiveId" clId="{52953467-E7BB-A146-A87D-2304E7E66E6B}" dt="2023-01-03T11:16:28.250" v="35163" actId="478"/>
          <ac:spMkLst>
            <pc:docMk/>
            <pc:sldMk cId="2869416868" sldId="313"/>
            <ac:spMk id="3" creationId="{9BAC76D0-CFAA-2131-2135-15ED32FF9904}"/>
          </ac:spMkLst>
        </pc:spChg>
        <pc:spChg chg="mod">
          <ac:chgData name="Stuart C Wilde MBE" userId="effe1fc91cccb1d5" providerId="LiveId" clId="{52953467-E7BB-A146-A87D-2304E7E66E6B}" dt="2023-01-03T11:21:22.972" v="35326" actId="1076"/>
          <ac:spMkLst>
            <pc:docMk/>
            <pc:sldMk cId="2869416868" sldId="313"/>
            <ac:spMk id="5" creationId="{B87297E9-27EB-6AF0-8C97-F4E8A6D16968}"/>
          </ac:spMkLst>
        </pc:spChg>
        <pc:spChg chg="add del mod">
          <ac:chgData name="Stuart C Wilde MBE" userId="effe1fc91cccb1d5" providerId="LiveId" clId="{52953467-E7BB-A146-A87D-2304E7E66E6B}" dt="2023-01-03T11:21:30.377" v="35328" actId="478"/>
          <ac:spMkLst>
            <pc:docMk/>
            <pc:sldMk cId="2869416868" sldId="313"/>
            <ac:spMk id="6" creationId="{64CA6F77-FBFD-5BBF-1E47-C1954096CB2A}"/>
          </ac:spMkLst>
        </pc:spChg>
        <pc:spChg chg="del mod">
          <ac:chgData name="Stuart C Wilde MBE" userId="effe1fc91cccb1d5" providerId="LiveId" clId="{52953467-E7BB-A146-A87D-2304E7E66E6B}" dt="2023-01-01T20:24:18.050" v="32482" actId="478"/>
          <ac:spMkLst>
            <pc:docMk/>
            <pc:sldMk cId="2869416868" sldId="313"/>
            <ac:spMk id="7" creationId="{AB9F1984-8564-07BD-BDCA-07341B501D7C}"/>
          </ac:spMkLst>
        </pc:spChg>
        <pc:spChg chg="add mod">
          <ac:chgData name="Stuart C Wilde MBE" userId="effe1fc91cccb1d5" providerId="LiveId" clId="{52953467-E7BB-A146-A87D-2304E7E66E6B}" dt="2023-01-02T17:07:27.960" v="32886" actId="20577"/>
          <ac:spMkLst>
            <pc:docMk/>
            <pc:sldMk cId="2869416868" sldId="313"/>
            <ac:spMk id="12" creationId="{C8A716BD-C83B-086A-417E-58B15C40FC89}"/>
          </ac:spMkLst>
        </pc:spChg>
        <pc:spChg chg="del">
          <ac:chgData name="Stuart C Wilde MBE" userId="effe1fc91cccb1d5" providerId="LiveId" clId="{52953467-E7BB-A146-A87D-2304E7E66E6B}" dt="2023-01-01T20:19:01.250" v="32213" actId="478"/>
          <ac:spMkLst>
            <pc:docMk/>
            <pc:sldMk cId="2869416868" sldId="313"/>
            <ac:spMk id="29" creationId="{C5A8C257-B6E4-D850-0685-E36894744DCB}"/>
          </ac:spMkLst>
        </pc:spChg>
        <pc:spChg chg="del">
          <ac:chgData name="Stuart C Wilde MBE" userId="effe1fc91cccb1d5" providerId="LiveId" clId="{52953467-E7BB-A146-A87D-2304E7E66E6B}" dt="2023-01-01T20:18:41.538" v="32207" actId="478"/>
          <ac:spMkLst>
            <pc:docMk/>
            <pc:sldMk cId="2869416868" sldId="313"/>
            <ac:spMk id="31" creationId="{51B135BA-B471-C528-AA03-73269D55E2A6}"/>
          </ac:spMkLst>
        </pc:spChg>
        <pc:spChg chg="del">
          <ac:chgData name="Stuart C Wilde MBE" userId="effe1fc91cccb1d5" providerId="LiveId" clId="{52953467-E7BB-A146-A87D-2304E7E66E6B}" dt="2023-01-01T20:18:41.538" v="32207" actId="478"/>
          <ac:spMkLst>
            <pc:docMk/>
            <pc:sldMk cId="2869416868" sldId="313"/>
            <ac:spMk id="32" creationId="{BD18D830-8EEA-9AFA-CCF4-99E5EAC262F2}"/>
          </ac:spMkLst>
        </pc:spChg>
        <pc:spChg chg="del">
          <ac:chgData name="Stuart C Wilde MBE" userId="effe1fc91cccb1d5" providerId="LiveId" clId="{52953467-E7BB-A146-A87D-2304E7E66E6B}" dt="2023-01-01T20:18:41.538" v="32207" actId="478"/>
          <ac:spMkLst>
            <pc:docMk/>
            <pc:sldMk cId="2869416868" sldId="313"/>
            <ac:spMk id="39" creationId="{7BAB7287-8319-C684-9807-6D9183A73BE1}"/>
          </ac:spMkLst>
        </pc:spChg>
        <pc:spChg chg="del">
          <ac:chgData name="Stuart C Wilde MBE" userId="effe1fc91cccb1d5" providerId="LiveId" clId="{52953467-E7BB-A146-A87D-2304E7E66E6B}" dt="2023-01-01T20:18:41.538" v="32207" actId="478"/>
          <ac:spMkLst>
            <pc:docMk/>
            <pc:sldMk cId="2869416868" sldId="313"/>
            <ac:spMk id="40" creationId="{708F40E5-72F0-3CD1-E955-5CA935466A61}"/>
          </ac:spMkLst>
        </pc:spChg>
        <pc:spChg chg="del">
          <ac:chgData name="Stuart C Wilde MBE" userId="effe1fc91cccb1d5" providerId="LiveId" clId="{52953467-E7BB-A146-A87D-2304E7E66E6B}" dt="2023-01-01T20:18:41.538" v="32207" actId="478"/>
          <ac:spMkLst>
            <pc:docMk/>
            <pc:sldMk cId="2869416868" sldId="313"/>
            <ac:spMk id="46" creationId="{2C436F39-1361-AF33-3E88-540CDD868D69}"/>
          </ac:spMkLst>
        </pc:spChg>
        <pc:spChg chg="del">
          <ac:chgData name="Stuart C Wilde MBE" userId="effe1fc91cccb1d5" providerId="LiveId" clId="{52953467-E7BB-A146-A87D-2304E7E66E6B}" dt="2023-01-01T20:18:41.538" v="32207" actId="478"/>
          <ac:spMkLst>
            <pc:docMk/>
            <pc:sldMk cId="2869416868" sldId="313"/>
            <ac:spMk id="47" creationId="{6AF6424C-33F8-8069-DDDC-8B0B192E3063}"/>
          </ac:spMkLst>
        </pc:spChg>
        <pc:picChg chg="add del mod">
          <ac:chgData name="Stuart C Wilde MBE" userId="effe1fc91cccb1d5" providerId="LiveId" clId="{52953467-E7BB-A146-A87D-2304E7E66E6B}" dt="2023-01-02T16:32:30.629" v="32836" actId="478"/>
          <ac:picMkLst>
            <pc:docMk/>
            <pc:sldMk cId="2869416868" sldId="313"/>
            <ac:picMk id="3" creationId="{22108880-2B7D-9550-05BC-B369E2DEBC1E}"/>
          </ac:picMkLst>
        </pc:picChg>
        <pc:picChg chg="del">
          <ac:chgData name="Stuart C Wilde MBE" userId="effe1fc91cccb1d5" providerId="LiveId" clId="{52953467-E7BB-A146-A87D-2304E7E66E6B}" dt="2023-01-01T20:18:44.762" v="32208" actId="478"/>
          <ac:picMkLst>
            <pc:docMk/>
            <pc:sldMk cId="2869416868" sldId="313"/>
            <ac:picMk id="3" creationId="{3A6299BE-E1F6-C5F9-0BA8-35C80579D0F9}"/>
          </ac:picMkLst>
        </pc:picChg>
        <pc:picChg chg="add del mod">
          <ac:chgData name="Stuart C Wilde MBE" userId="effe1fc91cccb1d5" providerId="LiveId" clId="{52953467-E7BB-A146-A87D-2304E7E66E6B}" dt="2023-01-02T16:30:52.463" v="32828" actId="478"/>
          <ac:picMkLst>
            <pc:docMk/>
            <pc:sldMk cId="2869416868" sldId="313"/>
            <ac:picMk id="6" creationId="{03FAD9C2-6617-9E01-1325-6E3BBA4A0168}"/>
          </ac:picMkLst>
        </pc:picChg>
        <pc:picChg chg="add mod">
          <ac:chgData name="Stuart C Wilde MBE" userId="effe1fc91cccb1d5" providerId="LiveId" clId="{52953467-E7BB-A146-A87D-2304E7E66E6B}" dt="2023-01-03T10:55:00.777" v="34692" actId="1037"/>
          <ac:picMkLst>
            <pc:docMk/>
            <pc:sldMk cId="2869416868" sldId="313"/>
            <ac:picMk id="13" creationId="{8EBB8EBD-1856-56F8-9F81-4689CE7F4806}"/>
          </ac:picMkLst>
        </pc:picChg>
        <pc:picChg chg="del">
          <ac:chgData name="Stuart C Wilde MBE" userId="effe1fc91cccb1d5" providerId="LiveId" clId="{52953467-E7BB-A146-A87D-2304E7E66E6B}" dt="2023-01-01T20:18:41.538" v="32207" actId="478"/>
          <ac:picMkLst>
            <pc:docMk/>
            <pc:sldMk cId="2869416868" sldId="313"/>
            <ac:picMk id="30" creationId="{94B1CAEC-5E4D-F13B-6ABC-7EA67531D2D5}"/>
          </ac:picMkLst>
        </pc:picChg>
        <pc:picChg chg="del">
          <ac:chgData name="Stuart C Wilde MBE" userId="effe1fc91cccb1d5" providerId="LiveId" clId="{52953467-E7BB-A146-A87D-2304E7E66E6B}" dt="2023-01-01T20:18:41.538" v="32207" actId="478"/>
          <ac:picMkLst>
            <pc:docMk/>
            <pc:sldMk cId="2869416868" sldId="313"/>
            <ac:picMk id="38" creationId="{3319B895-F324-2BAB-F66D-8B16D1B5BCBD}"/>
          </ac:picMkLst>
        </pc:picChg>
        <pc:cxnChg chg="mod">
          <ac:chgData name="Stuart C Wilde MBE" userId="effe1fc91cccb1d5" providerId="LiveId" clId="{52953467-E7BB-A146-A87D-2304E7E66E6B}" dt="2023-01-03T11:21:27.295" v="35327" actId="14100"/>
          <ac:cxnSpMkLst>
            <pc:docMk/>
            <pc:sldMk cId="2869416868" sldId="313"/>
            <ac:cxnSpMk id="22" creationId="{9E51254B-3761-0561-40AE-FF52EEEC0EEB}"/>
          </ac:cxnSpMkLst>
        </pc:cxnChg>
        <pc:cxnChg chg="del mod">
          <ac:chgData name="Stuart C Wilde MBE" userId="effe1fc91cccb1d5" providerId="LiveId" clId="{52953467-E7BB-A146-A87D-2304E7E66E6B}" dt="2023-01-01T20:18:41.538" v="32207" actId="478"/>
          <ac:cxnSpMkLst>
            <pc:docMk/>
            <pc:sldMk cId="2869416868" sldId="313"/>
            <ac:cxnSpMk id="33" creationId="{CF3529BB-C26A-EF89-45FC-B0E0EDB7B271}"/>
          </ac:cxnSpMkLst>
        </pc:cxnChg>
        <pc:cxnChg chg="del mod">
          <ac:chgData name="Stuart C Wilde MBE" userId="effe1fc91cccb1d5" providerId="LiveId" clId="{52953467-E7BB-A146-A87D-2304E7E66E6B}" dt="2023-01-01T20:18:41.538" v="32207" actId="478"/>
          <ac:cxnSpMkLst>
            <pc:docMk/>
            <pc:sldMk cId="2869416868" sldId="313"/>
            <ac:cxnSpMk id="41" creationId="{6D0ED72D-9147-1882-96FA-18475FEE65F2}"/>
          </ac:cxnSpMkLst>
        </pc:cxnChg>
        <pc:cxnChg chg="del mod">
          <ac:chgData name="Stuart C Wilde MBE" userId="effe1fc91cccb1d5" providerId="LiveId" clId="{52953467-E7BB-A146-A87D-2304E7E66E6B}" dt="2023-01-01T20:18:41.538" v="32207" actId="478"/>
          <ac:cxnSpMkLst>
            <pc:docMk/>
            <pc:sldMk cId="2869416868" sldId="313"/>
            <ac:cxnSpMk id="48" creationId="{28099E29-0C5A-D54A-FFC5-31469AD207A3}"/>
          </ac:cxnSpMkLst>
        </pc:cxnChg>
      </pc:sldChg>
      <pc:sldChg chg="addSp delSp modSp add mod">
        <pc:chgData name="Stuart C Wilde MBE" userId="effe1fc91cccb1d5" providerId="LiveId" clId="{52953467-E7BB-A146-A87D-2304E7E66E6B}" dt="2023-01-03T10:18:43.208" v="34040" actId="1582"/>
        <pc:sldMkLst>
          <pc:docMk/>
          <pc:sldMk cId="4203340563" sldId="314"/>
        </pc:sldMkLst>
        <pc:spChg chg="add del mod">
          <ac:chgData name="Stuart C Wilde MBE" userId="effe1fc91cccb1d5" providerId="LiveId" clId="{52953467-E7BB-A146-A87D-2304E7E66E6B}" dt="2023-01-02T20:54:06.987" v="32891" actId="478"/>
          <ac:spMkLst>
            <pc:docMk/>
            <pc:sldMk cId="4203340563" sldId="314"/>
            <ac:spMk id="2" creationId="{7F2CFB10-158F-1F57-9779-CB5019C036DE}"/>
          </ac:spMkLst>
        </pc:spChg>
        <pc:spChg chg="mod">
          <ac:chgData name="Stuart C Wilde MBE" userId="effe1fc91cccb1d5" providerId="LiveId" clId="{52953467-E7BB-A146-A87D-2304E7E66E6B}" dt="2023-01-02T21:06:31.822" v="32984" actId="20577"/>
          <ac:spMkLst>
            <pc:docMk/>
            <pc:sldMk cId="4203340563" sldId="314"/>
            <ac:spMk id="29" creationId="{C5A8C257-B6E4-D850-0685-E36894744DCB}"/>
          </ac:spMkLst>
        </pc:spChg>
        <pc:picChg chg="add del mod">
          <ac:chgData name="Stuart C Wilde MBE" userId="effe1fc91cccb1d5" providerId="LiveId" clId="{52953467-E7BB-A146-A87D-2304E7E66E6B}" dt="2023-01-03T10:17:02.991" v="33998" actId="478"/>
          <ac:picMkLst>
            <pc:docMk/>
            <pc:sldMk cId="4203340563" sldId="314"/>
            <ac:picMk id="3" creationId="{E4DAD04A-A861-DCAB-0572-9F02ABDAFE40}"/>
          </ac:picMkLst>
        </pc:picChg>
        <pc:picChg chg="add del mod">
          <ac:chgData name="Stuart C Wilde MBE" userId="effe1fc91cccb1d5" providerId="LiveId" clId="{52953467-E7BB-A146-A87D-2304E7E66E6B}" dt="2023-01-03T10:18:11.847" v="34014" actId="478"/>
          <ac:picMkLst>
            <pc:docMk/>
            <pc:sldMk cId="4203340563" sldId="314"/>
            <ac:picMk id="5" creationId="{B7299771-F82B-55F0-E052-ED044EFE2092}"/>
          </ac:picMkLst>
        </pc:picChg>
        <pc:picChg chg="del">
          <ac:chgData name="Stuart C Wilde MBE" userId="effe1fc91cccb1d5" providerId="LiveId" clId="{52953467-E7BB-A146-A87D-2304E7E66E6B}" dt="2023-01-02T20:54:45.012" v="32905" actId="478"/>
          <ac:picMkLst>
            <pc:docMk/>
            <pc:sldMk cId="4203340563" sldId="314"/>
            <ac:picMk id="6" creationId="{1423D5E1-34E1-386A-6981-C1F852E7E0C4}"/>
          </ac:picMkLst>
        </pc:picChg>
        <pc:picChg chg="add mod">
          <ac:chgData name="Stuart C Wilde MBE" userId="effe1fc91cccb1d5" providerId="LiveId" clId="{52953467-E7BB-A146-A87D-2304E7E66E6B}" dt="2023-01-03T10:18:43.208" v="34040" actId="1582"/>
          <ac:picMkLst>
            <pc:docMk/>
            <pc:sldMk cId="4203340563" sldId="314"/>
            <ac:picMk id="12" creationId="{29E1C692-4455-75F4-136F-5848786B0951}"/>
          </ac:picMkLst>
        </pc:picChg>
        <pc:cxnChg chg="mod">
          <ac:chgData name="Stuart C Wilde MBE" userId="effe1fc91cccb1d5" providerId="LiveId" clId="{52953467-E7BB-A146-A87D-2304E7E66E6B}" dt="2023-01-03T10:18:31.083" v="34038" actId="14100"/>
          <ac:cxnSpMkLst>
            <pc:docMk/>
            <pc:sldMk cId="4203340563" sldId="314"/>
            <ac:cxnSpMk id="22" creationId="{9E51254B-3761-0561-40AE-FF52EEEC0EEB}"/>
          </ac:cxnSpMkLst>
        </pc:cxnChg>
      </pc:sldChg>
      <pc:sldChg chg="new del">
        <pc:chgData name="Stuart C Wilde MBE" userId="effe1fc91cccb1d5" providerId="LiveId" clId="{52953467-E7BB-A146-A87D-2304E7E66E6B}" dt="2023-01-03T11:22:28.629" v="35329" actId="2696"/>
        <pc:sldMkLst>
          <pc:docMk/>
          <pc:sldMk cId="618398197" sldId="315"/>
        </pc:sldMkLst>
      </pc:sldChg>
      <pc:sldChg chg="addSp delSp modSp add mod">
        <pc:chgData name="Stuart C Wilde MBE" userId="effe1fc91cccb1d5" providerId="LiveId" clId="{52953467-E7BB-A146-A87D-2304E7E66E6B}" dt="2023-01-03T10:24:02.667" v="34096" actId="14100"/>
        <pc:sldMkLst>
          <pc:docMk/>
          <pc:sldMk cId="3282555369" sldId="316"/>
        </pc:sldMkLst>
        <pc:spChg chg="mod">
          <ac:chgData name="Stuart C Wilde MBE" userId="effe1fc91cccb1d5" providerId="LiveId" clId="{52953467-E7BB-A146-A87D-2304E7E66E6B}" dt="2023-01-02T20:57:27.588" v="32948" actId="20577"/>
          <ac:spMkLst>
            <pc:docMk/>
            <pc:sldMk cId="3282555369" sldId="316"/>
            <ac:spMk id="5" creationId="{B87297E9-27EB-6AF0-8C97-F4E8A6D16968}"/>
          </ac:spMkLst>
        </pc:spChg>
        <pc:spChg chg="add del mod">
          <ac:chgData name="Stuart C Wilde MBE" userId="effe1fc91cccb1d5" providerId="LiveId" clId="{52953467-E7BB-A146-A87D-2304E7E66E6B}" dt="2023-01-03T10:22:51.238" v="34073" actId="478"/>
          <ac:spMkLst>
            <pc:docMk/>
            <pc:sldMk cId="3282555369" sldId="316"/>
            <ac:spMk id="15" creationId="{D71A1D6E-FC69-CDA7-E607-D14D2A9C064F}"/>
          </ac:spMkLst>
        </pc:spChg>
        <pc:spChg chg="mod">
          <ac:chgData name="Stuart C Wilde MBE" userId="effe1fc91cccb1d5" providerId="LiveId" clId="{52953467-E7BB-A146-A87D-2304E7E66E6B}" dt="2023-01-02T21:06:36.739" v="32988" actId="27636"/>
          <ac:spMkLst>
            <pc:docMk/>
            <pc:sldMk cId="3282555369" sldId="316"/>
            <ac:spMk id="29" creationId="{C5A8C257-B6E4-D850-0685-E36894744DCB}"/>
          </ac:spMkLst>
        </pc:spChg>
        <pc:spChg chg="mod">
          <ac:chgData name="Stuart C Wilde MBE" userId="effe1fc91cccb1d5" providerId="LiveId" clId="{52953467-E7BB-A146-A87D-2304E7E66E6B}" dt="2023-01-02T20:57:57.251" v="32972" actId="20577"/>
          <ac:spMkLst>
            <pc:docMk/>
            <pc:sldMk cId="3282555369" sldId="316"/>
            <ac:spMk id="31" creationId="{51B135BA-B471-C528-AA03-73269D55E2A6}"/>
          </ac:spMkLst>
        </pc:spChg>
        <pc:spChg chg="mod">
          <ac:chgData name="Stuart C Wilde MBE" userId="effe1fc91cccb1d5" providerId="LiveId" clId="{52953467-E7BB-A146-A87D-2304E7E66E6B}" dt="2023-01-02T21:21:53.353" v="33409" actId="20577"/>
          <ac:spMkLst>
            <pc:docMk/>
            <pc:sldMk cId="3282555369" sldId="316"/>
            <ac:spMk id="39" creationId="{7BAB7287-8319-C684-9807-6D9183A73BE1}"/>
          </ac:spMkLst>
        </pc:spChg>
        <pc:spChg chg="mod">
          <ac:chgData name="Stuart C Wilde MBE" userId="effe1fc91cccb1d5" providerId="LiveId" clId="{52953467-E7BB-A146-A87D-2304E7E66E6B}" dt="2023-01-02T21:19:47.870" v="33359" actId="1037"/>
          <ac:spMkLst>
            <pc:docMk/>
            <pc:sldMk cId="3282555369" sldId="316"/>
            <ac:spMk id="40" creationId="{708F40E5-72F0-3CD1-E955-5CA935466A61}"/>
          </ac:spMkLst>
        </pc:spChg>
        <pc:spChg chg="del">
          <ac:chgData name="Stuart C Wilde MBE" userId="effe1fc91cccb1d5" providerId="LiveId" clId="{52953467-E7BB-A146-A87D-2304E7E66E6B}" dt="2023-01-02T21:14:33.632" v="33092" actId="478"/>
          <ac:spMkLst>
            <pc:docMk/>
            <pc:sldMk cId="3282555369" sldId="316"/>
            <ac:spMk id="46" creationId="{2C436F39-1361-AF33-3E88-540CDD868D69}"/>
          </ac:spMkLst>
        </pc:spChg>
        <pc:spChg chg="del">
          <ac:chgData name="Stuart C Wilde MBE" userId="effe1fc91cccb1d5" providerId="LiveId" clId="{52953467-E7BB-A146-A87D-2304E7E66E6B}" dt="2023-01-02T21:14:59.356" v="33095" actId="478"/>
          <ac:spMkLst>
            <pc:docMk/>
            <pc:sldMk cId="3282555369" sldId="316"/>
            <ac:spMk id="47" creationId="{6AF6424C-33F8-8069-DDDC-8B0B192E3063}"/>
          </ac:spMkLst>
        </pc:spChg>
        <pc:picChg chg="add del mod">
          <ac:chgData name="Stuart C Wilde MBE" userId="effe1fc91cccb1d5" providerId="LiveId" clId="{52953467-E7BB-A146-A87D-2304E7E66E6B}" dt="2023-01-03T10:21:05.375" v="34057" actId="478"/>
          <ac:picMkLst>
            <pc:docMk/>
            <pc:sldMk cId="3282555369" sldId="316"/>
            <ac:picMk id="3" creationId="{F6B05A91-D574-5A9B-EA1D-3452977DE0F0}"/>
          </ac:picMkLst>
        </pc:picChg>
        <pc:picChg chg="add mod">
          <ac:chgData name="Stuart C Wilde MBE" userId="effe1fc91cccb1d5" providerId="LiveId" clId="{52953467-E7BB-A146-A87D-2304E7E66E6B}" dt="2023-01-03T10:21:12.579" v="34068" actId="167"/>
          <ac:picMkLst>
            <pc:docMk/>
            <pc:sldMk cId="3282555369" sldId="316"/>
            <ac:picMk id="6" creationId="{36438B9C-5103-35DD-3CE3-F66D982ABE34}"/>
          </ac:picMkLst>
        </pc:picChg>
        <pc:picChg chg="del">
          <ac:chgData name="Stuart C Wilde MBE" userId="effe1fc91cccb1d5" providerId="LiveId" clId="{52953467-E7BB-A146-A87D-2304E7E66E6B}" dt="2023-01-02T20:56:40.052" v="32934" actId="478"/>
          <ac:picMkLst>
            <pc:docMk/>
            <pc:sldMk cId="3282555369" sldId="316"/>
            <ac:picMk id="6" creationId="{94A4EB2C-54B9-BC94-70AB-93B0D85F8889}"/>
          </ac:picMkLst>
        </pc:picChg>
        <pc:picChg chg="add mod">
          <ac:chgData name="Stuart C Wilde MBE" userId="effe1fc91cccb1d5" providerId="LiveId" clId="{52953467-E7BB-A146-A87D-2304E7E66E6B}" dt="2023-01-03T10:23:17.528" v="34092" actId="1037"/>
          <ac:picMkLst>
            <pc:docMk/>
            <pc:sldMk cId="3282555369" sldId="316"/>
            <ac:picMk id="13" creationId="{036E69B2-FBFC-3022-7F5B-5802E9967062}"/>
          </ac:picMkLst>
        </pc:picChg>
        <pc:picChg chg="add del mod">
          <ac:chgData name="Stuart C Wilde MBE" userId="effe1fc91cccb1d5" providerId="LiveId" clId="{52953467-E7BB-A146-A87D-2304E7E66E6B}" dt="2023-01-02T20:59:43.090" v="32980" actId="478"/>
          <ac:picMkLst>
            <pc:docMk/>
            <pc:sldMk cId="3282555369" sldId="316"/>
            <ac:picMk id="13" creationId="{9CCE1FE9-E3E0-DD90-6FE2-3E44FD34B1F5}"/>
          </ac:picMkLst>
        </pc:picChg>
        <pc:picChg chg="del">
          <ac:chgData name="Stuart C Wilde MBE" userId="effe1fc91cccb1d5" providerId="LiveId" clId="{52953467-E7BB-A146-A87D-2304E7E66E6B}" dt="2023-01-02T20:58:37.997" v="32974" actId="478"/>
          <ac:picMkLst>
            <pc:docMk/>
            <pc:sldMk cId="3282555369" sldId="316"/>
            <ac:picMk id="30" creationId="{94B1CAEC-5E4D-F13B-6ABC-7EA67531D2D5}"/>
          </ac:picMkLst>
        </pc:picChg>
        <pc:picChg chg="del">
          <ac:chgData name="Stuart C Wilde MBE" userId="effe1fc91cccb1d5" providerId="LiveId" clId="{52953467-E7BB-A146-A87D-2304E7E66E6B}" dt="2023-01-02T20:58:21.033" v="32973" actId="478"/>
          <ac:picMkLst>
            <pc:docMk/>
            <pc:sldMk cId="3282555369" sldId="316"/>
            <ac:picMk id="38" creationId="{3319B895-F324-2BAB-F66D-8B16D1B5BCBD}"/>
          </ac:picMkLst>
        </pc:picChg>
        <pc:cxnChg chg="add mod">
          <ac:chgData name="Stuart C Wilde MBE" userId="effe1fc91cccb1d5" providerId="LiveId" clId="{52953467-E7BB-A146-A87D-2304E7E66E6B}" dt="2023-01-03T10:24:02.667" v="34096" actId="14100"/>
          <ac:cxnSpMkLst>
            <pc:docMk/>
            <pc:sldMk cId="3282555369" sldId="316"/>
            <ac:cxnSpMk id="16" creationId="{80E8D6AC-D6AE-DE8C-12DC-2891A05004D6}"/>
          </ac:cxnSpMkLst>
        </pc:cxnChg>
        <pc:cxnChg chg="mod">
          <ac:chgData name="Stuart C Wilde MBE" userId="effe1fc91cccb1d5" providerId="LiveId" clId="{52953467-E7BB-A146-A87D-2304E7E66E6B}" dt="2023-01-02T20:57:27.169" v="32946" actId="20577"/>
          <ac:cxnSpMkLst>
            <pc:docMk/>
            <pc:sldMk cId="3282555369" sldId="316"/>
            <ac:cxnSpMk id="22" creationId="{9E51254B-3761-0561-40AE-FF52EEEC0EEB}"/>
          </ac:cxnSpMkLst>
        </pc:cxnChg>
        <pc:cxnChg chg="mod">
          <ac:chgData name="Stuart C Wilde MBE" userId="effe1fc91cccb1d5" providerId="LiveId" clId="{52953467-E7BB-A146-A87D-2304E7E66E6B}" dt="2023-01-02T20:58:37.997" v="32974" actId="478"/>
          <ac:cxnSpMkLst>
            <pc:docMk/>
            <pc:sldMk cId="3282555369" sldId="316"/>
            <ac:cxnSpMk id="33" creationId="{CF3529BB-C26A-EF89-45FC-B0E0EDB7B271}"/>
          </ac:cxnSpMkLst>
        </pc:cxnChg>
        <pc:cxnChg chg="del mod">
          <ac:chgData name="Stuart C Wilde MBE" userId="effe1fc91cccb1d5" providerId="LiveId" clId="{52953467-E7BB-A146-A87D-2304E7E66E6B}" dt="2023-01-02T21:14:23.266" v="33091" actId="478"/>
          <ac:cxnSpMkLst>
            <pc:docMk/>
            <pc:sldMk cId="3282555369" sldId="316"/>
            <ac:cxnSpMk id="41" creationId="{6D0ED72D-9147-1882-96FA-18475FEE65F2}"/>
          </ac:cxnSpMkLst>
        </pc:cxnChg>
        <pc:cxnChg chg="del mod">
          <ac:chgData name="Stuart C Wilde MBE" userId="effe1fc91cccb1d5" providerId="LiveId" clId="{52953467-E7BB-A146-A87D-2304E7E66E6B}" dt="2023-01-02T21:14:59.356" v="33095" actId="478"/>
          <ac:cxnSpMkLst>
            <pc:docMk/>
            <pc:sldMk cId="3282555369" sldId="316"/>
            <ac:cxnSpMk id="48" creationId="{28099E29-0C5A-D54A-FFC5-31469AD207A3}"/>
          </ac:cxnSpMkLst>
        </pc:cxnChg>
      </pc:sldChg>
      <pc:sldChg chg="addSp delSp modSp add mod">
        <pc:chgData name="Stuart C Wilde MBE" userId="effe1fc91cccb1d5" providerId="LiveId" clId="{52953467-E7BB-A146-A87D-2304E7E66E6B}" dt="2023-01-03T10:56:21.934" v="34711" actId="1036"/>
        <pc:sldMkLst>
          <pc:docMk/>
          <pc:sldMk cId="3827760274" sldId="317"/>
        </pc:sldMkLst>
        <pc:spChg chg="add del mod">
          <ac:chgData name="Stuart C Wilde MBE" userId="effe1fc91cccb1d5" providerId="LiveId" clId="{52953467-E7BB-A146-A87D-2304E7E66E6B}" dt="2023-01-02T22:04:13.869" v="33944" actId="478"/>
          <ac:spMkLst>
            <pc:docMk/>
            <pc:sldMk cId="3827760274" sldId="317"/>
            <ac:spMk id="2" creationId="{BC210AD8-EDB6-9027-C56A-814CCDE48373}"/>
          </ac:spMkLst>
        </pc:spChg>
        <pc:spChg chg="add del mod">
          <ac:chgData name="Stuart C Wilde MBE" userId="effe1fc91cccb1d5" providerId="LiveId" clId="{52953467-E7BB-A146-A87D-2304E7E66E6B}" dt="2023-01-02T22:04:13.869" v="33944" actId="478"/>
          <ac:spMkLst>
            <pc:docMk/>
            <pc:sldMk cId="3827760274" sldId="317"/>
            <ac:spMk id="3" creationId="{CF4E8EDB-5D1B-6A3B-EA23-B1121DFADBBE}"/>
          </ac:spMkLst>
        </pc:spChg>
        <pc:spChg chg="del mod">
          <ac:chgData name="Stuart C Wilde MBE" userId="effe1fc91cccb1d5" providerId="LiveId" clId="{52953467-E7BB-A146-A87D-2304E7E66E6B}" dt="2023-01-02T21:28:54.529" v="33643" actId="478"/>
          <ac:spMkLst>
            <pc:docMk/>
            <pc:sldMk cId="3827760274" sldId="317"/>
            <ac:spMk id="5" creationId="{B87297E9-27EB-6AF0-8C97-F4E8A6D16968}"/>
          </ac:spMkLst>
        </pc:spChg>
        <pc:spChg chg="mod">
          <ac:chgData name="Stuart C Wilde MBE" userId="effe1fc91cccb1d5" providerId="LiveId" clId="{52953467-E7BB-A146-A87D-2304E7E66E6B}" dt="2023-01-03T10:56:15.308" v="34704" actId="1036"/>
          <ac:spMkLst>
            <pc:docMk/>
            <pc:sldMk cId="3827760274" sldId="317"/>
            <ac:spMk id="7" creationId="{AB9F1984-8564-07BD-BDCA-07341B501D7C}"/>
          </ac:spMkLst>
        </pc:spChg>
        <pc:spChg chg="add mod">
          <ac:chgData name="Stuart C Wilde MBE" userId="effe1fc91cccb1d5" providerId="LiveId" clId="{52953467-E7BB-A146-A87D-2304E7E66E6B}" dt="2023-01-03T10:56:15.308" v="34704" actId="1036"/>
          <ac:spMkLst>
            <pc:docMk/>
            <pc:sldMk cId="3827760274" sldId="317"/>
            <ac:spMk id="20" creationId="{81BD5F03-74CE-01FB-9640-9F81FC7FB1D0}"/>
          </ac:spMkLst>
        </pc:spChg>
        <pc:spChg chg="add mod">
          <ac:chgData name="Stuart C Wilde MBE" userId="effe1fc91cccb1d5" providerId="LiveId" clId="{52953467-E7BB-A146-A87D-2304E7E66E6B}" dt="2023-01-03T10:56:15.308" v="34704" actId="1036"/>
          <ac:spMkLst>
            <pc:docMk/>
            <pc:sldMk cId="3827760274" sldId="317"/>
            <ac:spMk id="21" creationId="{8C0C1F05-6DFE-047B-46B3-2670D4978B2F}"/>
          </ac:spMkLst>
        </pc:spChg>
        <pc:spChg chg="add mod">
          <ac:chgData name="Stuart C Wilde MBE" userId="effe1fc91cccb1d5" providerId="LiveId" clId="{52953467-E7BB-A146-A87D-2304E7E66E6B}" dt="2023-01-03T10:56:15.308" v="34704" actId="1036"/>
          <ac:spMkLst>
            <pc:docMk/>
            <pc:sldMk cId="3827760274" sldId="317"/>
            <ac:spMk id="23" creationId="{C03FF2CD-85D0-0F8C-FF6C-D4A9F9914D24}"/>
          </ac:spMkLst>
        </pc:spChg>
        <pc:spChg chg="add mod">
          <ac:chgData name="Stuart C Wilde MBE" userId="effe1fc91cccb1d5" providerId="LiveId" clId="{52953467-E7BB-A146-A87D-2304E7E66E6B}" dt="2023-01-03T10:56:15.308" v="34704" actId="1036"/>
          <ac:spMkLst>
            <pc:docMk/>
            <pc:sldMk cId="3827760274" sldId="317"/>
            <ac:spMk id="24" creationId="{BEC22730-6AD2-2B66-1713-82942F5540E7}"/>
          </ac:spMkLst>
        </pc:spChg>
        <pc:spChg chg="add mod">
          <ac:chgData name="Stuart C Wilde MBE" userId="effe1fc91cccb1d5" providerId="LiveId" clId="{52953467-E7BB-A146-A87D-2304E7E66E6B}" dt="2023-01-03T10:56:15.308" v="34704" actId="1036"/>
          <ac:spMkLst>
            <pc:docMk/>
            <pc:sldMk cId="3827760274" sldId="317"/>
            <ac:spMk id="28" creationId="{011A53BF-930F-80EC-3563-0521DEF2D418}"/>
          </ac:spMkLst>
        </pc:spChg>
        <pc:spChg chg="mod">
          <ac:chgData name="Stuart C Wilde MBE" userId="effe1fc91cccb1d5" providerId="LiveId" clId="{52953467-E7BB-A146-A87D-2304E7E66E6B}" dt="2023-01-03T10:56:21.934" v="34711" actId="1036"/>
          <ac:spMkLst>
            <pc:docMk/>
            <pc:sldMk cId="3827760274" sldId="317"/>
            <ac:spMk id="29" creationId="{C5A8C257-B6E4-D850-0685-E36894744DCB}"/>
          </ac:spMkLst>
        </pc:spChg>
        <pc:spChg chg="del">
          <ac:chgData name="Stuart C Wilde MBE" userId="effe1fc91cccb1d5" providerId="LiveId" clId="{52953467-E7BB-A146-A87D-2304E7E66E6B}" dt="2023-01-02T21:07:07.058" v="32995" actId="478"/>
          <ac:spMkLst>
            <pc:docMk/>
            <pc:sldMk cId="3827760274" sldId="317"/>
            <ac:spMk id="31" creationId="{51B135BA-B471-C528-AA03-73269D55E2A6}"/>
          </ac:spMkLst>
        </pc:spChg>
        <pc:spChg chg="del">
          <ac:chgData name="Stuart C Wilde MBE" userId="effe1fc91cccb1d5" providerId="LiveId" clId="{52953467-E7BB-A146-A87D-2304E7E66E6B}" dt="2023-01-02T21:07:07.058" v="32995" actId="478"/>
          <ac:spMkLst>
            <pc:docMk/>
            <pc:sldMk cId="3827760274" sldId="317"/>
            <ac:spMk id="32" creationId="{BD18D830-8EEA-9AFA-CCF4-99E5EAC262F2}"/>
          </ac:spMkLst>
        </pc:spChg>
        <pc:spChg chg="add mod">
          <ac:chgData name="Stuart C Wilde MBE" userId="effe1fc91cccb1d5" providerId="LiveId" clId="{52953467-E7BB-A146-A87D-2304E7E66E6B}" dt="2023-01-03T10:56:15.308" v="34704" actId="1036"/>
          <ac:spMkLst>
            <pc:docMk/>
            <pc:sldMk cId="3827760274" sldId="317"/>
            <ac:spMk id="34" creationId="{003AE7BC-3DE8-7987-2FE6-3B5865142BBD}"/>
          </ac:spMkLst>
        </pc:spChg>
        <pc:spChg chg="add mod">
          <ac:chgData name="Stuart C Wilde MBE" userId="effe1fc91cccb1d5" providerId="LiveId" clId="{52953467-E7BB-A146-A87D-2304E7E66E6B}" dt="2023-01-03T10:56:15.308" v="34704" actId="1036"/>
          <ac:spMkLst>
            <pc:docMk/>
            <pc:sldMk cId="3827760274" sldId="317"/>
            <ac:spMk id="36" creationId="{F33EAEEA-B142-E884-325E-47E007E696C0}"/>
          </ac:spMkLst>
        </pc:spChg>
        <pc:spChg chg="del">
          <ac:chgData name="Stuart C Wilde MBE" userId="effe1fc91cccb1d5" providerId="LiveId" clId="{52953467-E7BB-A146-A87D-2304E7E66E6B}" dt="2023-01-02T21:07:07.058" v="32995" actId="478"/>
          <ac:spMkLst>
            <pc:docMk/>
            <pc:sldMk cId="3827760274" sldId="317"/>
            <ac:spMk id="39" creationId="{7BAB7287-8319-C684-9807-6D9183A73BE1}"/>
          </ac:spMkLst>
        </pc:spChg>
        <pc:spChg chg="del">
          <ac:chgData name="Stuart C Wilde MBE" userId="effe1fc91cccb1d5" providerId="LiveId" clId="{52953467-E7BB-A146-A87D-2304E7E66E6B}" dt="2023-01-02T21:07:07.058" v="32995" actId="478"/>
          <ac:spMkLst>
            <pc:docMk/>
            <pc:sldMk cId="3827760274" sldId="317"/>
            <ac:spMk id="40" creationId="{708F40E5-72F0-3CD1-E955-5CA935466A61}"/>
          </ac:spMkLst>
        </pc:spChg>
        <pc:spChg chg="add mod">
          <ac:chgData name="Stuart C Wilde MBE" userId="effe1fc91cccb1d5" providerId="LiveId" clId="{52953467-E7BB-A146-A87D-2304E7E66E6B}" dt="2023-01-03T10:56:15.308" v="34704" actId="1036"/>
          <ac:spMkLst>
            <pc:docMk/>
            <pc:sldMk cId="3827760274" sldId="317"/>
            <ac:spMk id="42" creationId="{1FC08CF7-8722-5046-84AF-0844E1501390}"/>
          </ac:spMkLst>
        </pc:spChg>
        <pc:spChg chg="add mod">
          <ac:chgData name="Stuart C Wilde MBE" userId="effe1fc91cccb1d5" providerId="LiveId" clId="{52953467-E7BB-A146-A87D-2304E7E66E6B}" dt="2023-01-03T10:56:15.308" v="34704" actId="1036"/>
          <ac:spMkLst>
            <pc:docMk/>
            <pc:sldMk cId="3827760274" sldId="317"/>
            <ac:spMk id="44" creationId="{D0FA3494-4EFB-1602-602F-0D8515132048}"/>
          </ac:spMkLst>
        </pc:spChg>
        <pc:spChg chg="del">
          <ac:chgData name="Stuart C Wilde MBE" userId="effe1fc91cccb1d5" providerId="LiveId" clId="{52953467-E7BB-A146-A87D-2304E7E66E6B}" dt="2023-01-02T21:07:07.058" v="32995" actId="478"/>
          <ac:spMkLst>
            <pc:docMk/>
            <pc:sldMk cId="3827760274" sldId="317"/>
            <ac:spMk id="46" creationId="{2C436F39-1361-AF33-3E88-540CDD868D69}"/>
          </ac:spMkLst>
        </pc:spChg>
        <pc:spChg chg="del">
          <ac:chgData name="Stuart C Wilde MBE" userId="effe1fc91cccb1d5" providerId="LiveId" clId="{52953467-E7BB-A146-A87D-2304E7E66E6B}" dt="2023-01-02T21:07:07.058" v="32995" actId="478"/>
          <ac:spMkLst>
            <pc:docMk/>
            <pc:sldMk cId="3827760274" sldId="317"/>
            <ac:spMk id="47" creationId="{6AF6424C-33F8-8069-DDDC-8B0B192E3063}"/>
          </ac:spMkLst>
        </pc:spChg>
        <pc:spChg chg="add mod">
          <ac:chgData name="Stuart C Wilde MBE" userId="effe1fc91cccb1d5" providerId="LiveId" clId="{52953467-E7BB-A146-A87D-2304E7E66E6B}" dt="2023-01-03T10:56:15.308" v="34704" actId="1036"/>
          <ac:spMkLst>
            <pc:docMk/>
            <pc:sldMk cId="3827760274" sldId="317"/>
            <ac:spMk id="49" creationId="{186BCA41-8BDB-F73A-A569-974FD2137013}"/>
          </ac:spMkLst>
        </pc:spChg>
        <pc:spChg chg="add mod">
          <ac:chgData name="Stuart C Wilde MBE" userId="effe1fc91cccb1d5" providerId="LiveId" clId="{52953467-E7BB-A146-A87D-2304E7E66E6B}" dt="2023-01-03T10:56:15.308" v="34704" actId="1036"/>
          <ac:spMkLst>
            <pc:docMk/>
            <pc:sldMk cId="3827760274" sldId="317"/>
            <ac:spMk id="51" creationId="{A0CB5E58-7990-474C-0EC3-23FE7E38C271}"/>
          </ac:spMkLst>
        </pc:spChg>
        <pc:picChg chg="del">
          <ac:chgData name="Stuart C Wilde MBE" userId="effe1fc91cccb1d5" providerId="LiveId" clId="{52953467-E7BB-A146-A87D-2304E7E66E6B}" dt="2023-01-02T21:07:00.624" v="32994" actId="478"/>
          <ac:picMkLst>
            <pc:docMk/>
            <pc:sldMk cId="3827760274" sldId="317"/>
            <ac:picMk id="3" creationId="{F6B05A91-D574-5A9B-EA1D-3452977DE0F0}"/>
          </ac:picMkLst>
        </pc:picChg>
        <pc:picChg chg="add mod">
          <ac:chgData name="Stuart C Wilde MBE" userId="effe1fc91cccb1d5" providerId="LiveId" clId="{52953467-E7BB-A146-A87D-2304E7E66E6B}" dt="2023-01-03T10:56:15.308" v="34704" actId="1036"/>
          <ac:picMkLst>
            <pc:docMk/>
            <pc:sldMk cId="3827760274" sldId="317"/>
            <ac:picMk id="12" creationId="{1DF202AE-113E-4BD8-B122-C48E49F87DD8}"/>
          </ac:picMkLst>
        </pc:picChg>
        <pc:picChg chg="add mod">
          <ac:chgData name="Stuart C Wilde MBE" userId="effe1fc91cccb1d5" providerId="LiveId" clId="{52953467-E7BB-A146-A87D-2304E7E66E6B}" dt="2023-01-03T10:56:15.308" v="34704" actId="1036"/>
          <ac:picMkLst>
            <pc:docMk/>
            <pc:sldMk cId="3827760274" sldId="317"/>
            <ac:picMk id="15" creationId="{E4A55908-BDAB-AD87-FD65-34EC24E0D5F1}"/>
          </ac:picMkLst>
        </pc:picChg>
        <pc:picChg chg="add mod">
          <ac:chgData name="Stuart C Wilde MBE" userId="effe1fc91cccb1d5" providerId="LiveId" clId="{52953467-E7BB-A146-A87D-2304E7E66E6B}" dt="2023-01-03T10:56:15.308" v="34704" actId="1036"/>
          <ac:picMkLst>
            <pc:docMk/>
            <pc:sldMk cId="3827760274" sldId="317"/>
            <ac:picMk id="17" creationId="{C11EE3B7-C97E-28BD-7A73-7A05E1C28B1B}"/>
          </ac:picMkLst>
        </pc:picChg>
        <pc:picChg chg="add mod">
          <ac:chgData name="Stuart C Wilde MBE" userId="effe1fc91cccb1d5" providerId="LiveId" clId="{52953467-E7BB-A146-A87D-2304E7E66E6B}" dt="2023-01-03T10:56:15.308" v="34704" actId="1036"/>
          <ac:picMkLst>
            <pc:docMk/>
            <pc:sldMk cId="3827760274" sldId="317"/>
            <ac:picMk id="19" creationId="{089E5C93-7282-E8B0-1B13-4CD52D4ED80B}"/>
          </ac:picMkLst>
        </pc:picChg>
        <pc:cxnChg chg="mod">
          <ac:chgData name="Stuart C Wilde MBE" userId="effe1fc91cccb1d5" providerId="LiveId" clId="{52953467-E7BB-A146-A87D-2304E7E66E6B}" dt="2023-01-03T10:56:15.308" v="34704" actId="1036"/>
          <ac:cxnSpMkLst>
            <pc:docMk/>
            <pc:sldMk cId="3827760274" sldId="317"/>
            <ac:cxnSpMk id="22" creationId="{9E51254B-3761-0561-40AE-FF52EEEC0EEB}"/>
          </ac:cxnSpMkLst>
        </pc:cxnChg>
        <pc:cxnChg chg="add mod">
          <ac:chgData name="Stuart C Wilde MBE" userId="effe1fc91cccb1d5" providerId="LiveId" clId="{52953467-E7BB-A146-A87D-2304E7E66E6B}" dt="2023-01-03T10:56:15.308" v="34704" actId="1036"/>
          <ac:cxnSpMkLst>
            <pc:docMk/>
            <pc:sldMk cId="3827760274" sldId="317"/>
            <ac:cxnSpMk id="26" creationId="{B65BA5A6-AE1E-8F9E-D56F-96B0CC5B5B5B}"/>
          </ac:cxnSpMkLst>
        </pc:cxnChg>
        <pc:cxnChg chg="add mod">
          <ac:chgData name="Stuart C Wilde MBE" userId="effe1fc91cccb1d5" providerId="LiveId" clId="{52953467-E7BB-A146-A87D-2304E7E66E6B}" dt="2023-01-03T10:56:15.308" v="34704" actId="1036"/>
          <ac:cxnSpMkLst>
            <pc:docMk/>
            <pc:sldMk cId="3827760274" sldId="317"/>
            <ac:cxnSpMk id="30" creationId="{A5405932-6044-08E3-5B7E-1F05BA16CE5D}"/>
          </ac:cxnSpMkLst>
        </pc:cxnChg>
        <pc:cxnChg chg="del mod">
          <ac:chgData name="Stuart C Wilde MBE" userId="effe1fc91cccb1d5" providerId="LiveId" clId="{52953467-E7BB-A146-A87D-2304E7E66E6B}" dt="2023-01-02T21:07:07.058" v="32995" actId="478"/>
          <ac:cxnSpMkLst>
            <pc:docMk/>
            <pc:sldMk cId="3827760274" sldId="317"/>
            <ac:cxnSpMk id="33" creationId="{CF3529BB-C26A-EF89-45FC-B0E0EDB7B271}"/>
          </ac:cxnSpMkLst>
        </pc:cxnChg>
        <pc:cxnChg chg="add mod">
          <ac:chgData name="Stuart C Wilde MBE" userId="effe1fc91cccb1d5" providerId="LiveId" clId="{52953467-E7BB-A146-A87D-2304E7E66E6B}" dt="2023-01-03T10:56:15.308" v="34704" actId="1036"/>
          <ac:cxnSpMkLst>
            <pc:docMk/>
            <pc:sldMk cId="3827760274" sldId="317"/>
            <ac:cxnSpMk id="35" creationId="{F6063957-FE45-93C3-07F8-549BB936A167}"/>
          </ac:cxnSpMkLst>
        </pc:cxnChg>
        <pc:cxnChg chg="add mod">
          <ac:chgData name="Stuart C Wilde MBE" userId="effe1fc91cccb1d5" providerId="LiveId" clId="{52953467-E7BB-A146-A87D-2304E7E66E6B}" dt="2023-01-03T10:56:15.308" v="34704" actId="1036"/>
          <ac:cxnSpMkLst>
            <pc:docMk/>
            <pc:sldMk cId="3827760274" sldId="317"/>
            <ac:cxnSpMk id="37" creationId="{B5ABF4AC-5F4E-EA41-0DF4-2D5E924469B5}"/>
          </ac:cxnSpMkLst>
        </pc:cxnChg>
        <pc:cxnChg chg="del mod">
          <ac:chgData name="Stuart C Wilde MBE" userId="effe1fc91cccb1d5" providerId="LiveId" clId="{52953467-E7BB-A146-A87D-2304E7E66E6B}" dt="2023-01-02T21:07:07.058" v="32995" actId="478"/>
          <ac:cxnSpMkLst>
            <pc:docMk/>
            <pc:sldMk cId="3827760274" sldId="317"/>
            <ac:cxnSpMk id="41" creationId="{6D0ED72D-9147-1882-96FA-18475FEE65F2}"/>
          </ac:cxnSpMkLst>
        </pc:cxnChg>
        <pc:cxnChg chg="add mod">
          <ac:chgData name="Stuart C Wilde MBE" userId="effe1fc91cccb1d5" providerId="LiveId" clId="{52953467-E7BB-A146-A87D-2304E7E66E6B}" dt="2023-01-03T10:56:15.308" v="34704" actId="1036"/>
          <ac:cxnSpMkLst>
            <pc:docMk/>
            <pc:sldMk cId="3827760274" sldId="317"/>
            <ac:cxnSpMk id="43" creationId="{E10747ED-6103-ADF2-118B-6D1B9F2EBF93}"/>
          </ac:cxnSpMkLst>
        </pc:cxnChg>
        <pc:cxnChg chg="add mod">
          <ac:chgData name="Stuart C Wilde MBE" userId="effe1fc91cccb1d5" providerId="LiveId" clId="{52953467-E7BB-A146-A87D-2304E7E66E6B}" dt="2023-01-03T10:56:15.308" v="34704" actId="1036"/>
          <ac:cxnSpMkLst>
            <pc:docMk/>
            <pc:sldMk cId="3827760274" sldId="317"/>
            <ac:cxnSpMk id="45" creationId="{7291EB2B-9C21-DA94-C7F2-1F506C676216}"/>
          </ac:cxnSpMkLst>
        </pc:cxnChg>
        <pc:cxnChg chg="del mod">
          <ac:chgData name="Stuart C Wilde MBE" userId="effe1fc91cccb1d5" providerId="LiveId" clId="{52953467-E7BB-A146-A87D-2304E7E66E6B}" dt="2023-01-02T21:07:07.058" v="32995" actId="478"/>
          <ac:cxnSpMkLst>
            <pc:docMk/>
            <pc:sldMk cId="3827760274" sldId="317"/>
            <ac:cxnSpMk id="48" creationId="{28099E29-0C5A-D54A-FFC5-31469AD207A3}"/>
          </ac:cxnSpMkLst>
        </pc:cxnChg>
        <pc:cxnChg chg="add mod">
          <ac:chgData name="Stuart C Wilde MBE" userId="effe1fc91cccb1d5" providerId="LiveId" clId="{52953467-E7BB-A146-A87D-2304E7E66E6B}" dt="2023-01-03T10:56:15.308" v="34704" actId="1036"/>
          <ac:cxnSpMkLst>
            <pc:docMk/>
            <pc:sldMk cId="3827760274" sldId="317"/>
            <ac:cxnSpMk id="50" creationId="{1DEAA79D-8A5C-5F31-6A0E-718BBBE83344}"/>
          </ac:cxnSpMkLst>
        </pc:cxnChg>
      </pc:sldChg>
      <pc:sldChg chg="addSp delSp modSp add del mod">
        <pc:chgData name="Stuart C Wilde MBE" userId="effe1fc91cccb1d5" providerId="LiveId" clId="{52953467-E7BB-A146-A87D-2304E7E66E6B}" dt="2023-01-03T10:30:43.090" v="34132" actId="2696"/>
        <pc:sldMkLst>
          <pc:docMk/>
          <pc:sldMk cId="2000733698" sldId="318"/>
        </pc:sldMkLst>
        <pc:spChg chg="add mod">
          <ac:chgData name="Stuart C Wilde MBE" userId="effe1fc91cccb1d5" providerId="LiveId" clId="{52953467-E7BB-A146-A87D-2304E7E66E6B}" dt="2023-01-02T22:04:07.830" v="33943" actId="1076"/>
          <ac:spMkLst>
            <pc:docMk/>
            <pc:sldMk cId="2000733698" sldId="318"/>
            <ac:spMk id="2" creationId="{EFF70A60-1760-6F11-46FF-18FEB1260B95}"/>
          </ac:spMkLst>
        </pc:spChg>
        <pc:spChg chg="add mod">
          <ac:chgData name="Stuart C Wilde MBE" userId="effe1fc91cccb1d5" providerId="LiveId" clId="{52953467-E7BB-A146-A87D-2304E7E66E6B}" dt="2023-01-02T21:35:27.384" v="33668" actId="1076"/>
          <ac:spMkLst>
            <pc:docMk/>
            <pc:sldMk cId="2000733698" sldId="318"/>
            <ac:spMk id="5" creationId="{3287F738-4984-C5ED-F2BE-885CC664BB3E}"/>
          </ac:spMkLst>
        </pc:spChg>
        <pc:spChg chg="add mod">
          <ac:chgData name="Stuart C Wilde MBE" userId="effe1fc91cccb1d5" providerId="LiveId" clId="{52953467-E7BB-A146-A87D-2304E7E66E6B}" dt="2023-01-02T22:06:04.698" v="33993" actId="20577"/>
          <ac:spMkLst>
            <pc:docMk/>
            <pc:sldMk cId="2000733698" sldId="318"/>
            <ac:spMk id="6" creationId="{644C06D2-25BC-B178-1B06-C37E618EB882}"/>
          </ac:spMkLst>
        </pc:spChg>
        <pc:spChg chg="del">
          <ac:chgData name="Stuart C Wilde MBE" userId="effe1fc91cccb1d5" providerId="LiveId" clId="{52953467-E7BB-A146-A87D-2304E7E66E6B}" dt="2023-01-02T21:32:29.720" v="33645" actId="478"/>
          <ac:spMkLst>
            <pc:docMk/>
            <pc:sldMk cId="2000733698" sldId="318"/>
            <ac:spMk id="7" creationId="{AB9F1984-8564-07BD-BDCA-07341B501D7C}"/>
          </ac:spMkLst>
        </pc:spChg>
        <pc:spChg chg="del">
          <ac:chgData name="Stuart C Wilde MBE" userId="effe1fc91cccb1d5" providerId="LiveId" clId="{52953467-E7BB-A146-A87D-2304E7E66E6B}" dt="2023-01-02T21:32:29.720" v="33645" actId="478"/>
          <ac:spMkLst>
            <pc:docMk/>
            <pc:sldMk cId="2000733698" sldId="318"/>
            <ac:spMk id="20" creationId="{81BD5F03-74CE-01FB-9640-9F81FC7FB1D0}"/>
          </ac:spMkLst>
        </pc:spChg>
        <pc:spChg chg="del">
          <ac:chgData name="Stuart C Wilde MBE" userId="effe1fc91cccb1d5" providerId="LiveId" clId="{52953467-E7BB-A146-A87D-2304E7E66E6B}" dt="2023-01-02T21:32:29.720" v="33645" actId="478"/>
          <ac:spMkLst>
            <pc:docMk/>
            <pc:sldMk cId="2000733698" sldId="318"/>
            <ac:spMk id="21" creationId="{8C0C1F05-6DFE-047B-46B3-2670D4978B2F}"/>
          </ac:spMkLst>
        </pc:spChg>
        <pc:spChg chg="del">
          <ac:chgData name="Stuart C Wilde MBE" userId="effe1fc91cccb1d5" providerId="LiveId" clId="{52953467-E7BB-A146-A87D-2304E7E66E6B}" dt="2023-01-02T21:32:32.822" v="33647" actId="478"/>
          <ac:spMkLst>
            <pc:docMk/>
            <pc:sldMk cId="2000733698" sldId="318"/>
            <ac:spMk id="23" creationId="{C03FF2CD-85D0-0F8C-FF6C-D4A9F9914D24}"/>
          </ac:spMkLst>
        </pc:spChg>
        <pc:spChg chg="del">
          <ac:chgData name="Stuart C Wilde MBE" userId="effe1fc91cccb1d5" providerId="LiveId" clId="{52953467-E7BB-A146-A87D-2304E7E66E6B}" dt="2023-01-02T21:32:29.720" v="33645" actId="478"/>
          <ac:spMkLst>
            <pc:docMk/>
            <pc:sldMk cId="2000733698" sldId="318"/>
            <ac:spMk id="24" creationId="{BEC22730-6AD2-2B66-1713-82942F5540E7}"/>
          </ac:spMkLst>
        </pc:spChg>
        <pc:spChg chg="del">
          <ac:chgData name="Stuart C Wilde MBE" userId="effe1fc91cccb1d5" providerId="LiveId" clId="{52953467-E7BB-A146-A87D-2304E7E66E6B}" dt="2023-01-02T21:32:29.720" v="33645" actId="478"/>
          <ac:spMkLst>
            <pc:docMk/>
            <pc:sldMk cId="2000733698" sldId="318"/>
            <ac:spMk id="28" creationId="{011A53BF-930F-80EC-3563-0521DEF2D418}"/>
          </ac:spMkLst>
        </pc:spChg>
        <pc:spChg chg="mod">
          <ac:chgData name="Stuart C Wilde MBE" userId="effe1fc91cccb1d5" providerId="LiveId" clId="{52953467-E7BB-A146-A87D-2304E7E66E6B}" dt="2023-01-02T21:34:27.152" v="33662" actId="27636"/>
          <ac:spMkLst>
            <pc:docMk/>
            <pc:sldMk cId="2000733698" sldId="318"/>
            <ac:spMk id="29" creationId="{C5A8C257-B6E4-D850-0685-E36894744DCB}"/>
          </ac:spMkLst>
        </pc:spChg>
        <pc:spChg chg="del">
          <ac:chgData name="Stuart C Wilde MBE" userId="effe1fc91cccb1d5" providerId="LiveId" clId="{52953467-E7BB-A146-A87D-2304E7E66E6B}" dt="2023-01-02T21:32:29.720" v="33645" actId="478"/>
          <ac:spMkLst>
            <pc:docMk/>
            <pc:sldMk cId="2000733698" sldId="318"/>
            <ac:spMk id="34" creationId="{003AE7BC-3DE8-7987-2FE6-3B5865142BBD}"/>
          </ac:spMkLst>
        </pc:spChg>
        <pc:spChg chg="del">
          <ac:chgData name="Stuart C Wilde MBE" userId="effe1fc91cccb1d5" providerId="LiveId" clId="{52953467-E7BB-A146-A87D-2304E7E66E6B}" dt="2023-01-02T21:32:35.655" v="33649" actId="478"/>
          <ac:spMkLst>
            <pc:docMk/>
            <pc:sldMk cId="2000733698" sldId="318"/>
            <ac:spMk id="36" creationId="{F33EAEEA-B142-E884-325E-47E007E696C0}"/>
          </ac:spMkLst>
        </pc:spChg>
        <pc:spChg chg="del">
          <ac:chgData name="Stuart C Wilde MBE" userId="effe1fc91cccb1d5" providerId="LiveId" clId="{52953467-E7BB-A146-A87D-2304E7E66E6B}" dt="2023-01-02T21:32:29.720" v="33645" actId="478"/>
          <ac:spMkLst>
            <pc:docMk/>
            <pc:sldMk cId="2000733698" sldId="318"/>
            <ac:spMk id="42" creationId="{1FC08CF7-8722-5046-84AF-0844E1501390}"/>
          </ac:spMkLst>
        </pc:spChg>
        <pc:spChg chg="del">
          <ac:chgData name="Stuart C Wilde MBE" userId="effe1fc91cccb1d5" providerId="LiveId" clId="{52953467-E7BB-A146-A87D-2304E7E66E6B}" dt="2023-01-02T21:32:29.720" v="33645" actId="478"/>
          <ac:spMkLst>
            <pc:docMk/>
            <pc:sldMk cId="2000733698" sldId="318"/>
            <ac:spMk id="44" creationId="{D0FA3494-4EFB-1602-602F-0D8515132048}"/>
          </ac:spMkLst>
        </pc:spChg>
        <pc:spChg chg="del">
          <ac:chgData name="Stuart C Wilde MBE" userId="effe1fc91cccb1d5" providerId="LiveId" clId="{52953467-E7BB-A146-A87D-2304E7E66E6B}" dt="2023-01-02T21:32:29.720" v="33645" actId="478"/>
          <ac:spMkLst>
            <pc:docMk/>
            <pc:sldMk cId="2000733698" sldId="318"/>
            <ac:spMk id="49" creationId="{186BCA41-8BDB-F73A-A569-974FD2137013}"/>
          </ac:spMkLst>
        </pc:spChg>
        <pc:spChg chg="del">
          <ac:chgData name="Stuart C Wilde MBE" userId="effe1fc91cccb1d5" providerId="LiveId" clId="{52953467-E7BB-A146-A87D-2304E7E66E6B}" dt="2023-01-02T21:32:39.102" v="33650" actId="478"/>
          <ac:spMkLst>
            <pc:docMk/>
            <pc:sldMk cId="2000733698" sldId="318"/>
            <ac:spMk id="51" creationId="{A0CB5E58-7990-474C-0EC3-23FE7E38C271}"/>
          </ac:spMkLst>
        </pc:spChg>
        <pc:picChg chg="add mod">
          <ac:chgData name="Stuart C Wilde MBE" userId="effe1fc91cccb1d5" providerId="LiveId" clId="{52953467-E7BB-A146-A87D-2304E7E66E6B}" dt="2023-01-02T21:34:44.068" v="33663" actId="1076"/>
          <ac:picMkLst>
            <pc:docMk/>
            <pc:sldMk cId="2000733698" sldId="318"/>
            <ac:picMk id="3" creationId="{73959359-40D9-6824-C733-9E03ED013F55}"/>
          </ac:picMkLst>
        </pc:picChg>
        <pc:picChg chg="del">
          <ac:chgData name="Stuart C Wilde MBE" userId="effe1fc91cccb1d5" providerId="LiveId" clId="{52953467-E7BB-A146-A87D-2304E7E66E6B}" dt="2023-01-02T21:32:29.720" v="33645" actId="478"/>
          <ac:picMkLst>
            <pc:docMk/>
            <pc:sldMk cId="2000733698" sldId="318"/>
            <ac:picMk id="12" creationId="{1DF202AE-113E-4BD8-B122-C48E49F87DD8}"/>
          </ac:picMkLst>
        </pc:picChg>
        <pc:picChg chg="del">
          <ac:chgData name="Stuart C Wilde MBE" userId="effe1fc91cccb1d5" providerId="LiveId" clId="{52953467-E7BB-A146-A87D-2304E7E66E6B}" dt="2023-01-02T21:32:29.720" v="33645" actId="478"/>
          <ac:picMkLst>
            <pc:docMk/>
            <pc:sldMk cId="2000733698" sldId="318"/>
            <ac:picMk id="15" creationId="{E4A55908-BDAB-AD87-FD65-34EC24E0D5F1}"/>
          </ac:picMkLst>
        </pc:picChg>
        <pc:picChg chg="del">
          <ac:chgData name="Stuart C Wilde MBE" userId="effe1fc91cccb1d5" providerId="LiveId" clId="{52953467-E7BB-A146-A87D-2304E7E66E6B}" dt="2023-01-02T21:32:31.361" v="33646" actId="478"/>
          <ac:picMkLst>
            <pc:docMk/>
            <pc:sldMk cId="2000733698" sldId="318"/>
            <ac:picMk id="17" creationId="{C11EE3B7-C97E-28BD-7A73-7A05E1C28B1B}"/>
          </ac:picMkLst>
        </pc:picChg>
        <pc:picChg chg="del">
          <ac:chgData name="Stuart C Wilde MBE" userId="effe1fc91cccb1d5" providerId="LiveId" clId="{52953467-E7BB-A146-A87D-2304E7E66E6B}" dt="2023-01-02T21:32:29.720" v="33645" actId="478"/>
          <ac:picMkLst>
            <pc:docMk/>
            <pc:sldMk cId="2000733698" sldId="318"/>
            <ac:picMk id="19" creationId="{089E5C93-7282-E8B0-1B13-4CD52D4ED80B}"/>
          </ac:picMkLst>
        </pc:picChg>
        <pc:cxnChg chg="del">
          <ac:chgData name="Stuart C Wilde MBE" userId="effe1fc91cccb1d5" providerId="LiveId" clId="{52953467-E7BB-A146-A87D-2304E7E66E6B}" dt="2023-01-02T21:32:29.720" v="33645" actId="478"/>
          <ac:cxnSpMkLst>
            <pc:docMk/>
            <pc:sldMk cId="2000733698" sldId="318"/>
            <ac:cxnSpMk id="22" creationId="{9E51254B-3761-0561-40AE-FF52EEEC0EEB}"/>
          </ac:cxnSpMkLst>
        </pc:cxnChg>
        <pc:cxnChg chg="del">
          <ac:chgData name="Stuart C Wilde MBE" userId="effe1fc91cccb1d5" providerId="LiveId" clId="{52953467-E7BB-A146-A87D-2304E7E66E6B}" dt="2023-01-02T21:32:29.720" v="33645" actId="478"/>
          <ac:cxnSpMkLst>
            <pc:docMk/>
            <pc:sldMk cId="2000733698" sldId="318"/>
            <ac:cxnSpMk id="26" creationId="{B65BA5A6-AE1E-8F9E-D56F-96B0CC5B5B5B}"/>
          </ac:cxnSpMkLst>
        </pc:cxnChg>
        <pc:cxnChg chg="del">
          <ac:chgData name="Stuart C Wilde MBE" userId="effe1fc91cccb1d5" providerId="LiveId" clId="{52953467-E7BB-A146-A87D-2304E7E66E6B}" dt="2023-01-02T21:32:29.720" v="33645" actId="478"/>
          <ac:cxnSpMkLst>
            <pc:docMk/>
            <pc:sldMk cId="2000733698" sldId="318"/>
            <ac:cxnSpMk id="30" creationId="{A5405932-6044-08E3-5B7E-1F05BA16CE5D}"/>
          </ac:cxnSpMkLst>
        </pc:cxnChg>
        <pc:cxnChg chg="del">
          <ac:chgData name="Stuart C Wilde MBE" userId="effe1fc91cccb1d5" providerId="LiveId" clId="{52953467-E7BB-A146-A87D-2304E7E66E6B}" dt="2023-01-02T21:32:29.720" v="33645" actId="478"/>
          <ac:cxnSpMkLst>
            <pc:docMk/>
            <pc:sldMk cId="2000733698" sldId="318"/>
            <ac:cxnSpMk id="35" creationId="{F6063957-FE45-93C3-07F8-549BB936A167}"/>
          </ac:cxnSpMkLst>
        </pc:cxnChg>
        <pc:cxnChg chg="del">
          <ac:chgData name="Stuart C Wilde MBE" userId="effe1fc91cccb1d5" providerId="LiveId" clId="{52953467-E7BB-A146-A87D-2304E7E66E6B}" dt="2023-01-02T21:32:34.055" v="33648" actId="478"/>
          <ac:cxnSpMkLst>
            <pc:docMk/>
            <pc:sldMk cId="2000733698" sldId="318"/>
            <ac:cxnSpMk id="37" creationId="{B5ABF4AC-5F4E-EA41-0DF4-2D5E924469B5}"/>
          </ac:cxnSpMkLst>
        </pc:cxnChg>
        <pc:cxnChg chg="del">
          <ac:chgData name="Stuart C Wilde MBE" userId="effe1fc91cccb1d5" providerId="LiveId" clId="{52953467-E7BB-A146-A87D-2304E7E66E6B}" dt="2023-01-02T21:32:29.720" v="33645" actId="478"/>
          <ac:cxnSpMkLst>
            <pc:docMk/>
            <pc:sldMk cId="2000733698" sldId="318"/>
            <ac:cxnSpMk id="43" creationId="{E10747ED-6103-ADF2-118B-6D1B9F2EBF93}"/>
          </ac:cxnSpMkLst>
        </pc:cxnChg>
        <pc:cxnChg chg="del">
          <ac:chgData name="Stuart C Wilde MBE" userId="effe1fc91cccb1d5" providerId="LiveId" clId="{52953467-E7BB-A146-A87D-2304E7E66E6B}" dt="2023-01-02T21:32:29.720" v="33645" actId="478"/>
          <ac:cxnSpMkLst>
            <pc:docMk/>
            <pc:sldMk cId="2000733698" sldId="318"/>
            <ac:cxnSpMk id="45" creationId="{7291EB2B-9C21-DA94-C7F2-1F506C676216}"/>
          </ac:cxnSpMkLst>
        </pc:cxnChg>
        <pc:cxnChg chg="del">
          <ac:chgData name="Stuart C Wilde MBE" userId="effe1fc91cccb1d5" providerId="LiveId" clId="{52953467-E7BB-A146-A87D-2304E7E66E6B}" dt="2023-01-02T21:32:41.936" v="33651" actId="478"/>
          <ac:cxnSpMkLst>
            <pc:docMk/>
            <pc:sldMk cId="2000733698" sldId="318"/>
            <ac:cxnSpMk id="50" creationId="{1DEAA79D-8A5C-5F31-6A0E-718BBBE83344}"/>
          </ac:cxnSpMkLst>
        </pc:cxnChg>
      </pc:sldChg>
      <pc:sldChg chg="addSp delSp modSp add mod">
        <pc:chgData name="Stuart C Wilde MBE" userId="effe1fc91cccb1d5" providerId="LiveId" clId="{52953467-E7BB-A146-A87D-2304E7E66E6B}" dt="2023-01-03T11:14:49.430" v="35159" actId="20577"/>
        <pc:sldMkLst>
          <pc:docMk/>
          <pc:sldMk cId="3237196407" sldId="319"/>
        </pc:sldMkLst>
        <pc:spChg chg="del">
          <ac:chgData name="Stuart C Wilde MBE" userId="effe1fc91cccb1d5" providerId="LiveId" clId="{52953467-E7BB-A146-A87D-2304E7E66E6B}" dt="2023-01-03T10:35:04.603" v="34153" actId="478"/>
          <ac:spMkLst>
            <pc:docMk/>
            <pc:sldMk cId="3237196407" sldId="319"/>
            <ac:spMk id="2" creationId="{EFF70A60-1760-6F11-46FF-18FEB1260B95}"/>
          </ac:spMkLst>
        </pc:spChg>
        <pc:spChg chg="del">
          <ac:chgData name="Stuart C Wilde MBE" userId="effe1fc91cccb1d5" providerId="LiveId" clId="{52953467-E7BB-A146-A87D-2304E7E66E6B}" dt="2023-01-03T10:30:25.673" v="34115" actId="478"/>
          <ac:spMkLst>
            <pc:docMk/>
            <pc:sldMk cId="3237196407" sldId="319"/>
            <ac:spMk id="5" creationId="{3287F738-4984-C5ED-F2BE-885CC664BB3E}"/>
          </ac:spMkLst>
        </pc:spChg>
        <pc:spChg chg="del">
          <ac:chgData name="Stuart C Wilde MBE" userId="effe1fc91cccb1d5" providerId="LiveId" clId="{52953467-E7BB-A146-A87D-2304E7E66E6B}" dt="2023-01-03T10:35:00.723" v="34152" actId="478"/>
          <ac:spMkLst>
            <pc:docMk/>
            <pc:sldMk cId="3237196407" sldId="319"/>
            <ac:spMk id="6" creationId="{644C06D2-25BC-B178-1B06-C37E618EB882}"/>
          </ac:spMkLst>
        </pc:spChg>
        <pc:spChg chg="add mod">
          <ac:chgData name="Stuart C Wilde MBE" userId="effe1fc91cccb1d5" providerId="LiveId" clId="{52953467-E7BB-A146-A87D-2304E7E66E6B}" dt="2023-01-03T11:14:49.430" v="35159" actId="20577"/>
          <ac:spMkLst>
            <pc:docMk/>
            <pc:sldMk cId="3237196407" sldId="319"/>
            <ac:spMk id="16" creationId="{12FEFB77-A0A1-4484-1DD9-AE70CB94239B}"/>
          </ac:spMkLst>
        </pc:spChg>
        <pc:spChg chg="add del mod">
          <ac:chgData name="Stuart C Wilde MBE" userId="effe1fc91cccb1d5" providerId="LiveId" clId="{52953467-E7BB-A146-A87D-2304E7E66E6B}" dt="2023-01-03T11:11:18.111" v="35007" actId="478"/>
          <ac:spMkLst>
            <pc:docMk/>
            <pc:sldMk cId="3237196407" sldId="319"/>
            <ac:spMk id="21" creationId="{1F7069D9-801E-D078-7791-9CEAB099AA4A}"/>
          </ac:spMkLst>
        </pc:spChg>
        <pc:spChg chg="mod">
          <ac:chgData name="Stuart C Wilde MBE" userId="effe1fc91cccb1d5" providerId="LiveId" clId="{52953467-E7BB-A146-A87D-2304E7E66E6B}" dt="2023-01-03T11:10:14.792" v="34961" actId="27636"/>
          <ac:spMkLst>
            <pc:docMk/>
            <pc:sldMk cId="3237196407" sldId="319"/>
            <ac:spMk id="29" creationId="{C5A8C257-B6E4-D850-0685-E36894744DCB}"/>
          </ac:spMkLst>
        </pc:spChg>
        <pc:picChg chg="del">
          <ac:chgData name="Stuart C Wilde MBE" userId="effe1fc91cccb1d5" providerId="LiveId" clId="{52953467-E7BB-A146-A87D-2304E7E66E6B}" dt="2023-01-03T10:30:24.623" v="34114" actId="478"/>
          <ac:picMkLst>
            <pc:docMk/>
            <pc:sldMk cId="3237196407" sldId="319"/>
            <ac:picMk id="3" creationId="{73959359-40D9-6824-C733-9E03ED013F55}"/>
          </ac:picMkLst>
        </pc:picChg>
        <pc:picChg chg="add del mod">
          <ac:chgData name="Stuart C Wilde MBE" userId="effe1fc91cccb1d5" providerId="LiveId" clId="{52953467-E7BB-A146-A87D-2304E7E66E6B}" dt="2023-01-03T10:34:06.892" v="34145" actId="478"/>
          <ac:picMkLst>
            <pc:docMk/>
            <pc:sldMk cId="3237196407" sldId="319"/>
            <ac:picMk id="12" creationId="{BE54B38A-5EAD-F805-1556-F7DDD346ACAD}"/>
          </ac:picMkLst>
        </pc:picChg>
        <pc:picChg chg="add mod">
          <ac:chgData name="Stuart C Wilde MBE" userId="effe1fc91cccb1d5" providerId="LiveId" clId="{52953467-E7BB-A146-A87D-2304E7E66E6B}" dt="2023-01-03T10:35:33.800" v="34156" actId="1076"/>
          <ac:picMkLst>
            <pc:docMk/>
            <pc:sldMk cId="3237196407" sldId="319"/>
            <ac:picMk id="15" creationId="{7ED28891-8ADD-9276-67CD-55D829400AA2}"/>
          </ac:picMkLst>
        </pc:picChg>
        <pc:cxnChg chg="add mod">
          <ac:chgData name="Stuart C Wilde MBE" userId="effe1fc91cccb1d5" providerId="LiveId" clId="{52953467-E7BB-A146-A87D-2304E7E66E6B}" dt="2023-01-03T11:14:33.818" v="35132" actId="20577"/>
          <ac:cxnSpMkLst>
            <pc:docMk/>
            <pc:sldMk cId="3237196407" sldId="319"/>
            <ac:cxnSpMk id="17" creationId="{BE208607-8918-4552-49E8-6D146893F414}"/>
          </ac:cxnSpMkLst>
        </pc:cxnChg>
      </pc:sldChg>
      <pc:sldChg chg="addSp delSp modSp add mod">
        <pc:chgData name="Stuart C Wilde MBE" userId="effe1fc91cccb1d5" providerId="LiveId" clId="{52953467-E7BB-A146-A87D-2304E7E66E6B}" dt="2023-01-03T10:56:37.404" v="34716" actId="27636"/>
        <pc:sldMkLst>
          <pc:docMk/>
          <pc:sldMk cId="3599701029" sldId="320"/>
        </pc:sldMkLst>
        <pc:spChg chg="del">
          <ac:chgData name="Stuart C Wilde MBE" userId="effe1fc91cccb1d5" providerId="LiveId" clId="{52953467-E7BB-A146-A87D-2304E7E66E6B}" dt="2023-01-03T10:30:57.778" v="34136" actId="478"/>
          <ac:spMkLst>
            <pc:docMk/>
            <pc:sldMk cId="3599701029" sldId="320"/>
            <ac:spMk id="2" creationId="{EFF70A60-1760-6F11-46FF-18FEB1260B95}"/>
          </ac:spMkLst>
        </pc:spChg>
        <pc:spChg chg="del">
          <ac:chgData name="Stuart C Wilde MBE" userId="effe1fc91cccb1d5" providerId="LiveId" clId="{52953467-E7BB-A146-A87D-2304E7E66E6B}" dt="2023-01-03T10:30:55.662" v="34135" actId="478"/>
          <ac:spMkLst>
            <pc:docMk/>
            <pc:sldMk cId="3599701029" sldId="320"/>
            <ac:spMk id="6" creationId="{644C06D2-25BC-B178-1B06-C37E618EB882}"/>
          </ac:spMkLst>
        </pc:spChg>
        <pc:spChg chg="add mod">
          <ac:chgData name="Stuart C Wilde MBE" userId="effe1fc91cccb1d5" providerId="LiveId" clId="{52953467-E7BB-A146-A87D-2304E7E66E6B}" dt="2023-01-03T10:46:59.661" v="34440" actId="1076"/>
          <ac:spMkLst>
            <pc:docMk/>
            <pc:sldMk cId="3599701029" sldId="320"/>
            <ac:spMk id="15" creationId="{2CC5F7AD-4B32-4CCA-BA36-6844352FF6BD}"/>
          </ac:spMkLst>
        </pc:spChg>
        <pc:spChg chg="add mod">
          <ac:chgData name="Stuart C Wilde MBE" userId="effe1fc91cccb1d5" providerId="LiveId" clId="{52953467-E7BB-A146-A87D-2304E7E66E6B}" dt="2023-01-03T10:45:37.346" v="34423" actId="1076"/>
          <ac:spMkLst>
            <pc:docMk/>
            <pc:sldMk cId="3599701029" sldId="320"/>
            <ac:spMk id="16" creationId="{DC7D78AB-FBB2-37CE-3EEB-9C529F2E88A7}"/>
          </ac:spMkLst>
        </pc:spChg>
        <pc:spChg chg="add mod">
          <ac:chgData name="Stuart C Wilde MBE" userId="effe1fc91cccb1d5" providerId="LiveId" clId="{52953467-E7BB-A146-A87D-2304E7E66E6B}" dt="2023-01-03T10:46:40.705" v="34438" actId="1036"/>
          <ac:spMkLst>
            <pc:docMk/>
            <pc:sldMk cId="3599701029" sldId="320"/>
            <ac:spMk id="17" creationId="{0E7E2405-F4DD-4FD1-4385-95E79C3EC430}"/>
          </ac:spMkLst>
        </pc:spChg>
        <pc:spChg chg="add mod">
          <ac:chgData name="Stuart C Wilde MBE" userId="effe1fc91cccb1d5" providerId="LiveId" clId="{52953467-E7BB-A146-A87D-2304E7E66E6B}" dt="2023-01-03T10:46:07.362" v="34427" actId="1076"/>
          <ac:spMkLst>
            <pc:docMk/>
            <pc:sldMk cId="3599701029" sldId="320"/>
            <ac:spMk id="18" creationId="{924C77FB-2BA5-994C-9472-3118FCF0A0A0}"/>
          </ac:spMkLst>
        </pc:spChg>
        <pc:spChg chg="add mod">
          <ac:chgData name="Stuart C Wilde MBE" userId="effe1fc91cccb1d5" providerId="LiveId" clId="{52953467-E7BB-A146-A87D-2304E7E66E6B}" dt="2023-01-03T10:51:01.218" v="34601" actId="20577"/>
          <ac:spMkLst>
            <pc:docMk/>
            <pc:sldMk cId="3599701029" sldId="320"/>
            <ac:spMk id="19" creationId="{13C4B059-49ED-9C5D-1586-13D378C0DA92}"/>
          </ac:spMkLst>
        </pc:spChg>
        <pc:spChg chg="add mod">
          <ac:chgData name="Stuart C Wilde MBE" userId="effe1fc91cccb1d5" providerId="LiveId" clId="{52953467-E7BB-A146-A87D-2304E7E66E6B}" dt="2023-01-03T10:45:24.995" v="34421" actId="1076"/>
          <ac:spMkLst>
            <pc:docMk/>
            <pc:sldMk cId="3599701029" sldId="320"/>
            <ac:spMk id="20" creationId="{41C9A54E-2D95-6615-2E7C-33D070907381}"/>
          </ac:spMkLst>
        </pc:spChg>
        <pc:spChg chg="add mod">
          <ac:chgData name="Stuart C Wilde MBE" userId="effe1fc91cccb1d5" providerId="LiveId" clId="{52953467-E7BB-A146-A87D-2304E7E66E6B}" dt="2023-01-03T10:46:21.888" v="34428" actId="1076"/>
          <ac:spMkLst>
            <pc:docMk/>
            <pc:sldMk cId="3599701029" sldId="320"/>
            <ac:spMk id="21" creationId="{9A9D0999-C764-B13E-5B13-0BDA610D8FAF}"/>
          </ac:spMkLst>
        </pc:spChg>
        <pc:spChg chg="add mod">
          <ac:chgData name="Stuart C Wilde MBE" userId="effe1fc91cccb1d5" providerId="LiveId" clId="{52953467-E7BB-A146-A87D-2304E7E66E6B}" dt="2023-01-03T10:46:02.229" v="34426" actId="1076"/>
          <ac:spMkLst>
            <pc:docMk/>
            <pc:sldMk cId="3599701029" sldId="320"/>
            <ac:spMk id="22" creationId="{C5E69544-725A-C2AA-CD73-A64F8CFFC097}"/>
          </ac:spMkLst>
        </pc:spChg>
        <pc:spChg chg="mod">
          <ac:chgData name="Stuart C Wilde MBE" userId="effe1fc91cccb1d5" providerId="LiveId" clId="{52953467-E7BB-A146-A87D-2304E7E66E6B}" dt="2023-01-03T10:56:37.404" v="34716" actId="27636"/>
          <ac:spMkLst>
            <pc:docMk/>
            <pc:sldMk cId="3599701029" sldId="320"/>
            <ac:spMk id="29" creationId="{C5A8C257-B6E4-D850-0685-E36894744DCB}"/>
          </ac:spMkLst>
        </pc:spChg>
        <pc:picChg chg="add del mod">
          <ac:chgData name="Stuart C Wilde MBE" userId="effe1fc91cccb1d5" providerId="LiveId" clId="{52953467-E7BB-A146-A87D-2304E7E66E6B}" dt="2023-01-03T10:44:25.206" v="34413" actId="478"/>
          <ac:picMkLst>
            <pc:docMk/>
            <pc:sldMk cId="3599701029" sldId="320"/>
            <ac:picMk id="5" creationId="{3D64D4D5-084F-C4E9-D636-2C0DC601C055}"/>
          </ac:picMkLst>
        </pc:picChg>
        <pc:picChg chg="del">
          <ac:chgData name="Stuart C Wilde MBE" userId="effe1fc91cccb1d5" providerId="LiveId" clId="{52953467-E7BB-A146-A87D-2304E7E66E6B}" dt="2023-01-03T10:30:54.037" v="34134" actId="478"/>
          <ac:picMkLst>
            <pc:docMk/>
            <pc:sldMk cId="3599701029" sldId="320"/>
            <ac:picMk id="12" creationId="{BE54B38A-5EAD-F805-1556-F7DDD346ACAD}"/>
          </ac:picMkLst>
        </pc:picChg>
        <pc:picChg chg="add mod">
          <ac:chgData name="Stuart C Wilde MBE" userId="effe1fc91cccb1d5" providerId="LiveId" clId="{52953467-E7BB-A146-A87D-2304E7E66E6B}" dt="2023-01-03T10:45:04.731" v="34420" actId="1582"/>
          <ac:picMkLst>
            <pc:docMk/>
            <pc:sldMk cId="3599701029" sldId="320"/>
            <ac:picMk id="13" creationId="{81E0BA0B-895C-EE97-ED8A-6D487D080983}"/>
          </ac:picMkLst>
        </pc:picChg>
        <pc:cxnChg chg="add mod">
          <ac:chgData name="Stuart C Wilde MBE" userId="effe1fc91cccb1d5" providerId="LiveId" clId="{52953467-E7BB-A146-A87D-2304E7E66E6B}" dt="2023-01-03T10:50:59.869" v="34596" actId="20577"/>
          <ac:cxnSpMkLst>
            <pc:docMk/>
            <pc:sldMk cId="3599701029" sldId="320"/>
            <ac:cxnSpMk id="23" creationId="{34D6D937-97F0-EAA2-820A-F0D65839CADA}"/>
          </ac:cxnSpMkLst>
        </pc:cxnChg>
        <pc:cxnChg chg="add mod">
          <ac:chgData name="Stuart C Wilde MBE" userId="effe1fc91cccb1d5" providerId="LiveId" clId="{52953467-E7BB-A146-A87D-2304E7E66E6B}" dt="2023-01-03T10:45:31.762" v="34422" actId="14100"/>
          <ac:cxnSpMkLst>
            <pc:docMk/>
            <pc:sldMk cId="3599701029" sldId="320"/>
            <ac:cxnSpMk id="24" creationId="{47F55628-DB3A-6533-D206-C5554606F616}"/>
          </ac:cxnSpMkLst>
        </pc:cxnChg>
        <pc:cxnChg chg="add mod">
          <ac:chgData name="Stuart C Wilde MBE" userId="effe1fc91cccb1d5" providerId="LiveId" clId="{52953467-E7BB-A146-A87D-2304E7E66E6B}" dt="2023-01-03T10:46:31.779" v="34429" actId="14100"/>
          <ac:cxnSpMkLst>
            <pc:docMk/>
            <pc:sldMk cId="3599701029" sldId="320"/>
            <ac:cxnSpMk id="26" creationId="{22DE063A-5B29-4EA3-5CB9-55215A3E966A}"/>
          </ac:cxnSpMkLst>
        </pc:cxnChg>
        <pc:cxnChg chg="add mod">
          <ac:chgData name="Stuart C Wilde MBE" userId="effe1fc91cccb1d5" providerId="LiveId" clId="{52953467-E7BB-A146-A87D-2304E7E66E6B}" dt="2023-01-03T10:46:48.158" v="34439" actId="14100"/>
          <ac:cxnSpMkLst>
            <pc:docMk/>
            <pc:sldMk cId="3599701029" sldId="320"/>
            <ac:cxnSpMk id="27" creationId="{9603EECA-C5C1-DD17-5E66-B525C5AF7B3A}"/>
          </ac:cxnSpMkLst>
        </pc:cxnChg>
      </pc:sldChg>
      <pc:sldChg chg="add del ord">
        <pc:chgData name="Stuart C Wilde MBE" userId="effe1fc91cccb1d5" providerId="LiveId" clId="{52953467-E7BB-A146-A87D-2304E7E66E6B}" dt="2023-01-03T11:22:43.488" v="35330" actId="2696"/>
        <pc:sldMkLst>
          <pc:docMk/>
          <pc:sldMk cId="1093943068" sldId="321"/>
        </pc:sldMkLst>
      </pc:sldChg>
      <pc:sldChg chg="add del">
        <pc:chgData name="Stuart C Wilde MBE" userId="effe1fc91cccb1d5" providerId="LiveId" clId="{52953467-E7BB-A146-A87D-2304E7E66E6B}" dt="2023-01-03T10:47:45.049" v="34446" actId="2696"/>
        <pc:sldMkLst>
          <pc:docMk/>
          <pc:sldMk cId="2598418927" sldId="322"/>
        </pc:sldMkLst>
      </pc:sldChg>
      <pc:sldChg chg="addSp delSp modSp add mod">
        <pc:chgData name="Stuart C Wilde MBE" userId="effe1fc91cccb1d5" providerId="LiveId" clId="{52953467-E7BB-A146-A87D-2304E7E66E6B}" dt="2023-01-03T10:59:54.724" v="34818" actId="1037"/>
        <pc:sldMkLst>
          <pc:docMk/>
          <pc:sldMk cId="2537090292" sldId="323"/>
        </pc:sldMkLst>
        <pc:spChg chg="add del mod">
          <ac:chgData name="Stuart C Wilde MBE" userId="effe1fc91cccb1d5" providerId="LiveId" clId="{52953467-E7BB-A146-A87D-2304E7E66E6B}" dt="2023-01-03T10:59:25.988" v="34748" actId="478"/>
          <ac:spMkLst>
            <pc:docMk/>
            <pc:sldMk cId="2537090292" sldId="323"/>
            <ac:spMk id="2" creationId="{08208EF1-FC47-7E02-A1E4-5255D00DA111}"/>
          </ac:spMkLst>
        </pc:spChg>
        <pc:spChg chg="mod">
          <ac:chgData name="Stuart C Wilde MBE" userId="effe1fc91cccb1d5" providerId="LiveId" clId="{52953467-E7BB-A146-A87D-2304E7E66E6B}" dt="2023-01-03T10:59:54.724" v="34818" actId="1037"/>
          <ac:spMkLst>
            <pc:docMk/>
            <pc:sldMk cId="2537090292" sldId="323"/>
            <ac:spMk id="6" creationId="{067641E6-0FF8-1142-553C-19C235E7274A}"/>
          </ac:spMkLst>
        </pc:spChg>
        <pc:spChg chg="mod">
          <ac:chgData name="Stuart C Wilde MBE" userId="effe1fc91cccb1d5" providerId="LiveId" clId="{52953467-E7BB-A146-A87D-2304E7E66E6B}" dt="2023-01-03T10:56:47.742" v="34718" actId="20577"/>
          <ac:spMkLst>
            <pc:docMk/>
            <pc:sldMk cId="2537090292" sldId="323"/>
            <ac:spMk id="29" creationId="{C5A8C257-B6E4-D850-0685-E36894744DCB}"/>
          </ac:spMkLst>
        </pc:spChg>
        <pc:picChg chg="del">
          <ac:chgData name="Stuart C Wilde MBE" userId="effe1fc91cccb1d5" providerId="LiveId" clId="{52953467-E7BB-A146-A87D-2304E7E66E6B}" dt="2023-01-03T10:58:28.270" v="34731" actId="478"/>
          <ac:picMkLst>
            <pc:docMk/>
            <pc:sldMk cId="2537090292" sldId="323"/>
            <ac:picMk id="3" creationId="{71BD52FF-B830-25FE-3055-ECE70EBDBC66}"/>
          </ac:picMkLst>
        </pc:picChg>
        <pc:picChg chg="add mod">
          <ac:chgData name="Stuart C Wilde MBE" userId="effe1fc91cccb1d5" providerId="LiveId" clId="{52953467-E7BB-A146-A87D-2304E7E66E6B}" dt="2023-01-03T10:59:54.724" v="34818" actId="1037"/>
          <ac:picMkLst>
            <pc:docMk/>
            <pc:sldMk cId="2537090292" sldId="323"/>
            <ac:picMk id="7" creationId="{720D2D1E-BCA7-A558-94DE-EEC17904025E}"/>
          </ac:picMkLst>
        </pc:picChg>
        <pc:cxnChg chg="mod">
          <ac:chgData name="Stuart C Wilde MBE" userId="effe1fc91cccb1d5" providerId="LiveId" clId="{52953467-E7BB-A146-A87D-2304E7E66E6B}" dt="2023-01-03T10:59:54.724" v="34818" actId="1037"/>
          <ac:cxnSpMkLst>
            <pc:docMk/>
            <pc:sldMk cId="2537090292" sldId="323"/>
            <ac:cxnSpMk id="12" creationId="{E6372663-7E54-9497-0583-DA95CB2376F3}"/>
          </ac:cxnSpMkLst>
        </pc:cxnChg>
      </pc:sldChg>
      <pc:sldChg chg="addSp delSp modSp add mod">
        <pc:chgData name="Stuart C Wilde MBE" userId="effe1fc91cccb1d5" providerId="LiveId" clId="{52953467-E7BB-A146-A87D-2304E7E66E6B}" dt="2023-01-03T11:10:03.017" v="34951" actId="20577"/>
        <pc:sldMkLst>
          <pc:docMk/>
          <pc:sldMk cId="2118153139" sldId="324"/>
        </pc:sldMkLst>
        <pc:spChg chg="add del mod">
          <ac:chgData name="Stuart C Wilde MBE" userId="effe1fc91cccb1d5" providerId="LiveId" clId="{52953467-E7BB-A146-A87D-2304E7E66E6B}" dt="2023-01-03T11:02:54.157" v="34849" actId="478"/>
          <ac:spMkLst>
            <pc:docMk/>
            <pc:sldMk cId="2118153139" sldId="324"/>
            <ac:spMk id="2" creationId="{27612C0F-EA18-9686-A51E-467A0EE463F3}"/>
          </ac:spMkLst>
        </pc:spChg>
        <pc:spChg chg="mod">
          <ac:chgData name="Stuart C Wilde MBE" userId="effe1fc91cccb1d5" providerId="LiveId" clId="{52953467-E7BB-A146-A87D-2304E7E66E6B}" dt="2023-01-03T11:10:03.017" v="34951" actId="20577"/>
          <ac:spMkLst>
            <pc:docMk/>
            <pc:sldMk cId="2118153139" sldId="324"/>
            <ac:spMk id="29" creationId="{C5A8C257-B6E4-D850-0685-E36894744DCB}"/>
          </ac:spMkLst>
        </pc:spChg>
        <pc:picChg chg="del">
          <ac:chgData name="Stuart C Wilde MBE" userId="effe1fc91cccb1d5" providerId="LiveId" clId="{52953467-E7BB-A146-A87D-2304E7E66E6B}" dt="2023-01-03T11:01:44.084" v="34831" actId="478"/>
          <ac:picMkLst>
            <pc:docMk/>
            <pc:sldMk cId="2118153139" sldId="324"/>
            <ac:picMk id="5" creationId="{E0135A32-3B39-3C86-87B1-A53BB58FBD74}"/>
          </ac:picMkLst>
        </pc:picChg>
        <pc:picChg chg="add mod">
          <ac:chgData name="Stuart C Wilde MBE" userId="effe1fc91cccb1d5" providerId="LiveId" clId="{52953467-E7BB-A146-A87D-2304E7E66E6B}" dt="2023-01-03T11:02:12.893" v="34843" actId="1076"/>
          <ac:picMkLst>
            <pc:docMk/>
            <pc:sldMk cId="2118153139" sldId="324"/>
            <ac:picMk id="7" creationId="{3914CF70-9D01-06B2-C058-27B3D5776842}"/>
          </ac:picMkLst>
        </pc:picChg>
        <pc:cxnChg chg="mod">
          <ac:chgData name="Stuart C Wilde MBE" userId="effe1fc91cccb1d5" providerId="LiveId" clId="{52953467-E7BB-A146-A87D-2304E7E66E6B}" dt="2023-01-03T11:02:37.942" v="34846" actId="14100"/>
          <ac:cxnSpMkLst>
            <pc:docMk/>
            <pc:sldMk cId="2118153139" sldId="324"/>
            <ac:cxnSpMk id="12" creationId="{E6372663-7E54-9497-0583-DA95CB2376F3}"/>
          </ac:cxnSpMkLst>
        </pc:cxnChg>
        <pc:cxnChg chg="mod">
          <ac:chgData name="Stuart C Wilde MBE" userId="effe1fc91cccb1d5" providerId="LiveId" clId="{52953467-E7BB-A146-A87D-2304E7E66E6B}" dt="2023-01-03T11:02:23.989" v="34845" actId="14100"/>
          <ac:cxnSpMkLst>
            <pc:docMk/>
            <pc:sldMk cId="2118153139" sldId="324"/>
            <ac:cxnSpMk id="13" creationId="{8E4F7917-2B6F-781D-8E8E-4C14CD2C69B3}"/>
          </ac:cxnSpMkLst>
        </pc:cxnChg>
      </pc:sldChg>
      <pc:sldChg chg="addSp delSp modSp add mod">
        <pc:chgData name="Stuart C Wilde MBE" userId="effe1fc91cccb1d5" providerId="LiveId" clId="{52953467-E7BB-A146-A87D-2304E7E66E6B}" dt="2023-01-05T15:58:29.102" v="35787" actId="478"/>
        <pc:sldMkLst>
          <pc:docMk/>
          <pc:sldMk cId="2415690415" sldId="325"/>
        </pc:sldMkLst>
        <pc:spChg chg="add del mod">
          <ac:chgData name="Stuart C Wilde MBE" userId="effe1fc91cccb1d5" providerId="LiveId" clId="{52953467-E7BB-A146-A87D-2304E7E66E6B}" dt="2023-01-03T11:08:21.109" v="34902" actId="478"/>
          <ac:spMkLst>
            <pc:docMk/>
            <pc:sldMk cId="2415690415" sldId="325"/>
            <ac:spMk id="2" creationId="{24799132-718F-DE79-31E9-8CC910BEBB73}"/>
          </ac:spMkLst>
        </pc:spChg>
        <pc:spChg chg="mod">
          <ac:chgData name="Stuart C Wilde MBE" userId="effe1fc91cccb1d5" providerId="LiveId" clId="{52953467-E7BB-A146-A87D-2304E7E66E6B}" dt="2023-01-05T12:43:25.871" v="35568" actId="1038"/>
          <ac:spMkLst>
            <pc:docMk/>
            <pc:sldMk cId="2415690415" sldId="325"/>
            <ac:spMk id="5" creationId="{D313B760-E64A-111C-C69E-476F63AA4FF2}"/>
          </ac:spMkLst>
        </pc:spChg>
        <pc:spChg chg="mod">
          <ac:chgData name="Stuart C Wilde MBE" userId="effe1fc91cccb1d5" providerId="LiveId" clId="{52953467-E7BB-A146-A87D-2304E7E66E6B}" dt="2023-01-05T12:43:25.871" v="35568" actId="1038"/>
          <ac:spMkLst>
            <pc:docMk/>
            <pc:sldMk cId="2415690415" sldId="325"/>
            <ac:spMk id="6" creationId="{067641E6-0FF8-1142-553C-19C235E7274A}"/>
          </ac:spMkLst>
        </pc:spChg>
        <pc:spChg chg="add del mod">
          <ac:chgData name="Stuart C Wilde MBE" userId="effe1fc91cccb1d5" providerId="LiveId" clId="{52953467-E7BB-A146-A87D-2304E7E66E6B}" dt="2023-01-05T15:58:29.102" v="35787" actId="478"/>
          <ac:spMkLst>
            <pc:docMk/>
            <pc:sldMk cId="2415690415" sldId="325"/>
            <ac:spMk id="16" creationId="{E5DD5417-8C11-EEA4-D9FD-41A2D84D28EA}"/>
          </ac:spMkLst>
        </pc:spChg>
        <pc:spChg chg="mod">
          <ac:chgData name="Stuart C Wilde MBE" userId="effe1fc91cccb1d5" providerId="LiveId" clId="{52953467-E7BB-A146-A87D-2304E7E66E6B}" dt="2023-01-05T12:43:25.871" v="35568" actId="1038"/>
          <ac:spMkLst>
            <pc:docMk/>
            <pc:sldMk cId="2415690415" sldId="325"/>
            <ac:spMk id="17" creationId="{D30BA747-2678-2520-BC50-7D53527ADF5E}"/>
          </ac:spMkLst>
        </pc:spChg>
        <pc:spChg chg="mod">
          <ac:chgData name="Stuart C Wilde MBE" userId="effe1fc91cccb1d5" providerId="LiveId" clId="{52953467-E7BB-A146-A87D-2304E7E66E6B}" dt="2023-01-05T12:43:25.871" v="35568" actId="1038"/>
          <ac:spMkLst>
            <pc:docMk/>
            <pc:sldMk cId="2415690415" sldId="325"/>
            <ac:spMk id="18" creationId="{CD827E9D-BAFE-7203-0502-A37BC591FD03}"/>
          </ac:spMkLst>
        </pc:spChg>
        <pc:spChg chg="mod">
          <ac:chgData name="Stuart C Wilde MBE" userId="effe1fc91cccb1d5" providerId="LiveId" clId="{52953467-E7BB-A146-A87D-2304E7E66E6B}" dt="2023-01-03T11:10:08.354" v="34955" actId="20577"/>
          <ac:spMkLst>
            <pc:docMk/>
            <pc:sldMk cId="2415690415" sldId="325"/>
            <ac:spMk id="29" creationId="{C5A8C257-B6E4-D850-0685-E36894744DCB}"/>
          </ac:spMkLst>
        </pc:spChg>
        <pc:picChg chg="del">
          <ac:chgData name="Stuart C Wilde MBE" userId="effe1fc91cccb1d5" providerId="LiveId" clId="{52953467-E7BB-A146-A87D-2304E7E66E6B}" dt="2023-01-03T11:05:39.093" v="34855" actId="478"/>
          <ac:picMkLst>
            <pc:docMk/>
            <pc:sldMk cId="2415690415" sldId="325"/>
            <ac:picMk id="3" creationId="{837A3646-228D-C3D1-00AF-546686DDFB8F}"/>
          </ac:picMkLst>
        </pc:picChg>
        <pc:picChg chg="add mod modCrop">
          <ac:chgData name="Stuart C Wilde MBE" userId="effe1fc91cccb1d5" providerId="LiveId" clId="{52953467-E7BB-A146-A87D-2304E7E66E6B}" dt="2023-01-05T12:43:25.871" v="35568" actId="1038"/>
          <ac:picMkLst>
            <pc:docMk/>
            <pc:sldMk cId="2415690415" sldId="325"/>
            <ac:picMk id="3" creationId="{FEAB75D0-7800-3832-756E-C252E953B254}"/>
          </ac:picMkLst>
        </pc:picChg>
        <pc:picChg chg="add del mod">
          <ac:chgData name="Stuart C Wilde MBE" userId="effe1fc91cccb1d5" providerId="LiveId" clId="{52953467-E7BB-A146-A87D-2304E7E66E6B}" dt="2023-01-05T12:13:51.751" v="35496" actId="478"/>
          <ac:picMkLst>
            <pc:docMk/>
            <pc:sldMk cId="2415690415" sldId="325"/>
            <ac:picMk id="15" creationId="{88EC4F13-FF82-AC4C-8734-E773C93FCE7B}"/>
          </ac:picMkLst>
        </pc:picChg>
        <pc:cxnChg chg="mod">
          <ac:chgData name="Stuart C Wilde MBE" userId="effe1fc91cccb1d5" providerId="LiveId" clId="{52953467-E7BB-A146-A87D-2304E7E66E6B}" dt="2023-01-05T12:43:25.871" v="35568" actId="1038"/>
          <ac:cxnSpMkLst>
            <pc:docMk/>
            <pc:sldMk cId="2415690415" sldId="325"/>
            <ac:cxnSpMk id="12" creationId="{E6372663-7E54-9497-0583-DA95CB2376F3}"/>
          </ac:cxnSpMkLst>
        </pc:cxnChg>
        <pc:cxnChg chg="mod">
          <ac:chgData name="Stuart C Wilde MBE" userId="effe1fc91cccb1d5" providerId="LiveId" clId="{52953467-E7BB-A146-A87D-2304E7E66E6B}" dt="2023-01-05T12:43:25.871" v="35568" actId="1038"/>
          <ac:cxnSpMkLst>
            <pc:docMk/>
            <pc:sldMk cId="2415690415" sldId="325"/>
            <ac:cxnSpMk id="13" creationId="{8E4F7917-2B6F-781D-8E8E-4C14CD2C69B3}"/>
          </ac:cxnSpMkLst>
        </pc:cxnChg>
      </pc:sldChg>
      <pc:sldChg chg="add del">
        <pc:chgData name="Stuart C Wilde MBE" userId="effe1fc91cccb1d5" providerId="LiveId" clId="{52953467-E7BB-A146-A87D-2304E7E66E6B}" dt="2023-01-03T10:35:20.563" v="34155" actId="2696"/>
        <pc:sldMkLst>
          <pc:docMk/>
          <pc:sldMk cId="494043160" sldId="326"/>
        </pc:sldMkLst>
      </pc:sldChg>
      <pc:sldChg chg="addSp delSp modSp add mod">
        <pc:chgData name="Stuart C Wilde MBE" userId="effe1fc91cccb1d5" providerId="LiveId" clId="{52953467-E7BB-A146-A87D-2304E7E66E6B}" dt="2023-01-05T19:48:00.309" v="35852" actId="2085"/>
        <pc:sldMkLst>
          <pc:docMk/>
          <pc:sldMk cId="2547039009" sldId="326"/>
        </pc:sldMkLst>
        <pc:spChg chg="del">
          <ac:chgData name="Stuart C Wilde MBE" userId="effe1fc91cccb1d5" providerId="LiveId" clId="{52953467-E7BB-A146-A87D-2304E7E66E6B}" dt="2023-01-05T16:36:20.877" v="35792" actId="478"/>
          <ac:spMkLst>
            <pc:docMk/>
            <pc:sldMk cId="2547039009" sldId="326"/>
            <ac:spMk id="2" creationId="{944108C4-791C-7ABC-846B-850E3EF65086}"/>
          </ac:spMkLst>
        </pc:spChg>
        <pc:spChg chg="del">
          <ac:chgData name="Stuart C Wilde MBE" userId="effe1fc91cccb1d5" providerId="LiveId" clId="{52953467-E7BB-A146-A87D-2304E7E66E6B}" dt="2023-01-05T16:36:20.877" v="35792" actId="478"/>
          <ac:spMkLst>
            <pc:docMk/>
            <pc:sldMk cId="2547039009" sldId="326"/>
            <ac:spMk id="6" creationId="{E7203D45-5FA9-9CB9-A286-224C45F1C247}"/>
          </ac:spMkLst>
        </pc:spChg>
        <pc:spChg chg="del">
          <ac:chgData name="Stuart C Wilde MBE" userId="effe1fc91cccb1d5" providerId="LiveId" clId="{52953467-E7BB-A146-A87D-2304E7E66E6B}" dt="2023-01-05T16:36:20.877" v="35792" actId="478"/>
          <ac:spMkLst>
            <pc:docMk/>
            <pc:sldMk cId="2547039009" sldId="326"/>
            <ac:spMk id="7" creationId="{6556937C-0823-42B5-2BBE-8DBE36431DDA}"/>
          </ac:spMkLst>
        </pc:spChg>
        <pc:spChg chg="del">
          <ac:chgData name="Stuart C Wilde MBE" userId="effe1fc91cccb1d5" providerId="LiveId" clId="{52953467-E7BB-A146-A87D-2304E7E66E6B}" dt="2023-01-05T16:36:20.877" v="35792" actId="478"/>
          <ac:spMkLst>
            <pc:docMk/>
            <pc:sldMk cId="2547039009" sldId="326"/>
            <ac:spMk id="12" creationId="{4C0DB8A2-72F0-B9B9-F747-46880E0D0B42}"/>
          </ac:spMkLst>
        </pc:spChg>
        <pc:spChg chg="del">
          <ac:chgData name="Stuart C Wilde MBE" userId="effe1fc91cccb1d5" providerId="LiveId" clId="{52953467-E7BB-A146-A87D-2304E7E66E6B}" dt="2023-01-05T16:36:20.877" v="35792" actId="478"/>
          <ac:spMkLst>
            <pc:docMk/>
            <pc:sldMk cId="2547039009" sldId="326"/>
            <ac:spMk id="13" creationId="{14057341-519D-23C8-4A61-A767472FA94E}"/>
          </ac:spMkLst>
        </pc:spChg>
        <pc:spChg chg="del">
          <ac:chgData name="Stuart C Wilde MBE" userId="effe1fc91cccb1d5" providerId="LiveId" clId="{52953467-E7BB-A146-A87D-2304E7E66E6B}" dt="2023-01-05T16:36:20.877" v="35792" actId="478"/>
          <ac:spMkLst>
            <pc:docMk/>
            <pc:sldMk cId="2547039009" sldId="326"/>
            <ac:spMk id="15" creationId="{B97E2108-28B3-9FD1-0721-DA337A195D1C}"/>
          </ac:spMkLst>
        </pc:spChg>
        <pc:spChg chg="del">
          <ac:chgData name="Stuart C Wilde MBE" userId="effe1fc91cccb1d5" providerId="LiveId" clId="{52953467-E7BB-A146-A87D-2304E7E66E6B}" dt="2023-01-05T16:36:20.877" v="35792" actId="478"/>
          <ac:spMkLst>
            <pc:docMk/>
            <pc:sldMk cId="2547039009" sldId="326"/>
            <ac:spMk id="16" creationId="{E651A32C-61D1-5C2F-AC5A-95F9C95C7DE3}"/>
          </ac:spMkLst>
        </pc:spChg>
        <pc:spChg chg="del">
          <ac:chgData name="Stuart C Wilde MBE" userId="effe1fc91cccb1d5" providerId="LiveId" clId="{52953467-E7BB-A146-A87D-2304E7E66E6B}" dt="2023-01-05T16:36:20.877" v="35792" actId="478"/>
          <ac:spMkLst>
            <pc:docMk/>
            <pc:sldMk cId="2547039009" sldId="326"/>
            <ac:spMk id="17" creationId="{248122A6-CE30-5E4D-345E-2575E309A899}"/>
          </ac:spMkLst>
        </pc:spChg>
        <pc:spChg chg="mod">
          <ac:chgData name="Stuart C Wilde MBE" userId="effe1fc91cccb1d5" providerId="LiveId" clId="{52953467-E7BB-A146-A87D-2304E7E66E6B}" dt="2023-01-05T16:36:53.855" v="35797" actId="20577"/>
          <ac:spMkLst>
            <pc:docMk/>
            <pc:sldMk cId="2547039009" sldId="326"/>
            <ac:spMk id="45" creationId="{FBB4BAC0-F083-5E88-E4A7-A64FD6C30060}"/>
          </ac:spMkLst>
        </pc:spChg>
        <pc:picChg chg="add mod">
          <ac:chgData name="Stuart C Wilde MBE" userId="effe1fc91cccb1d5" providerId="LiveId" clId="{52953467-E7BB-A146-A87D-2304E7E66E6B}" dt="2023-01-05T19:48:00.309" v="35852" actId="2085"/>
          <ac:picMkLst>
            <pc:docMk/>
            <pc:sldMk cId="2547039009" sldId="326"/>
            <ac:picMk id="2" creationId="{8785B16E-DEF7-F2E3-9ECA-AE66CE83137D}"/>
          </ac:picMkLst>
        </pc:picChg>
        <pc:picChg chg="add del mod">
          <ac:chgData name="Stuart C Wilde MBE" userId="effe1fc91cccb1d5" providerId="LiveId" clId="{52953467-E7BB-A146-A87D-2304E7E66E6B}" dt="2023-01-05T19:43:54.614" v="35835" actId="478"/>
          <ac:picMkLst>
            <pc:docMk/>
            <pc:sldMk cId="2547039009" sldId="326"/>
            <ac:picMk id="3" creationId="{322D8D8E-68D0-9F7A-9FC7-57BE44DE5749}"/>
          </ac:picMkLst>
        </pc:picChg>
        <pc:cxnChg chg="del mod">
          <ac:chgData name="Stuart C Wilde MBE" userId="effe1fc91cccb1d5" providerId="LiveId" clId="{52953467-E7BB-A146-A87D-2304E7E66E6B}" dt="2023-01-05T16:36:20.877" v="35792" actId="478"/>
          <ac:cxnSpMkLst>
            <pc:docMk/>
            <pc:sldMk cId="2547039009" sldId="326"/>
            <ac:cxnSpMk id="27" creationId="{EE0623CE-DB50-86B1-3D70-B4061C53F90B}"/>
          </ac:cxnSpMkLst>
        </pc:cxnChg>
        <pc:cxnChg chg="del mod">
          <ac:chgData name="Stuart C Wilde MBE" userId="effe1fc91cccb1d5" providerId="LiveId" clId="{52953467-E7BB-A146-A87D-2304E7E66E6B}" dt="2023-01-05T16:36:20.877" v="35792" actId="478"/>
          <ac:cxnSpMkLst>
            <pc:docMk/>
            <pc:sldMk cId="2547039009" sldId="326"/>
            <ac:cxnSpMk id="28" creationId="{15DF648F-EF37-6FD5-4494-24660713F730}"/>
          </ac:cxnSpMkLst>
        </pc:cxnChg>
        <pc:cxnChg chg="del mod">
          <ac:chgData name="Stuart C Wilde MBE" userId="effe1fc91cccb1d5" providerId="LiveId" clId="{52953467-E7BB-A146-A87D-2304E7E66E6B}" dt="2023-01-05T16:36:20.877" v="35792" actId="478"/>
          <ac:cxnSpMkLst>
            <pc:docMk/>
            <pc:sldMk cId="2547039009" sldId="326"/>
            <ac:cxnSpMk id="29" creationId="{863CD5CC-31AA-5055-EFF3-E20E66080A85}"/>
          </ac:cxnSpMkLst>
        </pc:cxnChg>
      </pc:sldChg>
      <pc:sldChg chg="addSp delSp modSp new del mod">
        <pc:chgData name="Stuart C Wilde MBE" userId="effe1fc91cccb1d5" providerId="LiveId" clId="{52953467-E7BB-A146-A87D-2304E7E66E6B}" dt="2023-01-05T14:34:21.489" v="35783" actId="2696"/>
        <pc:sldMkLst>
          <pc:docMk/>
          <pc:sldMk cId="4243003679" sldId="326"/>
        </pc:sldMkLst>
        <pc:spChg chg="del">
          <ac:chgData name="Stuart C Wilde MBE" userId="effe1fc91cccb1d5" providerId="LiveId" clId="{52953467-E7BB-A146-A87D-2304E7E66E6B}" dt="2023-01-05T13:57:40.620" v="35601" actId="478"/>
          <ac:spMkLst>
            <pc:docMk/>
            <pc:sldMk cId="4243003679" sldId="326"/>
            <ac:spMk id="2" creationId="{03F4946A-7A7B-C17A-DCC6-D418B9C0E0A3}"/>
          </ac:spMkLst>
        </pc:spChg>
        <pc:spChg chg="del">
          <ac:chgData name="Stuart C Wilde MBE" userId="effe1fc91cccb1d5" providerId="LiveId" clId="{52953467-E7BB-A146-A87D-2304E7E66E6B}" dt="2023-01-05T12:50:57.605" v="35570" actId="931"/>
          <ac:spMkLst>
            <pc:docMk/>
            <pc:sldMk cId="4243003679" sldId="326"/>
            <ac:spMk id="3" creationId="{16A9D4DF-5F47-14E5-FA53-56FA561ABAA7}"/>
          </ac:spMkLst>
        </pc:spChg>
        <pc:spChg chg="add del mod">
          <ac:chgData name="Stuart C Wilde MBE" userId="effe1fc91cccb1d5" providerId="LiveId" clId="{52953467-E7BB-A146-A87D-2304E7E66E6B}" dt="2023-01-05T13:57:42.159" v="35602" actId="478"/>
          <ac:spMkLst>
            <pc:docMk/>
            <pc:sldMk cId="4243003679" sldId="326"/>
            <ac:spMk id="4" creationId="{A71A1151-0FA2-17D7-B1FC-9418F11C158C}"/>
          </ac:spMkLst>
        </pc:spChg>
        <pc:spChg chg="add del mod">
          <ac:chgData name="Stuart C Wilde MBE" userId="effe1fc91cccb1d5" providerId="LiveId" clId="{52953467-E7BB-A146-A87D-2304E7E66E6B}" dt="2023-01-05T12:53:10.272" v="35582" actId="931"/>
          <ac:spMkLst>
            <pc:docMk/>
            <pc:sldMk cId="4243003679" sldId="326"/>
            <ac:spMk id="7" creationId="{27D4BF6C-7444-D49C-7D59-9BAD87B4FF2D}"/>
          </ac:spMkLst>
        </pc:spChg>
        <pc:picChg chg="add del mod modCrop">
          <ac:chgData name="Stuart C Wilde MBE" userId="effe1fc91cccb1d5" providerId="LiveId" clId="{52953467-E7BB-A146-A87D-2304E7E66E6B}" dt="2023-01-05T12:52:00.924" v="35581" actId="478"/>
          <ac:picMkLst>
            <pc:docMk/>
            <pc:sldMk cId="4243003679" sldId="326"/>
            <ac:picMk id="5" creationId="{462E7A1B-115C-12FA-4FF3-8407981556A0}"/>
          </ac:picMkLst>
        </pc:picChg>
        <pc:picChg chg="add del mod">
          <ac:chgData name="Stuart C Wilde MBE" userId="effe1fc91cccb1d5" providerId="LiveId" clId="{52953467-E7BB-A146-A87D-2304E7E66E6B}" dt="2023-01-05T13:58:06.127" v="35607" actId="478"/>
          <ac:picMkLst>
            <pc:docMk/>
            <pc:sldMk cId="4243003679" sldId="326"/>
            <ac:picMk id="6" creationId="{0082F338-2218-F7CE-D442-E516A69E0845}"/>
          </ac:picMkLst>
        </pc:picChg>
        <pc:picChg chg="add del mod">
          <ac:chgData name="Stuart C Wilde MBE" userId="effe1fc91cccb1d5" providerId="LiveId" clId="{52953467-E7BB-A146-A87D-2304E7E66E6B}" dt="2023-01-05T14:05:59.102" v="35674" actId="478"/>
          <ac:picMkLst>
            <pc:docMk/>
            <pc:sldMk cId="4243003679" sldId="326"/>
            <ac:picMk id="8" creationId="{A639FE89-5E98-0286-CF2C-00FFD25CC3A7}"/>
          </ac:picMkLst>
        </pc:picChg>
        <pc:picChg chg="add del mod modCrop">
          <ac:chgData name="Stuart C Wilde MBE" userId="effe1fc91cccb1d5" providerId="LiveId" clId="{52953467-E7BB-A146-A87D-2304E7E66E6B}" dt="2023-01-05T13:57:37.732" v="35600" actId="478"/>
          <ac:picMkLst>
            <pc:docMk/>
            <pc:sldMk cId="4243003679" sldId="326"/>
            <ac:picMk id="9" creationId="{1169AD4C-0953-349F-ADEE-9E11429125D2}"/>
          </ac:picMkLst>
        </pc:picChg>
        <pc:picChg chg="add del mod">
          <ac:chgData name="Stuart C Wilde MBE" userId="effe1fc91cccb1d5" providerId="LiveId" clId="{52953467-E7BB-A146-A87D-2304E7E66E6B}" dt="2023-01-05T14:00:37.031" v="35624" actId="478"/>
          <ac:picMkLst>
            <pc:docMk/>
            <pc:sldMk cId="4243003679" sldId="326"/>
            <ac:picMk id="10" creationId="{778C37D7-E61D-F242-4C71-BACF642565DC}"/>
          </ac:picMkLst>
        </pc:picChg>
        <pc:picChg chg="add mod">
          <ac:chgData name="Stuart C Wilde MBE" userId="effe1fc91cccb1d5" providerId="LiveId" clId="{52953467-E7BB-A146-A87D-2304E7E66E6B}" dt="2023-01-05T14:10:43.185" v="35739" actId="1076"/>
          <ac:picMkLst>
            <pc:docMk/>
            <pc:sldMk cId="4243003679" sldId="326"/>
            <ac:picMk id="12" creationId="{08BDD8BB-6811-D7E6-99CB-7316D47E04D7}"/>
          </ac:picMkLst>
        </pc:picChg>
      </pc:sldChg>
      <pc:sldChg chg="addSp delSp modSp add mod">
        <pc:chgData name="Stuart C Wilde MBE" userId="effe1fc91cccb1d5" providerId="LiveId" clId="{52953467-E7BB-A146-A87D-2304E7E66E6B}" dt="2023-01-05T19:47:54.377" v="35851" actId="2085"/>
        <pc:sldMkLst>
          <pc:docMk/>
          <pc:sldMk cId="3323068216" sldId="327"/>
        </pc:sldMkLst>
        <pc:spChg chg="del">
          <ac:chgData name="Stuart C Wilde MBE" userId="effe1fc91cccb1d5" providerId="LiveId" clId="{52953467-E7BB-A146-A87D-2304E7E66E6B}" dt="2023-01-05T16:38:31.741" v="35799" actId="478"/>
          <ac:spMkLst>
            <pc:docMk/>
            <pc:sldMk cId="3323068216" sldId="327"/>
            <ac:spMk id="2" creationId="{944108C4-791C-7ABC-846B-850E3EF65086}"/>
          </ac:spMkLst>
        </pc:spChg>
        <pc:spChg chg="del">
          <ac:chgData name="Stuart C Wilde MBE" userId="effe1fc91cccb1d5" providerId="LiveId" clId="{52953467-E7BB-A146-A87D-2304E7E66E6B}" dt="2023-01-05T16:38:31.741" v="35799" actId="478"/>
          <ac:spMkLst>
            <pc:docMk/>
            <pc:sldMk cId="3323068216" sldId="327"/>
            <ac:spMk id="6" creationId="{E7203D45-5FA9-9CB9-A286-224C45F1C247}"/>
          </ac:spMkLst>
        </pc:spChg>
        <pc:spChg chg="del">
          <ac:chgData name="Stuart C Wilde MBE" userId="effe1fc91cccb1d5" providerId="LiveId" clId="{52953467-E7BB-A146-A87D-2304E7E66E6B}" dt="2023-01-05T16:38:31.741" v="35799" actId="478"/>
          <ac:spMkLst>
            <pc:docMk/>
            <pc:sldMk cId="3323068216" sldId="327"/>
            <ac:spMk id="7" creationId="{6556937C-0823-42B5-2BBE-8DBE36431DDA}"/>
          </ac:spMkLst>
        </pc:spChg>
        <pc:spChg chg="del">
          <ac:chgData name="Stuart C Wilde MBE" userId="effe1fc91cccb1d5" providerId="LiveId" clId="{52953467-E7BB-A146-A87D-2304E7E66E6B}" dt="2023-01-05T16:38:31.741" v="35799" actId="478"/>
          <ac:spMkLst>
            <pc:docMk/>
            <pc:sldMk cId="3323068216" sldId="327"/>
            <ac:spMk id="12" creationId="{4C0DB8A2-72F0-B9B9-F747-46880E0D0B42}"/>
          </ac:spMkLst>
        </pc:spChg>
        <pc:spChg chg="del">
          <ac:chgData name="Stuart C Wilde MBE" userId="effe1fc91cccb1d5" providerId="LiveId" clId="{52953467-E7BB-A146-A87D-2304E7E66E6B}" dt="2023-01-05T16:38:31.741" v="35799" actId="478"/>
          <ac:spMkLst>
            <pc:docMk/>
            <pc:sldMk cId="3323068216" sldId="327"/>
            <ac:spMk id="13" creationId="{14057341-519D-23C8-4A61-A767472FA94E}"/>
          </ac:spMkLst>
        </pc:spChg>
        <pc:spChg chg="del">
          <ac:chgData name="Stuart C Wilde MBE" userId="effe1fc91cccb1d5" providerId="LiveId" clId="{52953467-E7BB-A146-A87D-2304E7E66E6B}" dt="2023-01-05T16:38:31.741" v="35799" actId="478"/>
          <ac:spMkLst>
            <pc:docMk/>
            <pc:sldMk cId="3323068216" sldId="327"/>
            <ac:spMk id="15" creationId="{B97E2108-28B3-9FD1-0721-DA337A195D1C}"/>
          </ac:spMkLst>
        </pc:spChg>
        <pc:spChg chg="del">
          <ac:chgData name="Stuart C Wilde MBE" userId="effe1fc91cccb1d5" providerId="LiveId" clId="{52953467-E7BB-A146-A87D-2304E7E66E6B}" dt="2023-01-05T16:38:31.741" v="35799" actId="478"/>
          <ac:spMkLst>
            <pc:docMk/>
            <pc:sldMk cId="3323068216" sldId="327"/>
            <ac:spMk id="16" creationId="{E651A32C-61D1-5C2F-AC5A-95F9C95C7DE3}"/>
          </ac:spMkLst>
        </pc:spChg>
        <pc:spChg chg="del">
          <ac:chgData name="Stuart C Wilde MBE" userId="effe1fc91cccb1d5" providerId="LiveId" clId="{52953467-E7BB-A146-A87D-2304E7E66E6B}" dt="2023-01-05T16:38:31.741" v="35799" actId="478"/>
          <ac:spMkLst>
            <pc:docMk/>
            <pc:sldMk cId="3323068216" sldId="327"/>
            <ac:spMk id="17" creationId="{248122A6-CE30-5E4D-345E-2575E309A899}"/>
          </ac:spMkLst>
        </pc:spChg>
        <pc:spChg chg="mod">
          <ac:chgData name="Stuart C Wilde MBE" userId="effe1fc91cccb1d5" providerId="LiveId" clId="{52953467-E7BB-A146-A87D-2304E7E66E6B}" dt="2023-01-05T16:38:34.901" v="35801" actId="20577"/>
          <ac:spMkLst>
            <pc:docMk/>
            <pc:sldMk cId="3323068216" sldId="327"/>
            <ac:spMk id="45" creationId="{FBB4BAC0-F083-5E88-E4A7-A64FD6C30060}"/>
          </ac:spMkLst>
        </pc:spChg>
        <pc:picChg chg="add mod">
          <ac:chgData name="Stuart C Wilde MBE" userId="effe1fc91cccb1d5" providerId="LiveId" clId="{52953467-E7BB-A146-A87D-2304E7E66E6B}" dt="2023-01-05T19:47:54.377" v="35851" actId="2085"/>
          <ac:picMkLst>
            <pc:docMk/>
            <pc:sldMk cId="3323068216" sldId="327"/>
            <ac:picMk id="2" creationId="{F81642D2-703B-726D-31B1-DED5D65C74A7}"/>
          </ac:picMkLst>
        </pc:picChg>
        <pc:cxnChg chg="del mod">
          <ac:chgData name="Stuart C Wilde MBE" userId="effe1fc91cccb1d5" providerId="LiveId" clId="{52953467-E7BB-A146-A87D-2304E7E66E6B}" dt="2023-01-05T16:38:31.741" v="35799" actId="478"/>
          <ac:cxnSpMkLst>
            <pc:docMk/>
            <pc:sldMk cId="3323068216" sldId="327"/>
            <ac:cxnSpMk id="27" creationId="{EE0623CE-DB50-86B1-3D70-B4061C53F90B}"/>
          </ac:cxnSpMkLst>
        </pc:cxnChg>
        <pc:cxnChg chg="del mod">
          <ac:chgData name="Stuart C Wilde MBE" userId="effe1fc91cccb1d5" providerId="LiveId" clId="{52953467-E7BB-A146-A87D-2304E7E66E6B}" dt="2023-01-05T16:38:31.741" v="35799" actId="478"/>
          <ac:cxnSpMkLst>
            <pc:docMk/>
            <pc:sldMk cId="3323068216" sldId="327"/>
            <ac:cxnSpMk id="28" creationId="{15DF648F-EF37-6FD5-4494-24660713F730}"/>
          </ac:cxnSpMkLst>
        </pc:cxnChg>
        <pc:cxnChg chg="del mod">
          <ac:chgData name="Stuart C Wilde MBE" userId="effe1fc91cccb1d5" providerId="LiveId" clId="{52953467-E7BB-A146-A87D-2304E7E66E6B}" dt="2023-01-05T16:38:31.741" v="35799" actId="478"/>
          <ac:cxnSpMkLst>
            <pc:docMk/>
            <pc:sldMk cId="3323068216" sldId="327"/>
            <ac:cxnSpMk id="29" creationId="{863CD5CC-31AA-5055-EFF3-E20E66080A85}"/>
          </ac:cxnSpMkLst>
        </pc:cxnChg>
      </pc:sldChg>
      <pc:sldChg chg="addSp delSp modSp add mod">
        <pc:chgData name="Stuart C Wilde MBE" userId="effe1fc91cccb1d5" providerId="LiveId" clId="{52953467-E7BB-A146-A87D-2304E7E66E6B}" dt="2023-01-05T16:54:10.801" v="35834" actId="1076"/>
        <pc:sldMkLst>
          <pc:docMk/>
          <pc:sldMk cId="863720434" sldId="328"/>
        </pc:sldMkLst>
        <pc:spChg chg="del">
          <ac:chgData name="Stuart C Wilde MBE" userId="effe1fc91cccb1d5" providerId="LiveId" clId="{52953467-E7BB-A146-A87D-2304E7E66E6B}" dt="2023-01-05T16:52:13.183" v="35803" actId="478"/>
          <ac:spMkLst>
            <pc:docMk/>
            <pc:sldMk cId="863720434" sldId="328"/>
            <ac:spMk id="6" creationId="{067641E6-0FF8-1142-553C-19C235E7274A}"/>
          </ac:spMkLst>
        </pc:spChg>
        <pc:spChg chg="mod">
          <ac:chgData name="Stuart C Wilde MBE" userId="effe1fc91cccb1d5" providerId="LiveId" clId="{52953467-E7BB-A146-A87D-2304E7E66E6B}" dt="2023-01-05T16:54:03.894" v="35833" actId="20577"/>
          <ac:spMkLst>
            <pc:docMk/>
            <pc:sldMk cId="863720434" sldId="328"/>
            <ac:spMk id="29" creationId="{C5A8C257-B6E4-D850-0685-E36894744DCB}"/>
          </ac:spMkLst>
        </pc:spChg>
        <pc:picChg chg="add del mod">
          <ac:chgData name="Stuart C Wilde MBE" userId="effe1fc91cccb1d5" providerId="LiveId" clId="{52953467-E7BB-A146-A87D-2304E7E66E6B}" dt="2023-01-05T16:52:27.489" v="35807" actId="478"/>
          <ac:picMkLst>
            <pc:docMk/>
            <pc:sldMk cId="863720434" sldId="328"/>
            <ac:picMk id="3" creationId="{CE432AD8-96C4-AADD-6382-6DE6895C5EC5}"/>
          </ac:picMkLst>
        </pc:picChg>
        <pc:picChg chg="del">
          <ac:chgData name="Stuart C Wilde MBE" userId="effe1fc91cccb1d5" providerId="LiveId" clId="{52953467-E7BB-A146-A87D-2304E7E66E6B}" dt="2023-01-05T16:52:13.183" v="35803" actId="478"/>
          <ac:picMkLst>
            <pc:docMk/>
            <pc:sldMk cId="863720434" sldId="328"/>
            <ac:picMk id="7" creationId="{71524AFB-4ED4-D254-A9A5-AABCDCA561D4}"/>
          </ac:picMkLst>
        </pc:picChg>
        <pc:picChg chg="add del mod">
          <ac:chgData name="Stuart C Wilde MBE" userId="effe1fc91cccb1d5" providerId="LiveId" clId="{52953467-E7BB-A146-A87D-2304E7E66E6B}" dt="2023-01-05T16:52:38.268" v="35811" actId="478"/>
          <ac:picMkLst>
            <pc:docMk/>
            <pc:sldMk cId="863720434" sldId="328"/>
            <ac:picMk id="13" creationId="{4398BA9B-93FA-1CA6-4DC3-29AABC055F3F}"/>
          </ac:picMkLst>
        </pc:picChg>
        <pc:picChg chg="add del mod">
          <ac:chgData name="Stuart C Wilde MBE" userId="effe1fc91cccb1d5" providerId="LiveId" clId="{52953467-E7BB-A146-A87D-2304E7E66E6B}" dt="2023-01-05T16:52:51.528" v="35815" actId="478"/>
          <ac:picMkLst>
            <pc:docMk/>
            <pc:sldMk cId="863720434" sldId="328"/>
            <ac:picMk id="16" creationId="{209E6BB4-A79D-FABB-CF45-BF52C9B6D691}"/>
          </ac:picMkLst>
        </pc:picChg>
        <pc:picChg chg="add del mod">
          <ac:chgData name="Stuart C Wilde MBE" userId="effe1fc91cccb1d5" providerId="LiveId" clId="{52953467-E7BB-A146-A87D-2304E7E66E6B}" dt="2023-01-05T16:53:06.103" v="35819" actId="478"/>
          <ac:picMkLst>
            <pc:docMk/>
            <pc:sldMk cId="863720434" sldId="328"/>
            <ac:picMk id="18" creationId="{631ADB93-DA17-860D-87F3-0537361736F5}"/>
          </ac:picMkLst>
        </pc:picChg>
        <pc:picChg chg="add mod">
          <ac:chgData name="Stuart C Wilde MBE" userId="effe1fc91cccb1d5" providerId="LiveId" clId="{52953467-E7BB-A146-A87D-2304E7E66E6B}" dt="2023-01-05T16:54:10.801" v="35834" actId="1076"/>
          <ac:picMkLst>
            <pc:docMk/>
            <pc:sldMk cId="863720434" sldId="328"/>
            <ac:picMk id="20" creationId="{2C5A83EA-AAA5-9442-FCBD-0B5FDFC5C587}"/>
          </ac:picMkLst>
        </pc:picChg>
        <pc:cxnChg chg="del mod">
          <ac:chgData name="Stuart C Wilde MBE" userId="effe1fc91cccb1d5" providerId="LiveId" clId="{52953467-E7BB-A146-A87D-2304E7E66E6B}" dt="2023-01-05T16:52:13.183" v="35803" actId="478"/>
          <ac:cxnSpMkLst>
            <pc:docMk/>
            <pc:sldMk cId="863720434" sldId="328"/>
            <ac:cxnSpMk id="12" creationId="{E6372663-7E54-9497-0583-DA95CB2376F3}"/>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48176-41C1-E741-B738-94EDAB2E93B6}" type="datetimeFigureOut">
              <a:rPr lang="en-US" smtClean="0"/>
              <a:t>12/8/23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E4787-F17F-4D44-A92B-9D9CA40A6F4C}" type="slidenum">
              <a:rPr lang="en-US" smtClean="0"/>
              <a:t>‹#›</a:t>
            </a:fld>
            <a:endParaRPr lang="en-US"/>
          </a:p>
        </p:txBody>
      </p:sp>
    </p:spTree>
    <p:extLst>
      <p:ext uri="{BB962C8B-B14F-4D97-AF65-F5344CB8AC3E}">
        <p14:creationId xmlns:p14="http://schemas.microsoft.com/office/powerpoint/2010/main" val="2942571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2464D-5F24-4CE9-BDCA-5FED5862D6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8D7BC2-8B34-4EAB-A42E-C229D59C8E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C64D7-C435-4BBD-AFDF-0578D25BA870}"/>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B6CF629C-A506-4400-B0DC-6FA0882A7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6D32E-722B-4129-B58C-CAE9858EBE92}"/>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493922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7E44-6A20-4987-9A13-A83C236C3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BEB3B1-B98B-48F9-BAEF-53E530EBA7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0CF520-6950-4EFA-AB60-D5B53B043410}"/>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597FB151-C9D6-4F3B-85DF-4469D5DFC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87F15-F344-4C25-BAE4-F5D2E6C1CDFB}"/>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570284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D2FE-BA62-4D71-8149-AD601366BA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97C084-668F-4C51-BF07-CE90E4AC32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C19CDB0-B5E5-43EC-AE0F-5687571B7777}"/>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C90C8DB4-5649-4E7E-898E-CBAFFAA36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56053-5B18-459D-AC2B-DC51A5F6AD6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332119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99351-94AE-492A-A6C6-AAE150A1B1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67C381-D40D-4289-AC03-3B2A2B2F36A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B484AE-ED35-440D-801C-CB34327A70F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40D415-0356-45B8-ACD2-9403B3F0CC7A}"/>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6" name="Footer Placeholder 5">
            <a:extLst>
              <a:ext uri="{FF2B5EF4-FFF2-40B4-BE49-F238E27FC236}">
                <a16:creationId xmlns:a16="http://schemas.microsoft.com/office/drawing/2014/main" id="{6743BB1F-31CD-45EF-AB38-C64F9EEFD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C9107-76F4-4E67-96E9-71F7F657278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7837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A09F-43CC-4E71-8FE3-26ECEC721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FDF014-530F-4562-B251-68233CA4D2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8DB858-59BD-40A3-A213-142D2BC27A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2243AC-9F0C-42CA-8E38-97AF160CF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64EED51-93A8-480D-95BC-1ED291E3A96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AA230F-6802-4C85-8282-A5B183DE0291}"/>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8" name="Footer Placeholder 7">
            <a:extLst>
              <a:ext uri="{FF2B5EF4-FFF2-40B4-BE49-F238E27FC236}">
                <a16:creationId xmlns:a16="http://schemas.microsoft.com/office/drawing/2014/main" id="{493F4BF0-1686-4AE3-A0F0-0A70B1BAA8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E6F101-C096-44A7-AE6D-50B3A1CD7804}"/>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12067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F4CE-D366-41EB-882F-F706DCEDD4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F6FED4-19D8-4851-96FD-1A58B17EB84F}"/>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4" name="Footer Placeholder 3">
            <a:extLst>
              <a:ext uri="{FF2B5EF4-FFF2-40B4-BE49-F238E27FC236}">
                <a16:creationId xmlns:a16="http://schemas.microsoft.com/office/drawing/2014/main" id="{1523EBC3-6D80-46F9-BE4A-569912089A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0AD526-9FE3-4A3E-BFDD-53BB35F37CE1}"/>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450797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D53FB6-6F93-4A31-A4C0-F6113A67F011}"/>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3" name="Footer Placeholder 2">
            <a:extLst>
              <a:ext uri="{FF2B5EF4-FFF2-40B4-BE49-F238E27FC236}">
                <a16:creationId xmlns:a16="http://schemas.microsoft.com/office/drawing/2014/main" id="{995DF810-B806-45B5-BA38-6AB79A48C0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BF94C9-0B4C-4F59-A1D1-20D69DD02E6D}"/>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874771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6FDAC-63F5-437B-9FBF-4942C8A7D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C004DF-5B4B-493F-A99A-B5910F9CF1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E9D2B8-FF5E-4915-8AE0-B96904449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9FEDC6-9D40-42FF-8377-C4FA4D68D302}"/>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6" name="Footer Placeholder 5">
            <a:extLst>
              <a:ext uri="{FF2B5EF4-FFF2-40B4-BE49-F238E27FC236}">
                <a16:creationId xmlns:a16="http://schemas.microsoft.com/office/drawing/2014/main" id="{17E4D575-1627-47D6-9EC6-FDCC8627A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1C0869-A9BE-41C3-BE03-5A527B6B6DF8}"/>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275214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6F6DA-F7EC-4E94-9FAC-CC7343439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87BA04-0DAC-4C65-B986-89F57020DA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075A44-B381-4E08-9934-BF9AA4299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8446AB-713A-47DF-93E6-46A9F4106BBC}"/>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6" name="Footer Placeholder 5">
            <a:extLst>
              <a:ext uri="{FF2B5EF4-FFF2-40B4-BE49-F238E27FC236}">
                <a16:creationId xmlns:a16="http://schemas.microsoft.com/office/drawing/2014/main" id="{603D15E9-B96A-4C79-91DF-7852B055EC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2D14BA-F419-4D0C-8D21-D67F1A1512B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51379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D24C1-9A93-44D7-A9B2-B0618FEAFF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62FE0F-85FE-4F85-8278-877F75CF6DA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6B33A-116C-49D8-B2E8-F92837BC314D}"/>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B46FDB5F-A3BE-4D08-A23B-E3E8BE977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4F43A2-138A-4FCA-B473-4D0800A38DE7}"/>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79406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408C66-3F06-464B-AFA4-BE39CFCFE8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A9385D-455A-4911-8280-937A9271C38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95991-4795-4A1A-9EC7-7BF0F16FF7B6}"/>
              </a:ext>
            </a:extLst>
          </p:cNvPr>
          <p:cNvSpPr>
            <a:spLocks noGrp="1"/>
          </p:cNvSpPr>
          <p:nvPr>
            <p:ph type="dt" sz="half" idx="10"/>
          </p:nvPr>
        </p:nvSpPr>
        <p:spPr/>
        <p:txBody>
          <a:body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C13ECD32-7749-44E5-A47C-2B5347076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4824C-A909-420A-A5AB-BC1DF1350C5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82809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DBCFD-69B3-429C-9994-AFA19C494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89292A-5027-4AA0-A017-CD24DA2FBE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1831E-C605-4F6F-89BE-11CAD391FC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7F3B8-F67B-4180-8C88-2F9E91163A84}" type="datetimeFigureOut">
              <a:rPr lang="en-US" smtClean="0"/>
              <a:t>12/8/23</a:t>
            </a:fld>
            <a:endParaRPr lang="en-US"/>
          </a:p>
        </p:txBody>
      </p:sp>
      <p:sp>
        <p:nvSpPr>
          <p:cNvPr id="5" name="Footer Placeholder 4">
            <a:extLst>
              <a:ext uri="{FF2B5EF4-FFF2-40B4-BE49-F238E27FC236}">
                <a16:creationId xmlns:a16="http://schemas.microsoft.com/office/drawing/2014/main" id="{4A344C7F-9C7D-4C02-9691-4937086A1B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B29D51-922F-41AC-8946-EC8E78B48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BB29-4D9F-41D6-85E4-3C3283B7898D}" type="slidenum">
              <a:rPr lang="en-US" smtClean="0"/>
              <a:t>‹#›</a:t>
            </a:fld>
            <a:endParaRPr lang="en-US"/>
          </a:p>
        </p:txBody>
      </p:sp>
    </p:spTree>
    <p:extLst>
      <p:ext uri="{BB962C8B-B14F-4D97-AF65-F5344CB8AC3E}">
        <p14:creationId xmlns:p14="http://schemas.microsoft.com/office/powerpoint/2010/main" val="18592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screenshot of a computer&#10;&#10;Description automatically generated with medium confidence">
            <a:extLst>
              <a:ext uri="{FF2B5EF4-FFF2-40B4-BE49-F238E27FC236}">
                <a16:creationId xmlns:a16="http://schemas.microsoft.com/office/drawing/2014/main" id="{227D4387-9FF4-7D35-3DDF-DA43D2F05124}"/>
              </a:ext>
            </a:extLst>
          </p:cNvPr>
          <p:cNvPicPr>
            <a:picLocks noChangeAspect="1"/>
          </p:cNvPicPr>
          <p:nvPr/>
        </p:nvPicPr>
        <p:blipFill rotWithShape="1">
          <a:blip r:embed="rId2">
            <a:extLst>
              <a:ext uri="{28A0092B-C50C-407E-A947-70E740481C1C}">
                <a14:useLocalDpi xmlns:a14="http://schemas.microsoft.com/office/drawing/2010/main" val="0"/>
              </a:ext>
            </a:extLst>
          </a:blip>
          <a:srcRect r="65367"/>
          <a:stretch/>
        </p:blipFill>
        <p:spPr>
          <a:xfrm>
            <a:off x="9014492" y="710868"/>
            <a:ext cx="2691774" cy="5436263"/>
          </a:xfrm>
          <a:prstGeom prst="rect">
            <a:avLst/>
          </a:prstGeom>
          <a:ln w="3175">
            <a:solidFill>
              <a:schemeClr val="tx1"/>
            </a:solidFill>
          </a:ln>
        </p:spPr>
      </p:pic>
      <p:pic>
        <p:nvPicPr>
          <p:cNvPr id="7" name="Picture 6" descr="Table&#10;&#10;Description automatically generated">
            <a:extLst>
              <a:ext uri="{FF2B5EF4-FFF2-40B4-BE49-F238E27FC236}">
                <a16:creationId xmlns:a16="http://schemas.microsoft.com/office/drawing/2014/main" id="{47C05D09-E9E6-7E66-4EFF-B642933F74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994" y="4350269"/>
            <a:ext cx="7772400" cy="1445632"/>
          </a:xfrm>
          <a:prstGeom prst="rect">
            <a:avLst/>
          </a:prstGeom>
          <a:ln w="3175">
            <a:solidFill>
              <a:schemeClr val="tx1"/>
            </a:solidFill>
          </a:ln>
        </p:spPr>
      </p:pic>
      <p:pic>
        <p:nvPicPr>
          <p:cNvPr id="18" name="Picture 17" descr="Graphical user interface, application, table, Excel&#10;&#10;Description automatically generated">
            <a:extLst>
              <a:ext uri="{FF2B5EF4-FFF2-40B4-BE49-F238E27FC236}">
                <a16:creationId xmlns:a16="http://schemas.microsoft.com/office/drawing/2014/main" id="{9712F64C-F05B-E756-E3DC-7533377BC3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994" y="1750557"/>
            <a:ext cx="5642581" cy="1048348"/>
          </a:xfrm>
          <a:prstGeom prst="rect">
            <a:avLst/>
          </a:prstGeom>
          <a:ln w="3175">
            <a:solidFill>
              <a:schemeClr val="tx1"/>
            </a:solidFill>
          </a:ln>
        </p:spPr>
      </p:pic>
      <p:sp>
        <p:nvSpPr>
          <p:cNvPr id="19" name="TextBox 18">
            <a:extLst>
              <a:ext uri="{FF2B5EF4-FFF2-40B4-BE49-F238E27FC236}">
                <a16:creationId xmlns:a16="http://schemas.microsoft.com/office/drawing/2014/main" id="{BE92619F-AB2F-BA8C-C658-BE6A3A4C282E}"/>
              </a:ext>
            </a:extLst>
          </p:cNvPr>
          <p:cNvSpPr txBox="1"/>
          <p:nvPr/>
        </p:nvSpPr>
        <p:spPr>
          <a:xfrm>
            <a:off x="1762180" y="1129487"/>
            <a:ext cx="2729675" cy="307777"/>
          </a:xfrm>
          <a:prstGeom prst="rect">
            <a:avLst/>
          </a:prstGeom>
          <a:solidFill>
            <a:schemeClr val="bg1"/>
          </a:solidFill>
          <a:ln w="3175">
            <a:solidFill>
              <a:schemeClr val="tx1"/>
            </a:solidFill>
          </a:ln>
        </p:spPr>
        <p:txBody>
          <a:bodyPr wrap="square" rtlCol="0">
            <a:spAutoFit/>
          </a:bodyPr>
          <a:lstStyle/>
          <a:p>
            <a:pPr algn="ctr"/>
            <a:r>
              <a:rPr lang="en-US" sz="1400" dirty="0"/>
              <a:t>The data table now looks like this.</a:t>
            </a:r>
          </a:p>
        </p:txBody>
      </p:sp>
      <p:sp>
        <p:nvSpPr>
          <p:cNvPr id="20" name="Rectangle 19">
            <a:extLst>
              <a:ext uri="{FF2B5EF4-FFF2-40B4-BE49-F238E27FC236}">
                <a16:creationId xmlns:a16="http://schemas.microsoft.com/office/drawing/2014/main" id="{62B29B61-2539-E187-84D9-72C6F91681EA}"/>
              </a:ext>
            </a:extLst>
          </p:cNvPr>
          <p:cNvSpPr/>
          <p:nvPr/>
        </p:nvSpPr>
        <p:spPr>
          <a:xfrm>
            <a:off x="1489501" y="1164608"/>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cxnSp>
        <p:nvCxnSpPr>
          <p:cNvPr id="21" name="Straight Arrow Connector 20">
            <a:extLst>
              <a:ext uri="{FF2B5EF4-FFF2-40B4-BE49-F238E27FC236}">
                <a16:creationId xmlns:a16="http://schemas.microsoft.com/office/drawing/2014/main" id="{A3472195-C5DB-FE95-8CF5-85183A988CD4}"/>
              </a:ext>
            </a:extLst>
          </p:cNvPr>
          <p:cNvCxnSpPr>
            <a:cxnSpLocks/>
            <a:stCxn id="19" idx="2"/>
          </p:cNvCxnSpPr>
          <p:nvPr/>
        </p:nvCxnSpPr>
        <p:spPr>
          <a:xfrm>
            <a:off x="3127018" y="1437264"/>
            <a:ext cx="0" cy="313293"/>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DE00F0BC-09DC-593F-1EA4-CA09BD10882D}"/>
              </a:ext>
            </a:extLst>
          </p:cNvPr>
          <p:cNvSpPr txBox="1"/>
          <p:nvPr/>
        </p:nvSpPr>
        <p:spPr>
          <a:xfrm>
            <a:off x="794706" y="3109898"/>
            <a:ext cx="6319857" cy="954107"/>
          </a:xfrm>
          <a:prstGeom prst="rect">
            <a:avLst/>
          </a:prstGeom>
          <a:solidFill>
            <a:schemeClr val="bg1"/>
          </a:solidFill>
          <a:ln w="3175">
            <a:solidFill>
              <a:schemeClr val="tx1"/>
            </a:solidFill>
          </a:ln>
        </p:spPr>
        <p:txBody>
          <a:bodyPr wrap="square" rtlCol="0">
            <a:spAutoFit/>
          </a:bodyPr>
          <a:lstStyle/>
          <a:p>
            <a:pPr algn="ctr"/>
            <a:r>
              <a:rPr lang="en-US" sz="1400" dirty="0"/>
              <a:t>Use image 67 (step 3) and image 68 (steps 1–5), repeat the actions again for the highlighted rows (A–E) below, so the fields in the data table are all populated except for the ‘Total Costs’ row, as shown in the example.  The screen shot of the EBP on the right is show to help you.</a:t>
            </a:r>
          </a:p>
        </p:txBody>
      </p:sp>
      <p:cxnSp>
        <p:nvCxnSpPr>
          <p:cNvPr id="39" name="Straight Arrow Connector 38">
            <a:extLst>
              <a:ext uri="{FF2B5EF4-FFF2-40B4-BE49-F238E27FC236}">
                <a16:creationId xmlns:a16="http://schemas.microsoft.com/office/drawing/2014/main" id="{51BBB5A8-89B7-3B11-6BF3-12F5898C7799}"/>
              </a:ext>
            </a:extLst>
          </p:cNvPr>
          <p:cNvCxnSpPr>
            <a:cxnSpLocks/>
            <a:stCxn id="30" idx="2"/>
          </p:cNvCxnSpPr>
          <p:nvPr/>
        </p:nvCxnSpPr>
        <p:spPr>
          <a:xfrm>
            <a:off x="3954635" y="4064005"/>
            <a:ext cx="0" cy="286264"/>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300B6D9-863B-0981-0359-885DA4C0AC11}"/>
              </a:ext>
            </a:extLst>
          </p:cNvPr>
          <p:cNvSpPr/>
          <p:nvPr/>
        </p:nvSpPr>
        <p:spPr>
          <a:xfrm>
            <a:off x="516830" y="3455345"/>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43" name="Rectangle 42">
            <a:extLst>
              <a:ext uri="{FF2B5EF4-FFF2-40B4-BE49-F238E27FC236}">
                <a16:creationId xmlns:a16="http://schemas.microsoft.com/office/drawing/2014/main" id="{CF31A132-9815-F2EC-D8A3-B3474C48DAF0}"/>
              </a:ext>
            </a:extLst>
          </p:cNvPr>
          <p:cNvSpPr/>
          <p:nvPr/>
        </p:nvSpPr>
        <p:spPr>
          <a:xfrm>
            <a:off x="1675910" y="4969132"/>
            <a:ext cx="172540" cy="9042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A</a:t>
            </a:r>
          </a:p>
        </p:txBody>
      </p:sp>
      <p:sp>
        <p:nvSpPr>
          <p:cNvPr id="45" name="Rectangle 44">
            <a:extLst>
              <a:ext uri="{FF2B5EF4-FFF2-40B4-BE49-F238E27FC236}">
                <a16:creationId xmlns:a16="http://schemas.microsoft.com/office/drawing/2014/main" id="{BF6AA644-5A83-CA7E-D5D8-3B2418B03696}"/>
              </a:ext>
            </a:extLst>
          </p:cNvPr>
          <p:cNvSpPr/>
          <p:nvPr/>
        </p:nvSpPr>
        <p:spPr>
          <a:xfrm>
            <a:off x="1675910" y="5102767"/>
            <a:ext cx="172540" cy="9042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B</a:t>
            </a:r>
          </a:p>
        </p:txBody>
      </p:sp>
      <p:sp>
        <p:nvSpPr>
          <p:cNvPr id="46" name="Rectangle 45">
            <a:extLst>
              <a:ext uri="{FF2B5EF4-FFF2-40B4-BE49-F238E27FC236}">
                <a16:creationId xmlns:a16="http://schemas.microsoft.com/office/drawing/2014/main" id="{C418DE31-F0B1-313E-06C0-E5ECB1741D0B}"/>
              </a:ext>
            </a:extLst>
          </p:cNvPr>
          <p:cNvSpPr/>
          <p:nvPr/>
        </p:nvSpPr>
        <p:spPr>
          <a:xfrm>
            <a:off x="1675910" y="5243436"/>
            <a:ext cx="172540" cy="9042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C</a:t>
            </a:r>
          </a:p>
        </p:txBody>
      </p:sp>
      <p:sp>
        <p:nvSpPr>
          <p:cNvPr id="47" name="Rectangle 46">
            <a:extLst>
              <a:ext uri="{FF2B5EF4-FFF2-40B4-BE49-F238E27FC236}">
                <a16:creationId xmlns:a16="http://schemas.microsoft.com/office/drawing/2014/main" id="{0372D71E-C276-B3A9-F465-16694375F405}"/>
              </a:ext>
            </a:extLst>
          </p:cNvPr>
          <p:cNvSpPr/>
          <p:nvPr/>
        </p:nvSpPr>
        <p:spPr>
          <a:xfrm>
            <a:off x="1675910" y="5377071"/>
            <a:ext cx="172540" cy="9042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D</a:t>
            </a:r>
          </a:p>
        </p:txBody>
      </p:sp>
      <p:sp>
        <p:nvSpPr>
          <p:cNvPr id="48" name="Rectangle 47">
            <a:extLst>
              <a:ext uri="{FF2B5EF4-FFF2-40B4-BE49-F238E27FC236}">
                <a16:creationId xmlns:a16="http://schemas.microsoft.com/office/drawing/2014/main" id="{494CF076-A00E-C786-34C9-CED04F597255}"/>
              </a:ext>
            </a:extLst>
          </p:cNvPr>
          <p:cNvSpPr/>
          <p:nvPr/>
        </p:nvSpPr>
        <p:spPr>
          <a:xfrm>
            <a:off x="1675910" y="5644352"/>
            <a:ext cx="172540" cy="9042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E</a:t>
            </a:r>
          </a:p>
        </p:txBody>
      </p:sp>
      <p:sp>
        <p:nvSpPr>
          <p:cNvPr id="49" name="Rectangle 48">
            <a:extLst>
              <a:ext uri="{FF2B5EF4-FFF2-40B4-BE49-F238E27FC236}">
                <a16:creationId xmlns:a16="http://schemas.microsoft.com/office/drawing/2014/main" id="{08C07507-8E93-539B-1502-3693E6DB4099}"/>
              </a:ext>
            </a:extLst>
          </p:cNvPr>
          <p:cNvSpPr/>
          <p:nvPr/>
        </p:nvSpPr>
        <p:spPr>
          <a:xfrm>
            <a:off x="8701601" y="2238481"/>
            <a:ext cx="172540" cy="9042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A</a:t>
            </a:r>
          </a:p>
        </p:txBody>
      </p:sp>
      <p:sp>
        <p:nvSpPr>
          <p:cNvPr id="50" name="Rectangle 49">
            <a:extLst>
              <a:ext uri="{FF2B5EF4-FFF2-40B4-BE49-F238E27FC236}">
                <a16:creationId xmlns:a16="http://schemas.microsoft.com/office/drawing/2014/main" id="{F5CF87F9-D041-317E-181C-C718E365D0D8}"/>
              </a:ext>
            </a:extLst>
          </p:cNvPr>
          <p:cNvSpPr/>
          <p:nvPr/>
        </p:nvSpPr>
        <p:spPr>
          <a:xfrm>
            <a:off x="8701601" y="3454611"/>
            <a:ext cx="172540" cy="9042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B</a:t>
            </a:r>
          </a:p>
        </p:txBody>
      </p:sp>
      <p:sp>
        <p:nvSpPr>
          <p:cNvPr id="53" name="Rectangle 52">
            <a:extLst>
              <a:ext uri="{FF2B5EF4-FFF2-40B4-BE49-F238E27FC236}">
                <a16:creationId xmlns:a16="http://schemas.microsoft.com/office/drawing/2014/main" id="{664E29C2-C14C-4AFB-91A5-3F09E81A0DFA}"/>
              </a:ext>
            </a:extLst>
          </p:cNvPr>
          <p:cNvSpPr/>
          <p:nvPr/>
        </p:nvSpPr>
        <p:spPr>
          <a:xfrm>
            <a:off x="8701601" y="4061022"/>
            <a:ext cx="172540" cy="9042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C</a:t>
            </a:r>
          </a:p>
        </p:txBody>
      </p:sp>
      <p:sp>
        <p:nvSpPr>
          <p:cNvPr id="55" name="Rectangle 54">
            <a:extLst>
              <a:ext uri="{FF2B5EF4-FFF2-40B4-BE49-F238E27FC236}">
                <a16:creationId xmlns:a16="http://schemas.microsoft.com/office/drawing/2014/main" id="{0664D82A-F060-FBB6-A270-EA033AF011C0}"/>
              </a:ext>
            </a:extLst>
          </p:cNvPr>
          <p:cNvSpPr/>
          <p:nvPr/>
        </p:nvSpPr>
        <p:spPr>
          <a:xfrm>
            <a:off x="8701601" y="5364289"/>
            <a:ext cx="172540" cy="9042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D</a:t>
            </a:r>
          </a:p>
        </p:txBody>
      </p:sp>
      <p:sp>
        <p:nvSpPr>
          <p:cNvPr id="56" name="Rectangle 55">
            <a:extLst>
              <a:ext uri="{FF2B5EF4-FFF2-40B4-BE49-F238E27FC236}">
                <a16:creationId xmlns:a16="http://schemas.microsoft.com/office/drawing/2014/main" id="{166B36E1-8AB9-432A-BDE6-55292AB5AD96}"/>
              </a:ext>
            </a:extLst>
          </p:cNvPr>
          <p:cNvSpPr/>
          <p:nvPr/>
        </p:nvSpPr>
        <p:spPr>
          <a:xfrm>
            <a:off x="8427224" y="5765717"/>
            <a:ext cx="172540" cy="9042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E</a:t>
            </a:r>
          </a:p>
        </p:txBody>
      </p:sp>
      <p:cxnSp>
        <p:nvCxnSpPr>
          <p:cNvPr id="57" name="Straight Arrow Connector 56">
            <a:extLst>
              <a:ext uri="{FF2B5EF4-FFF2-40B4-BE49-F238E27FC236}">
                <a16:creationId xmlns:a16="http://schemas.microsoft.com/office/drawing/2014/main" id="{F1F502F7-3D08-6843-E1B7-B0BD00AF161A}"/>
              </a:ext>
            </a:extLst>
          </p:cNvPr>
          <p:cNvCxnSpPr>
            <a:cxnSpLocks/>
            <a:stCxn id="49" idx="3"/>
          </p:cNvCxnSpPr>
          <p:nvPr/>
        </p:nvCxnSpPr>
        <p:spPr>
          <a:xfrm>
            <a:off x="8874141" y="2283691"/>
            <a:ext cx="2034090" cy="0"/>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3277003A-3A1C-9D55-19B4-E4ECFB6AA9D4}"/>
              </a:ext>
            </a:extLst>
          </p:cNvPr>
          <p:cNvCxnSpPr>
            <a:cxnSpLocks/>
            <a:stCxn id="50" idx="3"/>
          </p:cNvCxnSpPr>
          <p:nvPr/>
        </p:nvCxnSpPr>
        <p:spPr>
          <a:xfrm>
            <a:off x="8874141" y="3499821"/>
            <a:ext cx="2034090" cy="0"/>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8ECF8897-2073-8643-F7B9-F4331E37245D}"/>
              </a:ext>
            </a:extLst>
          </p:cNvPr>
          <p:cNvCxnSpPr>
            <a:cxnSpLocks/>
            <a:stCxn id="53" idx="3"/>
          </p:cNvCxnSpPr>
          <p:nvPr/>
        </p:nvCxnSpPr>
        <p:spPr>
          <a:xfrm>
            <a:off x="8874141" y="4106232"/>
            <a:ext cx="2034090" cy="0"/>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79AB2496-B37F-597E-6E73-99113ED8CE9F}"/>
              </a:ext>
            </a:extLst>
          </p:cNvPr>
          <p:cNvCxnSpPr>
            <a:cxnSpLocks/>
            <a:stCxn id="55" idx="3"/>
          </p:cNvCxnSpPr>
          <p:nvPr/>
        </p:nvCxnSpPr>
        <p:spPr>
          <a:xfrm>
            <a:off x="8874141" y="5409499"/>
            <a:ext cx="2034090" cy="0"/>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6C6B83A1-1F60-C99A-7679-41EE595E5CA4}"/>
              </a:ext>
            </a:extLst>
          </p:cNvPr>
          <p:cNvCxnSpPr>
            <a:cxnSpLocks/>
            <a:stCxn id="56" idx="3"/>
          </p:cNvCxnSpPr>
          <p:nvPr/>
        </p:nvCxnSpPr>
        <p:spPr>
          <a:xfrm flipV="1">
            <a:off x="8599764" y="5795901"/>
            <a:ext cx="2308467" cy="15026"/>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31BD7B58-4CDE-5C3E-F05B-E3F912C7145A}"/>
              </a:ext>
            </a:extLst>
          </p:cNvPr>
          <p:cNvCxnSpPr>
            <a:cxnSpLocks/>
          </p:cNvCxnSpPr>
          <p:nvPr/>
        </p:nvCxnSpPr>
        <p:spPr>
          <a:xfrm>
            <a:off x="1762180" y="4064005"/>
            <a:ext cx="0" cy="849712"/>
          </a:xfrm>
          <a:prstGeom prst="straightConnector1">
            <a:avLst/>
          </a:prstGeom>
          <a:ln w="63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07F4EC9-2FF8-1FFB-EBC1-84686EFD174B}"/>
              </a:ext>
            </a:extLst>
          </p:cNvPr>
          <p:cNvCxnSpPr>
            <a:cxnSpLocks/>
          </p:cNvCxnSpPr>
          <p:nvPr/>
        </p:nvCxnSpPr>
        <p:spPr>
          <a:xfrm>
            <a:off x="8513494" y="819032"/>
            <a:ext cx="0" cy="4933554"/>
          </a:xfrm>
          <a:prstGeom prst="straightConnector1">
            <a:avLst/>
          </a:prstGeom>
          <a:ln w="63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2E27BA2-A6E1-33F2-0C4B-3B92A5AF4A2E}"/>
              </a:ext>
            </a:extLst>
          </p:cNvPr>
          <p:cNvSpPr txBox="1"/>
          <p:nvPr/>
        </p:nvSpPr>
        <p:spPr>
          <a:xfrm>
            <a:off x="5918194" y="466849"/>
            <a:ext cx="2729676" cy="738664"/>
          </a:xfrm>
          <a:prstGeom prst="rect">
            <a:avLst/>
          </a:prstGeom>
          <a:solidFill>
            <a:schemeClr val="bg1"/>
          </a:solidFill>
          <a:ln w="3175">
            <a:solidFill>
              <a:schemeClr val="tx1"/>
            </a:solidFill>
          </a:ln>
        </p:spPr>
        <p:txBody>
          <a:bodyPr wrap="square" rtlCol="0">
            <a:spAutoFit/>
          </a:bodyPr>
          <a:lstStyle/>
          <a:p>
            <a:pPr algn="ctr"/>
            <a:r>
              <a:rPr lang="en-US" sz="1400" dirty="0"/>
              <a:t>The second ‘Net Benefit’ row has been selected; select the one that applies to you.  See para 2.9.2.</a:t>
            </a:r>
          </a:p>
        </p:txBody>
      </p:sp>
      <p:sp>
        <p:nvSpPr>
          <p:cNvPr id="33" name="Rectangle 32">
            <a:extLst>
              <a:ext uri="{FF2B5EF4-FFF2-40B4-BE49-F238E27FC236}">
                <a16:creationId xmlns:a16="http://schemas.microsoft.com/office/drawing/2014/main" id="{0BC20438-0BC9-8F31-7748-3B45EB493A25}"/>
              </a:ext>
            </a:extLst>
          </p:cNvPr>
          <p:cNvSpPr/>
          <p:nvPr/>
        </p:nvSpPr>
        <p:spPr>
          <a:xfrm>
            <a:off x="10900167" y="2247785"/>
            <a:ext cx="258425" cy="65115"/>
          </a:xfrm>
          <a:prstGeom prst="rect">
            <a:avLst/>
          </a:prstGeom>
          <a:no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9B793C8-241E-C07E-8F2B-4B2BA53DBA5D}"/>
              </a:ext>
            </a:extLst>
          </p:cNvPr>
          <p:cNvSpPr/>
          <p:nvPr/>
        </p:nvSpPr>
        <p:spPr>
          <a:xfrm>
            <a:off x="10901846" y="3465312"/>
            <a:ext cx="258425" cy="65115"/>
          </a:xfrm>
          <a:prstGeom prst="rect">
            <a:avLst/>
          </a:prstGeom>
          <a:no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BBC33AF-6D6D-FE15-4497-0F207C4DD8A4}"/>
              </a:ext>
            </a:extLst>
          </p:cNvPr>
          <p:cNvSpPr/>
          <p:nvPr/>
        </p:nvSpPr>
        <p:spPr>
          <a:xfrm>
            <a:off x="10903527" y="4073228"/>
            <a:ext cx="258425" cy="65115"/>
          </a:xfrm>
          <a:prstGeom prst="rect">
            <a:avLst/>
          </a:prstGeom>
          <a:no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E3E9081-32EE-8E13-2C91-5531A936A8F8}"/>
              </a:ext>
            </a:extLst>
          </p:cNvPr>
          <p:cNvSpPr/>
          <p:nvPr/>
        </p:nvSpPr>
        <p:spPr>
          <a:xfrm>
            <a:off x="10898508" y="5377849"/>
            <a:ext cx="258425" cy="65115"/>
          </a:xfrm>
          <a:prstGeom prst="rect">
            <a:avLst/>
          </a:prstGeom>
          <a:no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745ECE1-82AB-0387-C253-2D94B211D605}"/>
              </a:ext>
            </a:extLst>
          </p:cNvPr>
          <p:cNvSpPr/>
          <p:nvPr/>
        </p:nvSpPr>
        <p:spPr>
          <a:xfrm>
            <a:off x="10903538" y="5747961"/>
            <a:ext cx="258425" cy="65115"/>
          </a:xfrm>
          <a:prstGeom prst="rect">
            <a:avLst/>
          </a:prstGeom>
          <a:no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36DEC7F-E916-8CAB-6377-4879E81B3CC8}"/>
              </a:ext>
            </a:extLst>
          </p:cNvPr>
          <p:cNvSpPr/>
          <p:nvPr/>
        </p:nvSpPr>
        <p:spPr>
          <a:xfrm>
            <a:off x="10891931" y="1546436"/>
            <a:ext cx="284268" cy="168894"/>
          </a:xfrm>
          <a:prstGeom prst="rect">
            <a:avLst/>
          </a:prstGeom>
          <a:no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ABA098A-1381-C123-4D09-E39A3F796024}"/>
              </a:ext>
            </a:extLst>
          </p:cNvPr>
          <p:cNvSpPr/>
          <p:nvPr/>
        </p:nvSpPr>
        <p:spPr>
          <a:xfrm>
            <a:off x="5640317" y="706504"/>
            <a:ext cx="277877" cy="234524"/>
          </a:xfrm>
          <a:prstGeom prst="rect">
            <a:avLst/>
          </a:prstGeom>
          <a:solidFill>
            <a:schemeClr val="accent4">
              <a:lumMod val="40000"/>
              <a:lumOff val="6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5" name="Title 2">
            <a:extLst>
              <a:ext uri="{FF2B5EF4-FFF2-40B4-BE49-F238E27FC236}">
                <a16:creationId xmlns:a16="http://schemas.microsoft.com/office/drawing/2014/main" id="{008F71D9-0B39-7218-4057-6CD30F8EAC78}"/>
              </a:ext>
            </a:extLst>
          </p:cNvPr>
          <p:cNvSpPr txBox="1">
            <a:spLocks/>
          </p:cNvSpPr>
          <p:nvPr/>
        </p:nvSpPr>
        <p:spPr>
          <a:xfrm>
            <a:off x="23649" y="17015"/>
            <a:ext cx="1389751" cy="318267"/>
          </a:xfrm>
          <a:prstGeom prst="rect">
            <a:avLst/>
          </a:prstGeom>
          <a:solidFill>
            <a:srgbClr val="002060"/>
          </a:solidFill>
          <a:ln>
            <a:noFill/>
          </a:ln>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solidFill>
                  <a:schemeClr val="bg1"/>
                </a:solidFill>
              </a:rPr>
              <a:t>Image 69</a:t>
            </a:r>
          </a:p>
        </p:txBody>
      </p:sp>
    </p:spTree>
    <p:extLst>
      <p:ext uri="{BB962C8B-B14F-4D97-AF65-F5344CB8AC3E}">
        <p14:creationId xmlns:p14="http://schemas.microsoft.com/office/powerpoint/2010/main" val="24839890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4074</TotalTime>
  <Words>115</Words>
  <Application>Microsoft Macintosh PowerPoint</Application>
  <PresentationFormat>Widescreen</PresentationFormat>
  <Paragraphs>17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C Wilde MBE</dc:creator>
  <cp:lastModifiedBy>Stuart C Wilde MBE</cp:lastModifiedBy>
  <cp:revision>40</cp:revision>
  <dcterms:created xsi:type="dcterms:W3CDTF">2018-11-18T20:12:59Z</dcterms:created>
  <dcterms:modified xsi:type="dcterms:W3CDTF">2023-12-08T08:58:35Z</dcterms:modified>
</cp:coreProperties>
</file>