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3E2036E0-1075-1732-CB93-D945D7DBB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47" y="1054410"/>
            <a:ext cx="6454306" cy="5146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DB053F-E74D-F9DF-7BDD-BA92DCABFE85}"/>
              </a:ext>
            </a:extLst>
          </p:cNvPr>
          <p:cNvSpPr txBox="1"/>
          <p:nvPr/>
        </p:nvSpPr>
        <p:spPr>
          <a:xfrm>
            <a:off x="2162364" y="4397930"/>
            <a:ext cx="2855346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Now we want to format the fields shown.  Select all of them, right click, then select ‘Format Cells’.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F81F8D-CCF1-510F-6E09-CF1C246EE93D}"/>
              </a:ext>
            </a:extLst>
          </p:cNvPr>
          <p:cNvSpPr/>
          <p:nvPr/>
        </p:nvSpPr>
        <p:spPr>
          <a:xfrm>
            <a:off x="1884487" y="465000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78B5E2C-779D-80A2-B17B-BA46D154945F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3590037" y="2889783"/>
            <a:ext cx="0" cy="150814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93F065F-6724-9D46-31B6-72773AF1B185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5017710" y="4767262"/>
            <a:ext cx="94171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3867FB9-F434-7FDF-1349-2097DCD43758}"/>
              </a:ext>
            </a:extLst>
          </p:cNvPr>
          <p:cNvSpPr txBox="1"/>
          <p:nvPr/>
        </p:nvSpPr>
        <p:spPr>
          <a:xfrm>
            <a:off x="7875991" y="1582697"/>
            <a:ext cx="3002643" cy="96657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US" sz="1400" dirty="0"/>
              <a:t>The ‘Format Cells’ window will appear.  Select (a) Currency (b) 3 Decimal Places (c) £ Symbol (d) 4th option for Negative Numbers (e) OK. 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47E268-EEEF-3B78-A6A2-39A2216D9895}"/>
              </a:ext>
            </a:extLst>
          </p:cNvPr>
          <p:cNvSpPr/>
          <p:nvPr/>
        </p:nvSpPr>
        <p:spPr>
          <a:xfrm>
            <a:off x="9225818" y="134817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7AA3355-2498-7B78-8619-92A7E03C2CF7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9377313" y="2549268"/>
            <a:ext cx="0" cy="42958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58AB805-6BD3-9502-11DE-2FEE8EDFF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803" y="2994427"/>
            <a:ext cx="2495908" cy="243330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2142C1E-7046-CD10-1A11-9522FA7063D7}"/>
              </a:ext>
            </a:extLst>
          </p:cNvPr>
          <p:cNvSpPr/>
          <p:nvPr/>
        </p:nvSpPr>
        <p:spPr>
          <a:xfrm>
            <a:off x="7982897" y="3526177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D59827-727C-77B1-DC70-4CD897BD4232}"/>
              </a:ext>
            </a:extLst>
          </p:cNvPr>
          <p:cNvSpPr/>
          <p:nvPr/>
        </p:nvSpPr>
        <p:spPr>
          <a:xfrm>
            <a:off x="9264045" y="3366940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72A8AD-CDC6-F3EC-3060-A914DB94713F}"/>
              </a:ext>
            </a:extLst>
          </p:cNvPr>
          <p:cNvSpPr/>
          <p:nvPr/>
        </p:nvSpPr>
        <p:spPr>
          <a:xfrm>
            <a:off x="9720652" y="3717005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50F45F-09C7-D942-CF58-8F745D2D7729}"/>
              </a:ext>
            </a:extLst>
          </p:cNvPr>
          <p:cNvSpPr/>
          <p:nvPr/>
        </p:nvSpPr>
        <p:spPr>
          <a:xfrm>
            <a:off x="8956797" y="4419194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42427FB-34FA-191B-2476-634899C1C1F4}"/>
              </a:ext>
            </a:extLst>
          </p:cNvPr>
          <p:cNvCxnSpPr>
            <a:cxnSpLocks/>
          </p:cNvCxnSpPr>
          <p:nvPr/>
        </p:nvCxnSpPr>
        <p:spPr>
          <a:xfrm>
            <a:off x="8160515" y="3571387"/>
            <a:ext cx="11568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FC92A19-2BA6-A337-6173-5A68655FA504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9350315" y="3457360"/>
            <a:ext cx="0" cy="13363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3D22FC7-33B2-DB6A-846E-CEC0701C521D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9186571" y="3762215"/>
            <a:ext cx="534081" cy="148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376A489-637C-00A7-4293-D9E628FD57E0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9043067" y="4238282"/>
            <a:ext cx="0" cy="18091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E85FDB74-7193-CDE5-3796-8C47760E64C8}"/>
              </a:ext>
            </a:extLst>
          </p:cNvPr>
          <p:cNvSpPr/>
          <p:nvPr/>
        </p:nvSpPr>
        <p:spPr>
          <a:xfrm>
            <a:off x="10367762" y="5533390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DCD7AE2-5801-F474-CA93-55BB68687738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10454032" y="5427728"/>
            <a:ext cx="0" cy="10566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2">
            <a:extLst>
              <a:ext uri="{FF2B5EF4-FFF2-40B4-BE49-F238E27FC236}">
                <a16:creationId xmlns:a16="http://schemas.microsoft.com/office/drawing/2014/main" id="{ECDB087A-8E6E-961F-162B-6ACCE6B16D03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70</a:t>
            </a:r>
          </a:p>
        </p:txBody>
      </p:sp>
    </p:spTree>
    <p:extLst>
      <p:ext uri="{BB962C8B-B14F-4D97-AF65-F5344CB8AC3E}">
        <p14:creationId xmlns:p14="http://schemas.microsoft.com/office/powerpoint/2010/main" val="1767790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70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2023-12-08T08:59:26Z</dcterms:modified>
</cp:coreProperties>
</file>