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ACB9CA"/>
    <a:srgbClr val="36B1D2"/>
    <a:srgbClr val="C6E9F2"/>
    <a:srgbClr val="E0EAFA"/>
    <a:srgbClr val="7D29F5"/>
    <a:srgbClr val="FF3894"/>
    <a:srgbClr val="857800"/>
    <a:srgbClr val="D593F2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34C0-F6C9-5341-B016-8AA67EE59543}" v="129" dt="2023-12-06T20:11:25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6122"/>
  </p:normalViewPr>
  <p:slideViewPr>
    <p:cSldViewPr snapToGrid="0">
      <p:cViewPr varScale="1">
        <p:scale>
          <a:sx n="118" d="100"/>
          <a:sy n="118" d="100"/>
        </p:scale>
        <p:origin x="14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C Wilde MBE" userId="effe1fc91cccb1d5" providerId="LiveId" clId="{FC14472B-0D2B-6E4D-BFCC-7A5E84CD332C}"/>
    <pc:docChg chg="delSld modSld">
      <pc:chgData name="Stuart C Wilde MBE" userId="effe1fc91cccb1d5" providerId="LiveId" clId="{FC14472B-0D2B-6E4D-BFCC-7A5E84CD332C}" dt="2023-01-11T13:28:28.916" v="117" actId="20577"/>
      <pc:docMkLst>
        <pc:docMk/>
      </pc:docMkLst>
      <pc:sldChg chg="del">
        <pc:chgData name="Stuart C Wilde MBE" userId="effe1fc91cccb1d5" providerId="LiveId" clId="{FC14472B-0D2B-6E4D-BFCC-7A5E84CD332C}" dt="2023-01-05T19:59:42.983" v="25" actId="2696"/>
        <pc:sldMkLst>
          <pc:docMk/>
          <pc:sldMk cId="2060456373" sldId="274"/>
        </pc:sldMkLst>
      </pc:sldChg>
      <pc:sldChg chg="del">
        <pc:chgData name="Stuart C Wilde MBE" userId="effe1fc91cccb1d5" providerId="LiveId" clId="{FC14472B-0D2B-6E4D-BFCC-7A5E84CD332C}" dt="2023-01-05T19:59:42.916" v="4" actId="2696"/>
        <pc:sldMkLst>
          <pc:docMk/>
          <pc:sldMk cId="172241875" sldId="283"/>
        </pc:sldMkLst>
      </pc:sldChg>
      <pc:sldChg chg="del">
        <pc:chgData name="Stuart C Wilde MBE" userId="effe1fc91cccb1d5" providerId="LiveId" clId="{FC14472B-0D2B-6E4D-BFCC-7A5E84CD332C}" dt="2023-01-05T19:59:42.908" v="0" actId="2696"/>
        <pc:sldMkLst>
          <pc:docMk/>
          <pc:sldMk cId="3441441052" sldId="294"/>
        </pc:sldMkLst>
      </pc:sldChg>
      <pc:sldChg chg="del">
        <pc:chgData name="Stuart C Wilde MBE" userId="effe1fc91cccb1d5" providerId="LiveId" clId="{FC14472B-0D2B-6E4D-BFCC-7A5E84CD332C}" dt="2023-01-05T19:59:42.970" v="14" actId="2696"/>
        <pc:sldMkLst>
          <pc:docMk/>
          <pc:sldMk cId="1598427982" sldId="295"/>
        </pc:sldMkLst>
      </pc:sldChg>
      <pc:sldChg chg="del">
        <pc:chgData name="Stuart C Wilde MBE" userId="effe1fc91cccb1d5" providerId="LiveId" clId="{FC14472B-0D2B-6E4D-BFCC-7A5E84CD332C}" dt="2023-01-05T19:59:43.021" v="29" actId="2696"/>
        <pc:sldMkLst>
          <pc:docMk/>
          <pc:sldMk cId="2336736217" sldId="296"/>
        </pc:sldMkLst>
      </pc:sldChg>
      <pc:sldChg chg="del">
        <pc:chgData name="Stuart C Wilde MBE" userId="effe1fc91cccb1d5" providerId="LiveId" clId="{FC14472B-0D2B-6E4D-BFCC-7A5E84CD332C}" dt="2023-01-05T19:59:42.947" v="12" actId="2696"/>
        <pc:sldMkLst>
          <pc:docMk/>
          <pc:sldMk cId="915832190" sldId="297"/>
        </pc:sldMkLst>
      </pc:sldChg>
      <pc:sldChg chg="del">
        <pc:chgData name="Stuart C Wilde MBE" userId="effe1fc91cccb1d5" providerId="LiveId" clId="{FC14472B-0D2B-6E4D-BFCC-7A5E84CD332C}" dt="2023-01-05T19:59:42.982" v="24" actId="2696"/>
        <pc:sldMkLst>
          <pc:docMk/>
          <pc:sldMk cId="2413103312" sldId="298"/>
        </pc:sldMkLst>
      </pc:sldChg>
      <pc:sldChg chg="del">
        <pc:chgData name="Stuart C Wilde MBE" userId="effe1fc91cccb1d5" providerId="LiveId" clId="{FC14472B-0D2B-6E4D-BFCC-7A5E84CD332C}" dt="2023-01-05T19:59:42.915" v="3" actId="2696"/>
        <pc:sldMkLst>
          <pc:docMk/>
          <pc:sldMk cId="2987344521" sldId="299"/>
        </pc:sldMkLst>
      </pc:sldChg>
      <pc:sldChg chg="modSp mod">
        <pc:chgData name="Stuart C Wilde MBE" userId="effe1fc91cccb1d5" providerId="LiveId" clId="{FC14472B-0D2B-6E4D-BFCC-7A5E84CD332C}" dt="2023-01-11T13:28:28.916" v="117" actId="20577"/>
        <pc:sldMkLst>
          <pc:docMk/>
          <pc:sldMk cId="2822794169" sldId="300"/>
        </pc:sldMkLst>
        <pc:spChg chg="mod">
          <ac:chgData name="Stuart C Wilde MBE" userId="effe1fc91cccb1d5" providerId="LiveId" clId="{FC14472B-0D2B-6E4D-BFCC-7A5E84CD332C}" dt="2023-01-11T13:28:28.916" v="117" actId="20577"/>
          <ac:spMkLst>
            <pc:docMk/>
            <pc:sldMk cId="2822794169" sldId="300"/>
            <ac:spMk id="49" creationId="{6D2B5D11-5561-B646-FA3D-5800781F13F7}"/>
          </ac:spMkLst>
        </pc:spChg>
      </pc:sldChg>
      <pc:sldChg chg="del">
        <pc:chgData name="Stuart C Wilde MBE" userId="effe1fc91cccb1d5" providerId="LiveId" clId="{FC14472B-0D2B-6E4D-BFCC-7A5E84CD332C}" dt="2023-01-05T19:59:42.975" v="20" actId="2696"/>
        <pc:sldMkLst>
          <pc:docMk/>
          <pc:sldMk cId="2735931578" sldId="301"/>
        </pc:sldMkLst>
      </pc:sldChg>
      <pc:sldChg chg="del">
        <pc:chgData name="Stuart C Wilde MBE" userId="effe1fc91cccb1d5" providerId="LiveId" clId="{FC14472B-0D2B-6E4D-BFCC-7A5E84CD332C}" dt="2023-01-05T19:59:42.918" v="7" actId="2696"/>
        <pc:sldMkLst>
          <pc:docMk/>
          <pc:sldMk cId="1031141335" sldId="302"/>
        </pc:sldMkLst>
      </pc:sldChg>
      <pc:sldChg chg="del">
        <pc:chgData name="Stuart C Wilde MBE" userId="effe1fc91cccb1d5" providerId="LiveId" clId="{FC14472B-0D2B-6E4D-BFCC-7A5E84CD332C}" dt="2023-01-05T19:59:42.919" v="8" actId="2696"/>
        <pc:sldMkLst>
          <pc:docMk/>
          <pc:sldMk cId="1616907429" sldId="303"/>
        </pc:sldMkLst>
      </pc:sldChg>
      <pc:sldChg chg="del">
        <pc:chgData name="Stuart C Wilde MBE" userId="effe1fc91cccb1d5" providerId="LiveId" clId="{FC14472B-0D2B-6E4D-BFCC-7A5E84CD332C}" dt="2023-01-05T19:59:42.946" v="11" actId="2696"/>
        <pc:sldMkLst>
          <pc:docMk/>
          <pc:sldMk cId="1715259287" sldId="305"/>
        </pc:sldMkLst>
      </pc:sldChg>
      <pc:sldChg chg="del">
        <pc:chgData name="Stuart C Wilde MBE" userId="effe1fc91cccb1d5" providerId="LiveId" clId="{FC14472B-0D2B-6E4D-BFCC-7A5E84CD332C}" dt="2023-01-05T19:59:42.977" v="22" actId="2696"/>
        <pc:sldMkLst>
          <pc:docMk/>
          <pc:sldMk cId="1197880752" sldId="306"/>
        </pc:sldMkLst>
      </pc:sldChg>
      <pc:sldChg chg="del">
        <pc:chgData name="Stuart C Wilde MBE" userId="effe1fc91cccb1d5" providerId="LiveId" clId="{FC14472B-0D2B-6E4D-BFCC-7A5E84CD332C}" dt="2023-01-05T19:59:42.910" v="1" actId="2696"/>
        <pc:sldMkLst>
          <pc:docMk/>
          <pc:sldMk cId="4012370711" sldId="307"/>
        </pc:sldMkLst>
      </pc:sldChg>
      <pc:sldChg chg="del">
        <pc:chgData name="Stuart C Wilde MBE" userId="effe1fc91cccb1d5" providerId="LiveId" clId="{FC14472B-0D2B-6E4D-BFCC-7A5E84CD332C}" dt="2023-01-05T19:59:42.976" v="21" actId="2696"/>
        <pc:sldMkLst>
          <pc:docMk/>
          <pc:sldMk cId="2673594120" sldId="308"/>
        </pc:sldMkLst>
      </pc:sldChg>
      <pc:sldChg chg="del">
        <pc:chgData name="Stuart C Wilde MBE" userId="effe1fc91cccb1d5" providerId="LiveId" clId="{FC14472B-0D2B-6E4D-BFCC-7A5E84CD332C}" dt="2023-01-05T19:59:42.983" v="26" actId="2696"/>
        <pc:sldMkLst>
          <pc:docMk/>
          <pc:sldMk cId="284493859" sldId="309"/>
        </pc:sldMkLst>
      </pc:sldChg>
      <pc:sldChg chg="del">
        <pc:chgData name="Stuart C Wilde MBE" userId="effe1fc91cccb1d5" providerId="LiveId" clId="{FC14472B-0D2B-6E4D-BFCC-7A5E84CD332C}" dt="2023-01-05T19:59:42.916" v="5" actId="2696"/>
        <pc:sldMkLst>
          <pc:docMk/>
          <pc:sldMk cId="436998856" sldId="310"/>
        </pc:sldMkLst>
      </pc:sldChg>
      <pc:sldChg chg="del">
        <pc:chgData name="Stuart C Wilde MBE" userId="effe1fc91cccb1d5" providerId="LiveId" clId="{FC14472B-0D2B-6E4D-BFCC-7A5E84CD332C}" dt="2023-01-05T19:59:42.973" v="17" actId="2696"/>
        <pc:sldMkLst>
          <pc:docMk/>
          <pc:sldMk cId="752129212" sldId="311"/>
        </pc:sldMkLst>
      </pc:sldChg>
      <pc:sldChg chg="del">
        <pc:chgData name="Stuart C Wilde MBE" userId="effe1fc91cccb1d5" providerId="LiveId" clId="{FC14472B-0D2B-6E4D-BFCC-7A5E84CD332C}" dt="2023-01-05T19:59:43.046" v="30" actId="2696"/>
        <pc:sldMkLst>
          <pc:docMk/>
          <pc:sldMk cId="1773157961" sldId="312"/>
        </pc:sldMkLst>
      </pc:sldChg>
      <pc:sldChg chg="del">
        <pc:chgData name="Stuart C Wilde MBE" userId="effe1fc91cccb1d5" providerId="LiveId" clId="{FC14472B-0D2B-6E4D-BFCC-7A5E84CD332C}" dt="2023-01-05T19:59:42.975" v="19" actId="2696"/>
        <pc:sldMkLst>
          <pc:docMk/>
          <pc:sldMk cId="2869416868" sldId="313"/>
        </pc:sldMkLst>
      </pc:sldChg>
      <pc:sldChg chg="del">
        <pc:chgData name="Stuart C Wilde MBE" userId="effe1fc91cccb1d5" providerId="LiveId" clId="{FC14472B-0D2B-6E4D-BFCC-7A5E84CD332C}" dt="2023-01-05T19:59:42.917" v="6" actId="2696"/>
        <pc:sldMkLst>
          <pc:docMk/>
          <pc:sldMk cId="4203340563" sldId="314"/>
        </pc:sldMkLst>
      </pc:sldChg>
      <pc:sldChg chg="del">
        <pc:chgData name="Stuart C Wilde MBE" userId="effe1fc91cccb1d5" providerId="LiveId" clId="{FC14472B-0D2B-6E4D-BFCC-7A5E84CD332C}" dt="2023-01-05T19:59:42.972" v="15" actId="2696"/>
        <pc:sldMkLst>
          <pc:docMk/>
          <pc:sldMk cId="3282555369" sldId="316"/>
        </pc:sldMkLst>
      </pc:sldChg>
      <pc:sldChg chg="del">
        <pc:chgData name="Stuart C Wilde MBE" userId="effe1fc91cccb1d5" providerId="LiveId" clId="{FC14472B-0D2B-6E4D-BFCC-7A5E84CD332C}" dt="2023-01-05T19:59:42.911" v="2" actId="2696"/>
        <pc:sldMkLst>
          <pc:docMk/>
          <pc:sldMk cId="3827760274" sldId="317"/>
        </pc:sldMkLst>
      </pc:sldChg>
      <pc:sldChg chg="del">
        <pc:chgData name="Stuart C Wilde MBE" userId="effe1fc91cccb1d5" providerId="LiveId" clId="{FC14472B-0D2B-6E4D-BFCC-7A5E84CD332C}" dt="2023-01-05T19:59:42.974" v="18" actId="2696"/>
        <pc:sldMkLst>
          <pc:docMk/>
          <pc:sldMk cId="3237196407" sldId="319"/>
        </pc:sldMkLst>
      </pc:sldChg>
      <pc:sldChg chg="del">
        <pc:chgData name="Stuart C Wilde MBE" userId="effe1fc91cccb1d5" providerId="LiveId" clId="{FC14472B-0D2B-6E4D-BFCC-7A5E84CD332C}" dt="2023-01-05T19:59:43.008" v="28" actId="2696"/>
        <pc:sldMkLst>
          <pc:docMk/>
          <pc:sldMk cId="3599701029" sldId="320"/>
        </pc:sldMkLst>
      </pc:sldChg>
      <pc:sldChg chg="del">
        <pc:chgData name="Stuart C Wilde MBE" userId="effe1fc91cccb1d5" providerId="LiveId" clId="{FC14472B-0D2B-6E4D-BFCC-7A5E84CD332C}" dt="2023-01-05T19:59:42.945" v="10" actId="2696"/>
        <pc:sldMkLst>
          <pc:docMk/>
          <pc:sldMk cId="2537090292" sldId="323"/>
        </pc:sldMkLst>
      </pc:sldChg>
      <pc:sldChg chg="del">
        <pc:chgData name="Stuart C Wilde MBE" userId="effe1fc91cccb1d5" providerId="LiveId" clId="{FC14472B-0D2B-6E4D-BFCC-7A5E84CD332C}" dt="2023-01-05T19:59:42.972" v="16" actId="2696"/>
        <pc:sldMkLst>
          <pc:docMk/>
          <pc:sldMk cId="2118153139" sldId="324"/>
        </pc:sldMkLst>
      </pc:sldChg>
      <pc:sldChg chg="del">
        <pc:chgData name="Stuart C Wilde MBE" userId="effe1fc91cccb1d5" providerId="LiveId" clId="{FC14472B-0D2B-6E4D-BFCC-7A5E84CD332C}" dt="2023-01-05T19:59:42.978" v="23" actId="2696"/>
        <pc:sldMkLst>
          <pc:docMk/>
          <pc:sldMk cId="2415690415" sldId="325"/>
        </pc:sldMkLst>
      </pc:sldChg>
      <pc:sldChg chg="del">
        <pc:chgData name="Stuart C Wilde MBE" userId="effe1fc91cccb1d5" providerId="LiveId" clId="{FC14472B-0D2B-6E4D-BFCC-7A5E84CD332C}" dt="2023-01-05T19:59:42.944" v="9" actId="2696"/>
        <pc:sldMkLst>
          <pc:docMk/>
          <pc:sldMk cId="2547039009" sldId="326"/>
        </pc:sldMkLst>
      </pc:sldChg>
      <pc:sldChg chg="del">
        <pc:chgData name="Stuart C Wilde MBE" userId="effe1fc91cccb1d5" providerId="LiveId" clId="{FC14472B-0D2B-6E4D-BFCC-7A5E84CD332C}" dt="2023-01-05T19:59:43.007" v="27" actId="2696"/>
        <pc:sldMkLst>
          <pc:docMk/>
          <pc:sldMk cId="3323068216" sldId="327"/>
        </pc:sldMkLst>
      </pc:sldChg>
      <pc:sldChg chg="del">
        <pc:chgData name="Stuart C Wilde MBE" userId="effe1fc91cccb1d5" providerId="LiveId" clId="{FC14472B-0D2B-6E4D-BFCC-7A5E84CD332C}" dt="2023-01-05T19:59:42.947" v="13" actId="2696"/>
        <pc:sldMkLst>
          <pc:docMk/>
          <pc:sldMk cId="863720434" sldId="328"/>
        </pc:sldMkLst>
      </pc:sldChg>
    </pc:docChg>
  </pc:docChgLst>
  <pc:docChgLst>
    <pc:chgData name="Stuart C Wilde MBE" userId="effe1fc91cccb1d5" providerId="LiveId" clId="{709292C3-1714-7A44-9ED0-D9853C0A6C01}"/>
    <pc:docChg chg="custSel addSld delSld modSld">
      <pc:chgData name="Stuart C Wilde MBE" userId="effe1fc91cccb1d5" providerId="LiveId" clId="{709292C3-1714-7A44-9ED0-D9853C0A6C01}" dt="2023-03-24T12:24:49.006" v="1336" actId="14100"/>
      <pc:docMkLst>
        <pc:docMk/>
      </pc:docMkLst>
      <pc:sldChg chg="modSp mod">
        <pc:chgData name="Stuart C Wilde MBE" userId="effe1fc91cccb1d5" providerId="LiveId" clId="{709292C3-1714-7A44-9ED0-D9853C0A6C01}" dt="2023-03-15T16:18:25.468" v="1084" actId="1038"/>
        <pc:sldMkLst>
          <pc:docMk/>
          <pc:sldMk cId="3690740411" sldId="256"/>
        </pc:sldMkLst>
        <pc:spChg chg="mod">
          <ac:chgData name="Stuart C Wilde MBE" userId="effe1fc91cccb1d5" providerId="LiveId" clId="{709292C3-1714-7A44-9ED0-D9853C0A6C01}" dt="2023-03-15T16:18:25.468" v="1084" actId="1038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709292C3-1714-7A44-9ED0-D9853C0A6C01}" dt="2023-03-15T15:53:12.986" v="1011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modSp mod">
        <pc:chgData name="Stuart C Wilde MBE" userId="effe1fc91cccb1d5" providerId="LiveId" clId="{709292C3-1714-7A44-9ED0-D9853C0A6C01}" dt="2023-03-06T09:00:42.475" v="537" actId="20577"/>
        <pc:sldMkLst>
          <pc:docMk/>
          <pc:sldMk cId="832641308" sldId="261"/>
        </pc:sldMkLst>
        <pc:spChg chg="mod">
          <ac:chgData name="Stuart C Wilde MBE" userId="effe1fc91cccb1d5" providerId="LiveId" clId="{709292C3-1714-7A44-9ED0-D9853C0A6C01}" dt="2023-03-06T09:00:42.475" v="537" actId="20577"/>
          <ac:spMkLst>
            <pc:docMk/>
            <pc:sldMk cId="832641308" sldId="261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24T12:24:49.006" v="1336" actId="14100"/>
        <pc:sldMkLst>
          <pc:docMk/>
          <pc:sldMk cId="2060847742" sldId="271"/>
        </pc:sldMkLst>
        <pc:spChg chg="mod">
          <ac:chgData name="Stuart C Wilde MBE" userId="effe1fc91cccb1d5" providerId="LiveId" clId="{709292C3-1714-7A44-9ED0-D9853C0A6C01}" dt="2023-03-06T09:00:33.462" v="533" actId="20577"/>
          <ac:spMkLst>
            <pc:docMk/>
            <pc:sldMk cId="2060847742" sldId="271"/>
            <ac:spMk id="2" creationId="{13B32F5F-1909-AD10-508D-6B1D4C02294D}"/>
          </ac:spMkLst>
        </pc:spChg>
        <pc:spChg chg="add mod">
          <ac:chgData name="Stuart C Wilde MBE" userId="effe1fc91cccb1d5" providerId="LiveId" clId="{709292C3-1714-7A44-9ED0-D9853C0A6C01}" dt="2023-03-24T12:24:49.006" v="1336" actId="14100"/>
          <ac:spMkLst>
            <pc:docMk/>
            <pc:sldMk cId="2060847742" sldId="271"/>
            <ac:spMk id="7" creationId="{25F4AB48-A0D1-DDBE-8BAD-B02DEDC284C1}"/>
          </ac:spMkLst>
        </pc:spChg>
        <pc:spChg chg="add del mod">
          <ac:chgData name="Stuart C Wilde MBE" userId="effe1fc91cccb1d5" providerId="LiveId" clId="{709292C3-1714-7A44-9ED0-D9853C0A6C01}" dt="2023-03-24T12:19:24.215" v="1145" actId="478"/>
          <ac:spMkLst>
            <pc:docMk/>
            <pc:sldMk cId="2060847742" sldId="271"/>
            <ac:spMk id="12" creationId="{916BD402-B015-A0D0-2924-20065AEC65C8}"/>
          </ac:spMkLst>
        </pc:spChg>
        <pc:spChg chg="add mod">
          <ac:chgData name="Stuart C Wilde MBE" userId="effe1fc91cccb1d5" providerId="LiveId" clId="{709292C3-1714-7A44-9ED0-D9853C0A6C01}" dt="2023-03-24T12:20:12.105" v="1170" actId="1582"/>
          <ac:spMkLst>
            <pc:docMk/>
            <pc:sldMk cId="2060847742" sldId="271"/>
            <ac:spMk id="17" creationId="{1F47861F-9A7A-FA95-833B-C47B6B92A94B}"/>
          </ac:spMkLst>
        </pc:spChg>
        <pc:picChg chg="del">
          <ac:chgData name="Stuart C Wilde MBE" userId="effe1fc91cccb1d5" providerId="LiveId" clId="{709292C3-1714-7A44-9ED0-D9853C0A6C01}" dt="2023-02-14T10:00:07.519" v="119" actId="478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709292C3-1714-7A44-9ED0-D9853C0A6C01}" dt="2023-03-24T12:18:12.237" v="1139" actId="478"/>
          <ac:picMkLst>
            <pc:docMk/>
            <pc:sldMk cId="2060847742" sldId="271"/>
            <ac:picMk id="5" creationId="{6225F1B3-90E7-C73E-BAE4-962947F8467E}"/>
          </ac:picMkLst>
        </pc:picChg>
        <pc:picChg chg="add del mod">
          <ac:chgData name="Stuart C Wilde MBE" userId="effe1fc91cccb1d5" providerId="LiveId" clId="{709292C3-1714-7A44-9ED0-D9853C0A6C01}" dt="2023-03-05T21:30:48.458" v="491" actId="478"/>
          <ac:picMkLst>
            <pc:docMk/>
            <pc:sldMk cId="2060847742" sldId="271"/>
            <ac:picMk id="6" creationId="{A2988A92-1F90-A7E1-8CF2-AF4EC6C1380D}"/>
          </ac:picMkLst>
        </pc:picChg>
        <pc:picChg chg="add mod">
          <ac:chgData name="Stuart C Wilde MBE" userId="effe1fc91cccb1d5" providerId="LiveId" clId="{709292C3-1714-7A44-9ED0-D9853C0A6C01}" dt="2023-03-24T12:18:09.824" v="1138" actId="1582"/>
          <ac:picMkLst>
            <pc:docMk/>
            <pc:sldMk cId="2060847742" sldId="271"/>
            <ac:picMk id="6" creationId="{A698C0B7-D074-BBAF-1E59-E364AA59B70B}"/>
          </ac:picMkLst>
        </pc:picChg>
        <pc:cxnChg chg="add del mod">
          <ac:chgData name="Stuart C Wilde MBE" userId="effe1fc91cccb1d5" providerId="LiveId" clId="{709292C3-1714-7A44-9ED0-D9853C0A6C01}" dt="2023-03-24T12:20:16.698" v="1171" actId="478"/>
          <ac:cxnSpMkLst>
            <pc:docMk/>
            <pc:sldMk cId="2060847742" sldId="271"/>
            <ac:cxnSpMk id="13" creationId="{BD58A790-4A46-273B-FD64-184A95AC67BD}"/>
          </ac:cxnSpMkLst>
        </pc:cxnChg>
      </pc:sldChg>
      <pc:sldChg chg="modSp mod">
        <pc:chgData name="Stuart C Wilde MBE" userId="effe1fc91cccb1d5" providerId="LiveId" clId="{709292C3-1714-7A44-9ED0-D9853C0A6C01}" dt="2023-03-20T08:44:07.718" v="1114" actId="20577"/>
        <pc:sldMkLst>
          <pc:docMk/>
          <pc:sldMk cId="1923896702" sldId="275"/>
        </pc:sldMkLst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" creationId="{4ACF69E4-3422-1B83-8F6E-C97A31C6E981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5" creationId="{32D68624-1E4C-94CE-3B7E-8F59237833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709292C3-1714-7A44-9ED0-D9853C0A6C01}" dt="2023-03-15T20:22:06.764" v="1086" actId="1582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709292C3-1714-7A44-9ED0-D9853C0A6C01}" dt="2023-03-20T08:44:07.718" v="1114" actId="20577"/>
          <ac:spMkLst>
            <pc:docMk/>
            <pc:sldMk cId="1923896702" sldId="275"/>
            <ac:spMk id="55" creationId="{B41554F2-AFFC-23A6-D3AF-CF41A5AC15AA}"/>
          </ac:spMkLst>
        </pc:spChg>
        <pc:cxnChg chg="mod">
          <ac:chgData name="Stuart C Wilde MBE" userId="effe1fc91cccb1d5" providerId="LiveId" clId="{709292C3-1714-7A44-9ED0-D9853C0A6C01}" dt="2023-03-13T08:19:25.700" v="820" actId="1037"/>
          <ac:cxnSpMkLst>
            <pc:docMk/>
            <pc:sldMk cId="1923896702" sldId="275"/>
            <ac:cxnSpMk id="45" creationId="{E64788FD-8AD8-23B5-E7A9-1C90E6396DA0}"/>
          </ac:cxnSpMkLst>
        </pc:cxnChg>
      </pc:sldChg>
      <pc:sldChg chg="modSp mod">
        <pc:chgData name="Stuart C Wilde MBE" userId="effe1fc91cccb1d5" providerId="LiveId" clId="{709292C3-1714-7A44-9ED0-D9853C0A6C01}" dt="2023-03-15T20:22:34.897" v="1088" actId="1582"/>
        <pc:sldMkLst>
          <pc:docMk/>
          <pc:sldMk cId="4013975366" sldId="276"/>
        </pc:sldMkLst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2" creationId="{D8B46059-9CAA-4CBB-06D4-67ED037FBDE4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709292C3-1714-7A44-9ED0-D9853C0A6C01}" dt="2023-03-15T20:22:34.897" v="1088" actId="1582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709292C3-1714-7A44-9ED0-D9853C0A6C01}" dt="2023-03-13T08:21:47.965" v="826" actId="20577"/>
          <ac:spMkLst>
            <pc:docMk/>
            <pc:sldMk cId="4013975366" sldId="276"/>
            <ac:spMk id="24" creationId="{99FED954-84E8-82B0-DB3E-E685F436C76B}"/>
          </ac:spMkLst>
        </pc:spChg>
      </pc:sldChg>
      <pc:sldChg chg="addSp delSp modSp mod">
        <pc:chgData name="Stuart C Wilde MBE" userId="effe1fc91cccb1d5" providerId="LiveId" clId="{709292C3-1714-7A44-9ED0-D9853C0A6C01}" dt="2023-03-09T15:15:22.040" v="780" actId="20577"/>
        <pc:sldMkLst>
          <pc:docMk/>
          <pc:sldMk cId="3872337077" sldId="282"/>
        </pc:sldMkLst>
        <pc:spChg chg="mod">
          <ac:chgData name="Stuart C Wilde MBE" userId="effe1fc91cccb1d5" providerId="LiveId" clId="{709292C3-1714-7A44-9ED0-D9853C0A6C01}" dt="2023-03-06T09:00:38.217" v="535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709292C3-1714-7A44-9ED0-D9853C0A6C01}" dt="2023-03-09T15:15:22.040" v="780" actId="20577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709292C3-1714-7A44-9ED0-D9853C0A6C01}" dt="2023-03-05T21:31:57.747" v="512" actId="478"/>
          <ac:picMkLst>
            <pc:docMk/>
            <pc:sldMk cId="3872337077" sldId="282"/>
            <ac:picMk id="17" creationId="{C52F847C-3721-10CD-6E93-ECE258889912}"/>
          </ac:picMkLst>
        </pc:picChg>
        <pc:picChg chg="add mod">
          <ac:chgData name="Stuart C Wilde MBE" userId="effe1fc91cccb1d5" providerId="LiveId" clId="{709292C3-1714-7A44-9ED0-D9853C0A6C01}" dt="2023-03-05T21:32:06.702" v="529" actId="1038"/>
          <ac:picMkLst>
            <pc:docMk/>
            <pc:sldMk cId="3872337077" sldId="282"/>
            <ac:picMk id="18" creationId="{B6DC13F9-9B7F-37CF-2CBA-9AD88BDE05C8}"/>
          </ac:picMkLst>
        </pc:picChg>
        <pc:picChg chg="del">
          <ac:chgData name="Stuart C Wilde MBE" userId="effe1fc91cccb1d5" providerId="LiveId" clId="{709292C3-1714-7A44-9ED0-D9853C0A6C01}" dt="2023-02-14T10:00:44.800" v="150" actId="478"/>
          <ac:picMkLst>
            <pc:docMk/>
            <pc:sldMk cId="3872337077" sldId="282"/>
            <ac:picMk id="18" creationId="{D372A985-C8C0-D8BA-51F5-B8C856EA44A2}"/>
          </ac:picMkLst>
        </pc:picChg>
        <pc:cxnChg chg="add mod">
          <ac:chgData name="Stuart C Wilde MBE" userId="effe1fc91cccb1d5" providerId="LiveId" clId="{709292C3-1714-7A44-9ED0-D9853C0A6C01}" dt="2023-03-06T09:44:19.930" v="757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709292C3-1714-7A44-9ED0-D9853C0A6C01}" dt="2023-03-06T09:44:31.065" v="758" actId="208"/>
          <ac:cxnSpMkLst>
            <pc:docMk/>
            <pc:sldMk cId="3872337077" sldId="282"/>
            <ac:cxnSpMk id="29" creationId="{2CB9614B-91A9-B9DC-F50A-706BC625E0D0}"/>
          </ac:cxnSpMkLst>
        </pc:cxnChg>
      </pc:sldChg>
      <pc:sldChg chg="modSp mod">
        <pc:chgData name="Stuart C Wilde MBE" userId="effe1fc91cccb1d5" providerId="LiveId" clId="{709292C3-1714-7A44-9ED0-D9853C0A6C01}" dt="2023-03-06T09:00:48.455" v="539" actId="20577"/>
        <pc:sldMkLst>
          <pc:docMk/>
          <pc:sldMk cId="2521993555" sldId="291"/>
        </pc:sldMkLst>
        <pc:spChg chg="mod">
          <ac:chgData name="Stuart C Wilde MBE" userId="effe1fc91cccb1d5" providerId="LiveId" clId="{709292C3-1714-7A44-9ED0-D9853C0A6C01}" dt="2023-03-06T09:00:48.455" v="539" actId="20577"/>
          <ac:spMkLst>
            <pc:docMk/>
            <pc:sldMk cId="2521993555" sldId="291"/>
            <ac:spMk id="2" creationId="{0F7DA49C-DD10-E0C4-9A03-C3A5B28BA9B0}"/>
          </ac:spMkLst>
        </pc:spChg>
      </pc:sldChg>
      <pc:sldChg chg="modSp mod">
        <pc:chgData name="Stuart C Wilde MBE" userId="effe1fc91cccb1d5" providerId="LiveId" clId="{709292C3-1714-7A44-9ED0-D9853C0A6C01}" dt="2023-03-06T09:00:52.890" v="542" actId="20577"/>
        <pc:sldMkLst>
          <pc:docMk/>
          <pc:sldMk cId="3108548141" sldId="292"/>
        </pc:sldMkLst>
        <pc:spChg chg="mod">
          <ac:chgData name="Stuart C Wilde MBE" userId="effe1fc91cccb1d5" providerId="LiveId" clId="{709292C3-1714-7A44-9ED0-D9853C0A6C01}" dt="2023-03-06T09:00:52.890" v="542" actId="20577"/>
          <ac:spMkLst>
            <pc:docMk/>
            <pc:sldMk cId="3108548141" sldId="292"/>
            <ac:spMk id="2" creationId="{0F7DA49C-DD10-E0C4-9A03-C3A5B28BA9B0}"/>
          </ac:spMkLst>
        </pc:spChg>
      </pc:sldChg>
      <pc:sldChg chg="modSp del mod">
        <pc:chgData name="Stuart C Wilde MBE" userId="effe1fc91cccb1d5" providerId="LiveId" clId="{709292C3-1714-7A44-9ED0-D9853C0A6C01}" dt="2023-03-06T09:01:30.910" v="545" actId="2696"/>
        <pc:sldMkLst>
          <pc:docMk/>
          <pc:sldMk cId="3973677040" sldId="293"/>
        </pc:sldMkLst>
        <pc:spChg chg="mod">
          <ac:chgData name="Stuart C Wilde MBE" userId="effe1fc91cccb1d5" providerId="LiveId" clId="{709292C3-1714-7A44-9ED0-D9853C0A6C01}" dt="2023-03-06T09:00:58.033" v="544" actId="20577"/>
          <ac:spMkLst>
            <pc:docMk/>
            <pc:sldMk cId="3973677040" sldId="293"/>
            <ac:spMk id="2" creationId="{0F7DA49C-DD10-E0C4-9A03-C3A5B28BA9B0}"/>
          </ac:spMkLst>
        </pc:spChg>
      </pc:sldChg>
      <pc:sldChg chg="addSp delSp modSp mod">
        <pc:chgData name="Stuart C Wilde MBE" userId="effe1fc91cccb1d5" providerId="LiveId" clId="{709292C3-1714-7A44-9ED0-D9853C0A6C01}" dt="2023-03-15T08:47:32.424" v="998" actId="1038"/>
        <pc:sldMkLst>
          <pc:docMk/>
          <pc:sldMk cId="2822794169" sldId="300"/>
        </pc:sldMkLst>
        <pc:spChg chg="add del mod">
          <ac:chgData name="Stuart C Wilde MBE" userId="effe1fc91cccb1d5" providerId="LiveId" clId="{709292C3-1714-7A44-9ED0-D9853C0A6C01}" dt="2023-03-14T16:04:31.975" v="929" actId="478"/>
          <ac:spMkLst>
            <pc:docMk/>
            <pc:sldMk cId="2822794169" sldId="300"/>
            <ac:spMk id="2" creationId="{20E94728-44BB-8C39-1014-1E5A7476614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2" creationId="{64A35672-BACC-0F15-4CE5-77D7B3B39403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21" creationId="{A6234B48-2110-E38A-5F17-6C17CBDD2605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709292C3-1714-7A44-9ED0-D9853C0A6C01}" dt="2023-03-15T08:47:32.424" v="998" actId="1038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709292C3-1714-7A44-9ED0-D9853C0A6C01}" dt="2023-03-15T08:46:24.623" v="975" actId="14100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709292C3-1714-7A44-9ED0-D9853C0A6C01}" dt="2023-03-15T08:45:55.754" v="965" actId="1037"/>
          <ac:spMkLst>
            <pc:docMk/>
            <pc:sldMk cId="2822794169" sldId="300"/>
            <ac:spMk id="77" creationId="{80193964-E276-4EF7-6CDC-C50067C3AA2B}"/>
          </ac:spMkLst>
        </pc:sp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709292C3-1714-7A44-9ED0-D9853C0A6C01}" dt="2023-03-15T08:45:55.754" v="965" actId="1037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709292C3-1714-7A44-9ED0-D9853C0A6C01}" dt="2023-03-20T08:53:54.197" v="1132" actId="20577"/>
        <pc:sldMkLst>
          <pc:docMk/>
          <pc:sldMk cId="3734431069" sldId="301"/>
        </pc:sldMkLst>
        <pc:spChg chg="add mod">
          <ac:chgData name="Stuart C Wilde MBE" userId="effe1fc91cccb1d5" providerId="LiveId" clId="{709292C3-1714-7A44-9ED0-D9853C0A6C01}" dt="2023-03-20T08:53:44.881" v="1128" actId="20577"/>
          <ac:spMkLst>
            <pc:docMk/>
            <pc:sldMk cId="3734431069" sldId="301"/>
            <ac:spMk id="2" creationId="{A28C8398-0CB6-FAB8-F7C8-5088C806E212}"/>
          </ac:spMkLst>
        </pc:spChg>
        <pc:spChg chg="add mod">
          <ac:chgData name="Stuart C Wilde MBE" userId="effe1fc91cccb1d5" providerId="LiveId" clId="{709292C3-1714-7A44-9ED0-D9853C0A6C01}" dt="2023-03-13T08:37:08.989" v="832" actId="207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" creationId="{025CEFB1-244B-283A-01D9-211AAAC3E1E5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5" creationId="{5C13445B-EF6E-53CA-B44F-5F4D862094EA}"/>
          </ac:spMkLst>
        </pc:spChg>
        <pc:spChg chg="add mod">
          <ac:chgData name="Stuart C Wilde MBE" userId="effe1fc91cccb1d5" providerId="LiveId" clId="{709292C3-1714-7A44-9ED0-D9853C0A6C01}" dt="2023-03-20T08:53:34.399" v="1126" actId="20577"/>
          <ac:spMkLst>
            <pc:docMk/>
            <pc:sldMk cId="3734431069" sldId="301"/>
            <ac:spMk id="6" creationId="{00E0A3A0-1321-EEB9-9EA5-77718FAC03C2}"/>
          </ac:spMkLst>
        </pc:spChg>
        <pc:spChg chg="add mod">
          <ac:chgData name="Stuart C Wilde MBE" userId="effe1fc91cccb1d5" providerId="LiveId" clId="{709292C3-1714-7A44-9ED0-D9853C0A6C01}" dt="2023-03-13T08:36:39.266" v="827" actId="207"/>
          <ac:spMkLst>
            <pc:docMk/>
            <pc:sldMk cId="3734431069" sldId="301"/>
            <ac:spMk id="7" creationId="{D589773A-B709-0483-A953-9A103F76332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2" creationId="{64A35672-BACC-0F15-4CE5-77D7B3B39403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3" creationId="{844DBD86-5461-E932-2BE3-3986188A22F2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5" creationId="{117D2D87-EB46-C51B-D9AF-D33C1045657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6" creationId="{437BB74F-626E-B0F7-D8D6-8D069B1AA38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17" creationId="{758504BB-E8C3-33CE-D105-C3DBC2F12E7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19" creationId="{F4963259-B78A-A8A5-21A9-6B2D52712AE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0" creationId="{C57896C8-6877-69F1-1038-830CD847D4C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21" creationId="{A6234B48-2110-E38A-5F17-6C17CBDD2605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2" creationId="{477D3B01-9713-F681-9549-4F569A5BF2A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4" creationId="{24C63CFB-2C05-0136-D23F-AFC33D128FA4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6" creationId="{EB4868B6-FE7F-403A-FAEA-FE6B1ED8F3CD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7" creationId="{E24EB613-D945-087E-5F94-E8E3C180CBFE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28" creationId="{67EFC774-15C7-D3AD-575F-1BA4686CC982}"/>
          </ac:spMkLst>
        </pc:spChg>
        <pc:spChg chg="mod">
          <ac:chgData name="Stuart C Wilde MBE" userId="effe1fc91cccb1d5" providerId="LiveId" clId="{709292C3-1714-7A44-9ED0-D9853C0A6C01}" dt="2023-03-06T09:00:28.235" v="531" actId="20577"/>
          <ac:spMkLst>
            <pc:docMk/>
            <pc:sldMk cId="3734431069" sldId="301"/>
            <ac:spMk id="29" creationId="{C5A8C257-B6E4-D850-0685-E36894744DCB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1" creationId="{153C6345-20EA-78F5-5F8B-1FEAAD6B75D0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2" creationId="{2AC24513-DA41-F834-B45E-E5758C8CC7CB}"/>
          </ac:spMkLst>
        </pc:spChg>
        <pc:spChg chg="add mod">
          <ac:chgData name="Stuart C Wilde MBE" userId="effe1fc91cccb1d5" providerId="LiveId" clId="{709292C3-1714-7A44-9ED0-D9853C0A6C01}" dt="2023-03-13T08:36:57.051" v="830" actId="207"/>
          <ac:spMkLst>
            <pc:docMk/>
            <pc:sldMk cId="3734431069" sldId="301"/>
            <ac:spMk id="33" creationId="{37D0DED9-C1DC-494B-B5AB-A1B78712CB8C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5" creationId="{3B4BC7E1-CD00-1BA2-7AD2-DC11F0F41467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6" creationId="{5EE3E499-BB5A-2FEC-13C2-D573B73E81EA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7" creationId="{3DA02CA3-1500-B28A-47D8-3BF1AA3BD776}"/>
          </ac:spMkLst>
        </pc:spChg>
        <pc:spChg chg="add mod">
          <ac:chgData name="Stuart C Wilde MBE" userId="effe1fc91cccb1d5" providerId="LiveId" clId="{709292C3-1714-7A44-9ED0-D9853C0A6C01}" dt="2023-03-02T08:29:34.529" v="207" actId="1035"/>
          <ac:spMkLst>
            <pc:docMk/>
            <pc:sldMk cId="3734431069" sldId="301"/>
            <ac:spMk id="38" creationId="{98644C06-ECCD-98DB-77B8-699B430138F1}"/>
          </ac:spMkLst>
        </pc:spChg>
        <pc:spChg chg="add mod">
          <ac:chgData name="Stuart C Wilde MBE" userId="effe1fc91cccb1d5" providerId="LiveId" clId="{709292C3-1714-7A44-9ED0-D9853C0A6C01}" dt="2023-03-02T08:50:08.255" v="387" actId="20577"/>
          <ac:spMkLst>
            <pc:docMk/>
            <pc:sldMk cId="3734431069" sldId="301"/>
            <ac:spMk id="40" creationId="{A52E12C5-AB56-B09B-F6F6-6D214D91C5AF}"/>
          </ac:spMkLst>
        </pc:spChg>
        <pc:spChg chg="add mod">
          <ac:chgData name="Stuart C Wilde MBE" userId="effe1fc91cccb1d5" providerId="LiveId" clId="{709292C3-1714-7A44-9ED0-D9853C0A6C01}" dt="2023-03-20T08:53:09.625" v="1122" actId="20577"/>
          <ac:spMkLst>
            <pc:docMk/>
            <pc:sldMk cId="3734431069" sldId="301"/>
            <ac:spMk id="41" creationId="{B5B4B149-622F-BE6A-4E61-53A72E032566}"/>
          </ac:spMkLst>
        </pc:spChg>
        <pc:spChg chg="add mod">
          <ac:chgData name="Stuart C Wilde MBE" userId="effe1fc91cccb1d5" providerId="LiveId" clId="{709292C3-1714-7A44-9ED0-D9853C0A6C01}" dt="2023-03-20T08:53:22.822" v="1124" actId="20577"/>
          <ac:spMkLst>
            <pc:docMk/>
            <pc:sldMk cId="3734431069" sldId="301"/>
            <ac:spMk id="42" creationId="{940C0258-791A-8CF1-89D6-4C070427CA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3" creationId="{025528FC-A977-FEB2-D3D8-F526D0611D4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4" creationId="{5DA310C6-D74B-70CC-291F-A4D1EE61923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5" creationId="{A130FFBD-4536-DCAA-21B2-52EAAA84E66C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6" creationId="{3AD27F30-27D1-139A-0B9C-F326064EB41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7" creationId="{A252CC53-49D0-5E59-7B5D-CC29DE4C3F0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8" creationId="{DBAD0256-0129-F0F7-29D5-B1B0179448A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49" creationId="{6D2B5D11-5561-B646-FA3D-5800781F13F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0" creationId="{55B5E25F-8F7D-613B-2706-A0094A6937B9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1" creationId="{E91734AB-D52F-6FE9-4544-BE4E3820B624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2" creationId="{DA0B4692-BF97-4AB7-134E-47C6C1B8B0D7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3" creationId="{3D219AD9-B150-460E-90EF-79996F3586E0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4" creationId="{77503CF2-EE0A-4199-3CCB-2540CB34816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5" creationId="{18AE5426-616B-BF24-007E-038E765A969E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56" creationId="{4B288270-322E-CFF2-7E85-714F86D601F6}"/>
          </ac:spMkLst>
        </pc:spChg>
        <pc:spChg chg="add mod">
          <ac:chgData name="Stuart C Wilde MBE" userId="effe1fc91cccb1d5" providerId="LiveId" clId="{709292C3-1714-7A44-9ED0-D9853C0A6C01}" dt="2023-03-20T08:53:54.197" v="1132" actId="20577"/>
          <ac:spMkLst>
            <pc:docMk/>
            <pc:sldMk cId="3734431069" sldId="301"/>
            <ac:spMk id="57" creationId="{C9418EC1-6F7E-7914-4563-B2E6BBD98826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8" creationId="{3BD07CE1-203B-3192-694E-CB3B36CF156A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59" creationId="{C07923AB-F565-848F-32F3-D173ECB9C2A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0" creationId="{A04B9660-058B-84CC-AFF5-D38C693AF096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1" creationId="{901686D2-0C2C-6A5C-748B-260AF8ECCE43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2" creationId="{C24CBCB0-6470-0B9C-E301-313443DB583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63" creationId="{B40B8EB2-92B8-5162-F3BF-2384336FFF1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5" creationId="{2298FE01-05FD-8235-AEFF-0B1D81B6FCA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6" creationId="{A59ED395-25A8-0688-A6A8-3DCA3FC8531A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7" creationId="{BA717EC9-D310-3A92-22DF-D0F5FE7145DD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69" creationId="{DB965F0A-1495-33F9-2C2C-D36C2A06873F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0" creationId="{6723EB42-8E3B-FEA0-8BAD-8395632733A1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1" creationId="{C9207306-FBB9-6051-45CE-9E7D75752178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2" creationId="{54B384E9-5A8F-B8F7-54E6-D3C408E1165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3" creationId="{653B4497-C0CB-8FAC-796A-97E8F43BB9B1}"/>
          </ac:spMkLst>
        </pc:spChg>
        <pc:spChg chg="add mod">
          <ac:chgData name="Stuart C Wilde MBE" userId="effe1fc91cccb1d5" providerId="LiveId" clId="{709292C3-1714-7A44-9ED0-D9853C0A6C01}" dt="2023-03-20T08:52:37.180" v="1116" actId="20577"/>
          <ac:spMkLst>
            <pc:docMk/>
            <pc:sldMk cId="3734431069" sldId="301"/>
            <ac:spMk id="74" creationId="{B20AAA81-C911-9EC9-2416-9F5BEA8DA51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5" creationId="{DD34E3FC-BC1D-21D2-DA9E-904E4BF57557}"/>
          </ac:spMkLst>
        </pc:spChg>
        <pc:spChg chg="add mod">
          <ac:chgData name="Stuart C Wilde MBE" userId="effe1fc91cccb1d5" providerId="LiveId" clId="{709292C3-1714-7A44-9ED0-D9853C0A6C01}" dt="2023-03-20T08:53:49.650" v="1130" actId="20577"/>
          <ac:spMkLst>
            <pc:docMk/>
            <pc:sldMk cId="3734431069" sldId="301"/>
            <ac:spMk id="76" creationId="{5FD8C96D-07C4-F596-6F03-8E577EBE8375}"/>
          </ac:spMkLst>
        </pc:spChg>
        <pc:spChg chg="del">
          <ac:chgData name="Stuart C Wilde MBE" userId="effe1fc91cccb1d5" providerId="LiveId" clId="{709292C3-1714-7A44-9ED0-D9853C0A6C01}" dt="2023-03-02T08:28:57.039" v="184" actId="478"/>
          <ac:spMkLst>
            <pc:docMk/>
            <pc:sldMk cId="3734431069" sldId="301"/>
            <ac:spMk id="77" creationId="{80193964-E276-4EF7-6CDC-C50067C3AA2B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8" creationId="{8976CE87-DB8B-C66D-A42E-4046115323F7}"/>
          </ac:spMkLst>
        </pc:spChg>
        <pc:spChg chg="add mod">
          <ac:chgData name="Stuart C Wilde MBE" userId="effe1fc91cccb1d5" providerId="LiveId" clId="{709292C3-1714-7A44-9ED0-D9853C0A6C01}" dt="2023-03-02T08:31:07.841" v="213" actId="207"/>
          <ac:spMkLst>
            <pc:docMk/>
            <pc:sldMk cId="3734431069" sldId="301"/>
            <ac:spMk id="79" creationId="{D36B2BE8-ACE0-9E99-96CC-F023978419B0}"/>
          </ac:spMkLst>
        </pc:sp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18" creationId="{0184950E-0524-7EDB-067E-576E222E5A71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23" creationId="{2D2CD9B4-F20C-58F6-FE4C-697D9E76DE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0" creationId="{68E74C55-250F-C5F7-FD61-0F840152C9ED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4" creationId="{3FFF251F-9F8E-655A-C9D5-4466677FC3E8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39" creationId="{50A82095-1940-7195-A333-AEDCAB676CA8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709292C3-1714-7A44-9ED0-D9853C0A6C01}" dt="2023-03-02T08:28:57.039" v="184" actId="478"/>
          <ac:cxnSpMkLst>
            <pc:docMk/>
            <pc:sldMk cId="3734431069" sldId="301"/>
            <ac:cxnSpMk id="68" creationId="{44EFAF2D-2161-89F1-6E53-3A720A10DCAE}"/>
          </ac:cxnSpMkLst>
        </pc:cxnChg>
        <pc:cxnChg chg="add mod">
          <ac:chgData name="Stuart C Wilde MBE" userId="effe1fc91cccb1d5" providerId="LiveId" clId="{709292C3-1714-7A44-9ED0-D9853C0A6C01}" dt="2023-03-02T08:29:34.529" v="207" actId="1035"/>
          <ac:cxnSpMkLst>
            <pc:docMk/>
            <pc:sldMk cId="3734431069" sldId="301"/>
            <ac:cxnSpMk id="80" creationId="{FDBEE93B-6278-D098-FB5C-2A7760FBD303}"/>
          </ac:cxnSpMkLst>
        </pc:cxnChg>
      </pc:sldChg>
    </pc:docChg>
  </pc:docChgLst>
  <pc:docChgLst>
    <pc:chgData name="Stuart C Wilde MBE" userId="effe1fc91cccb1d5" providerId="LiveId" clId="{9F1B52B4-41B3-1F47-9B1D-BED38D76C566}"/>
    <pc:docChg chg="undo custSel addSld delSld modSld sldOrd addSection delSection modSection">
      <pc:chgData name="Stuart C Wilde MBE" userId="effe1fc91cccb1d5" providerId="LiveId" clId="{9F1B52B4-41B3-1F47-9B1D-BED38D76C566}" dt="2022-10-21T20:21:39.549" v="20637" actId="20577"/>
      <pc:docMkLst>
        <pc:docMk/>
      </pc:docMkLst>
      <pc:sldChg chg="modSp mod ord">
        <pc:chgData name="Stuart C Wilde MBE" userId="effe1fc91cccb1d5" providerId="LiveId" clId="{9F1B52B4-41B3-1F47-9B1D-BED38D76C566}" dt="2022-10-11T15:35:17.449" v="6714"/>
        <pc:sldMkLst>
          <pc:docMk/>
          <pc:sldMk cId="3690740411" sldId="256"/>
        </pc:sldMkLst>
        <pc:spChg chg="mod">
          <ac:chgData name="Stuart C Wilde MBE" userId="effe1fc91cccb1d5" providerId="LiveId" clId="{9F1B52B4-41B3-1F47-9B1D-BED38D76C566}" dt="2022-10-09T18:06:50.562" v="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modSp mod">
        <pc:chgData name="Stuart C Wilde MBE" userId="effe1fc91cccb1d5" providerId="LiveId" clId="{9F1B52B4-41B3-1F47-9B1D-BED38D76C566}" dt="2022-10-21T20:20:06.041" v="20571" actId="20577"/>
        <pc:sldMkLst>
          <pc:docMk/>
          <pc:sldMk cId="620957655" sldId="258"/>
        </pc:sldMkLst>
        <pc:spChg chg="add mod">
          <ac:chgData name="Stuart C Wilde MBE" userId="effe1fc91cccb1d5" providerId="LiveId" clId="{9F1B52B4-41B3-1F47-9B1D-BED38D76C566}" dt="2022-10-18T19:52:40.757" v="18826" actId="14100"/>
          <ac:spMkLst>
            <pc:docMk/>
            <pc:sldMk cId="620957655" sldId="258"/>
            <ac:spMk id="2" creationId="{58F877E4-E027-8768-7786-CF108D797C91}"/>
          </ac:spMkLst>
        </pc:spChg>
        <pc:spChg chg="mod">
          <ac:chgData name="Stuart C Wilde MBE" userId="effe1fc91cccb1d5" providerId="LiveId" clId="{9F1B52B4-41B3-1F47-9B1D-BED38D76C566}" dt="2022-10-09T18:12:57.579" v="277" actId="20577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21T20:20:06.041" v="20571" actId="20577"/>
          <ac:spMkLst>
            <pc:docMk/>
            <pc:sldMk cId="620957655" sldId="258"/>
            <ac:spMk id="5" creationId="{9E1EA045-D621-4A4E-8445-31F43810C0E9}"/>
          </ac:spMkLst>
        </pc:spChg>
      </pc:sldChg>
      <pc:sldChg chg="modSp del mod">
        <pc:chgData name="Stuart C Wilde MBE" userId="effe1fc91cccb1d5" providerId="LiveId" clId="{9F1B52B4-41B3-1F47-9B1D-BED38D76C566}" dt="2022-10-09T18:41:18.653" v="1057" actId="2696"/>
        <pc:sldMkLst>
          <pc:docMk/>
          <pc:sldMk cId="1940289921" sldId="259"/>
        </pc:sldMkLst>
        <pc:spChg chg="mod">
          <ac:chgData name="Stuart C Wilde MBE" userId="effe1fc91cccb1d5" providerId="LiveId" clId="{9F1B52B4-41B3-1F47-9B1D-BED38D76C566}" dt="2022-10-09T18:40:53.722" v="1053" actId="27636"/>
          <ac:spMkLst>
            <pc:docMk/>
            <pc:sldMk cId="1940289921" sldId="259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8T19:49:55.734" v="18726" actId="255"/>
        <pc:sldMkLst>
          <pc:docMk/>
          <pc:sldMk cId="920255744" sldId="260"/>
        </pc:sldMkLst>
        <pc:spChg chg="mod">
          <ac:chgData name="Stuart C Wilde MBE" userId="effe1fc91cccb1d5" providerId="LiveId" clId="{9F1B52B4-41B3-1F47-9B1D-BED38D76C566}" dt="2022-10-10T19:27:30.450" v="3905" actId="1036"/>
          <ac:spMkLst>
            <pc:docMk/>
            <pc:sldMk cId="920255744" sldId="260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46:46.944" v="18715" actId="1076"/>
          <ac:spMkLst>
            <pc:docMk/>
            <pc:sldMk cId="920255744" sldId="260"/>
            <ac:spMk id="5" creationId="{1B60AF5F-3010-A6FA-C0B3-D9F299FC2E31}"/>
          </ac:spMkLst>
        </pc:spChg>
        <pc:spChg chg="del mod">
          <ac:chgData name="Stuart C Wilde MBE" userId="effe1fc91cccb1d5" providerId="LiveId" clId="{9F1B52B4-41B3-1F47-9B1D-BED38D76C566}" dt="2022-10-09T18:31:06.304" v="736" actId="21"/>
          <ac:spMkLst>
            <pc:docMk/>
            <pc:sldMk cId="920255744" sldId="260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31:10.369" v="737" actId="21"/>
          <ac:spMkLst>
            <pc:docMk/>
            <pc:sldMk cId="920255744" sldId="260"/>
            <ac:spMk id="7" creationId="{DED23D82-B5EE-B064-E6DF-A74C25589BFB}"/>
          </ac:spMkLst>
        </pc:spChg>
        <pc:graphicFrameChg chg="add mod modGraphic">
          <ac:chgData name="Stuart C Wilde MBE" userId="effe1fc91cccb1d5" providerId="LiveId" clId="{9F1B52B4-41B3-1F47-9B1D-BED38D76C566}" dt="2022-10-18T19:49:55.734" v="18726" actId="255"/>
          <ac:graphicFrameMkLst>
            <pc:docMk/>
            <pc:sldMk cId="920255744" sldId="260"/>
            <ac:graphicFrameMk id="2" creationId="{0E0EDA3F-CF15-7242-A940-B03CF9B4D597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19T20:43:01.343" v="20239" actId="20577"/>
        <pc:sldMkLst>
          <pc:docMk/>
          <pc:sldMk cId="832641308" sldId="261"/>
        </pc:sldMkLst>
        <pc:spChg chg="add del mod">
          <ac:chgData name="Stuart C Wilde MBE" userId="effe1fc91cccb1d5" providerId="LiveId" clId="{9F1B52B4-41B3-1F47-9B1D-BED38D76C566}" dt="2022-10-14T19:46:23.859" v="9362"/>
          <ac:spMkLst>
            <pc:docMk/>
            <pc:sldMk cId="832641308" sldId="261"/>
            <ac:spMk id="2" creationId="{581DF5E7-2BD4-9D6E-8FF2-BA7D6221B81E}"/>
          </ac:spMkLst>
        </pc:spChg>
        <pc:spChg chg="del mod">
          <ac:chgData name="Stuart C Wilde MBE" userId="effe1fc91cccb1d5" providerId="LiveId" clId="{9F1B52B4-41B3-1F47-9B1D-BED38D76C566}" dt="2022-10-10T19:29:11.817" v="3909" actId="478"/>
          <ac:spMkLst>
            <pc:docMk/>
            <pc:sldMk cId="832641308" sldId="261"/>
            <ac:spMk id="3" creationId="{CAE838A7-2F0D-41D2-863A-EF65DC8A6982}"/>
          </ac:spMkLst>
        </pc:spChg>
        <pc:spChg chg="add del mod">
          <ac:chgData name="Stuart C Wilde MBE" userId="effe1fc91cccb1d5" providerId="LiveId" clId="{9F1B52B4-41B3-1F47-9B1D-BED38D76C566}" dt="2022-10-11T15:13:18.747" v="6002" actId="478"/>
          <ac:spMkLst>
            <pc:docMk/>
            <pc:sldMk cId="832641308" sldId="261"/>
            <ac:spMk id="3" creationId="{FCF795AF-E5A5-46D9-0161-D94BAF013532}"/>
          </ac:spMkLst>
        </pc:spChg>
        <pc:spChg chg="mod">
          <ac:chgData name="Stuart C Wilde MBE" userId="effe1fc91cccb1d5" providerId="LiveId" clId="{9F1B52B4-41B3-1F47-9B1D-BED38D76C566}" dt="2022-10-19T20:43:01.343" v="20239" actId="20577"/>
          <ac:spMkLst>
            <pc:docMk/>
            <pc:sldMk cId="832641308" sldId="26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0T19:29:20.003" v="3910"/>
          <ac:spMkLst>
            <pc:docMk/>
            <pc:sldMk cId="832641308" sldId="261"/>
            <ac:spMk id="6" creationId="{B9F73CAD-6FCB-66DF-0051-2A10CBF01A85}"/>
          </ac:spMkLst>
        </pc:spChg>
        <pc:spChg chg="add del mod">
          <ac:chgData name="Stuart C Wilde MBE" userId="effe1fc91cccb1d5" providerId="LiveId" clId="{9F1B52B4-41B3-1F47-9B1D-BED38D76C566}" dt="2022-10-10T19:32:38.951" v="3955" actId="478"/>
          <ac:spMkLst>
            <pc:docMk/>
            <pc:sldMk cId="832641308" sldId="261"/>
            <ac:spMk id="7" creationId="{BB69A956-C1B9-1B8E-89F8-CA8E2CB1119D}"/>
          </ac:spMkLst>
        </pc:spChg>
        <pc:spChg chg="add mod">
          <ac:chgData name="Stuart C Wilde MBE" userId="effe1fc91cccb1d5" providerId="LiveId" clId="{9F1B52B4-41B3-1F47-9B1D-BED38D76C566}" dt="2022-10-19T19:38:28.682" v="18889" actId="1038"/>
          <ac:spMkLst>
            <pc:docMk/>
            <pc:sldMk cId="832641308" sldId="261"/>
            <ac:spMk id="12" creationId="{A8E3466C-BCE7-0B76-9B68-E99D942D5045}"/>
          </ac:spMkLst>
        </pc:spChg>
        <pc:spChg chg="add mod">
          <ac:chgData name="Stuart C Wilde MBE" userId="effe1fc91cccb1d5" providerId="LiveId" clId="{9F1B52B4-41B3-1F47-9B1D-BED38D76C566}" dt="2022-10-19T19:38:18.697" v="18871" actId="1038"/>
          <ac:spMkLst>
            <pc:docMk/>
            <pc:sldMk cId="832641308" sldId="261"/>
            <ac:spMk id="13" creationId="{63AFC7AD-2143-E24A-5C96-6FAFF9863AF9}"/>
          </ac:spMkLst>
        </pc:spChg>
        <pc:spChg chg="add mod">
          <ac:chgData name="Stuart C Wilde MBE" userId="effe1fc91cccb1d5" providerId="LiveId" clId="{9F1B52B4-41B3-1F47-9B1D-BED38D76C566}" dt="2022-10-19T19:38:06.412" v="18854" actId="14100"/>
          <ac:spMkLst>
            <pc:docMk/>
            <pc:sldMk cId="832641308" sldId="261"/>
            <ac:spMk id="15" creationId="{1008C5BB-722B-9CBC-80C3-1744E17A8303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6" creationId="{66C4AEFE-7CC2-75E2-DFD5-D43F0390744A}"/>
          </ac:spMkLst>
        </pc:spChg>
        <pc:spChg chg="add mod">
          <ac:chgData name="Stuart C Wilde MBE" userId="effe1fc91cccb1d5" providerId="LiveId" clId="{9F1B52B4-41B3-1F47-9B1D-BED38D76C566}" dt="2022-10-13T21:49:51.100" v="8266" actId="1035"/>
          <ac:spMkLst>
            <pc:docMk/>
            <pc:sldMk cId="832641308" sldId="261"/>
            <ac:spMk id="17" creationId="{62F6787E-1704-8591-F4A2-4F736130DF99}"/>
          </ac:spMkLst>
        </pc:spChg>
        <pc:spChg chg="add mod">
          <ac:chgData name="Stuart C Wilde MBE" userId="effe1fc91cccb1d5" providerId="LiveId" clId="{9F1B52B4-41B3-1F47-9B1D-BED38D76C566}" dt="2022-10-18T18:59:47.122" v="17369" actId="207"/>
          <ac:spMkLst>
            <pc:docMk/>
            <pc:sldMk cId="832641308" sldId="261"/>
            <ac:spMk id="18" creationId="{7865408F-93BD-BA2D-2316-3B95A131A8DF}"/>
          </ac:spMkLst>
        </pc:spChg>
        <pc:graphicFrameChg chg="add del mod">
          <ac:chgData name="Stuart C Wilde MBE" userId="effe1fc91cccb1d5" providerId="LiveId" clId="{9F1B52B4-41B3-1F47-9B1D-BED38D76C566}" dt="2022-10-19T19:30:39.851" v="18831"/>
          <ac:graphicFrameMkLst>
            <pc:docMk/>
            <pc:sldMk cId="832641308" sldId="261"/>
            <ac:graphicFrameMk id="2" creationId="{515B77E7-4243-4C62-9669-9210DDACCF13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3T21:31:07.627" v="7914" actId="478"/>
          <ac:graphicFrameMkLst>
            <pc:docMk/>
            <pc:sldMk cId="832641308" sldId="261"/>
            <ac:graphicFrameMk id="2" creationId="{C1902A1B-CA11-3CC5-63ED-D99D1FA3623E}"/>
          </ac:graphicFrameMkLst>
        </pc:graphicFrameChg>
        <pc:graphicFrameChg chg="add del mod">
          <ac:chgData name="Stuart C Wilde MBE" userId="effe1fc91cccb1d5" providerId="LiveId" clId="{9F1B52B4-41B3-1F47-9B1D-BED38D76C566}" dt="2022-10-13T21:27:03.721" v="7906" actId="478"/>
          <ac:graphicFrameMkLst>
            <pc:docMk/>
            <pc:sldMk cId="832641308" sldId="261"/>
            <ac:graphicFrameMk id="3" creationId="{38C2B59B-FB3C-4A51-189D-1AE50CC310DE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1:35.120" v="18833" actId="478"/>
          <ac:graphicFrameMkLst>
            <pc:docMk/>
            <pc:sldMk cId="832641308" sldId="261"/>
            <ac:graphicFrameMk id="7" creationId="{EF103102-8AB8-AFCD-E24A-DB13448D65CC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3:52.703" v="18845" actId="478"/>
          <ac:graphicFrameMkLst>
            <pc:docMk/>
            <pc:sldMk cId="832641308" sldId="261"/>
            <ac:graphicFrameMk id="20" creationId="{FB884123-1C07-213D-265B-598AAFD34A2B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9T19:35:37.933" v="18850" actId="478"/>
          <ac:graphicFrameMkLst>
            <pc:docMk/>
            <pc:sldMk cId="832641308" sldId="261"/>
            <ac:graphicFrameMk id="21" creationId="{754F5004-5B43-B8A7-8AAD-A4D87856D782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0:50.880" v="18901" actId="207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picChg chg="add del mod">
          <ac:chgData name="Stuart C Wilde MBE" userId="effe1fc91cccb1d5" providerId="LiveId" clId="{9F1B52B4-41B3-1F47-9B1D-BED38D76C566}" dt="2022-10-19T19:31:55.093" v="18837" actId="478"/>
          <ac:picMkLst>
            <pc:docMk/>
            <pc:sldMk cId="832641308" sldId="261"/>
            <ac:picMk id="3" creationId="{29358602-5643-5EA3-A078-C37597E81335}"/>
          </ac:picMkLst>
        </pc:picChg>
        <pc:picChg chg="add del mod">
          <ac:chgData name="Stuart C Wilde MBE" userId="effe1fc91cccb1d5" providerId="LiveId" clId="{9F1B52B4-41B3-1F47-9B1D-BED38D76C566}" dt="2022-10-19T19:32:14.055" v="18840" actId="478"/>
          <ac:picMkLst>
            <pc:docMk/>
            <pc:sldMk cId="832641308" sldId="261"/>
            <ac:picMk id="19" creationId="{EBE69101-590D-790F-5DC5-DA01290471F8}"/>
          </ac:picMkLst>
        </pc:picChg>
      </pc:sldChg>
      <pc:sldChg chg="modSp add del mod">
        <pc:chgData name="Stuart C Wilde MBE" userId="effe1fc91cccb1d5" providerId="LiveId" clId="{9F1B52B4-41B3-1F47-9B1D-BED38D76C566}" dt="2022-10-14T22:12:00.679" v="12622" actId="2696"/>
        <pc:sldMkLst>
          <pc:docMk/>
          <pc:sldMk cId="1037796671" sldId="262"/>
        </pc:sldMkLst>
        <pc:spChg chg="mod">
          <ac:chgData name="Stuart C Wilde MBE" userId="effe1fc91cccb1d5" providerId="LiveId" clId="{9F1B52B4-41B3-1F47-9B1D-BED38D76C566}" dt="2022-10-09T18:26:07.724" v="676" actId="20577"/>
          <ac:spMkLst>
            <pc:docMk/>
            <pc:sldMk cId="1037796671" sldId="262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19T20:54:15.235" v="20452" actId="2711"/>
        <pc:sldMkLst>
          <pc:docMk/>
          <pc:sldMk cId="3712180564" sldId="263"/>
        </pc:sldMkLst>
        <pc:spChg chg="del mod">
          <ac:chgData name="Stuart C Wilde MBE" userId="effe1fc91cccb1d5" providerId="LiveId" clId="{9F1B52B4-41B3-1F47-9B1D-BED38D76C566}" dt="2022-10-19T19:45:32.115" v="18999" actId="478"/>
          <ac:spMkLst>
            <pc:docMk/>
            <pc:sldMk cId="3712180564" sldId="263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19T19:44:56.839" v="18994" actId="478"/>
          <ac:spMkLst>
            <pc:docMk/>
            <pc:sldMk cId="3712180564" sldId="263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19T19:44:58.382" v="18995" actId="478"/>
          <ac:spMkLst>
            <pc:docMk/>
            <pc:sldMk cId="3712180564" sldId="263"/>
            <ac:spMk id="6" creationId="{0BB430A5-5E1E-D26E-1DFD-ACAD78D1E72E}"/>
          </ac:spMkLst>
        </pc:spChg>
        <pc:spChg chg="add mod">
          <ac:chgData name="Stuart C Wilde MBE" userId="effe1fc91cccb1d5" providerId="LiveId" clId="{9F1B52B4-41B3-1F47-9B1D-BED38D76C566}" dt="2022-10-19T19:45:27.732" v="18998"/>
          <ac:spMkLst>
            <pc:docMk/>
            <pc:sldMk cId="3712180564" sldId="263"/>
            <ac:spMk id="7" creationId="{4FA6CA5C-3BD2-36F4-8A48-43181B72B033}"/>
          </ac:spMkLst>
        </pc:spChg>
        <pc:spChg chg="add del mod">
          <ac:chgData name="Stuart C Wilde MBE" userId="effe1fc91cccb1d5" providerId="LiveId" clId="{9F1B52B4-41B3-1F47-9B1D-BED38D76C566}" dt="2022-10-19T19:45:36.275" v="19000" actId="478"/>
          <ac:spMkLst>
            <pc:docMk/>
            <pc:sldMk cId="3712180564" sldId="263"/>
            <ac:spMk id="13" creationId="{E75AD3FD-B558-AC00-979A-34BEC9DA2D74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5" creationId="{11E1F9E8-6F6C-4981-8B9F-D1870E4C05E5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6" creationId="{9FDFC1A8-CF97-0DC9-0711-B9C56D51888D}"/>
          </ac:spMkLst>
        </pc:spChg>
        <pc:spChg chg="add mod">
          <ac:chgData name="Stuart C Wilde MBE" userId="effe1fc91cccb1d5" providerId="LiveId" clId="{9F1B52B4-41B3-1F47-9B1D-BED38D76C566}" dt="2022-10-19T19:46:20.772" v="19001"/>
          <ac:spMkLst>
            <pc:docMk/>
            <pc:sldMk cId="3712180564" sldId="263"/>
            <ac:spMk id="17" creationId="{A00EE036-05E2-5474-56C8-F1AB89AA7046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8" creationId="{785DC679-690D-2164-8E63-FDCCD4DBAC0D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19" creationId="{2F484EF7-6BEB-8523-F266-96BA88218839}"/>
          </ac:spMkLst>
        </pc:spChg>
        <pc:spChg chg="add mod">
          <ac:chgData name="Stuart C Wilde MBE" userId="effe1fc91cccb1d5" providerId="LiveId" clId="{9F1B52B4-41B3-1F47-9B1D-BED38D76C566}" dt="2022-10-19T19:46:36.950" v="19002"/>
          <ac:spMkLst>
            <pc:docMk/>
            <pc:sldMk cId="3712180564" sldId="263"/>
            <ac:spMk id="20" creationId="{0C287D7A-C990-8FE8-FE18-C89261AE7811}"/>
          </ac:spMkLst>
        </pc:spChg>
        <pc:spChg chg="add del mod">
          <ac:chgData name="Stuart C Wilde MBE" userId="effe1fc91cccb1d5" providerId="LiveId" clId="{9F1B52B4-41B3-1F47-9B1D-BED38D76C566}" dt="2022-10-19T19:53:32.428" v="19181" actId="478"/>
          <ac:spMkLst>
            <pc:docMk/>
            <pc:sldMk cId="3712180564" sldId="263"/>
            <ac:spMk id="23" creationId="{875757A0-2271-26C8-005A-51C13A3816D3}"/>
          </ac:spMkLst>
        </pc:spChg>
        <pc:spChg chg="add del mod">
          <ac:chgData name="Stuart C Wilde MBE" userId="effe1fc91cccb1d5" providerId="LiveId" clId="{9F1B52B4-41B3-1F47-9B1D-BED38D76C566}" dt="2022-10-19T19:53:36.654" v="19182" actId="478"/>
          <ac:spMkLst>
            <pc:docMk/>
            <pc:sldMk cId="3712180564" sldId="263"/>
            <ac:spMk id="26" creationId="{EFAD36B6-FD87-63D9-7758-A53DCCF85AA3}"/>
          </ac:spMkLst>
        </pc:spChg>
        <pc:spChg chg="add mod">
          <ac:chgData name="Stuart C Wilde MBE" userId="effe1fc91cccb1d5" providerId="LiveId" clId="{9F1B52B4-41B3-1F47-9B1D-BED38D76C566}" dt="2022-10-19T20:54:15.235" v="20452" actId="2711"/>
          <ac:spMkLst>
            <pc:docMk/>
            <pc:sldMk cId="3712180564" sldId="263"/>
            <ac:spMk id="27" creationId="{4A22621B-726B-89B8-856F-F17563918029}"/>
          </ac:spMkLst>
        </pc:spChg>
        <pc:graphicFrameChg chg="add mod modGraphic">
          <ac:chgData name="Stuart C Wilde MBE" userId="effe1fc91cccb1d5" providerId="LiveId" clId="{9F1B52B4-41B3-1F47-9B1D-BED38D76C566}" dt="2022-10-19T20:09:13.460" v="19782" actId="20577"/>
          <ac:graphicFrameMkLst>
            <pc:docMk/>
            <pc:sldMk cId="3712180564" sldId="263"/>
            <ac:graphicFrameMk id="21" creationId="{7BC45B77-8C68-147E-F630-5142757BA25F}"/>
          </ac:graphicFrameMkLst>
        </pc:graphicFrameChg>
        <pc:graphicFrameChg chg="add del mod">
          <ac:chgData name="Stuart C Wilde MBE" userId="effe1fc91cccb1d5" providerId="LiveId" clId="{9F1B52B4-41B3-1F47-9B1D-BED38D76C566}" dt="2022-10-19T19:48:57.880" v="19096" actId="478"/>
          <ac:graphicFrameMkLst>
            <pc:docMk/>
            <pc:sldMk cId="3712180564" sldId="263"/>
            <ac:graphicFrameMk id="22" creationId="{98F08855-7576-D18B-CC37-52AB1A8E8DC6}"/>
          </ac:graphicFrameMkLst>
        </pc:graphicFrameChg>
      </pc:sldChg>
      <pc:sldChg chg="addSp delSp modSp add mod">
        <pc:chgData name="Stuart C Wilde MBE" userId="effe1fc91cccb1d5" providerId="LiveId" clId="{9F1B52B4-41B3-1F47-9B1D-BED38D76C566}" dt="2022-10-21T11:21:31.365" v="20462"/>
        <pc:sldMkLst>
          <pc:docMk/>
          <pc:sldMk cId="869674442" sldId="264"/>
        </pc:sldMkLst>
        <pc:spChg chg="del mod">
          <ac:chgData name="Stuart C Wilde MBE" userId="effe1fc91cccb1d5" providerId="LiveId" clId="{9F1B52B4-41B3-1F47-9B1D-BED38D76C566}" dt="2022-10-21T11:20:44.489" v="20458" actId="478"/>
          <ac:spMkLst>
            <pc:docMk/>
            <pc:sldMk cId="869674442" sldId="264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21T11:20:15.729" v="20454" actId="478"/>
          <ac:spMkLst>
            <pc:docMk/>
            <pc:sldMk cId="869674442" sldId="264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21T11:20:17.121" v="20455" actId="478"/>
          <ac:spMkLst>
            <pc:docMk/>
            <pc:sldMk cId="869674442" sldId="264"/>
            <ac:spMk id="6" creationId="{C0D2A3DF-B03B-2EA6-EA6D-CA0D27A523E5}"/>
          </ac:spMkLst>
        </pc:spChg>
        <pc:spChg chg="add mod">
          <ac:chgData name="Stuart C Wilde MBE" userId="effe1fc91cccb1d5" providerId="LiveId" clId="{9F1B52B4-41B3-1F47-9B1D-BED38D76C566}" dt="2022-10-21T11:20:40.521" v="20457"/>
          <ac:spMkLst>
            <pc:docMk/>
            <pc:sldMk cId="869674442" sldId="264"/>
            <ac:spMk id="7" creationId="{36BC5815-AD24-B477-B26B-E86A9E4ADFB1}"/>
          </ac:spMkLst>
        </pc:spChg>
        <pc:spChg chg="add del mod">
          <ac:chgData name="Stuart C Wilde MBE" userId="effe1fc91cccb1d5" providerId="LiveId" clId="{9F1B52B4-41B3-1F47-9B1D-BED38D76C566}" dt="2022-10-21T11:20:48.190" v="20459" actId="478"/>
          <ac:spMkLst>
            <pc:docMk/>
            <pc:sldMk cId="869674442" sldId="264"/>
            <ac:spMk id="13" creationId="{2DDED71C-3210-9357-8405-919693BC8D6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5" creationId="{E4F7E58A-9D1F-8EA9-3B07-F38C87FCF5E4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6" creationId="{8A49916F-8566-EF17-733A-B2ADADD0AD9A}"/>
          </ac:spMkLst>
        </pc:spChg>
        <pc:spChg chg="add mod">
          <ac:chgData name="Stuart C Wilde MBE" userId="effe1fc91cccb1d5" providerId="LiveId" clId="{9F1B52B4-41B3-1F47-9B1D-BED38D76C566}" dt="2022-10-21T11:21:04.499" v="20460"/>
          <ac:spMkLst>
            <pc:docMk/>
            <pc:sldMk cId="869674442" sldId="264"/>
            <ac:spMk id="17" creationId="{280D8411-4622-9510-22CF-C5C925CEA3BD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8" creationId="{F3E91C81-D8E1-9F4C-3322-16334669C10B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19" creationId="{3D42B941-A4D7-DDF5-D9AC-0B69E5361401}"/>
          </ac:spMkLst>
        </pc:spChg>
        <pc:spChg chg="add mod">
          <ac:chgData name="Stuart C Wilde MBE" userId="effe1fc91cccb1d5" providerId="LiveId" clId="{9F1B52B4-41B3-1F47-9B1D-BED38D76C566}" dt="2022-10-21T11:21:18.900" v="20461"/>
          <ac:spMkLst>
            <pc:docMk/>
            <pc:sldMk cId="869674442" sldId="264"/>
            <ac:spMk id="20" creationId="{ACC8D160-A2C8-F697-CABE-7DE9F606367E}"/>
          </ac:spMkLst>
        </pc:spChg>
        <pc:spChg chg="add mod">
          <ac:chgData name="Stuart C Wilde MBE" userId="effe1fc91cccb1d5" providerId="LiveId" clId="{9F1B52B4-41B3-1F47-9B1D-BED38D76C566}" dt="2022-10-21T11:21:31.365" v="20462"/>
          <ac:spMkLst>
            <pc:docMk/>
            <pc:sldMk cId="869674442" sldId="264"/>
            <ac:spMk id="21" creationId="{37229740-A04C-1C36-65D2-4DA5DDD79FE8}"/>
          </ac:spMkLst>
        </pc:spChg>
      </pc:sldChg>
      <pc:sldChg chg="modSp add mod">
        <pc:chgData name="Stuart C Wilde MBE" userId="effe1fc91cccb1d5" providerId="LiveId" clId="{9F1B52B4-41B3-1F47-9B1D-BED38D76C566}" dt="2022-10-09T18:26:50.561" v="692"/>
        <pc:sldMkLst>
          <pc:docMk/>
          <pc:sldMk cId="815404607" sldId="265"/>
        </pc:sldMkLst>
        <pc:spChg chg="mod">
          <ac:chgData name="Stuart C Wilde MBE" userId="effe1fc91cccb1d5" providerId="LiveId" clId="{9F1B52B4-41B3-1F47-9B1D-BED38D76C566}" dt="2022-10-09T18:26:50.561" v="692"/>
          <ac:spMkLst>
            <pc:docMk/>
            <pc:sldMk cId="815404607" sldId="265"/>
            <ac:spMk id="3" creationId="{CAE838A7-2F0D-41D2-863A-EF65DC8A6982}"/>
          </ac:spMkLst>
        </pc:spChg>
      </pc:sldChg>
      <pc:sldChg chg="modSp add mod">
        <pc:chgData name="Stuart C Wilde MBE" userId="effe1fc91cccb1d5" providerId="LiveId" clId="{9F1B52B4-41B3-1F47-9B1D-BED38D76C566}" dt="2022-10-09T18:26:57.884" v="696" actId="20577"/>
        <pc:sldMkLst>
          <pc:docMk/>
          <pc:sldMk cId="2920683557" sldId="266"/>
        </pc:sldMkLst>
        <pc:spChg chg="mod">
          <ac:chgData name="Stuart C Wilde MBE" userId="effe1fc91cccb1d5" providerId="LiveId" clId="{9F1B52B4-41B3-1F47-9B1D-BED38D76C566}" dt="2022-10-09T18:26:57.884" v="696" actId="20577"/>
          <ac:spMkLst>
            <pc:docMk/>
            <pc:sldMk cId="2920683557" sldId="266"/>
            <ac:spMk id="3" creationId="{CAE838A7-2F0D-41D2-863A-EF65DC8A6982}"/>
          </ac:spMkLst>
        </pc:spChg>
      </pc:sldChg>
      <pc:sldChg chg="addSp modSp add mod">
        <pc:chgData name="Stuart C Wilde MBE" userId="effe1fc91cccb1d5" providerId="LiveId" clId="{9F1B52B4-41B3-1F47-9B1D-BED38D76C566}" dt="2022-10-21T20:21:39.549" v="20637" actId="20577"/>
        <pc:sldMkLst>
          <pc:docMk/>
          <pc:sldMk cId="1600026008" sldId="267"/>
        </pc:sldMkLst>
        <pc:spChg chg="add mod">
          <ac:chgData name="Stuart C Wilde MBE" userId="effe1fc91cccb1d5" providerId="LiveId" clId="{9F1B52B4-41B3-1F47-9B1D-BED38D76C566}" dt="2022-10-21T20:21:39.549" v="20637" actId="20577"/>
          <ac:spMkLst>
            <pc:docMk/>
            <pc:sldMk cId="1600026008" sldId="267"/>
            <ac:spMk id="2" creationId="{8143CF78-CC65-E631-AD5D-6F3494195CBA}"/>
          </ac:spMkLst>
        </pc:spChg>
        <pc:spChg chg="mod">
          <ac:chgData name="Stuart C Wilde MBE" userId="effe1fc91cccb1d5" providerId="LiveId" clId="{9F1B52B4-41B3-1F47-9B1D-BED38D76C566}" dt="2022-10-09T18:24:37.185" v="630" actId="20577"/>
          <ac:spMkLst>
            <pc:docMk/>
            <pc:sldMk cId="1600026008" sldId="267"/>
            <ac:spMk id="3" creationId="{CAE838A7-2F0D-41D2-863A-EF65DC8A6982}"/>
          </ac:spMkLst>
        </pc:spChg>
      </pc:sldChg>
      <pc:sldChg chg="addSp delSp modSp add mod">
        <pc:chgData name="Stuart C Wilde MBE" userId="effe1fc91cccb1d5" providerId="LiveId" clId="{9F1B52B4-41B3-1F47-9B1D-BED38D76C566}" dt="2022-10-09T18:45:54.579" v="1090" actId="12385"/>
        <pc:sldMkLst>
          <pc:docMk/>
          <pc:sldMk cId="1274789738" sldId="268"/>
        </pc:sldMkLst>
        <pc:spChg chg="mod">
          <ac:chgData name="Stuart C Wilde MBE" userId="effe1fc91cccb1d5" providerId="LiveId" clId="{9F1B52B4-41B3-1F47-9B1D-BED38D76C566}" dt="2022-10-09T18:27:42.395" v="705" actId="20577"/>
          <ac:spMkLst>
            <pc:docMk/>
            <pc:sldMk cId="1274789738" sldId="268"/>
            <ac:spMk id="3" creationId="{CAE838A7-2F0D-41D2-863A-EF65DC8A6982}"/>
          </ac:spMkLst>
        </pc:spChg>
        <pc:spChg chg="del">
          <ac:chgData name="Stuart C Wilde MBE" userId="effe1fc91cccb1d5" providerId="LiveId" clId="{9F1B52B4-41B3-1F47-9B1D-BED38D76C566}" dt="2022-10-09T18:27:52.973" v="706" actId="21"/>
          <ac:spMkLst>
            <pc:docMk/>
            <pc:sldMk cId="1274789738" sldId="268"/>
            <ac:spMk id="5" creationId="{9E1EA045-D621-4A4E-8445-31F43810C0E9}"/>
          </ac:spMkLst>
        </pc:spChg>
        <pc:spChg chg="add del mod">
          <ac:chgData name="Stuart C Wilde MBE" userId="effe1fc91cccb1d5" providerId="LiveId" clId="{9F1B52B4-41B3-1F47-9B1D-BED38D76C566}" dt="2022-10-09T18:27:58.298" v="707" actId="21"/>
          <ac:spMkLst>
            <pc:docMk/>
            <pc:sldMk cId="1274789738" sldId="268"/>
            <ac:spMk id="6" creationId="{6A406124-9A94-4FA9-4F6B-412470353264}"/>
          </ac:spMkLst>
        </pc:spChg>
        <pc:graphicFrameChg chg="add mod modGraphic">
          <ac:chgData name="Stuart C Wilde MBE" userId="effe1fc91cccb1d5" providerId="LiveId" clId="{9F1B52B4-41B3-1F47-9B1D-BED38D76C566}" dt="2022-10-09T18:45:54.579" v="1090" actId="12385"/>
          <ac:graphicFrameMkLst>
            <pc:docMk/>
            <pc:sldMk cId="1274789738" sldId="268"/>
            <ac:graphicFrameMk id="7" creationId="{B84215DF-EB6A-5CBE-204A-12DCD2E55DEF}"/>
          </ac:graphicFrameMkLst>
        </pc:graphicFrameChg>
      </pc:sldChg>
      <pc:sldChg chg="modSp add del mod">
        <pc:chgData name="Stuart C Wilde MBE" userId="effe1fc91cccb1d5" providerId="LiveId" clId="{9F1B52B4-41B3-1F47-9B1D-BED38D76C566}" dt="2022-10-18T19:50:38.403" v="18727" actId="2696"/>
        <pc:sldMkLst>
          <pc:docMk/>
          <pc:sldMk cId="1970282977" sldId="269"/>
        </pc:sldMkLst>
        <pc:spChg chg="mod">
          <ac:chgData name="Stuart C Wilde MBE" userId="effe1fc91cccb1d5" providerId="LiveId" clId="{9F1B52B4-41B3-1F47-9B1D-BED38D76C566}" dt="2022-10-09T18:38:00.079" v="963" actId="20577"/>
          <ac:spMkLst>
            <pc:docMk/>
            <pc:sldMk cId="1970282977" sldId="269"/>
            <ac:spMk id="3" creationId="{CAE838A7-2F0D-41D2-863A-EF65DC8A6982}"/>
          </ac:spMkLst>
        </pc:spChg>
        <pc:graphicFrameChg chg="mod modGraphic">
          <ac:chgData name="Stuart C Wilde MBE" userId="effe1fc91cccb1d5" providerId="LiveId" clId="{9F1B52B4-41B3-1F47-9B1D-BED38D76C566}" dt="2022-10-14T20:48:25.449" v="10273" actId="20577"/>
          <ac:graphicFrameMkLst>
            <pc:docMk/>
            <pc:sldMk cId="1970282977" sldId="269"/>
            <ac:graphicFrameMk id="2" creationId="{0E0EDA3F-CF15-7242-A940-B03CF9B4D597}"/>
          </ac:graphicFrameMkLst>
        </pc:graphicFrameChg>
      </pc:sldChg>
      <pc:sldChg chg="modSp add mod">
        <pc:chgData name="Stuart C Wilde MBE" userId="effe1fc91cccb1d5" providerId="LiveId" clId="{9F1B52B4-41B3-1F47-9B1D-BED38D76C566}" dt="2022-10-09T18:46:00.953" v="1091" actId="12385"/>
        <pc:sldMkLst>
          <pc:docMk/>
          <pc:sldMk cId="3921894617" sldId="270"/>
        </pc:sldMkLst>
        <pc:spChg chg="mod">
          <ac:chgData name="Stuart C Wilde MBE" userId="effe1fc91cccb1d5" providerId="LiveId" clId="{9F1B52B4-41B3-1F47-9B1D-BED38D76C566}" dt="2022-10-09T18:44:52.233" v="1084" actId="20577"/>
          <ac:spMkLst>
            <pc:docMk/>
            <pc:sldMk cId="3921894617" sldId="270"/>
            <ac:spMk id="3" creationId="{CAE838A7-2F0D-41D2-863A-EF65DC8A6982}"/>
          </ac:spMkLst>
        </pc:spChg>
        <pc:graphicFrameChg chg="modGraphic">
          <ac:chgData name="Stuart C Wilde MBE" userId="effe1fc91cccb1d5" providerId="LiveId" clId="{9F1B52B4-41B3-1F47-9B1D-BED38D76C566}" dt="2022-10-09T18:46:00.953" v="1091" actId="12385"/>
          <ac:graphicFrameMkLst>
            <pc:docMk/>
            <pc:sldMk cId="3921894617" sldId="270"/>
            <ac:graphicFrameMk id="7" creationId="{B84215DF-EB6A-5CBE-204A-12DCD2E55DEF}"/>
          </ac:graphicFrameMkLst>
        </pc:graphicFrameChg>
      </pc:sldChg>
      <pc:sldChg chg="addSp delSp modSp add mod ord">
        <pc:chgData name="Stuart C Wilde MBE" userId="effe1fc91cccb1d5" providerId="LiveId" clId="{9F1B52B4-41B3-1F47-9B1D-BED38D76C566}" dt="2022-10-18T19:47:13.011" v="18718" actId="1076"/>
        <pc:sldMkLst>
          <pc:docMk/>
          <pc:sldMk cId="2060847742" sldId="271"/>
        </pc:sldMkLst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2" creationId="{944108C4-791C-7ABC-846B-850E3EF65086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3" creationId="{7FBB9C2C-761A-FFB4-1F48-465B7266754B}"/>
          </ac:spMkLst>
        </pc:spChg>
        <pc:spChg chg="del mod">
          <ac:chgData name="Stuart C Wilde MBE" userId="effe1fc91cccb1d5" providerId="LiveId" clId="{9F1B52B4-41B3-1F47-9B1D-BED38D76C566}" dt="2022-10-17T19:13:02.085" v="16152" actId="478"/>
          <ac:spMkLst>
            <pc:docMk/>
            <pc:sldMk cId="2060847742" sldId="271"/>
            <ac:spMk id="3" creationId="{CAE838A7-2F0D-41D2-863A-EF65DC8A6982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5" creationId="{6A6E3C88-B00E-A023-EDEC-591E8220E28A}"/>
          </ac:spMkLst>
        </pc:spChg>
        <pc:spChg chg="del mod">
          <ac:chgData name="Stuart C Wilde MBE" userId="effe1fc91cccb1d5" providerId="LiveId" clId="{9F1B52B4-41B3-1F47-9B1D-BED38D76C566}" dt="2022-10-14T22:05:23.833" v="12503" actId="478"/>
          <ac:spMkLst>
            <pc:docMk/>
            <pc:sldMk cId="2060847742" sldId="271"/>
            <ac:spMk id="5" creationId="{9E1EA045-D621-4A4E-8445-31F43810C0E9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6" creationId="{E7203D45-5FA9-9CB9-A286-224C45F1C247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7" creationId="{6556937C-0823-42B5-2BBE-8DBE36431DDA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7" creationId="{AFA6FAC6-9CA3-50F4-65C9-9FC333668CC5}"/>
          </ac:spMkLst>
        </pc:spChg>
        <pc:spChg chg="add mod">
          <ac:chgData name="Stuart C Wilde MBE" userId="effe1fc91cccb1d5" providerId="LiveId" clId="{9F1B52B4-41B3-1F47-9B1D-BED38D76C566}" dt="2022-10-18T19:04:06.860" v="17426" actId="40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2" creationId="{4C0DB8A2-72F0-B9B9-F747-46880E0D0B42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3" creationId="{14057341-519D-23C8-4A61-A767472FA94E}"/>
          </ac:spMkLst>
        </pc:spChg>
        <pc:spChg chg="add mod">
          <ac:chgData name="Stuart C Wilde MBE" userId="effe1fc91cccb1d5" providerId="LiveId" clId="{9F1B52B4-41B3-1F47-9B1D-BED38D76C566}" dt="2022-10-18T19:31:09.159" v="18016" actId="207"/>
          <ac:spMkLst>
            <pc:docMk/>
            <pc:sldMk cId="2060847742" sldId="271"/>
            <ac:spMk id="13" creationId="{FEBE8A54-CF8E-AB40-BAEE-54DB05894C3D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5" creationId="{B97E2108-28B3-9FD1-0721-DA337A195D1C}"/>
          </ac:spMkLst>
        </pc:spChg>
        <pc:spChg chg="add mod">
          <ac:chgData name="Stuart C Wilde MBE" userId="effe1fc91cccb1d5" providerId="LiveId" clId="{9F1B52B4-41B3-1F47-9B1D-BED38D76C566}" dt="2022-10-18T19:19:09.391" v="17801" actId="14100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6" creationId="{E651A32C-61D1-5C2F-AC5A-95F9C95C7DE3}"/>
          </ac:spMkLst>
        </pc:spChg>
        <pc:spChg chg="add del mod">
          <ac:chgData name="Stuart C Wilde MBE" userId="effe1fc91cccb1d5" providerId="LiveId" clId="{9F1B52B4-41B3-1F47-9B1D-BED38D76C566}" dt="2022-10-17T19:07:51.881" v="16054" actId="478"/>
          <ac:spMkLst>
            <pc:docMk/>
            <pc:sldMk cId="2060847742" sldId="271"/>
            <ac:spMk id="17" creationId="{248122A6-CE30-5E4D-345E-2575E309A899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17" creationId="{B5E394CB-7FAA-D846-6A28-7718F07D9BB9}"/>
          </ac:spMkLst>
        </pc:spChg>
        <pc:spChg chg="add mod">
          <ac:chgData name="Stuart C Wilde MBE" userId="effe1fc91cccb1d5" providerId="LiveId" clId="{9F1B52B4-41B3-1F47-9B1D-BED38D76C566}" dt="2022-10-18T19:34:27.922" v="18093" actId="14100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9F1B52B4-41B3-1F47-9B1D-BED38D76C566}" dt="2022-10-14T22:05:27.376" v="12504" actId="478"/>
          <ac:spMkLst>
            <pc:docMk/>
            <pc:sldMk cId="2060847742" sldId="271"/>
            <ac:spMk id="19" creationId="{B81DF901-656E-8040-8F1F-2142209E3920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19" creationId="{CCBCC28A-2336-9B7A-0A89-E95D09C1A305}"/>
          </ac:spMkLst>
        </pc:spChg>
        <pc:spChg chg="add del mod">
          <ac:chgData name="Stuart C Wilde MBE" userId="effe1fc91cccb1d5" providerId="LiveId" clId="{9F1B52B4-41B3-1F47-9B1D-BED38D76C566}" dt="2022-10-17T19:11:56.123" v="16143" actId="478"/>
          <ac:spMkLst>
            <pc:docMk/>
            <pc:sldMk cId="2060847742" sldId="271"/>
            <ac:spMk id="20" creationId="{201138C4-D36B-4F11-81F5-4114010CF396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1" creationId="{4CD2DF94-BC71-735F-7965-417B29304538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2" creationId="{0BB25B4B-F27E-8ADB-6A8C-E449AF123D89}"/>
          </ac:spMkLst>
        </pc:spChg>
        <pc:spChg chg="add del mod">
          <ac:chgData name="Stuart C Wilde MBE" userId="effe1fc91cccb1d5" providerId="LiveId" clId="{9F1B52B4-41B3-1F47-9B1D-BED38D76C566}" dt="2022-10-16T20:09:00.908" v="14461" actId="478"/>
          <ac:spMkLst>
            <pc:docMk/>
            <pc:sldMk cId="2060847742" sldId="271"/>
            <ac:spMk id="23" creationId="{39206391-9BE9-2798-9342-2346DDC91CF1}"/>
          </ac:spMkLst>
        </pc:spChg>
        <pc:spChg chg="add del mod">
          <ac:chgData name="Stuart C Wilde MBE" userId="effe1fc91cccb1d5" providerId="LiveId" clId="{9F1B52B4-41B3-1F47-9B1D-BED38D76C566}" dt="2022-10-17T19:12:01.226" v="16144" actId="478"/>
          <ac:spMkLst>
            <pc:docMk/>
            <pc:sldMk cId="2060847742" sldId="271"/>
            <ac:spMk id="23" creationId="{5E7491F2-CD47-0340-FE35-0A7E0B4A707C}"/>
          </ac:spMkLst>
        </pc:spChg>
        <pc:spChg chg="add mod">
          <ac:chgData name="Stuart C Wilde MBE" userId="effe1fc91cccb1d5" providerId="LiveId" clId="{9F1B52B4-41B3-1F47-9B1D-BED38D76C566}" dt="2022-10-18T19:35:01.803" v="18114" actId="1038"/>
          <ac:spMkLst>
            <pc:docMk/>
            <pc:sldMk cId="2060847742" sldId="271"/>
            <ac:spMk id="23" creationId="{A90C5843-709E-4EFF-763E-3E9053452786}"/>
          </ac:spMkLst>
        </pc:spChg>
        <pc:spChg chg="add del mod">
          <ac:chgData name="Stuart C Wilde MBE" userId="effe1fc91cccb1d5" providerId="LiveId" clId="{9F1B52B4-41B3-1F47-9B1D-BED38D76C566}" dt="2022-10-16T20:08:50.909" v="14456"/>
          <ac:spMkLst>
            <pc:docMk/>
            <pc:sldMk cId="2060847742" sldId="271"/>
            <ac:spMk id="24" creationId="{4F865841-FDB1-C49D-F316-0305B438C234}"/>
          </ac:spMkLst>
        </pc:spChg>
        <pc:spChg chg="add mod">
          <ac:chgData name="Stuart C Wilde MBE" userId="effe1fc91cccb1d5" providerId="LiveId" clId="{9F1B52B4-41B3-1F47-9B1D-BED38D76C566}" dt="2022-10-17T19:12:58.048" v="16151"/>
          <ac:spMkLst>
            <pc:docMk/>
            <pc:sldMk cId="2060847742" sldId="271"/>
            <ac:spMk id="24" creationId="{B6CE6736-3911-A05C-AEE6-CE5A7DA3D075}"/>
          </ac:spMkLst>
        </pc:spChg>
        <pc:spChg chg="add mod">
          <ac:chgData name="Stuart C Wilde MBE" userId="effe1fc91cccb1d5" providerId="LiveId" clId="{9F1B52B4-41B3-1F47-9B1D-BED38D76C566}" dt="2022-10-18T19:30:58.062" v="18015" actId="207"/>
          <ac:spMkLst>
            <pc:docMk/>
            <pc:sldMk cId="2060847742" sldId="271"/>
            <ac:spMk id="26" creationId="{CE4602FE-D23E-A880-AD20-3B0BFF2E02D4}"/>
          </ac:spMkLst>
        </pc:spChg>
        <pc:spChg chg="add mod">
          <ac:chgData name="Stuart C Wilde MBE" userId="effe1fc91cccb1d5" providerId="LiveId" clId="{9F1B52B4-41B3-1F47-9B1D-BED38D76C566}" dt="2022-10-18T19:30:39.829" v="18014" actId="207"/>
          <ac:spMkLst>
            <pc:docMk/>
            <pc:sldMk cId="2060847742" sldId="271"/>
            <ac:spMk id="27" creationId="{B78A56DE-C509-F25E-C4FC-14C001C5CEB0}"/>
          </ac:spMkLst>
        </pc:spChg>
        <pc:spChg chg="add mod">
          <ac:chgData name="Stuart C Wilde MBE" userId="effe1fc91cccb1d5" providerId="LiveId" clId="{9F1B52B4-41B3-1F47-9B1D-BED38D76C566}" dt="2022-10-18T19:31:15.217" v="18017" actId="207"/>
          <ac:spMkLst>
            <pc:docMk/>
            <pc:sldMk cId="2060847742" sldId="271"/>
            <ac:spMk id="28" creationId="{5E7BA415-584A-0F99-1E4D-4FA0587AD4D2}"/>
          </ac:spMkLst>
        </pc:spChg>
        <pc:spChg chg="add del mod">
          <ac:chgData name="Stuart C Wilde MBE" userId="effe1fc91cccb1d5" providerId="LiveId" clId="{9F1B52B4-41B3-1F47-9B1D-BED38D76C566}" dt="2022-10-17T19:13:06.272" v="16153" actId="478"/>
          <ac:spMkLst>
            <pc:docMk/>
            <pc:sldMk cId="2060847742" sldId="271"/>
            <ac:spMk id="30" creationId="{6B74EDE1-ADE9-CD6B-220B-6E968E524C07}"/>
          </ac:spMkLst>
        </pc:spChg>
        <pc:spChg chg="add mod">
          <ac:chgData name="Stuart C Wilde MBE" userId="effe1fc91cccb1d5" providerId="LiveId" clId="{9F1B52B4-41B3-1F47-9B1D-BED38D76C566}" dt="2022-10-18T19:47:13.011" v="18718" actId="1076"/>
          <ac:spMkLst>
            <pc:docMk/>
            <pc:sldMk cId="2060847742" sldId="271"/>
            <ac:spMk id="37" creationId="{464D0E40-86CA-4EF9-1597-51E24390CCB3}"/>
          </ac:spMkLst>
        </pc:spChg>
        <pc:spChg chg="add del mod">
          <ac:chgData name="Stuart C Wilde MBE" userId="effe1fc91cccb1d5" providerId="LiveId" clId="{9F1B52B4-41B3-1F47-9B1D-BED38D76C566}" dt="2022-10-17T19:07:55.503" v="16056" actId="478"/>
          <ac:spMkLst>
            <pc:docMk/>
            <pc:sldMk cId="2060847742" sldId="271"/>
            <ac:spMk id="38" creationId="{62806559-90F5-5039-9C91-2B343A23FAAC}"/>
          </ac:spMkLst>
        </pc:spChg>
        <pc:graphicFrameChg chg="add del mod modGraphic">
          <ac:chgData name="Stuart C Wilde MBE" userId="effe1fc91cccb1d5" providerId="LiveId" clId="{9F1B52B4-41B3-1F47-9B1D-BED38D76C566}" dt="2022-10-17T19:08:17.462" v="16060" actId="478"/>
          <ac:graphicFrameMkLst>
            <pc:docMk/>
            <pc:sldMk cId="2060847742" sldId="271"/>
            <ac:graphicFrameMk id="5" creationId="{C25E7711-815D-86C1-9E97-EF100F562444}"/>
          </ac:graphicFrameMkLst>
        </pc:graphicFrameChg>
        <pc:graphicFrameChg chg="add del mod">
          <ac:chgData name="Stuart C Wilde MBE" userId="effe1fc91cccb1d5" providerId="LiveId" clId="{9F1B52B4-41B3-1F47-9B1D-BED38D76C566}" dt="2022-10-17T19:08:34.904" v="16062" actId="478"/>
          <ac:graphicFrameMkLst>
            <pc:docMk/>
            <pc:sldMk cId="2060847742" sldId="271"/>
            <ac:graphicFrameMk id="19" creationId="{838DEB02-9AE3-E6DB-8BA4-7DF9A070C669}"/>
          </ac:graphicFrameMkLst>
        </pc:graphicFrameChg>
        <pc:picChg chg="add del mod">
          <ac:chgData name="Stuart C Wilde MBE" userId="effe1fc91cccb1d5" providerId="LiveId" clId="{9F1B52B4-41B3-1F47-9B1D-BED38D76C566}" dt="2022-10-18T19:15:46.719" v="17712" actId="478"/>
          <ac:picMkLst>
            <pc:docMk/>
            <pc:sldMk cId="2060847742" sldId="271"/>
            <ac:picMk id="2" creationId="{2CD886B1-449A-D72C-E058-0C384C713159}"/>
          </ac:picMkLst>
        </pc:picChg>
        <pc:picChg chg="add del mod">
          <ac:chgData name="Stuart C Wilde MBE" userId="effe1fc91cccb1d5" providerId="LiveId" clId="{9F1B52B4-41B3-1F47-9B1D-BED38D76C566}" dt="2022-10-17T19:58:06.876" v="17052" actId="478"/>
          <ac:picMkLst>
            <pc:docMk/>
            <pc:sldMk cId="2060847742" sldId="271"/>
            <ac:picMk id="21" creationId="{CE3752D9-FDD8-A07A-9C5A-845F77AD9E1C}"/>
          </ac:picMkLst>
        </pc:picChg>
        <pc:picChg chg="add mod">
          <ac:chgData name="Stuart C Wilde MBE" userId="effe1fc91cccb1d5" providerId="LiveId" clId="{9F1B52B4-41B3-1F47-9B1D-BED38D76C566}" dt="2022-10-18T19:35:01.803" v="18114" actId="1038"/>
          <ac:picMkLst>
            <pc:docMk/>
            <pc:sldMk cId="2060847742" sldId="271"/>
            <ac:picMk id="22" creationId="{CC1C317E-EDD1-EE98-D869-DB4D3FB2F60F}"/>
          </ac:picMkLst>
        </pc:picChg>
        <pc:cxnChg chg="add mod">
          <ac:chgData name="Stuart C Wilde MBE" userId="effe1fc91cccb1d5" providerId="LiveId" clId="{9F1B52B4-41B3-1F47-9B1D-BED38D76C566}" dt="2022-10-18T19:35:01.803" v="18114" actId="1038"/>
          <ac:cxnSpMkLst>
            <pc:docMk/>
            <pc:sldMk cId="2060847742" sldId="271"/>
            <ac:cxnSpMk id="20" creationId="{24783506-4BAB-D41D-FACA-034FE45F581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7" creationId="{EE0623CE-DB50-86B1-3D70-B4061C53F90B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8" creationId="{15DF648F-EF37-6FD5-4494-24660713F730}"/>
          </ac:cxnSpMkLst>
        </pc:cxnChg>
        <pc:cxnChg chg="add del mod">
          <ac:chgData name="Stuart C Wilde MBE" userId="effe1fc91cccb1d5" providerId="LiveId" clId="{9F1B52B4-41B3-1F47-9B1D-BED38D76C566}" dt="2022-10-17T19:07:51.881" v="16054" actId="478"/>
          <ac:cxnSpMkLst>
            <pc:docMk/>
            <pc:sldMk cId="2060847742" sldId="271"/>
            <ac:cxnSpMk id="29" creationId="{863CD5CC-31AA-5055-EFF3-E20E66080A85}"/>
          </ac:cxnSpMkLst>
        </pc:cxnChg>
        <pc:cxnChg chg="add">
          <ac:chgData name="Stuart C Wilde MBE" userId="effe1fc91cccb1d5" providerId="LiveId" clId="{9F1B52B4-41B3-1F47-9B1D-BED38D76C566}" dt="2022-10-18T19:21:01.217" v="17863" actId="11529"/>
          <ac:cxnSpMkLst>
            <pc:docMk/>
            <pc:sldMk cId="2060847742" sldId="271"/>
            <ac:cxnSpMk id="30" creationId="{2244C755-9197-E829-B0CC-E1D246AEEBA0}"/>
          </ac:cxnSpMkLst>
        </pc:cxnChg>
        <pc:cxnChg chg="add mod">
          <ac:chgData name="Stuart C Wilde MBE" userId="effe1fc91cccb1d5" providerId="LiveId" clId="{9F1B52B4-41B3-1F47-9B1D-BED38D76C566}" dt="2022-10-18T19:21:16.930" v="17866" actId="14100"/>
          <ac:cxnSpMkLst>
            <pc:docMk/>
            <pc:sldMk cId="2060847742" sldId="271"/>
            <ac:cxnSpMk id="31" creationId="{207608F8-B291-739A-896F-F742FCF1A149}"/>
          </ac:cxnSpMkLst>
        </pc:cxnChg>
        <pc:cxnChg chg="add mod">
          <ac:chgData name="Stuart C Wilde MBE" userId="effe1fc91cccb1d5" providerId="LiveId" clId="{9F1B52B4-41B3-1F47-9B1D-BED38D76C566}" dt="2022-10-18T19:21:30.581" v="17869" actId="14100"/>
          <ac:cxnSpMkLst>
            <pc:docMk/>
            <pc:sldMk cId="2060847742" sldId="271"/>
            <ac:cxnSpMk id="34" creationId="{4904F901-B433-CB46-E56F-30F1CFB97C1F}"/>
          </ac:cxnSpMkLst>
        </pc:cxnChg>
        <pc:cxnChg chg="add del mod">
          <ac:chgData name="Stuart C Wilde MBE" userId="effe1fc91cccb1d5" providerId="LiveId" clId="{9F1B52B4-41B3-1F47-9B1D-BED38D76C566}" dt="2022-10-17T19:07:54.173" v="16055" actId="478"/>
          <ac:cxnSpMkLst>
            <pc:docMk/>
            <pc:sldMk cId="2060847742" sldId="271"/>
            <ac:cxnSpMk id="34" creationId="{A20E3876-8342-0972-D521-BE068D795298}"/>
          </ac:cxnSpMkLst>
        </pc:cxnChg>
      </pc:sldChg>
      <pc:sldChg chg="modSp add mod">
        <pc:chgData name="Stuart C Wilde MBE" userId="effe1fc91cccb1d5" providerId="LiveId" clId="{9F1B52B4-41B3-1F47-9B1D-BED38D76C566}" dt="2022-10-09T18:51:03.198" v="1159" actId="20577"/>
        <pc:sldMkLst>
          <pc:docMk/>
          <pc:sldMk cId="4112460443" sldId="272"/>
        </pc:sldMkLst>
        <pc:spChg chg="mod">
          <ac:chgData name="Stuart C Wilde MBE" userId="effe1fc91cccb1d5" providerId="LiveId" clId="{9F1B52B4-41B3-1F47-9B1D-BED38D76C566}" dt="2022-10-09T18:49:49.110" v="1121" actId="20577"/>
          <ac:spMkLst>
            <pc:docMk/>
            <pc:sldMk cId="4112460443" sldId="272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8:51:03.198" v="1159" actId="20577"/>
          <ac:spMkLst>
            <pc:docMk/>
            <pc:sldMk cId="4112460443" sldId="272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07:23.092" v="1813" actId="20577"/>
        <pc:sldMkLst>
          <pc:docMk/>
          <pc:sldMk cId="102949157" sldId="273"/>
        </pc:sldMkLst>
        <pc:spChg chg="mod">
          <ac:chgData name="Stuart C Wilde MBE" userId="effe1fc91cccb1d5" providerId="LiveId" clId="{9F1B52B4-41B3-1F47-9B1D-BED38D76C566}" dt="2022-10-09T19:06:41.392" v="1795" actId="20577"/>
          <ac:spMkLst>
            <pc:docMk/>
            <pc:sldMk cId="102949157" sldId="273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07:23.092" v="1813" actId="20577"/>
          <ac:spMkLst>
            <pc:docMk/>
            <pc:sldMk cId="102949157" sldId="273"/>
            <ac:spMk id="5" creationId="{9E1EA045-D621-4A4E-8445-31F43810C0E9}"/>
          </ac:spMkLst>
        </pc:spChg>
      </pc:sldChg>
      <pc:sldChg chg="modSp add mod">
        <pc:chgData name="Stuart C Wilde MBE" userId="effe1fc91cccb1d5" providerId="LiveId" clId="{9F1B52B4-41B3-1F47-9B1D-BED38D76C566}" dt="2022-10-09T19:21:30.964" v="2139" actId="20577"/>
        <pc:sldMkLst>
          <pc:docMk/>
          <pc:sldMk cId="2060456373" sldId="274"/>
        </pc:sldMkLst>
        <pc:spChg chg="mod">
          <ac:chgData name="Stuart C Wilde MBE" userId="effe1fc91cccb1d5" providerId="LiveId" clId="{9F1B52B4-41B3-1F47-9B1D-BED38D76C566}" dt="2022-10-09T19:21:21.705" v="2132" actId="20577"/>
          <ac:spMkLst>
            <pc:docMk/>
            <pc:sldMk cId="2060456373" sldId="274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09T19:21:30.964" v="2139" actId="20577"/>
          <ac:spMkLst>
            <pc:docMk/>
            <pc:sldMk cId="2060456373" sldId="274"/>
            <ac:spMk id="5" creationId="{9E1EA045-D621-4A4E-8445-31F43810C0E9}"/>
          </ac:spMkLst>
        </pc:spChg>
      </pc:sldChg>
      <pc:sldChg chg="addSp modSp add mod">
        <pc:chgData name="Stuart C Wilde MBE" userId="effe1fc91cccb1d5" providerId="LiveId" clId="{9F1B52B4-41B3-1F47-9B1D-BED38D76C566}" dt="2022-10-11T15:13:13.667" v="6001" actId="1076"/>
        <pc:sldMkLst>
          <pc:docMk/>
          <pc:sldMk cId="1881481417" sldId="275"/>
        </pc:sldMkLst>
        <pc:spChg chg="add mod">
          <ac:chgData name="Stuart C Wilde MBE" userId="effe1fc91cccb1d5" providerId="LiveId" clId="{9F1B52B4-41B3-1F47-9B1D-BED38D76C566}" dt="2022-10-11T15:13:13.667" v="6001" actId="1076"/>
          <ac:spMkLst>
            <pc:docMk/>
            <pc:sldMk cId="1881481417" sldId="275"/>
            <ac:spMk id="2" creationId="{C49BE38D-DD85-9FC9-FF8E-FAF272C1411A}"/>
          </ac:spMkLst>
        </pc:spChg>
        <pc:spChg chg="mod">
          <ac:chgData name="Stuart C Wilde MBE" userId="effe1fc91cccb1d5" providerId="LiveId" clId="{9F1B52B4-41B3-1F47-9B1D-BED38D76C566}" dt="2022-10-11T15:12:28.714" v="5963" actId="20577"/>
          <ac:spMkLst>
            <pc:docMk/>
            <pc:sldMk cId="1881481417" sldId="275"/>
            <ac:spMk id="3" creationId="{CAE838A7-2F0D-41D2-863A-EF65DC8A6982}"/>
          </ac:spMkLst>
        </pc:spChg>
        <pc:spChg chg="mod">
          <ac:chgData name="Stuart C Wilde MBE" userId="effe1fc91cccb1d5" providerId="LiveId" clId="{9F1B52B4-41B3-1F47-9B1D-BED38D76C566}" dt="2022-10-11T15:12:50.036" v="5999" actId="20577"/>
          <ac:spMkLst>
            <pc:docMk/>
            <pc:sldMk cId="1881481417" sldId="275"/>
            <ac:spMk id="5" creationId="{9E1EA045-D621-4A4E-8445-31F43810C0E9}"/>
          </ac:spMkLst>
        </pc:spChg>
      </pc:sldChg>
      <pc:sldChg chg="addSp delSp modSp add mod">
        <pc:chgData name="Stuart C Wilde MBE" userId="effe1fc91cccb1d5" providerId="LiveId" clId="{9F1B52B4-41B3-1F47-9B1D-BED38D76C566}" dt="2022-10-19T20:26:23.220" v="20063" actId="20577"/>
        <pc:sldMkLst>
          <pc:docMk/>
          <pc:sldMk cId="1222786181" sldId="276"/>
        </pc:sldMkLst>
        <pc:spChg chg="add mod">
          <ac:chgData name="Stuart C Wilde MBE" userId="effe1fc91cccb1d5" providerId="LiveId" clId="{9F1B52B4-41B3-1F47-9B1D-BED38D76C566}" dt="2022-10-14T19:45:11.234" v="9338" actId="1037"/>
          <ac:spMkLst>
            <pc:docMk/>
            <pc:sldMk cId="1222786181" sldId="276"/>
            <ac:spMk id="2" creationId="{6B557050-72B8-5F4C-3CD9-40025CFAC9B8}"/>
          </ac:spMkLst>
        </pc:spChg>
        <pc:spChg chg="mod">
          <ac:chgData name="Stuart C Wilde MBE" userId="effe1fc91cccb1d5" providerId="LiveId" clId="{9F1B52B4-41B3-1F47-9B1D-BED38D76C566}" dt="2022-10-19T20:26:23.220" v="20063" actId="20577"/>
          <ac:spMkLst>
            <pc:docMk/>
            <pc:sldMk cId="1222786181" sldId="276"/>
            <ac:spMk id="5" creationId="{9E1EA045-D621-4A4E-8445-31F43810C0E9}"/>
          </ac:spMkLst>
        </pc:spChg>
        <pc:spChg chg="del">
          <ac:chgData name="Stuart C Wilde MBE" userId="effe1fc91cccb1d5" providerId="LiveId" clId="{9F1B52B4-41B3-1F47-9B1D-BED38D76C566}" dt="2022-10-14T19:45:04.417" v="9321" actId="478"/>
          <ac:spMkLst>
            <pc:docMk/>
            <pc:sldMk cId="1222786181" sldId="276"/>
            <ac:spMk id="6" creationId="{B9F73CAD-6FCB-66DF-0051-2A10CBF01A85}"/>
          </ac:spMkLst>
        </pc:spChg>
        <pc:spChg chg="mod">
          <ac:chgData name="Stuart C Wilde MBE" userId="effe1fc91cccb1d5" providerId="LiveId" clId="{9F1B52B4-41B3-1F47-9B1D-BED38D76C566}" dt="2022-10-19T19:44:30.161" v="18993" actId="1037"/>
          <ac:spMkLst>
            <pc:docMk/>
            <pc:sldMk cId="1222786181" sldId="276"/>
            <ac:spMk id="12" creationId="{A8E3466C-BCE7-0B76-9B68-E99D942D5045}"/>
          </ac:spMkLst>
        </pc:spChg>
        <pc:spChg chg="mod">
          <ac:chgData name="Stuart C Wilde MBE" userId="effe1fc91cccb1d5" providerId="LiveId" clId="{9F1B52B4-41B3-1F47-9B1D-BED38D76C566}" dt="2022-10-19T19:44:20.583" v="18972" actId="1037"/>
          <ac:spMkLst>
            <pc:docMk/>
            <pc:sldMk cId="1222786181" sldId="276"/>
            <ac:spMk id="13" creationId="{63AFC7AD-2143-E24A-5C96-6FAFF9863AF9}"/>
          </ac:spMkLst>
        </pc:spChg>
        <pc:spChg chg="mod">
          <ac:chgData name="Stuart C Wilde MBE" userId="effe1fc91cccb1d5" providerId="LiveId" clId="{9F1B52B4-41B3-1F47-9B1D-BED38D76C566}" dt="2022-10-19T19:44:09.716" v="18954" actId="14100"/>
          <ac:spMkLst>
            <pc:docMk/>
            <pc:sldMk cId="1222786181" sldId="276"/>
            <ac:spMk id="15" creationId="{1008C5BB-722B-9CBC-80C3-1744E17A8303}"/>
          </ac:spMkLst>
        </pc:spChg>
        <pc:graphicFrameChg chg="add del mod">
          <ac:chgData name="Stuart C Wilde MBE" userId="effe1fc91cccb1d5" providerId="LiveId" clId="{9F1B52B4-41B3-1F47-9B1D-BED38D76C566}" dt="2022-10-14T20:13:10.141" v="9430" actId="478"/>
          <ac:graphicFrameMkLst>
            <pc:docMk/>
            <pc:sldMk cId="1222786181" sldId="276"/>
            <ac:graphicFrameMk id="3" creationId="{C6F6F234-8048-5819-2583-2D896E503B1F}"/>
          </ac:graphicFrameMkLst>
        </pc:graphicFrameChg>
        <pc:graphicFrameChg chg="del mod modGraphic">
          <ac:chgData name="Stuart C Wilde MBE" userId="effe1fc91cccb1d5" providerId="LiveId" clId="{9F1B52B4-41B3-1F47-9B1D-BED38D76C566}" dt="2022-10-19T19:41:09.397" v="18902" actId="478"/>
          <ac:graphicFrameMkLst>
            <pc:docMk/>
            <pc:sldMk cId="1222786181" sldId="276"/>
            <ac:graphicFrameMk id="7" creationId="{EF103102-8AB8-AFCD-E24A-DB13448D65CC}"/>
          </ac:graphicFrameMkLst>
        </pc:graphicFrameChg>
        <pc:graphicFrameChg chg="add mod modGraphic">
          <ac:chgData name="Stuart C Wilde MBE" userId="effe1fc91cccb1d5" providerId="LiveId" clId="{9F1B52B4-41B3-1F47-9B1D-BED38D76C566}" dt="2022-10-19T19:43:49.820" v="18953" actId="122"/>
          <ac:graphicFrameMkLst>
            <pc:docMk/>
            <pc:sldMk cId="1222786181" sldId="276"/>
            <ac:graphicFrameMk id="16" creationId="{00C37C4D-B167-0EE9-3639-CFFB8D7468FA}"/>
          </ac:graphicFrameMkLst>
        </pc:graphicFrameChg>
        <pc:graphicFrameChg chg="add del mod">
          <ac:chgData name="Stuart C Wilde MBE" userId="effe1fc91cccb1d5" providerId="LiveId" clId="{9F1B52B4-41B3-1F47-9B1D-BED38D76C566}" dt="2022-10-19T19:42:54.884" v="18948" actId="478"/>
          <ac:graphicFrameMkLst>
            <pc:docMk/>
            <pc:sldMk cId="1222786181" sldId="276"/>
            <ac:graphicFrameMk id="17" creationId="{5C8FFF42-054C-97C4-00A2-7455DB817B51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3:57.743" v="9435" actId="478"/>
          <ac:graphicFrameMkLst>
            <pc:docMk/>
            <pc:sldMk cId="1222786181" sldId="276"/>
            <ac:graphicFrameMk id="19" creationId="{AE0D1EBD-2942-600B-10FB-997005BC4B1C}"/>
          </ac:graphicFrameMkLst>
        </pc:graphicFrameChg>
        <pc:graphicFrameChg chg="add del mod">
          <ac:chgData name="Stuart C Wilde MBE" userId="effe1fc91cccb1d5" providerId="LiveId" clId="{9F1B52B4-41B3-1F47-9B1D-BED38D76C566}" dt="2022-10-14T20:14:05.665" v="9437" actId="478"/>
          <ac:graphicFrameMkLst>
            <pc:docMk/>
            <pc:sldMk cId="1222786181" sldId="276"/>
            <ac:graphicFrameMk id="20" creationId="{E3600D22-17BA-BE3A-65D5-CBE9D600C1D8}"/>
          </ac:graphicFrameMkLst>
        </pc:graphicFrameChg>
        <pc:graphicFrameChg chg="add del mod">
          <ac:chgData name="Stuart C Wilde MBE" userId="effe1fc91cccb1d5" providerId="LiveId" clId="{9F1B52B4-41B3-1F47-9B1D-BED38D76C566}" dt="2022-10-14T20:14:21.265" v="9439" actId="478"/>
          <ac:graphicFrameMkLst>
            <pc:docMk/>
            <pc:sldMk cId="1222786181" sldId="276"/>
            <ac:graphicFrameMk id="21" creationId="{09AAF6DA-A67A-36CA-EA86-DB49A653FDF7}"/>
          </ac:graphicFrameMkLst>
        </pc:graphicFrameChg>
        <pc:graphicFrameChg chg="add del mod">
          <ac:chgData name="Stuart C Wilde MBE" userId="effe1fc91cccb1d5" providerId="LiveId" clId="{9F1B52B4-41B3-1F47-9B1D-BED38D76C566}" dt="2022-10-14T20:14:32.905" v="9441" actId="478"/>
          <ac:graphicFrameMkLst>
            <pc:docMk/>
            <pc:sldMk cId="1222786181" sldId="276"/>
            <ac:graphicFrameMk id="22" creationId="{D33ED3AA-A918-D8C1-0B85-B535EF2B6519}"/>
          </ac:graphicFrameMkLst>
        </pc:graphicFrameChg>
        <pc:graphicFrameChg chg="add del mod modGraphic">
          <ac:chgData name="Stuart C Wilde MBE" userId="effe1fc91cccb1d5" providerId="LiveId" clId="{9F1B52B4-41B3-1F47-9B1D-BED38D76C566}" dt="2022-10-14T20:16:49.917" v="9452" actId="478"/>
          <ac:graphicFrameMkLst>
            <pc:docMk/>
            <pc:sldMk cId="1222786181" sldId="276"/>
            <ac:graphicFrameMk id="23" creationId="{A70F5AA3-466A-6841-2790-4449FB5A2E41}"/>
          </ac:graphicFrameMkLst>
        </pc:graphicFrameChg>
        <pc:graphicFrameChg chg="add del mod">
          <ac:chgData name="Stuart C Wilde MBE" userId="effe1fc91cccb1d5" providerId="LiveId" clId="{9F1B52B4-41B3-1F47-9B1D-BED38D76C566}" dt="2022-10-14T20:15:38.142" v="9445"/>
          <ac:graphicFrameMkLst>
            <pc:docMk/>
            <pc:sldMk cId="1222786181" sldId="276"/>
            <ac:graphicFrameMk id="24" creationId="{66D9FBB0-38EA-FA30-CFCD-D2C2BC0249FD}"/>
          </ac:graphicFrameMkLst>
        </pc:graphicFrameChg>
      </pc:sldChg>
      <pc:sldChg chg="modSp mod">
        <pc:chgData name="Stuart C Wilde MBE" userId="effe1fc91cccb1d5" providerId="LiveId" clId="{9F1B52B4-41B3-1F47-9B1D-BED38D76C566}" dt="2022-10-17T19:10:38.331" v="16101" actId="20577"/>
        <pc:sldMkLst>
          <pc:docMk/>
          <pc:sldMk cId="2161428637" sldId="277"/>
        </pc:sldMkLst>
        <pc:spChg chg="mod">
          <ac:chgData name="Stuart C Wilde MBE" userId="effe1fc91cccb1d5" providerId="LiveId" clId="{9F1B52B4-41B3-1F47-9B1D-BED38D76C566}" dt="2022-10-17T19:10:38.331" v="16101" actId="20577"/>
          <ac:spMkLst>
            <pc:docMk/>
            <pc:sldMk cId="2161428637" sldId="277"/>
            <ac:spMk id="16" creationId="{050115FC-1347-44A0-978B-7ACA9C318328}"/>
          </ac:spMkLst>
        </pc:spChg>
      </pc:sldChg>
      <pc:sldChg chg="add">
        <pc:chgData name="Stuart C Wilde MBE" userId="effe1fc91cccb1d5" providerId="LiveId" clId="{9F1B52B4-41B3-1F47-9B1D-BED38D76C566}" dt="2022-10-16T21:12:17.852" v="15860"/>
        <pc:sldMkLst>
          <pc:docMk/>
          <pc:sldMk cId="4234383999" sldId="278"/>
        </pc:sldMkLst>
      </pc:sldChg>
    </pc:docChg>
  </pc:docChgLst>
  <pc:docChgLst>
    <pc:chgData name="Stuart C Wilde MBE" userId="effe1fc91cccb1d5" providerId="LiveId" clId="{8ABEFA38-92CC-5145-8E42-8A047B7E19B4}"/>
    <pc:docChg chg="undo custSel addSld modSld">
      <pc:chgData name="Stuart C Wilde MBE" userId="effe1fc91cccb1d5" providerId="LiveId" clId="{8ABEFA38-92CC-5145-8E42-8A047B7E19B4}" dt="2023-05-16T18:54:54.983" v="3114"/>
      <pc:docMkLst>
        <pc:docMk/>
      </pc:docMkLst>
      <pc:sldChg chg="modSp mod">
        <pc:chgData name="Stuart C Wilde MBE" userId="effe1fc91cccb1d5" providerId="LiveId" clId="{8ABEFA38-92CC-5145-8E42-8A047B7E19B4}" dt="2023-05-16T13:53:47.482" v="3073" actId="20577"/>
        <pc:sldMkLst>
          <pc:docMk/>
          <pc:sldMk cId="3690740411" sldId="256"/>
        </pc:sldMkLst>
        <pc:spChg chg="mod">
          <ac:chgData name="Stuart C Wilde MBE" userId="effe1fc91cccb1d5" providerId="LiveId" clId="{8ABEFA38-92CC-5145-8E42-8A047B7E19B4}" dt="2023-05-16T13:53:47.482" v="3073" actId="20577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mod">
        <pc:chgData name="Stuart C Wilde MBE" userId="effe1fc91cccb1d5" providerId="LiveId" clId="{8ABEFA38-92CC-5145-8E42-8A047B7E19B4}" dt="2023-05-16T14:00:37.293" v="3074" actId="5736"/>
        <pc:sldMkLst>
          <pc:docMk/>
          <pc:sldMk cId="832641308" sldId="261"/>
        </pc:sldMkLst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37.293" v="3074" actId="5736"/>
          <ac:spMkLst>
            <pc:docMk/>
            <pc:sldMk cId="832641308" sldId="26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37.293" v="3074" actId="5736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graphicFrameChg chg="del">
          <ac:chgData name="Stuart C Wilde MBE" userId="effe1fc91cccb1d5" providerId="LiveId" clId="{8ABEFA38-92CC-5145-8E42-8A047B7E19B4}" dt="2023-04-24T20:11:21.073" v="146" actId="478"/>
          <ac:graphicFrameMkLst>
            <pc:docMk/>
            <pc:sldMk cId="832641308" sldId="261"/>
            <ac:graphicFrameMk id="12" creationId="{2D82962A-BA63-E834-7F54-30398B05023A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08T21:20:38.596" v="1947" actId="167"/>
        <pc:sldMkLst>
          <pc:docMk/>
          <pc:sldMk cId="2060847742" sldId="271"/>
        </pc:sldMkLst>
        <pc:spChg chg="mod">
          <ac:chgData name="Stuart C Wilde MBE" userId="effe1fc91cccb1d5" providerId="LiveId" clId="{8ABEFA38-92CC-5145-8E42-8A047B7E19B4}" dt="2023-04-24T20:24:57.086" v="541" actId="1582"/>
          <ac:spMkLst>
            <pc:docMk/>
            <pc:sldMk cId="2060847742" sldId="271"/>
            <ac:spMk id="17" creationId="{1F47861F-9A7A-FA95-833B-C47B6B92A94B}"/>
          </ac:spMkLst>
        </pc:spChg>
        <pc:picChg chg="add del mod">
          <ac:chgData name="Stuart C Wilde MBE" userId="effe1fc91cccb1d5" providerId="LiveId" clId="{8ABEFA38-92CC-5145-8E42-8A047B7E19B4}" dt="2023-05-08T19:31:24.908" v="1525" actId="478"/>
          <ac:picMkLst>
            <pc:docMk/>
            <pc:sldMk cId="2060847742" sldId="271"/>
            <ac:picMk id="5" creationId="{12193567-7F81-35CC-C690-96E8E9740456}"/>
          </ac:picMkLst>
        </pc:picChg>
        <pc:picChg chg="add mod">
          <ac:chgData name="Stuart C Wilde MBE" userId="effe1fc91cccb1d5" providerId="LiveId" clId="{8ABEFA38-92CC-5145-8E42-8A047B7E19B4}" dt="2023-05-08T21:20:38.596" v="1947" actId="167"/>
          <ac:picMkLst>
            <pc:docMk/>
            <pc:sldMk cId="2060847742" sldId="271"/>
            <ac:picMk id="5" creationId="{BD697733-39F0-5F7A-B603-01F78D28A714}"/>
          </ac:picMkLst>
        </pc:picChg>
        <pc:picChg chg="add del mod">
          <ac:chgData name="Stuart C Wilde MBE" userId="effe1fc91cccb1d5" providerId="LiveId" clId="{8ABEFA38-92CC-5145-8E42-8A047B7E19B4}" dt="2023-05-08T21:20:27.390" v="1936" actId="478"/>
          <ac:picMkLst>
            <pc:docMk/>
            <pc:sldMk cId="2060847742" sldId="271"/>
            <ac:picMk id="6" creationId="{3D840972-4CF5-DC46-3ADF-B1D0170BD064}"/>
          </ac:picMkLst>
        </pc:picChg>
        <pc:picChg chg="del">
          <ac:chgData name="Stuart C Wilde MBE" userId="effe1fc91cccb1d5" providerId="LiveId" clId="{8ABEFA38-92CC-5145-8E42-8A047B7E19B4}" dt="2023-04-24T20:03:52.922" v="32" actId="478"/>
          <ac:picMkLst>
            <pc:docMk/>
            <pc:sldMk cId="2060847742" sldId="271"/>
            <ac:picMk id="6" creationId="{A698C0B7-D074-BBAF-1E59-E364AA59B70B}"/>
          </ac:picMkLst>
        </pc:picChg>
      </pc:sldChg>
      <pc:sldChg chg="modSp mod">
        <pc:chgData name="Stuart C Wilde MBE" userId="effe1fc91cccb1d5" providerId="LiveId" clId="{8ABEFA38-92CC-5145-8E42-8A047B7E19B4}" dt="2023-04-26T11:09:09.811" v="1040" actId="20577"/>
        <pc:sldMkLst>
          <pc:docMk/>
          <pc:sldMk cId="1923896702" sldId="275"/>
        </pc:sldMkLst>
        <pc:spChg chg="mod">
          <ac:chgData name="Stuart C Wilde MBE" userId="effe1fc91cccb1d5" providerId="LiveId" clId="{8ABEFA38-92CC-5145-8E42-8A047B7E19B4}" dt="2023-04-26T11:09:09.811" v="1040" actId="20577"/>
          <ac:spMkLst>
            <pc:docMk/>
            <pc:sldMk cId="1923896702" sldId="275"/>
            <ac:spMk id="16" creationId="{71E6EA0F-0A9C-7217-ED8F-E92872379633}"/>
          </ac:spMkLst>
        </pc:spChg>
      </pc:sldChg>
      <pc:sldChg chg="modSp mod">
        <pc:chgData name="Stuart C Wilde MBE" userId="effe1fc91cccb1d5" providerId="LiveId" clId="{8ABEFA38-92CC-5145-8E42-8A047B7E19B4}" dt="2023-04-27T12:29:02.828" v="1441" actId="20577"/>
        <pc:sldMkLst>
          <pc:docMk/>
          <pc:sldMk cId="4013975366" sldId="276"/>
        </pc:sldMkLst>
        <pc:spChg chg="mod">
          <ac:chgData name="Stuart C Wilde MBE" userId="effe1fc91cccb1d5" providerId="LiveId" clId="{8ABEFA38-92CC-5145-8E42-8A047B7E19B4}" dt="2023-04-27T12:29:02.828" v="1441" actId="20577"/>
          <ac:spMkLst>
            <pc:docMk/>
            <pc:sldMk cId="4013975366" sldId="276"/>
            <ac:spMk id="24" creationId="{99FED954-84E8-82B0-DB3E-E685F436C76B}"/>
          </ac:spMkLst>
        </pc:spChg>
        <pc:spChg chg="mod">
          <ac:chgData name="Stuart C Wilde MBE" userId="effe1fc91cccb1d5" providerId="LiveId" clId="{8ABEFA38-92CC-5145-8E42-8A047B7E19B4}" dt="2023-04-26T11:15:39.761" v="1041" actId="20577"/>
          <ac:spMkLst>
            <pc:docMk/>
            <pc:sldMk cId="4013975366" sldId="276"/>
            <ac:spMk id="28" creationId="{C0BDB1FA-9E9C-4439-646B-4E13D9EE523C}"/>
          </ac:spMkLst>
        </pc:spChg>
      </pc:sldChg>
      <pc:sldChg chg="addSp delSp modSp mod">
        <pc:chgData name="Stuart C Wilde MBE" userId="effe1fc91cccb1d5" providerId="LiveId" clId="{8ABEFA38-92CC-5145-8E42-8A047B7E19B4}" dt="2023-05-08T21:21:25.557" v="1971" actId="1037"/>
        <pc:sldMkLst>
          <pc:docMk/>
          <pc:sldMk cId="3872337077" sldId="282"/>
        </pc:sldMkLst>
        <pc:spChg chg="mod">
          <ac:chgData name="Stuart C Wilde MBE" userId="effe1fc91cccb1d5" providerId="LiveId" clId="{8ABEFA38-92CC-5145-8E42-8A047B7E19B4}" dt="2023-04-24T20:05:30.019" v="70" actId="20577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8ABEFA38-92CC-5145-8E42-8A047B7E19B4}" dt="2023-04-26T15:24:53.670" v="1055" actId="1035"/>
          <ac:spMkLst>
            <pc:docMk/>
            <pc:sldMk cId="3872337077" sldId="282"/>
            <ac:spMk id="36" creationId="{B0D5B488-6AAF-E985-B144-753EA7ACA53F}"/>
          </ac:spMkLst>
        </pc:spChg>
        <pc:picChg chg="add del mod">
          <ac:chgData name="Stuart C Wilde MBE" userId="effe1fc91cccb1d5" providerId="LiveId" clId="{8ABEFA38-92CC-5145-8E42-8A047B7E19B4}" dt="2023-05-08T21:21:22.696" v="1963" actId="478"/>
          <ac:picMkLst>
            <pc:docMk/>
            <pc:sldMk cId="3872337077" sldId="282"/>
            <ac:picMk id="18" creationId="{A5188207-ABEB-71D9-54A5-5C5422874C02}"/>
          </ac:picMkLst>
        </pc:picChg>
        <pc:picChg chg="del">
          <ac:chgData name="Stuart C Wilde MBE" userId="effe1fc91cccb1d5" providerId="LiveId" clId="{8ABEFA38-92CC-5145-8E42-8A047B7E19B4}" dt="2023-04-24T20:06:13.174" v="94" actId="478"/>
          <ac:picMkLst>
            <pc:docMk/>
            <pc:sldMk cId="3872337077" sldId="282"/>
            <ac:picMk id="18" creationId="{B6DC13F9-9B7F-37CF-2CBA-9AD88BDE05C8}"/>
          </ac:picMkLst>
        </pc:picChg>
        <pc:picChg chg="add mod">
          <ac:chgData name="Stuart C Wilde MBE" userId="effe1fc91cccb1d5" providerId="LiveId" clId="{8ABEFA38-92CC-5145-8E42-8A047B7E19B4}" dt="2023-05-08T21:21:25.557" v="1971" actId="1037"/>
          <ac:picMkLst>
            <pc:docMk/>
            <pc:sldMk cId="3872337077" sldId="282"/>
            <ac:picMk id="19" creationId="{65593C3C-C9BF-5E61-00E2-8B1CD0998A9D}"/>
          </ac:picMkLst>
        </pc:picChg>
        <pc:picChg chg="add del mod">
          <ac:chgData name="Stuart C Wilde MBE" userId="effe1fc91cccb1d5" providerId="LiveId" clId="{8ABEFA38-92CC-5145-8E42-8A047B7E19B4}" dt="2023-05-08T19:37:58.455" v="1629" actId="478"/>
          <ac:picMkLst>
            <pc:docMk/>
            <pc:sldMk cId="3872337077" sldId="282"/>
            <ac:picMk id="19" creationId="{DD3FCEEF-3E4F-121A-30EE-9A8DF2E32676}"/>
          </ac:picMkLst>
        </pc:picChg>
        <pc:cxnChg chg="mod">
          <ac:chgData name="Stuart C Wilde MBE" userId="effe1fc91cccb1d5" providerId="LiveId" clId="{8ABEFA38-92CC-5145-8E42-8A047B7E19B4}" dt="2023-05-08T19:37:58.455" v="1629" actId="478"/>
          <ac:cxnSpMkLst>
            <pc:docMk/>
            <pc:sldMk cId="3872337077" sldId="282"/>
            <ac:cxnSpMk id="17" creationId="{CCBB4153-55CC-D8E2-5061-0769E00AF1FD}"/>
          </ac:cxnSpMkLst>
        </pc:cxnChg>
      </pc:sldChg>
      <pc:sldChg chg="modSp add mod">
        <pc:chgData name="Stuart C Wilde MBE" userId="effe1fc91cccb1d5" providerId="LiveId" clId="{8ABEFA38-92CC-5145-8E42-8A047B7E19B4}" dt="2023-04-26T21:16:16.622" v="1408" actId="20577"/>
        <pc:sldMkLst>
          <pc:docMk/>
          <pc:sldMk cId="172241875" sldId="283"/>
        </pc:sldMkLst>
        <pc:spChg chg="mod">
          <ac:chgData name="Stuart C Wilde MBE" userId="effe1fc91cccb1d5" providerId="LiveId" clId="{8ABEFA38-92CC-5145-8E42-8A047B7E19B4}" dt="2023-04-26T21:16:16.622" v="1408" actId="20577"/>
          <ac:spMkLst>
            <pc:docMk/>
            <pc:sldMk cId="172241875" sldId="283"/>
            <ac:spMk id="35" creationId="{08DF8CEA-3158-42A7-37C2-10890CC0794E}"/>
          </ac:spMkLst>
        </pc:sp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8ABEFA38-92CC-5145-8E42-8A047B7E19B4}" dt="2023-05-16T14:00:59.748" v="3075" actId="5736"/>
        <pc:sldMkLst>
          <pc:docMk/>
          <pc:sldMk cId="2521993555" sldId="291"/>
        </pc:sldMkLst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0:59.748" v="3075" actId="5736"/>
          <ac:spMkLst>
            <pc:docMk/>
            <pc:sldMk cId="2521993555" sldId="291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0:59.748" v="3075" actId="573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graphicFrameChg chg="del modGraphic">
          <ac:chgData name="Stuart C Wilde MBE" userId="effe1fc91cccb1d5" providerId="LiveId" clId="{8ABEFA38-92CC-5145-8E42-8A047B7E19B4}" dt="2023-04-24T20:14:59.948" v="224" actId="478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mod">
        <pc:chgData name="Stuart C Wilde MBE" userId="effe1fc91cccb1d5" providerId="LiveId" clId="{8ABEFA38-92CC-5145-8E42-8A047B7E19B4}" dt="2023-05-16T14:01:24.365" v="3076" actId="5736"/>
        <pc:sldMkLst>
          <pc:docMk/>
          <pc:sldMk cId="3108548141" sldId="292"/>
        </pc:sldMkLst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1:24.365" v="3076" actId="5736"/>
          <ac:spMkLst>
            <pc:docMk/>
            <pc:sldMk cId="3108548141" sldId="292"/>
            <ac:spMk id="21" creationId="{F5FED702-6B64-6332-B3CF-6B61F97267E9}"/>
          </ac:spMkLst>
        </pc:spChg>
        <pc:graphicFrameChg chg="del">
          <ac:chgData name="Stuart C Wilde MBE" userId="effe1fc91cccb1d5" providerId="LiveId" clId="{8ABEFA38-92CC-5145-8E42-8A047B7E19B4}" dt="2023-04-24T20:17:54.996" v="338" actId="478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8ABEFA38-92CC-5145-8E42-8A047B7E19B4}" dt="2023-05-16T14:01:24.365" v="3076" actId="5736"/>
          <ac:graphicFrameMkLst>
            <pc:docMk/>
            <pc:sldMk cId="3108548141" sldId="292"/>
            <ac:graphicFrameMk id="12" creationId="{77D34C11-88B9-C6B1-CC94-229619693116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07.433" v="3077" actId="5736"/>
        <pc:sldMkLst>
          <pc:docMk/>
          <pc:sldMk cId="3973677040" sldId="293"/>
        </pc:sldMkLst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07.433" v="3077" actId="5736"/>
          <ac:spMkLst>
            <pc:docMk/>
            <pc:sldMk cId="3973677040" sldId="293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07.433" v="3077" actId="5736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8ABEFA38-92CC-5145-8E42-8A047B7E19B4}" dt="2023-05-16T14:05:28.599" v="3078" actId="5736"/>
        <pc:sldMkLst>
          <pc:docMk/>
          <pc:sldMk cId="3441441052" sldId="294"/>
        </pc:sldMkLst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28.599" v="3078" actId="5736"/>
          <ac:spMkLst>
            <pc:docMk/>
            <pc:sldMk cId="3441441052" sldId="294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8ABEFA38-92CC-5145-8E42-8A047B7E19B4}" dt="2023-05-16T14:05:28.599" v="3078" actId="573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graphicFrameChg chg="del">
          <ac:chgData name="Stuart C Wilde MBE" userId="effe1fc91cccb1d5" providerId="LiveId" clId="{8ABEFA38-92CC-5145-8E42-8A047B7E19B4}" dt="2023-04-24T20:22:00.075" v="475" actId="478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5:49.149" v="3079" actId="5736"/>
        <pc:sldMkLst>
          <pc:docMk/>
          <pc:sldMk cId="1598427982" sldId="295"/>
        </pc:sldMkLst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5:49.149" v="3079" actId="5736"/>
          <ac:spMkLst>
            <pc:docMk/>
            <pc:sldMk cId="1598427982" sldId="295"/>
            <ac:spMk id="21" creationId="{F5FED702-6B64-6332-B3CF-6B61F97267E9}"/>
          </ac:spMkLst>
        </pc:spChg>
        <pc:graphicFrameChg chg="mod modGraphic">
          <ac:chgData name="Stuart C Wilde MBE" userId="effe1fc91cccb1d5" providerId="LiveId" clId="{8ABEFA38-92CC-5145-8E42-8A047B7E19B4}" dt="2023-05-16T14:05:49.149" v="3079" actId="5736"/>
          <ac:graphicFrameMkLst>
            <pc:docMk/>
            <pc:sldMk cId="1598427982" sldId="295"/>
            <ac:graphicFrameMk id="3" creationId="{EF49BE79-618B-7E8A-7E50-DF6CFAD747FB}"/>
          </ac:graphicFrameMkLst>
        </pc:graphicFrameChg>
      </pc:sldChg>
      <pc:sldChg chg="modSp add mod">
        <pc:chgData name="Stuart C Wilde MBE" userId="effe1fc91cccb1d5" providerId="LiveId" clId="{8ABEFA38-92CC-5145-8E42-8A047B7E19B4}" dt="2023-05-16T14:06:09.793" v="3080" actId="5736"/>
        <pc:sldMkLst>
          <pc:docMk/>
          <pc:sldMk cId="2336736217" sldId="296"/>
        </pc:sldMkLst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8ABEFA38-92CC-5145-8E42-8A047B7E19B4}" dt="2023-05-16T14:06:09.793" v="3080" actId="5736"/>
          <ac:spMkLst>
            <pc:docMk/>
            <pc:sldMk cId="2336736217" sldId="296"/>
            <ac:spMk id="23" creationId="{E7A1A373-51D5-EF2E-78AA-1AC3F1BDC716}"/>
          </ac:spMkLst>
        </pc:spChg>
        <pc:graphicFrameChg chg="mod modGraphic">
          <ac:chgData name="Stuart C Wilde MBE" userId="effe1fc91cccb1d5" providerId="LiveId" clId="{8ABEFA38-92CC-5145-8E42-8A047B7E19B4}" dt="2023-05-16T14:06:09.793" v="3080" actId="5736"/>
          <ac:graphicFrameMkLst>
            <pc:docMk/>
            <pc:sldMk cId="2336736217" sldId="296"/>
            <ac:graphicFrameMk id="3" creationId="{8A3D6F93-C070-91A0-4F29-6542044E7996}"/>
          </ac:graphicFrameMkLst>
        </pc:graphicFrame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915832190" sldId="297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413103312" sldId="298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2987344521" sldId="299"/>
        </pc:sldMkLst>
      </pc:sldChg>
      <pc:sldChg chg="modSp mod">
        <pc:chgData name="Stuart C Wilde MBE" userId="effe1fc91cccb1d5" providerId="LiveId" clId="{8ABEFA38-92CC-5145-8E42-8A047B7E19B4}" dt="2023-04-27T12:32:54.966" v="1464" actId="20577"/>
        <pc:sldMkLst>
          <pc:docMk/>
          <pc:sldMk cId="3734431069" sldId="301"/>
        </pc:sldMkLst>
        <pc:spChg chg="mod">
          <ac:chgData name="Stuart C Wilde MBE" userId="effe1fc91cccb1d5" providerId="LiveId" clId="{8ABEFA38-92CC-5145-8E42-8A047B7E19B4}" dt="2023-04-26T13:09:42.615" v="1044" actId="313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8ABEFA38-92CC-5145-8E42-8A047B7E19B4}" dt="2023-04-27T12:25:22.920" v="1417" actId="20577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8ABEFA38-92CC-5145-8E42-8A047B7E19B4}" dt="2023-04-27T12:32:54.966" v="1464" actId="20577"/>
          <ac:spMkLst>
            <pc:docMk/>
            <pc:sldMk cId="3734431069" sldId="301"/>
            <ac:spMk id="40" creationId="{A52E12C5-AB56-B09B-F6F6-6D214D91C5AF}"/>
          </ac:spMkLst>
        </pc:spChg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031141335" sldId="302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1616907429" sldId="303"/>
        </pc:sldMkLst>
      </pc:sldChg>
      <pc:sldChg chg="add">
        <pc:chgData name="Stuart C Wilde MBE" userId="effe1fc91cccb1d5" providerId="LiveId" clId="{8ABEFA38-92CC-5145-8E42-8A047B7E19B4}" dt="2023-04-12T16:32:27.076" v="5"/>
        <pc:sldMkLst>
          <pc:docMk/>
          <pc:sldMk cId="1213944555" sldId="30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15259287" sldId="305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1197880752" sldId="306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012370711" sldId="307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673594120" sldId="308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284493859" sldId="309"/>
        </pc:sldMkLst>
      </pc:sldChg>
      <pc:sldChg chg="add">
        <pc:chgData name="Stuart C Wilde MBE" userId="effe1fc91cccb1d5" providerId="LiveId" clId="{8ABEFA38-92CC-5145-8E42-8A047B7E19B4}" dt="2023-04-12T16:31:12.277" v="2"/>
        <pc:sldMkLst>
          <pc:docMk/>
          <pc:sldMk cId="436998856" sldId="310"/>
        </pc:sldMkLst>
      </pc:sldChg>
      <pc:sldChg chg="modSp add mod">
        <pc:chgData name="Stuart C Wilde MBE" userId="effe1fc91cccb1d5" providerId="LiveId" clId="{8ABEFA38-92CC-5145-8E42-8A047B7E19B4}" dt="2023-04-26T19:11:07.122" v="1086" actId="20577"/>
        <pc:sldMkLst>
          <pc:docMk/>
          <pc:sldMk cId="752129212" sldId="311"/>
        </pc:sldMkLst>
        <pc:spChg chg="mod">
          <ac:chgData name="Stuart C Wilde MBE" userId="effe1fc91cccb1d5" providerId="LiveId" clId="{8ABEFA38-92CC-5145-8E42-8A047B7E19B4}" dt="2023-04-26T19:11:07.122" v="1086" actId="20577"/>
          <ac:spMkLst>
            <pc:docMk/>
            <pc:sldMk cId="752129212" sldId="311"/>
            <ac:spMk id="6" creationId="{067641E6-0FF8-1142-553C-19C235E7274A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1773157961" sldId="312"/>
        </pc:sldMkLst>
      </pc:sldChg>
      <pc:sldChg chg="modSp add mod">
        <pc:chgData name="Stuart C Wilde MBE" userId="effe1fc91cccb1d5" providerId="LiveId" clId="{8ABEFA38-92CC-5145-8E42-8A047B7E19B4}" dt="2023-04-26T19:06:23.011" v="1069" actId="20577"/>
        <pc:sldMkLst>
          <pc:docMk/>
          <pc:sldMk cId="2869416868" sldId="313"/>
        </pc:sldMkLst>
        <pc:spChg chg="mod">
          <ac:chgData name="Stuart C Wilde MBE" userId="effe1fc91cccb1d5" providerId="LiveId" clId="{8ABEFA38-92CC-5145-8E42-8A047B7E19B4}" dt="2023-04-26T19:06:23.011" v="1069" actId="20577"/>
          <ac:spMkLst>
            <pc:docMk/>
            <pc:sldMk cId="2869416868" sldId="313"/>
            <ac:spMk id="5" creationId="{B87297E9-27EB-6AF0-8C97-F4E8A6D16968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4203340563" sldId="31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282555369" sldId="316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3827760274" sldId="317"/>
        </pc:sldMkLst>
      </pc:sldChg>
      <pc:sldChg chg="modSp add mod">
        <pc:chgData name="Stuart C Wilde MBE" userId="effe1fc91cccb1d5" providerId="LiveId" clId="{8ABEFA38-92CC-5145-8E42-8A047B7E19B4}" dt="2023-04-26T19:08:33.854" v="1084" actId="20577"/>
        <pc:sldMkLst>
          <pc:docMk/>
          <pc:sldMk cId="3237196407" sldId="319"/>
        </pc:sldMkLst>
        <pc:spChg chg="mod">
          <ac:chgData name="Stuart C Wilde MBE" userId="effe1fc91cccb1d5" providerId="LiveId" clId="{8ABEFA38-92CC-5145-8E42-8A047B7E19B4}" dt="2023-04-26T19:08:33.854" v="1084" actId="20577"/>
          <ac:spMkLst>
            <pc:docMk/>
            <pc:sldMk cId="3237196407" sldId="319"/>
            <ac:spMk id="16" creationId="{12FEFB77-A0A1-4484-1DD9-AE70CB94239B}"/>
          </ac:spMkLst>
        </pc:spChg>
      </pc:sldChg>
      <pc:sldChg chg="modSp add mod">
        <pc:chgData name="Stuart C Wilde MBE" userId="effe1fc91cccb1d5" providerId="LiveId" clId="{8ABEFA38-92CC-5145-8E42-8A047B7E19B4}" dt="2023-04-26T19:07:13.524" v="1071" actId="20577"/>
        <pc:sldMkLst>
          <pc:docMk/>
          <pc:sldMk cId="3599701029" sldId="320"/>
        </pc:sldMkLst>
        <pc:spChg chg="mod">
          <ac:chgData name="Stuart C Wilde MBE" userId="effe1fc91cccb1d5" providerId="LiveId" clId="{8ABEFA38-92CC-5145-8E42-8A047B7E19B4}" dt="2023-04-26T19:07:13.524" v="1071" actId="20577"/>
          <ac:spMkLst>
            <pc:docMk/>
            <pc:sldMk cId="3599701029" sldId="320"/>
            <ac:spMk id="19" creationId="{13C4B059-49ED-9C5D-1586-13D378C0DA92}"/>
          </ac:spMkLst>
        </pc:spChg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537090292" sldId="323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118153139" sldId="324"/>
        </pc:sldMkLst>
      </pc:sldChg>
      <pc:sldChg chg="add">
        <pc:chgData name="Stuart C Wilde MBE" userId="effe1fc91cccb1d5" providerId="LiveId" clId="{8ABEFA38-92CC-5145-8E42-8A047B7E19B4}" dt="2023-04-12T16:30:41.678" v="1"/>
        <pc:sldMkLst>
          <pc:docMk/>
          <pc:sldMk cId="2415690415" sldId="325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547039009" sldId="326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3323068216" sldId="327"/>
        </pc:sldMkLst>
      </pc:sldChg>
      <pc:sldChg chg="add">
        <pc:chgData name="Stuart C Wilde MBE" userId="effe1fc91cccb1d5" providerId="LiveId" clId="{8ABEFA38-92CC-5145-8E42-8A047B7E19B4}" dt="2023-04-12T16:30:11.176" v="0"/>
        <pc:sldMkLst>
          <pc:docMk/>
          <pc:sldMk cId="2735931578" sldId="328"/>
        </pc:sldMkLst>
      </pc:sldChg>
      <pc:sldChg chg="modSp add mod">
        <pc:chgData name="Stuart C Wilde MBE" userId="effe1fc91cccb1d5" providerId="LiveId" clId="{8ABEFA38-92CC-5145-8E42-8A047B7E19B4}" dt="2023-04-26T19:15:02.818" v="1089" actId="20577"/>
        <pc:sldMkLst>
          <pc:docMk/>
          <pc:sldMk cId="863720434" sldId="329"/>
        </pc:sldMkLst>
        <pc:spChg chg="mod">
          <ac:chgData name="Stuart C Wilde MBE" userId="effe1fc91cccb1d5" providerId="LiveId" clId="{8ABEFA38-92CC-5145-8E42-8A047B7E19B4}" dt="2023-04-26T19:15:02.818" v="1089" actId="20577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8ABEFA38-92CC-5145-8E42-8A047B7E19B4}" dt="2023-04-26T19:14:30.324" v="1087" actId="20577"/>
          <ac:spMkLst>
            <pc:docMk/>
            <pc:sldMk cId="863720434" sldId="329"/>
            <ac:spMk id="13" creationId="{0A6D0636-EB36-6363-90CB-D1659CB7D91B}"/>
          </ac:spMkLst>
        </pc:spChg>
        <pc:spChg chg="mod">
          <ac:chgData name="Stuart C Wilde MBE" userId="effe1fc91cccb1d5" providerId="LiveId" clId="{8ABEFA38-92CC-5145-8E42-8A047B7E19B4}" dt="2023-04-26T19:14:35.604" v="1088" actId="20577"/>
          <ac:spMkLst>
            <pc:docMk/>
            <pc:sldMk cId="863720434" sldId="329"/>
            <ac:spMk id="50" creationId="{052A0839-D806-9E34-3318-34CD4FEBA5C8}"/>
          </ac:spMkLst>
        </pc:spChg>
      </pc:sldChg>
      <pc:sldChg chg="modSp add mod">
        <pc:chgData name="Stuart C Wilde MBE" userId="effe1fc91cccb1d5" providerId="LiveId" clId="{8ABEFA38-92CC-5145-8E42-8A047B7E19B4}" dt="2023-04-26T19:16:26.608" v="1091" actId="313"/>
        <pc:sldMkLst>
          <pc:docMk/>
          <pc:sldMk cId="2123329180" sldId="330"/>
        </pc:sldMkLst>
        <pc:spChg chg="mod">
          <ac:chgData name="Stuart C Wilde MBE" userId="effe1fc91cccb1d5" providerId="LiveId" clId="{8ABEFA38-92CC-5145-8E42-8A047B7E19B4}" dt="2023-04-26T19:16:26.608" v="1091" actId="313"/>
          <ac:spMkLst>
            <pc:docMk/>
            <pc:sldMk cId="2123329180" sldId="330"/>
            <ac:spMk id="5" creationId="{02811BC6-780C-F126-CD06-5A7F3CA4EE43}"/>
          </ac:spMkLst>
        </pc:spChg>
      </pc:sldChg>
      <pc:sldChg chg="modSp add mod">
        <pc:chgData name="Stuart C Wilde MBE" userId="effe1fc91cccb1d5" providerId="LiveId" clId="{8ABEFA38-92CC-5145-8E42-8A047B7E19B4}" dt="2023-05-16T14:25:11.759" v="3081" actId="20577"/>
        <pc:sldMkLst>
          <pc:docMk/>
          <pc:sldMk cId="2510602064" sldId="331"/>
        </pc:sldMkLst>
        <pc:spChg chg="mod">
          <ac:chgData name="Stuart C Wilde MBE" userId="effe1fc91cccb1d5" providerId="LiveId" clId="{8ABEFA38-92CC-5145-8E42-8A047B7E19B4}" dt="2023-05-16T14:25:11.759" v="3081" actId="20577"/>
          <ac:spMkLst>
            <pc:docMk/>
            <pc:sldMk cId="2510602064" sldId="331"/>
            <ac:spMk id="3" creationId="{CCE02C79-CFB3-E903-9758-110181F11A96}"/>
          </ac:spMkLst>
        </pc:sp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637807412" sldId="332"/>
        </pc:sldMkLst>
      </pc:sldChg>
      <pc:sldChg chg="modSp add mod">
        <pc:chgData name="Stuart C Wilde MBE" userId="effe1fc91cccb1d5" providerId="LiveId" clId="{8ABEFA38-92CC-5145-8E42-8A047B7E19B4}" dt="2023-05-16T14:28:19.161" v="3082" actId="5736"/>
        <pc:sldMkLst>
          <pc:docMk/>
          <pc:sldMk cId="55477108" sldId="333"/>
        </pc:sldMkLst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" creationId="{680F1CD0-5FF8-59DF-9F32-C0CFC7B3ECF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3" creationId="{22005485-18F4-D9BB-8520-1538CC3DC78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26" creationId="{F7D0A26B-9FB4-7117-CDC7-D924721CC0A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8ABEFA38-92CC-5145-8E42-8A047B7E19B4}" dt="2023-05-16T14:28:19.161" v="3082" actId="573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8ABEFA38-92CC-5145-8E42-8A047B7E19B4}" dt="2023-05-16T14:28:19.161" v="3082" actId="573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8ABEFA38-92CC-5145-8E42-8A047B7E19B4}" dt="2023-05-16T14:28:19.161" v="3082" actId="573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" creationId="{E485BB7F-0931-D1AC-380E-814F0FA370F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8ABEFA38-92CC-5145-8E42-8A047B7E19B4}" dt="2023-05-16T14:28:19.161" v="3082" actId="573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add mod">
        <pc:chgData name="Stuart C Wilde MBE" userId="effe1fc91cccb1d5" providerId="LiveId" clId="{8ABEFA38-92CC-5145-8E42-8A047B7E19B4}" dt="2023-05-16T14:28:51.057" v="3083" actId="5736"/>
        <pc:sldMkLst>
          <pc:docMk/>
          <pc:sldMk cId="2292214926" sldId="334"/>
        </pc:sldMkLst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" creationId="{C620A102-1977-91CB-9704-E981E3BA57F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5" creationId="{91328EAC-3E2C-F56E-269B-A31F58F22637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7" creationId="{B5907B59-2554-33DC-33FE-7C3E39A1FFDC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33" creationId="{65B0A067-6D04-DBEC-3114-ADA080D5369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1" creationId="{886298F9-2F8A-4EE8-20CF-857AE2C2D9AB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2" creationId="{12FB7222-77D4-2851-0BF4-61A90A8B6394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3" creationId="{F50D8464-B50E-00D5-77AA-DA5109FF5236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4" creationId="{3BA65E90-E2CF-2675-F572-9EEA7C67E5F5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5" creationId="{AA21996B-9BCA-DA98-7ADA-C5256024D5BA}"/>
          </ac:spMkLst>
        </pc:spChg>
        <pc:spChg chg="mod">
          <ac:chgData name="Stuart C Wilde MBE" userId="effe1fc91cccb1d5" providerId="LiveId" clId="{8ABEFA38-92CC-5145-8E42-8A047B7E19B4}" dt="2023-05-16T14:28:51.057" v="3083" actId="5736"/>
          <ac:spMkLst>
            <pc:docMk/>
            <pc:sldMk cId="2292214926" sldId="334"/>
            <ac:spMk id="46" creationId="{F6A07DE3-01A2-EB35-8384-F62409240827}"/>
          </ac:spMkLst>
        </pc:spChg>
        <pc:graphicFrameChg chg="add mod modGraphic">
          <ac:chgData name="Stuart C Wilde MBE" userId="effe1fc91cccb1d5" providerId="LiveId" clId="{8ABEFA38-92CC-5145-8E42-8A047B7E19B4}" dt="2023-05-16T14:28:51.057" v="3083" actId="5736"/>
          <ac:graphicFrameMkLst>
            <pc:docMk/>
            <pc:sldMk cId="2292214926" sldId="334"/>
            <ac:graphicFrameMk id="2" creationId="{E25D891D-BF38-B847-E244-A7CAC6B4A00C}"/>
          </ac:graphicFrameMkLst>
        </pc:graphicFrameChg>
        <pc:picChg chg="del">
          <ac:chgData name="Stuart C Wilde MBE" userId="effe1fc91cccb1d5" providerId="LiveId" clId="{8ABEFA38-92CC-5145-8E42-8A047B7E19B4}" dt="2023-04-24T20:29:08.036" v="557" actId="478"/>
          <ac:picMkLst>
            <pc:docMk/>
            <pc:sldMk cId="2292214926" sldId="334"/>
            <ac:picMk id="40" creationId="{0A8C647B-7C59-9F28-50C5-5BFF046261D7}"/>
          </ac:picMkLst>
        </pc:pic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13" creationId="{AE738140-E0BE-5D6E-C2AA-CFD8CF6B6EB1}"/>
          </ac:cxnSpMkLst>
        </pc:cxnChg>
        <pc:cxnChg chg="mod">
          <ac:chgData name="Stuart C Wilde MBE" userId="effe1fc91cccb1d5" providerId="LiveId" clId="{8ABEFA38-92CC-5145-8E42-8A047B7E19B4}" dt="2023-05-16T14:28:51.057" v="3083" actId="5736"/>
          <ac:cxnSpMkLst>
            <pc:docMk/>
            <pc:sldMk cId="2292214926" sldId="334"/>
            <ac:cxnSpMk id="34" creationId="{7F4A6BBF-F41E-5267-4578-F906B2ECF519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2262965413" sldId="335"/>
        </pc:sldMkLst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3721853586" sldId="336"/>
        </pc:sldMkLst>
      </pc:sldChg>
      <pc:sldChg chg="modSp add mod">
        <pc:chgData name="Stuart C Wilde MBE" userId="effe1fc91cccb1d5" providerId="LiveId" clId="{8ABEFA38-92CC-5145-8E42-8A047B7E19B4}" dt="2023-04-26T19:34:18.370" v="1128" actId="20577"/>
        <pc:sldMkLst>
          <pc:docMk/>
          <pc:sldMk cId="10229772" sldId="337"/>
        </pc:sldMkLst>
        <pc:spChg chg="mod">
          <ac:chgData name="Stuart C Wilde MBE" userId="effe1fc91cccb1d5" providerId="LiveId" clId="{8ABEFA38-92CC-5145-8E42-8A047B7E19B4}" dt="2023-04-26T19:34:18.370" v="1128" actId="20577"/>
          <ac:spMkLst>
            <pc:docMk/>
            <pc:sldMk cId="10229772" sldId="337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8ABEFA38-92CC-5145-8E42-8A047B7E19B4}" dt="2023-04-26T19:33:45.257" v="1125" actId="20577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add mod">
        <pc:chgData name="Stuart C Wilde MBE" userId="effe1fc91cccb1d5" providerId="LiveId" clId="{8ABEFA38-92CC-5145-8E42-8A047B7E19B4}" dt="2023-04-24T20:57:01.229" v="986" actId="1036"/>
        <pc:sldMkLst>
          <pc:docMk/>
          <pc:sldMk cId="3877529283" sldId="338"/>
        </pc:sldMkLst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8ABEFA38-92CC-5145-8E42-8A047B7E19B4}" dt="2023-04-24T20:57:01.229" v="986" actId="1036"/>
          <ac:spMkLst>
            <pc:docMk/>
            <pc:sldMk cId="3877529283" sldId="338"/>
            <ac:spMk id="23" creationId="{7A9BEF2F-42EB-7067-EFC5-C30A5E96658B}"/>
          </ac:spMkLst>
        </pc:spChg>
        <pc:picChg chg="add del mod">
          <ac:chgData name="Stuart C Wilde MBE" userId="effe1fc91cccb1d5" providerId="LiveId" clId="{8ABEFA38-92CC-5145-8E42-8A047B7E19B4}" dt="2023-04-24T20:55:10.472" v="934" actId="478"/>
          <ac:picMkLst>
            <pc:docMk/>
            <pc:sldMk cId="3877529283" sldId="338"/>
            <ac:picMk id="5" creationId="{8F1CF1C4-B4C6-406F-9ECF-80A59C24CB27}"/>
          </ac:picMkLst>
        </pc:picChg>
        <pc:picChg chg="add mod">
          <ac:chgData name="Stuart C Wilde MBE" userId="effe1fc91cccb1d5" providerId="LiveId" clId="{8ABEFA38-92CC-5145-8E42-8A047B7E19B4}" dt="2023-04-24T20:56:46.632" v="982" actId="1037"/>
          <ac:picMkLst>
            <pc:docMk/>
            <pc:sldMk cId="3877529283" sldId="338"/>
            <ac:picMk id="24" creationId="{0954B782-F549-1E31-6D2E-42CE61CF0D1D}"/>
          </ac:picMkLst>
        </pc:picChg>
        <pc:picChg chg="add del mod">
          <ac:chgData name="Stuart C Wilde MBE" userId="effe1fc91cccb1d5" providerId="LiveId" clId="{8ABEFA38-92CC-5145-8E42-8A047B7E19B4}" dt="2023-04-24T20:56:36.551" v="961" actId="478"/>
          <ac:picMkLst>
            <pc:docMk/>
            <pc:sldMk cId="3877529283" sldId="338"/>
            <ac:picMk id="26" creationId="{CBFA966A-7A27-2297-345A-B7AA2AA09C70}"/>
          </ac:picMkLst>
        </pc:picChg>
        <pc:cxnChg chg="mod">
          <ac:chgData name="Stuart C Wilde MBE" userId="effe1fc91cccb1d5" providerId="LiveId" clId="{8ABEFA38-92CC-5145-8E42-8A047B7E19B4}" dt="2023-04-24T20:57:01.229" v="986" actId="103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">
        <pc:chgData name="Stuart C Wilde MBE" userId="effe1fc91cccb1d5" providerId="LiveId" clId="{8ABEFA38-92CC-5145-8E42-8A047B7E19B4}" dt="2023-04-12T16:31:36.708" v="3"/>
        <pc:sldMkLst>
          <pc:docMk/>
          <pc:sldMk cId="1193707421" sldId="339"/>
        </pc:sldMkLst>
      </pc:sldChg>
      <pc:sldChg chg="modSp add mod">
        <pc:chgData name="Stuart C Wilde MBE" userId="effe1fc91cccb1d5" providerId="LiveId" clId="{8ABEFA38-92CC-5145-8E42-8A047B7E19B4}" dt="2023-04-27T12:59:03.466" v="1496" actId="1036"/>
        <pc:sldMkLst>
          <pc:docMk/>
          <pc:sldMk cId="3992639367" sldId="340"/>
        </pc:sldMkLst>
        <pc:spChg chg="mod">
          <ac:chgData name="Stuart C Wilde MBE" userId="effe1fc91cccb1d5" providerId="LiveId" clId="{8ABEFA38-92CC-5145-8E42-8A047B7E19B4}" dt="2023-04-27T12:58:47.808" v="1485" actId="14100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8ABEFA38-92CC-5145-8E42-8A047B7E19B4}" dt="2023-04-27T12:59:03.466" v="1496" actId="1036"/>
          <ac:spMkLst>
            <pc:docMk/>
            <pc:sldMk cId="3992639367" sldId="340"/>
            <ac:spMk id="21" creationId="{34AB676A-EFD9-1685-D68C-0B5C1089EB14}"/>
          </ac:spMkLst>
        </pc:spChg>
        <pc:cxnChg chg="mod">
          <ac:chgData name="Stuart C Wilde MBE" userId="effe1fc91cccb1d5" providerId="LiveId" clId="{8ABEFA38-92CC-5145-8E42-8A047B7E19B4}" dt="2023-04-27T12:58:53.838" v="1486" actId="14100"/>
          <ac:cxnSpMkLst>
            <pc:docMk/>
            <pc:sldMk cId="3992639367" sldId="340"/>
            <ac:cxnSpMk id="34" creationId="{F44EDE04-17E9-7F0E-7F0A-2E01B4DEC134}"/>
          </ac:cxnSpMkLst>
        </pc:cxnChg>
      </pc:sldChg>
      <pc:sldChg chg="modSp add mod">
        <pc:chgData name="Stuart C Wilde MBE" userId="effe1fc91cccb1d5" providerId="LiveId" clId="{8ABEFA38-92CC-5145-8E42-8A047B7E19B4}" dt="2023-04-26T19:34:53.309" v="1129" actId="20577"/>
        <pc:sldMkLst>
          <pc:docMk/>
          <pc:sldMk cId="4113847502" sldId="341"/>
        </pc:sldMkLst>
        <pc:spChg chg="mod">
          <ac:chgData name="Stuart C Wilde MBE" userId="effe1fc91cccb1d5" providerId="LiveId" clId="{8ABEFA38-92CC-5145-8E42-8A047B7E19B4}" dt="2023-04-26T19:34:53.309" v="1129" actId="20577"/>
          <ac:spMkLst>
            <pc:docMk/>
            <pc:sldMk cId="4113847502" sldId="341"/>
            <ac:spMk id="22" creationId="{1B4C6626-CEB9-D296-199C-58873E295BEC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650714688" sldId="342"/>
        </pc:sldMkLst>
      </pc:sldChg>
      <pc:sldChg chg="modSp add mod">
        <pc:chgData name="Stuart C Wilde MBE" userId="effe1fc91cccb1d5" providerId="LiveId" clId="{8ABEFA38-92CC-5145-8E42-8A047B7E19B4}" dt="2023-04-26T19:36:16.992" v="1142" actId="20577"/>
        <pc:sldMkLst>
          <pc:docMk/>
          <pc:sldMk cId="1270165933" sldId="343"/>
        </pc:sldMkLst>
        <pc:spChg chg="mod">
          <ac:chgData name="Stuart C Wilde MBE" userId="effe1fc91cccb1d5" providerId="LiveId" clId="{8ABEFA38-92CC-5145-8E42-8A047B7E19B4}" dt="2023-04-26T19:36:16.992" v="1142" actId="20577"/>
          <ac:spMkLst>
            <pc:docMk/>
            <pc:sldMk cId="1270165933" sldId="343"/>
            <ac:spMk id="18" creationId="{8C0F7BED-E454-4C2D-33A7-F651A9C4C88D}"/>
          </ac:spMkLst>
        </pc:spChg>
        <pc:cxnChg chg="mod">
          <ac:chgData name="Stuart C Wilde MBE" userId="effe1fc91cccb1d5" providerId="LiveId" clId="{8ABEFA38-92CC-5145-8E42-8A047B7E19B4}" dt="2023-04-26T19:36:15.464" v="1140" actId="20577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modSp add mod">
        <pc:chgData name="Stuart C Wilde MBE" userId="effe1fc91cccb1d5" providerId="LiveId" clId="{8ABEFA38-92CC-5145-8E42-8A047B7E19B4}" dt="2023-05-09T16:02:27.417" v="2467" actId="166"/>
        <pc:sldMkLst>
          <pc:docMk/>
          <pc:sldMk cId="1503810612" sldId="344"/>
        </pc:sldMkLst>
        <pc:spChg chg="mod">
          <ac:chgData name="Stuart C Wilde MBE" userId="effe1fc91cccb1d5" providerId="LiveId" clId="{8ABEFA38-92CC-5145-8E42-8A047B7E19B4}" dt="2023-05-09T16:02:27.417" v="2467" actId="166"/>
          <ac:spMkLst>
            <pc:docMk/>
            <pc:sldMk cId="1503810612" sldId="344"/>
            <ac:spMk id="31" creationId="{7142640A-9B0B-7C8F-677E-DC87358F31E9}"/>
          </ac:spMkLst>
        </pc:spChg>
        <pc:cxnChg chg="add mod">
          <ac:chgData name="Stuart C Wilde MBE" userId="effe1fc91cccb1d5" providerId="LiveId" clId="{8ABEFA38-92CC-5145-8E42-8A047B7E19B4}" dt="2023-05-09T16:02:13.684" v="2466" actId="1038"/>
          <ac:cxnSpMkLst>
            <pc:docMk/>
            <pc:sldMk cId="1503810612" sldId="344"/>
            <ac:cxnSpMk id="2" creationId="{F380012C-4BB4-0DA7-2552-08E62CA3587B}"/>
          </ac:cxnSpMkLst>
        </pc:cxn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859707570" sldId="345"/>
        </pc:sldMkLst>
      </pc:sldChg>
      <pc:sldChg chg="modSp add mod">
        <pc:chgData name="Stuart C Wilde MBE" userId="effe1fc91cccb1d5" providerId="LiveId" clId="{8ABEFA38-92CC-5145-8E42-8A047B7E19B4}" dt="2023-05-09T15:52:37.347" v="2390" actId="20577"/>
        <pc:sldMkLst>
          <pc:docMk/>
          <pc:sldMk cId="3630515382" sldId="346"/>
        </pc:sldMkLst>
        <pc:spChg chg="mod">
          <ac:chgData name="Stuart C Wilde MBE" userId="effe1fc91cccb1d5" providerId="LiveId" clId="{8ABEFA38-92CC-5145-8E42-8A047B7E19B4}" dt="2023-05-09T15:52:37.347" v="2390" actId="20577"/>
          <ac:spMkLst>
            <pc:docMk/>
            <pc:sldMk cId="3630515382" sldId="346"/>
            <ac:spMk id="28" creationId="{962E7D5D-8D86-A948-9467-CB6D5C2BE84E}"/>
          </ac:spMkLst>
        </pc:spChg>
        <pc:spChg chg="mod">
          <ac:chgData name="Stuart C Wilde MBE" userId="effe1fc91cccb1d5" providerId="LiveId" clId="{8ABEFA38-92CC-5145-8E42-8A047B7E19B4}" dt="2023-05-09T15:51:12.822" v="2365" actId="1036"/>
          <ac:spMkLst>
            <pc:docMk/>
            <pc:sldMk cId="3630515382" sldId="346"/>
            <ac:spMk id="30" creationId="{E94B8427-86F2-36C1-89F1-300993DAACE2}"/>
          </ac:spMkLst>
        </pc:sp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8ABEFA38-92CC-5145-8E42-8A047B7E19B4}" dt="2023-05-09T15:49:39.344" v="2326" actId="14100"/>
          <ac:cxnSpMkLst>
            <pc:docMk/>
            <pc:sldMk cId="3630515382" sldId="346"/>
            <ac:cxnSpMk id="34" creationId="{3122FE9A-2F52-00B7-38C5-DF18BF574E7E}"/>
          </ac:cxnSpMkLst>
        </pc:cxnChg>
      </pc:sldChg>
      <pc:sldChg chg="modSp add mod">
        <pc:chgData name="Stuart C Wilde MBE" userId="effe1fc91cccb1d5" providerId="LiveId" clId="{8ABEFA38-92CC-5145-8E42-8A047B7E19B4}" dt="2023-04-26T19:43:02.599" v="1147" actId="20577"/>
        <pc:sldMkLst>
          <pc:docMk/>
          <pc:sldMk cId="2088324005" sldId="347"/>
        </pc:sldMkLst>
        <pc:spChg chg="mod">
          <ac:chgData name="Stuart C Wilde MBE" userId="effe1fc91cccb1d5" providerId="LiveId" clId="{8ABEFA38-92CC-5145-8E42-8A047B7E19B4}" dt="2023-04-26T19:43:02.599" v="1147" actId="20577"/>
          <ac:spMkLst>
            <pc:docMk/>
            <pc:sldMk cId="2088324005" sldId="347"/>
            <ac:spMk id="6" creationId="{0484B42B-5120-3795-E2DA-8220775608D3}"/>
          </ac:spMkLst>
        </pc:spChg>
      </pc:sldChg>
      <pc:sldChg chg="modSp add mod">
        <pc:chgData name="Stuart C Wilde MBE" userId="effe1fc91cccb1d5" providerId="LiveId" clId="{8ABEFA38-92CC-5145-8E42-8A047B7E19B4}" dt="2023-04-26T19:46:14.642" v="1158" actId="20577"/>
        <pc:sldMkLst>
          <pc:docMk/>
          <pc:sldMk cId="1741875263" sldId="348"/>
        </pc:sldMkLst>
        <pc:spChg chg="mod">
          <ac:chgData name="Stuart C Wilde MBE" userId="effe1fc91cccb1d5" providerId="LiveId" clId="{8ABEFA38-92CC-5145-8E42-8A047B7E19B4}" dt="2023-04-26T19:46:14.642" v="1158" actId="20577"/>
          <ac:spMkLst>
            <pc:docMk/>
            <pc:sldMk cId="1741875263" sldId="348"/>
            <ac:spMk id="3" creationId="{4C1B5772-B829-811B-EF6B-F1E87FD324A7}"/>
          </ac:spMkLst>
        </pc:spChg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965981764" sldId="349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53156424" sldId="350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2397240454" sldId="351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3304154367" sldId="352"/>
        </pc:sldMkLst>
      </pc:sldChg>
      <pc:sldChg chg="add">
        <pc:chgData name="Stuart C Wilde MBE" userId="effe1fc91cccb1d5" providerId="LiveId" clId="{8ABEFA38-92CC-5145-8E42-8A047B7E19B4}" dt="2023-04-12T16:32:00.860" v="4"/>
        <pc:sldMkLst>
          <pc:docMk/>
          <pc:sldMk cId="4212935840" sldId="353"/>
        </pc:sldMkLst>
      </pc:sldChg>
      <pc:sldChg chg="addSp modSp add mod">
        <pc:chgData name="Stuart C Wilde MBE" userId="effe1fc91cccb1d5" providerId="LiveId" clId="{8ABEFA38-92CC-5145-8E42-8A047B7E19B4}" dt="2023-05-13T21:38:03.292" v="3053" actId="255"/>
        <pc:sldMkLst>
          <pc:docMk/>
          <pc:sldMk cId="444393813" sldId="354"/>
        </pc:sldMkLst>
        <pc:spChg chg="add 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2" creationId="{9C062D43-6561-817F-6E35-81201B760CCE}"/>
          </ac:spMkLst>
        </pc:spChg>
        <pc:spChg chg="add mod">
          <ac:chgData name="Stuart C Wilde MBE" userId="effe1fc91cccb1d5" providerId="LiveId" clId="{8ABEFA38-92CC-5145-8E42-8A047B7E19B4}" dt="2023-05-13T21:35:22.879" v="3047" actId="20577"/>
          <ac:spMkLst>
            <pc:docMk/>
            <pc:sldMk cId="444393813" sldId="354"/>
            <ac:spMk id="3" creationId="{D3B5A362-C8BA-E4CA-70F9-5BA2D6DCF02E}"/>
          </ac:spMkLst>
        </pc:spChg>
        <pc:spChg chg="add mod">
          <ac:chgData name="Stuart C Wilde MBE" userId="effe1fc91cccb1d5" providerId="LiveId" clId="{8ABEFA38-92CC-5145-8E42-8A047B7E19B4}" dt="2023-05-13T21:34:20.904" v="2938" actId="1036"/>
          <ac:spMkLst>
            <pc:docMk/>
            <pc:sldMk cId="444393813" sldId="354"/>
            <ac:spMk id="5" creationId="{1F5C475F-684D-0B37-7CFA-D665EE6A842B}"/>
          </ac:spMkLst>
        </pc:spChg>
        <pc:spChg chg="mod">
          <ac:chgData name="Stuart C Wilde MBE" userId="effe1fc91cccb1d5" providerId="LiveId" clId="{8ABEFA38-92CC-5145-8E42-8A047B7E19B4}" dt="2023-05-13T21:33:04.128" v="2872" actId="1035"/>
          <ac:spMkLst>
            <pc:docMk/>
            <pc:sldMk cId="444393813" sldId="354"/>
            <ac:spMk id="6" creationId="{E370655E-0A9F-6BFE-916A-198E64F5C649}"/>
          </ac:spMkLst>
        </pc:spChg>
        <pc:spChg chg="mod">
          <ac:chgData name="Stuart C Wilde MBE" userId="effe1fc91cccb1d5" providerId="LiveId" clId="{8ABEFA38-92CC-5145-8E42-8A047B7E19B4}" dt="2023-05-13T21:33:11.778" v="2893" actId="1035"/>
          <ac:spMkLst>
            <pc:docMk/>
            <pc:sldMk cId="444393813" sldId="354"/>
            <ac:spMk id="15" creationId="{930A8236-5B95-BC0A-8524-D0E302671FCF}"/>
          </ac:spMkLst>
        </pc:spChg>
        <pc:spChg chg="mod">
          <ac:chgData name="Stuart C Wilde MBE" userId="effe1fc91cccb1d5" providerId="LiveId" clId="{8ABEFA38-92CC-5145-8E42-8A047B7E19B4}" dt="2023-05-13T21:33:22.098" v="2894" actId="14100"/>
          <ac:spMkLst>
            <pc:docMk/>
            <pc:sldMk cId="444393813" sldId="354"/>
            <ac:spMk id="17" creationId="{60D645E3-3ACE-0682-C745-234500145A42}"/>
          </ac:spMkLst>
        </pc:spChg>
        <pc:spChg chg="mod">
          <ac:chgData name="Stuart C Wilde MBE" userId="effe1fc91cccb1d5" providerId="LiveId" clId="{8ABEFA38-92CC-5145-8E42-8A047B7E19B4}" dt="2023-05-13T21:30:23.611" v="2741" actId="1035"/>
          <ac:spMkLst>
            <pc:docMk/>
            <pc:sldMk cId="444393813" sldId="354"/>
            <ac:spMk id="18" creationId="{0A486BDB-5D59-388F-031E-B574B99ABDC5}"/>
          </ac:spMkLst>
        </pc:spChg>
        <pc:spChg chg="mod">
          <ac:chgData name="Stuart C Wilde MBE" userId="effe1fc91cccb1d5" providerId="LiveId" clId="{8ABEFA38-92CC-5145-8E42-8A047B7E19B4}" dt="2023-05-13T21:31:20.173" v="2768" actId="1035"/>
          <ac:spMkLst>
            <pc:docMk/>
            <pc:sldMk cId="444393813" sldId="354"/>
            <ac:spMk id="21" creationId="{D1390101-585D-D06D-75D3-00674BBDB4DA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2" creationId="{ACA64EC9-653E-A6FE-7721-AB4C0186BFC6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4" creationId="{312942E5-6B5C-343C-0909-67C8092164B2}"/>
          </ac:spMkLst>
        </pc:spChg>
        <pc:spChg chg="mod">
          <ac:chgData name="Stuart C Wilde MBE" userId="effe1fc91cccb1d5" providerId="LiveId" clId="{8ABEFA38-92CC-5145-8E42-8A047B7E19B4}" dt="2023-05-13T21:38:03.292" v="3053" actId="255"/>
          <ac:spMkLst>
            <pc:docMk/>
            <pc:sldMk cId="444393813" sldId="354"/>
            <ac:spMk id="28" creationId="{8F247258-8987-0D50-D978-B3421B0753FC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0" creationId="{53240C09-CCF0-A9FD-45C2-D2667CBB2ACE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3" creationId="{B4DF950C-54B4-2089-A822-A2A875852311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4" creationId="{CF048FA3-C538-AD75-2C4D-4A7A266997A0}"/>
          </ac:spMkLst>
        </pc:spChg>
        <pc:spChg chg="mod">
          <ac:chgData name="Stuart C Wilde MBE" userId="effe1fc91cccb1d5" providerId="LiveId" clId="{8ABEFA38-92CC-5145-8E42-8A047B7E19B4}" dt="2023-05-13T21:34:03.742" v="2923" actId="1036"/>
          <ac:spMkLst>
            <pc:docMk/>
            <pc:sldMk cId="444393813" sldId="354"/>
            <ac:spMk id="35" creationId="{D05CD8CD-258D-F045-55CC-1AA691F03F27}"/>
          </ac:spMkLst>
        </pc:spChg>
        <pc:spChg chg="mod">
          <ac:chgData name="Stuart C Wilde MBE" userId="effe1fc91cccb1d5" providerId="LiveId" clId="{8ABEFA38-92CC-5145-8E42-8A047B7E19B4}" dt="2023-05-13T21:35:41.006" v="3049" actId="255"/>
          <ac:spMkLst>
            <pc:docMk/>
            <pc:sldMk cId="444393813" sldId="354"/>
            <ac:spMk id="37" creationId="{C16E4BEE-89E7-3CAA-5CA3-6BC916246157}"/>
          </ac:spMkLst>
        </pc:spChg>
        <pc:spChg chg="mod">
          <ac:chgData name="Stuart C Wilde MBE" userId="effe1fc91cccb1d5" providerId="LiveId" clId="{8ABEFA38-92CC-5145-8E42-8A047B7E19B4}" dt="2023-05-13T21:31:32.979" v="2792" actId="1035"/>
          <ac:spMkLst>
            <pc:docMk/>
            <pc:sldMk cId="444393813" sldId="354"/>
            <ac:spMk id="38" creationId="{3F81CD3B-D84A-7918-7B24-D8FB1E8683BA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39" creationId="{364C869A-8835-AB10-9372-48E57514129F}"/>
          </ac:spMkLst>
        </pc:spChg>
        <pc:spChg chg="mod">
          <ac:chgData name="Stuart C Wilde MBE" userId="effe1fc91cccb1d5" providerId="LiveId" clId="{8ABEFA38-92CC-5145-8E42-8A047B7E19B4}" dt="2023-05-13T21:30:37.518" v="2763" actId="1036"/>
          <ac:spMkLst>
            <pc:docMk/>
            <pc:sldMk cId="444393813" sldId="354"/>
            <ac:spMk id="40" creationId="{2793F231-3357-4373-773F-FC6D6346EDBE}"/>
          </ac:spMkLst>
        </pc:spChg>
        <pc:cxnChg chg="add mod">
          <ac:chgData name="Stuart C Wilde MBE" userId="effe1fc91cccb1d5" providerId="LiveId" clId="{8ABEFA38-92CC-5145-8E42-8A047B7E19B4}" dt="2023-05-13T21:35:02.621" v="3030" actId="1035"/>
          <ac:cxnSpMkLst>
            <pc:docMk/>
            <pc:sldMk cId="444393813" sldId="354"/>
            <ac:cxnSpMk id="7" creationId="{E9359732-450D-087D-A022-3E18A85717B0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1" creationId="{85CAC21B-79F4-29FB-33E9-31684085117E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2" creationId="{9B716D9B-F4B2-0270-3A73-7C182DBEC9E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3" creationId="{E2BE6C4F-E33C-7C53-94C7-BAAA774B5C26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4" creationId="{120CB9EA-7501-AEF8-D917-D7BF419C2A41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5" creationId="{68A487EB-7F2A-5A5C-6C9F-DC26A543D22A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6" creationId="{5BE10841-B5EF-6D9D-9BDD-828C59E694D4}"/>
          </ac:cxnSpMkLst>
        </pc:cxnChg>
        <pc:cxnChg chg="mod">
          <ac:chgData name="Stuart C Wilde MBE" userId="effe1fc91cccb1d5" providerId="LiveId" clId="{8ABEFA38-92CC-5145-8E42-8A047B7E19B4}" dt="2023-05-13T21:34:03.742" v="2923" actId="1036"/>
          <ac:cxnSpMkLst>
            <pc:docMk/>
            <pc:sldMk cId="444393813" sldId="354"/>
            <ac:cxnSpMk id="47" creationId="{77553BCF-A11A-C45F-540E-D56B3DDC7133}"/>
          </ac:cxnSpMkLst>
        </pc:cxnChg>
        <pc:cxnChg chg="mod">
          <ac:chgData name="Stuart C Wilde MBE" userId="effe1fc91cccb1d5" providerId="LiveId" clId="{8ABEFA38-92CC-5145-8E42-8A047B7E19B4}" dt="2023-05-13T21:30:37.518" v="2763" actId="1036"/>
          <ac:cxnSpMkLst>
            <pc:docMk/>
            <pc:sldMk cId="444393813" sldId="354"/>
            <ac:cxnSpMk id="48" creationId="{86A7CB7E-7A0C-07FA-979A-C652B9BB5E41}"/>
          </ac:cxnSpMkLst>
        </pc:cxnChg>
      </pc:sldChg>
      <pc:sldChg chg="modSp add mod">
        <pc:chgData name="Stuart C Wilde MBE" userId="effe1fc91cccb1d5" providerId="LiveId" clId="{8ABEFA38-92CC-5145-8E42-8A047B7E19B4}" dt="2023-05-13T21:37:48.827" v="3052" actId="255"/>
        <pc:sldMkLst>
          <pc:docMk/>
          <pc:sldMk cId="1180684865" sldId="355"/>
        </pc:sldMkLst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7" creationId="{E9A403EC-481D-A17C-6C9E-9807549A25B6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12" creationId="{E899C386-0C7D-570F-39C7-3B7A554E108D}"/>
          </ac:spMkLst>
        </pc:spChg>
        <pc:spChg chg="mod">
          <ac:chgData name="Stuart C Wilde MBE" userId="effe1fc91cccb1d5" providerId="LiveId" clId="{8ABEFA38-92CC-5145-8E42-8A047B7E19B4}" dt="2023-05-13T21:37:48.827" v="3052" actId="255"/>
          <ac:spMkLst>
            <pc:docMk/>
            <pc:sldMk cId="1180684865" sldId="355"/>
            <ac:spMk id="27" creationId="{03A9A54B-B5E4-3310-19FE-FF207661410F}"/>
          </ac:spMkLst>
        </pc:spChg>
      </pc:sldChg>
      <pc:sldChg chg="addSp modSp add mod">
        <pc:chgData name="Stuart C Wilde MBE" userId="effe1fc91cccb1d5" providerId="LiveId" clId="{8ABEFA38-92CC-5145-8E42-8A047B7E19B4}" dt="2023-05-13T21:37:35.202" v="3051" actId="255"/>
        <pc:sldMkLst>
          <pc:docMk/>
          <pc:sldMk cId="3936329068" sldId="356"/>
        </pc:sldMkLst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8ABEFA38-92CC-5145-8E42-8A047B7E19B4}" dt="2023-05-13T21:23:09.067" v="2571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8ABEFA38-92CC-5145-8E42-8A047B7E19B4}" dt="2023-05-13T21:23:05.888" v="25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8ABEFA38-92CC-5145-8E42-8A047B7E19B4}" dt="2023-05-13T21:24:46.354" v="2648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8ABEFA38-92CC-5145-8E42-8A047B7E19B4}" dt="2023-05-13T21:21:47.188" v="2536" actId="255"/>
          <ac:spMkLst>
            <pc:docMk/>
            <pc:sldMk cId="3936329068" sldId="356"/>
            <ac:spMk id="28" creationId="{A634588C-A793-45FB-BE48-0343EF710369}"/>
          </ac:spMkLst>
        </pc:spChg>
        <pc:spChg chg="mod">
          <ac:chgData name="Stuart C Wilde MBE" userId="effe1fc91cccb1d5" providerId="LiveId" clId="{8ABEFA38-92CC-5145-8E42-8A047B7E19B4}" dt="2023-05-13T21:23:34.991" v="2575" actId="1037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8ABEFA38-92CC-5145-8E42-8A047B7E19B4}" dt="2023-05-13T21:37:35.202" v="3051" actId="255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8ABEFA38-92CC-5145-8E42-8A047B7E19B4}" dt="2023-05-13T21:25:05.156" v="2656" actId="1037"/>
          <ac:spMkLst>
            <pc:docMk/>
            <pc:sldMk cId="3936329068" sldId="356"/>
            <ac:spMk id="39" creationId="{46085C83-3846-ED67-2795-748EB8EE8293}"/>
          </ac:spMkLst>
        </pc:spChg>
        <pc:cxnChg chg="mod">
          <ac:chgData name="Stuart C Wilde MBE" userId="effe1fc91cccb1d5" providerId="LiveId" clId="{8ABEFA38-92CC-5145-8E42-8A047B7E19B4}" dt="2023-05-13T21:24:46.354" v="2648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8ABEFA38-92CC-5145-8E42-8A047B7E19B4}" dt="2023-05-13T21:23:09.067" v="2571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8ABEFA38-92CC-5145-8E42-8A047B7E19B4}" dt="2023-05-13T21:23:05.888" v="25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8ABEFA38-92CC-5145-8E42-8A047B7E19B4}" dt="2023-05-13T21:23:34.991" v="2575" actId="1037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8ABEFA38-92CC-5145-8E42-8A047B7E19B4}" dt="2023-05-13T21:25:05.156" v="2656" actId="1037"/>
          <ac:cxnSpMkLst>
            <pc:docMk/>
            <pc:sldMk cId="3936329068" sldId="356"/>
            <ac:cxnSpMk id="42" creationId="{4D4373A7-8C32-338A-DF45-773CAF00AA5C}"/>
          </ac:cxnSpMkLst>
        </pc:cxnChg>
        <pc:cxnChg chg="add mod">
          <ac:chgData name="Stuart C Wilde MBE" userId="effe1fc91cccb1d5" providerId="LiveId" clId="{8ABEFA38-92CC-5145-8E42-8A047B7E19B4}" dt="2023-05-13T21:25:11.694" v="265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modSp add mod">
        <pc:chgData name="Stuart C Wilde MBE" userId="effe1fc91cccb1d5" providerId="LiveId" clId="{8ABEFA38-92CC-5145-8E42-8A047B7E19B4}" dt="2023-05-13T21:48:53.130" v="3071" actId="20577"/>
        <pc:sldMkLst>
          <pc:docMk/>
          <pc:sldMk cId="344023547" sldId="357"/>
        </pc:sldMkLst>
        <pc:spChg chg="mod">
          <ac:chgData name="Stuart C Wilde MBE" userId="effe1fc91cccb1d5" providerId="LiveId" clId="{8ABEFA38-92CC-5145-8E42-8A047B7E19B4}" dt="2023-05-13T21:48:53.130" v="3071" actId="20577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8ABEFA38-92CC-5145-8E42-8A047B7E19B4}" dt="2023-05-13T21:47:49.177" v="3065" actId="20577"/>
          <ac:spMkLst>
            <pc:docMk/>
            <pc:sldMk cId="344023547" sldId="357"/>
            <ac:spMk id="3" creationId="{31A2DC28-E565-8426-6122-1D8A3220F2E8}"/>
          </ac:spMkLst>
        </pc:spChg>
      </pc:sldChg>
      <pc:sldChg chg="addSp delSp modSp add mod">
        <pc:chgData name="Stuart C Wilde MBE" userId="effe1fc91cccb1d5" providerId="LiveId" clId="{8ABEFA38-92CC-5145-8E42-8A047B7E19B4}" dt="2023-05-08T20:58:21.371" v="1884" actId="167"/>
        <pc:sldMkLst>
          <pc:docMk/>
          <pc:sldMk cId="1355694048" sldId="358"/>
        </pc:sldMkLst>
        <pc:spChg chg="mod">
          <ac:chgData name="Stuart C Wilde MBE" userId="effe1fc91cccb1d5" providerId="LiveId" clId="{8ABEFA38-92CC-5145-8E42-8A047B7E19B4}" dt="2023-04-26T20:22:42.057" v="1167" actId="20577"/>
          <ac:spMkLst>
            <pc:docMk/>
            <pc:sldMk cId="1355694048" sldId="358"/>
            <ac:spMk id="32" creationId="{E0D676AB-4D5D-4F03-DFAA-BF251A373ECB}"/>
          </ac:spMkLst>
        </pc:spChg>
        <pc:picChg chg="add del mod">
          <ac:chgData name="Stuart C Wilde MBE" userId="effe1fc91cccb1d5" providerId="LiveId" clId="{8ABEFA38-92CC-5145-8E42-8A047B7E19B4}" dt="2023-04-24T20:50:56.157" v="859" actId="478"/>
          <ac:picMkLst>
            <pc:docMk/>
            <pc:sldMk cId="1355694048" sldId="358"/>
            <ac:picMk id="2" creationId="{1917951D-CBC5-0AB2-893D-7767F38BE88B}"/>
          </ac:picMkLst>
        </pc:picChg>
        <pc:picChg chg="add del mod modCrop">
          <ac:chgData name="Stuart C Wilde MBE" userId="effe1fc91cccb1d5" providerId="LiveId" clId="{8ABEFA38-92CC-5145-8E42-8A047B7E19B4}" dt="2023-04-24T20:38:00.349" v="687" actId="1076"/>
          <ac:picMkLst>
            <pc:docMk/>
            <pc:sldMk cId="1355694048" sldId="358"/>
            <ac:picMk id="3" creationId="{8BA849ED-19CC-3B0B-07FF-20A214F6BD09}"/>
          </ac:picMkLst>
        </pc:picChg>
        <pc:picChg chg="add del mod">
          <ac:chgData name="Stuart C Wilde MBE" userId="effe1fc91cccb1d5" providerId="LiveId" clId="{8ABEFA38-92CC-5145-8E42-8A047B7E19B4}" dt="2023-05-08T20:58:08.577" v="1873" actId="478"/>
          <ac:picMkLst>
            <pc:docMk/>
            <pc:sldMk cId="1355694048" sldId="358"/>
            <ac:picMk id="5" creationId="{647C29AD-E4D9-BE24-8431-324E0886738D}"/>
          </ac:picMkLst>
        </pc:picChg>
        <pc:picChg chg="add del mod">
          <ac:chgData name="Stuart C Wilde MBE" userId="effe1fc91cccb1d5" providerId="LiveId" clId="{8ABEFA38-92CC-5145-8E42-8A047B7E19B4}" dt="2023-05-08T19:58:51.393" v="1699" actId="478"/>
          <ac:picMkLst>
            <pc:docMk/>
            <pc:sldMk cId="1355694048" sldId="358"/>
            <ac:picMk id="6" creationId="{5360521C-9E81-FA87-050E-D2919FBA5F92}"/>
          </ac:picMkLst>
        </pc:picChg>
        <pc:picChg chg="add mod">
          <ac:chgData name="Stuart C Wilde MBE" userId="effe1fc91cccb1d5" providerId="LiveId" clId="{8ABEFA38-92CC-5145-8E42-8A047B7E19B4}" dt="2023-05-08T20:58:21.371" v="1884" actId="167"/>
          <ac:picMkLst>
            <pc:docMk/>
            <pc:sldMk cId="1355694048" sldId="358"/>
            <ac:picMk id="6" creationId="{61A92DFD-44C0-D0B3-F37E-06EF7631789A}"/>
          </ac:picMkLst>
        </pc:picChg>
        <pc:picChg chg="add del mod">
          <ac:chgData name="Stuart C Wilde MBE" userId="effe1fc91cccb1d5" providerId="LiveId" clId="{8ABEFA38-92CC-5145-8E42-8A047B7E19B4}" dt="2023-05-08T20:35:38.348" v="1795" actId="478"/>
          <ac:picMkLst>
            <pc:docMk/>
            <pc:sldMk cId="1355694048" sldId="358"/>
            <ac:picMk id="12" creationId="{E2180F2F-3833-5E0F-A8DE-F41D9328C5F6}"/>
          </ac:picMkLst>
        </pc:picChg>
        <pc:picChg chg="add del mod">
          <ac:chgData name="Stuart C Wilde MBE" userId="effe1fc91cccb1d5" providerId="LiveId" clId="{8ABEFA38-92CC-5145-8E42-8A047B7E19B4}" dt="2023-05-08T20:57:37.451" v="1856" actId="478"/>
          <ac:picMkLst>
            <pc:docMk/>
            <pc:sldMk cId="1355694048" sldId="358"/>
            <ac:picMk id="18" creationId="{7D25B0B1-6722-89E9-1DE6-019ABEA56353}"/>
          </ac:picMkLst>
        </pc:picChg>
      </pc:sldChg>
      <pc:sldChg chg="addSp delSp modSp add mod">
        <pc:chgData name="Stuart C Wilde MBE" userId="effe1fc91cccb1d5" providerId="LiveId" clId="{8ABEFA38-92CC-5145-8E42-8A047B7E19B4}" dt="2023-05-09T18:40:40.960" v="2533" actId="1038"/>
        <pc:sldMkLst>
          <pc:docMk/>
          <pc:sldMk cId="2483989090" sldId="359"/>
        </pc:sldMkLst>
        <pc:spChg chg="add mod">
          <ac:chgData name="Stuart C Wilde MBE" userId="effe1fc91cccb1d5" providerId="LiveId" clId="{8ABEFA38-92CC-5145-8E42-8A047B7E19B4}" dt="2023-04-26T20:24:35.221" v="1174" actId="1036"/>
          <ac:spMkLst>
            <pc:docMk/>
            <pc:sldMk cId="2483989090" sldId="359"/>
            <ac:spMk id="3" creationId="{4ABA098A-1381-C123-4D09-E39A3F796024}"/>
          </ac:spMkLst>
        </pc:spChg>
        <pc:spChg chg="mod">
          <ac:chgData name="Stuart C Wilde MBE" userId="effe1fc91cccb1d5" providerId="LiveId" clId="{8ABEFA38-92CC-5145-8E42-8A047B7E19B4}" dt="2023-04-26T20:25:14.805" v="1188" actId="20577"/>
          <ac:spMkLst>
            <pc:docMk/>
            <pc:sldMk cId="2483989090" sldId="359"/>
            <ac:spMk id="30" creationId="{DE00F0BC-09DC-593F-1EA4-CA09BD10882D}"/>
          </ac:spMkLst>
        </pc:spChg>
        <pc:picChg chg="del mod">
          <ac:chgData name="Stuart C Wilde MBE" userId="effe1fc91cccb1d5" providerId="LiveId" clId="{8ABEFA38-92CC-5145-8E42-8A047B7E19B4}" dt="2023-04-24T20:44:05.894" v="831" actId="478"/>
          <ac:picMkLst>
            <pc:docMk/>
            <pc:sldMk cId="2483989090" sldId="359"/>
            <ac:picMk id="5" creationId="{79861DB2-BB83-E01E-7A32-5B2285D9A6F2}"/>
          </ac:picMkLst>
        </pc:picChg>
        <pc:picChg chg="add del mod modCrop">
          <ac:chgData name="Stuart C Wilde MBE" userId="effe1fc91cccb1d5" providerId="LiveId" clId="{8ABEFA38-92CC-5145-8E42-8A047B7E19B4}" dt="2023-05-09T18:40:22.752" v="2509" actId="478"/>
          <ac:picMkLst>
            <pc:docMk/>
            <pc:sldMk cId="2483989090" sldId="359"/>
            <ac:picMk id="5" creationId="{C6B1B8B0-DE99-EB84-6101-1D78DF9BE904}"/>
          </ac:picMkLst>
        </pc:picChg>
        <pc:picChg chg="add del mod">
          <ac:chgData name="Stuart C Wilde MBE" userId="effe1fc91cccb1d5" providerId="LiveId" clId="{8ABEFA38-92CC-5145-8E42-8A047B7E19B4}" dt="2023-05-08T20:15:07.388" v="1772" actId="1076"/>
          <ac:picMkLst>
            <pc:docMk/>
            <pc:sldMk cId="2483989090" sldId="359"/>
            <ac:picMk id="7" creationId="{47C05D09-E9E6-7E66-4EFF-B642933F74E1}"/>
          </ac:picMkLst>
        </pc:picChg>
        <pc:picChg chg="add mod modCrop">
          <ac:chgData name="Stuart C Wilde MBE" userId="effe1fc91cccb1d5" providerId="LiveId" clId="{8ABEFA38-92CC-5145-8E42-8A047B7E19B4}" dt="2023-05-09T18:40:40.960" v="2533" actId="1038"/>
          <ac:picMkLst>
            <pc:docMk/>
            <pc:sldMk cId="2483989090" sldId="359"/>
            <ac:picMk id="13" creationId="{227D4387-9FF4-7D35-3DDF-DA43D2F05124}"/>
          </ac:picMkLst>
        </pc:picChg>
        <pc:picChg chg="add del mod">
          <ac:chgData name="Stuart C Wilde MBE" userId="effe1fc91cccb1d5" providerId="LiveId" clId="{8ABEFA38-92CC-5145-8E42-8A047B7E19B4}" dt="2023-05-08T20:02:09.833" v="1718" actId="478"/>
          <ac:picMkLst>
            <pc:docMk/>
            <pc:sldMk cId="2483989090" sldId="359"/>
            <ac:picMk id="13" creationId="{909B3E73-56A9-EC73-EB6F-E37BA881E296}"/>
          </ac:picMkLst>
        </pc:picChg>
        <pc:picChg chg="add del mod modCrop">
          <ac:chgData name="Stuart C Wilde MBE" userId="effe1fc91cccb1d5" providerId="LiveId" clId="{8ABEFA38-92CC-5145-8E42-8A047B7E19B4}" dt="2023-05-08T20:15:15.024" v="1773" actId="478"/>
          <ac:picMkLst>
            <pc:docMk/>
            <pc:sldMk cId="2483989090" sldId="359"/>
            <ac:picMk id="16" creationId="{128B23F3-FFA5-D758-BF7F-DF2F7AE8FE02}"/>
          </ac:picMkLst>
        </pc:picChg>
        <pc:picChg chg="add del mod modCrop">
          <ac:chgData name="Stuart C Wilde MBE" userId="effe1fc91cccb1d5" providerId="LiveId" clId="{8ABEFA38-92CC-5145-8E42-8A047B7E19B4}" dt="2023-05-08T20:24:49.745" v="1787" actId="478"/>
          <ac:picMkLst>
            <pc:docMk/>
            <pc:sldMk cId="2483989090" sldId="359"/>
            <ac:picMk id="22" creationId="{3A5FCD6B-2ECF-4F7E-7E9A-51521B34808F}"/>
          </ac:picMkLst>
        </pc:picChg>
        <pc:cxnChg chg="mod">
          <ac:chgData name="Stuart C Wilde MBE" userId="effe1fc91cccb1d5" providerId="LiveId" clId="{8ABEFA38-92CC-5145-8E42-8A047B7E19B4}" dt="2023-04-26T20:25:12.250" v="1187" actId="20577"/>
          <ac:cxnSpMkLst>
            <pc:docMk/>
            <pc:sldMk cId="2483989090" sldId="359"/>
            <ac:cxnSpMk id="39" creationId="{51BBB5A8-89B7-3B11-6BF3-12F5898C7799}"/>
          </ac:cxnSpMkLst>
        </pc:cxnChg>
      </pc:sldChg>
      <pc:sldChg chg="modSp add mod">
        <pc:chgData name="Stuart C Wilde MBE" userId="effe1fc91cccb1d5" providerId="LiveId" clId="{8ABEFA38-92CC-5145-8E42-8A047B7E19B4}" dt="2023-04-26T20:26:34.803" v="1189" actId="947"/>
        <pc:sldMkLst>
          <pc:docMk/>
          <pc:sldMk cId="1767790009" sldId="360"/>
        </pc:sldMkLst>
        <pc:spChg chg="mod">
          <ac:chgData name="Stuart C Wilde MBE" userId="effe1fc91cccb1d5" providerId="LiveId" clId="{8ABEFA38-92CC-5145-8E42-8A047B7E19B4}" dt="2023-04-26T20:26:34.803" v="1189" actId="947"/>
          <ac:spMkLst>
            <pc:docMk/>
            <pc:sldMk cId="1767790009" sldId="360"/>
            <ac:spMk id="22" creationId="{A3867FB9-F434-7FDF-1349-2097DCD43758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2354029456" sldId="361"/>
        </pc:sldMkLst>
      </pc:sldChg>
      <pc:sldChg chg="addSp delSp modSp add mod">
        <pc:chgData name="Stuart C Wilde MBE" userId="effe1fc91cccb1d5" providerId="LiveId" clId="{8ABEFA38-92CC-5145-8E42-8A047B7E19B4}" dt="2023-05-08T20:50:34.608" v="1807" actId="478"/>
        <pc:sldMkLst>
          <pc:docMk/>
          <pc:sldMk cId="1923552325" sldId="362"/>
        </pc:sldMkLst>
        <pc:picChg chg="add del mod">
          <ac:chgData name="Stuart C Wilde MBE" userId="effe1fc91cccb1d5" providerId="LiveId" clId="{8ABEFA38-92CC-5145-8E42-8A047B7E19B4}" dt="2023-05-08T20:50:34.608" v="1807" actId="478"/>
          <ac:picMkLst>
            <pc:docMk/>
            <pc:sldMk cId="1923552325" sldId="362"/>
            <ac:picMk id="6" creationId="{E7459F68-289F-8C15-850A-96F3E7BDDAAE}"/>
          </ac:picMkLst>
        </pc:picChg>
      </pc:sldChg>
      <pc:sldChg chg="modSp add mod">
        <pc:chgData name="Stuart C Wilde MBE" userId="effe1fc91cccb1d5" providerId="LiveId" clId="{8ABEFA38-92CC-5145-8E42-8A047B7E19B4}" dt="2023-04-26T20:27:24.601" v="1191" actId="20577"/>
        <pc:sldMkLst>
          <pc:docMk/>
          <pc:sldMk cId="3218587579" sldId="363"/>
        </pc:sldMkLst>
        <pc:spChg chg="mod">
          <ac:chgData name="Stuart C Wilde MBE" userId="effe1fc91cccb1d5" providerId="LiveId" clId="{8ABEFA38-92CC-5145-8E42-8A047B7E19B4}" dt="2023-04-26T20:27:24.601" v="1191" actId="20577"/>
          <ac:spMkLst>
            <pc:docMk/>
            <pc:sldMk cId="3218587579" sldId="363"/>
            <ac:spMk id="2" creationId="{D021B5AB-CB03-3051-C719-48A98383F713}"/>
          </ac:spMkLst>
        </pc:spChg>
      </pc:sldChg>
      <pc:sldChg chg="add">
        <pc:chgData name="Stuart C Wilde MBE" userId="effe1fc91cccb1d5" providerId="LiveId" clId="{8ABEFA38-92CC-5145-8E42-8A047B7E19B4}" dt="2023-04-12T16:32:51.727" v="6"/>
        <pc:sldMkLst>
          <pc:docMk/>
          <pc:sldMk cId="1050240978" sldId="364"/>
        </pc:sldMkLst>
      </pc:sldChg>
      <pc:sldChg chg="addSp modSp add mod">
        <pc:chgData name="Stuart C Wilde MBE" userId="effe1fc91cccb1d5" providerId="LiveId" clId="{8ABEFA38-92CC-5145-8E42-8A047B7E19B4}" dt="2023-05-16T18:54:37.378" v="3113" actId="207"/>
        <pc:sldMkLst>
          <pc:docMk/>
          <pc:sldMk cId="3149811312" sldId="365"/>
        </pc:sldMkLst>
        <pc:spChg chg="add mod">
          <ac:chgData name="Stuart C Wilde MBE" userId="effe1fc91cccb1d5" providerId="LiveId" clId="{8ABEFA38-92CC-5145-8E42-8A047B7E19B4}" dt="2023-05-16T18:54:37.378" v="3113" actId="207"/>
          <ac:spMkLst>
            <pc:docMk/>
            <pc:sldMk cId="3149811312" sldId="365"/>
            <ac:spMk id="2" creationId="{08340723-FD98-BB97-4F7F-08E2733EFAB7}"/>
          </ac:spMkLst>
        </pc:spChg>
      </pc:sldChg>
      <pc:sldChg chg="addSp modSp add">
        <pc:chgData name="Stuart C Wilde MBE" userId="effe1fc91cccb1d5" providerId="LiveId" clId="{8ABEFA38-92CC-5145-8E42-8A047B7E19B4}" dt="2023-05-16T18:54:54.983" v="3114"/>
        <pc:sldMkLst>
          <pc:docMk/>
          <pc:sldMk cId="67876459" sldId="366"/>
        </pc:sldMkLst>
        <pc:spChg chg="add mod">
          <ac:chgData name="Stuart C Wilde MBE" userId="effe1fc91cccb1d5" providerId="LiveId" clId="{8ABEFA38-92CC-5145-8E42-8A047B7E19B4}" dt="2023-05-16T18:54:54.983" v="3114"/>
          <ac:spMkLst>
            <pc:docMk/>
            <pc:sldMk cId="67876459" sldId="366"/>
            <ac:spMk id="2" creationId="{9B794A9E-4F3C-C39C-7B37-C4A48F6D8054}"/>
          </ac:spMkLst>
        </pc:spChg>
      </pc:sldChg>
      <pc:sldChg chg="modSp add mod">
        <pc:chgData name="Stuart C Wilde MBE" userId="effe1fc91cccb1d5" providerId="LiveId" clId="{8ABEFA38-92CC-5145-8E42-8A047B7E19B4}" dt="2023-04-26T20:32:49.270" v="1201" actId="20577"/>
        <pc:sldMkLst>
          <pc:docMk/>
          <pc:sldMk cId="3112061195" sldId="367"/>
        </pc:sldMkLst>
        <pc:spChg chg="mod">
          <ac:chgData name="Stuart C Wilde MBE" userId="effe1fc91cccb1d5" providerId="LiveId" clId="{8ABEFA38-92CC-5145-8E42-8A047B7E19B4}" dt="2023-04-26T20:32:49.270" v="1201" actId="20577"/>
          <ac:spMkLst>
            <pc:docMk/>
            <pc:sldMk cId="3112061195" sldId="367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35:11.088" v="1213" actId="20577"/>
        <pc:sldMkLst>
          <pc:docMk/>
          <pc:sldMk cId="781333668" sldId="368"/>
        </pc:sldMkLst>
        <pc:spChg chg="mod">
          <ac:chgData name="Stuart C Wilde MBE" userId="effe1fc91cccb1d5" providerId="LiveId" clId="{8ABEFA38-92CC-5145-8E42-8A047B7E19B4}" dt="2023-04-26T20:35:11.088" v="1213" actId="20577"/>
          <ac:spMkLst>
            <pc:docMk/>
            <pc:sldMk cId="781333668" sldId="368"/>
            <ac:spMk id="13" creationId="{B773A3A9-133B-B7E4-912A-002CFD960D3A}"/>
          </ac:spMkLst>
        </pc:sp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6" creationId="{FF957B6F-701B-7F5D-71EB-B3BCCA4A24A6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8ABEFA38-92CC-5145-8E42-8A047B7E19B4}" dt="2023-04-26T20:34:48.057" v="1209" actId="20577"/>
          <ac:cxnSpMkLst>
            <pc:docMk/>
            <pc:sldMk cId="781333668" sldId="368"/>
            <ac:cxnSpMk id="21" creationId="{A1FBE321-2CCA-5801-6CEC-0886C605AAD3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3208151322" sldId="369"/>
        </pc:sldMkLst>
      </pc:sldChg>
      <pc:sldChg chg="modSp add mod">
        <pc:chgData name="Stuart C Wilde MBE" userId="effe1fc91cccb1d5" providerId="LiveId" clId="{8ABEFA38-92CC-5145-8E42-8A047B7E19B4}" dt="2023-04-26T20:37:04.508" v="1226" actId="20577"/>
        <pc:sldMkLst>
          <pc:docMk/>
          <pc:sldMk cId="824395005" sldId="370"/>
        </pc:sldMkLst>
        <pc:spChg chg="mod">
          <ac:chgData name="Stuart C Wilde MBE" userId="effe1fc91cccb1d5" providerId="LiveId" clId="{8ABEFA38-92CC-5145-8E42-8A047B7E19B4}" dt="2023-04-26T20:37:04.508" v="1226" actId="20577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8ABEFA38-92CC-5145-8E42-8A047B7E19B4}" dt="2023-04-26T20:36:34.017" v="1217" actId="20577"/>
          <ac:spMkLst>
            <pc:docMk/>
            <pc:sldMk cId="824395005" sldId="370"/>
            <ac:spMk id="55" creationId="{4722C274-FC6E-BB56-24FD-12D595715D58}"/>
          </ac:spMkLst>
        </pc:spChg>
      </pc:sldChg>
      <pc:sldChg chg="modSp add mod">
        <pc:chgData name="Stuart C Wilde MBE" userId="effe1fc91cccb1d5" providerId="LiveId" clId="{8ABEFA38-92CC-5145-8E42-8A047B7E19B4}" dt="2023-04-26T20:38:44.631" v="1230" actId="20577"/>
        <pc:sldMkLst>
          <pc:docMk/>
          <pc:sldMk cId="3980503395" sldId="371"/>
        </pc:sldMkLst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2" creationId="{6E961397-4FCC-56FA-280E-279026A88A3B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5" creationId="{D5629D0B-3A25-506D-3722-9491F1CA9AE7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7" creationId="{F6E1780D-A138-E001-C6CC-C9EC2B97F402}"/>
          </ac:spMkLst>
        </pc:spChg>
        <pc:spChg chg="mod">
          <ac:chgData name="Stuart C Wilde MBE" userId="effe1fc91cccb1d5" providerId="LiveId" clId="{8ABEFA38-92CC-5145-8E42-8A047B7E19B4}" dt="2023-04-26T20:38:44.631" v="1230" actId="20577"/>
          <ac:spMkLst>
            <pc:docMk/>
            <pc:sldMk cId="3980503395" sldId="371"/>
            <ac:spMk id="13" creationId="{FD8208BA-2542-F682-F1A5-76C4CCA301D3}"/>
          </ac:spMkLst>
        </pc:spChg>
        <pc:spChg chg="mod">
          <ac:chgData name="Stuart C Wilde MBE" userId="effe1fc91cccb1d5" providerId="LiveId" clId="{8ABEFA38-92CC-5145-8E42-8A047B7E19B4}" dt="2023-04-26T20:38:31.427" v="1228" actId="313"/>
          <ac:spMkLst>
            <pc:docMk/>
            <pc:sldMk cId="3980503395" sldId="371"/>
            <ac:spMk id="15" creationId="{88531357-A919-A310-5A52-93FB1FD021C1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6" creationId="{C15C632F-E1A6-989C-4318-18C4EB4D1393}"/>
          </ac:spMkLst>
        </pc:spChg>
        <pc:spChg chg="mod">
          <ac:chgData name="Stuart C Wilde MBE" userId="effe1fc91cccb1d5" providerId="LiveId" clId="{8ABEFA38-92CC-5145-8E42-8A047B7E19B4}" dt="2023-04-24T21:00:51.073" v="1009" actId="1038"/>
          <ac:spMkLst>
            <pc:docMk/>
            <pc:sldMk cId="3980503395" sldId="371"/>
            <ac:spMk id="17" creationId="{33168062-E535-5453-9CC1-D97BBA92C8E6}"/>
          </ac:spMkLst>
        </pc:sp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6" creationId="{CFF32ECB-9516-6844-E9AD-35ED17F29C53}"/>
          </ac:picMkLst>
        </pc:picChg>
        <pc:picChg chg="mod">
          <ac:chgData name="Stuart C Wilde MBE" userId="effe1fc91cccb1d5" providerId="LiveId" clId="{8ABEFA38-92CC-5145-8E42-8A047B7E19B4}" dt="2023-04-24T21:00:51.073" v="1009" actId="1038"/>
          <ac:picMkLst>
            <pc:docMk/>
            <pc:sldMk cId="3980503395" sldId="371"/>
            <ac:picMk id="19" creationId="{4532F56E-F465-0DC9-0036-E025ED3380FC}"/>
          </ac:picMkLst>
        </pc:pic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2" creationId="{F4D61894-92A9-A880-884C-0C97D67DFE0A}"/>
          </ac:cxnSpMkLst>
        </pc:cxnChg>
        <pc:cxnChg chg="mod">
          <ac:chgData name="Stuart C Wilde MBE" userId="effe1fc91cccb1d5" providerId="LiveId" clId="{8ABEFA38-92CC-5145-8E42-8A047B7E19B4}" dt="2023-04-24T21:00:51.073" v="1009" actId="1038"/>
          <ac:cxnSpMkLst>
            <pc:docMk/>
            <pc:sldMk cId="3980503395" sldId="371"/>
            <ac:cxnSpMk id="18" creationId="{0BDC54BF-2683-D1AC-A156-F59B682A6C6D}"/>
          </ac:cxnSpMkLst>
        </pc:cxn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16954973" sldId="372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666556267" sldId="373"/>
        </pc:sldMkLst>
      </pc:sldChg>
      <pc:sldChg chg="modSp add mod">
        <pc:chgData name="Stuart C Wilde MBE" userId="effe1fc91cccb1d5" providerId="LiveId" clId="{8ABEFA38-92CC-5145-8E42-8A047B7E19B4}" dt="2023-04-26T20:42:40.683" v="1247" actId="20577"/>
        <pc:sldMkLst>
          <pc:docMk/>
          <pc:sldMk cId="2642729713" sldId="374"/>
        </pc:sldMkLst>
        <pc:spChg chg="mod">
          <ac:chgData name="Stuart C Wilde MBE" userId="effe1fc91cccb1d5" providerId="LiveId" clId="{8ABEFA38-92CC-5145-8E42-8A047B7E19B4}" dt="2023-04-26T20:42:40.683" v="1247" actId="20577"/>
          <ac:spMkLst>
            <pc:docMk/>
            <pc:sldMk cId="2642729713" sldId="374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45:58.797" v="1289" actId="20577"/>
        <pc:sldMkLst>
          <pc:docMk/>
          <pc:sldMk cId="3791068597" sldId="375"/>
        </pc:sldMkLst>
        <pc:spChg chg="mod">
          <ac:chgData name="Stuart C Wilde MBE" userId="effe1fc91cccb1d5" providerId="LiveId" clId="{8ABEFA38-92CC-5145-8E42-8A047B7E19B4}" dt="2023-04-26T20:44:19.022" v="1250" actId="20577"/>
          <ac:spMkLst>
            <pc:docMk/>
            <pc:sldMk cId="3791068597" sldId="375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4T21:02:00.207" v="1025" actId="103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8ABEFA38-92CC-5145-8E42-8A047B7E19B4}" dt="2023-04-26T20:45:58.797" v="1289" actId="20577"/>
          <ac:spMkLst>
            <pc:docMk/>
            <pc:sldMk cId="3791068597" sldId="375"/>
            <ac:spMk id="59" creationId="{2F8F999E-EF4D-FEA2-87D7-30204193A90B}"/>
          </ac:spMkLst>
        </pc:sp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5" creationId="{057A2C25-7116-C9B9-23BA-F1A0EA443AD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8ABEFA38-92CC-5145-8E42-8A047B7E19B4}" dt="2023-04-26T20:44:19.022" v="1250" actId="20577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8ABEFA38-92CC-5145-8E42-8A047B7E19B4}" dt="2023-04-26T20:45:58.797" v="1289" actId="20577"/>
          <ac:cxnSpMkLst>
            <pc:docMk/>
            <pc:sldMk cId="3791068597" sldId="375"/>
            <ac:cxnSpMk id="48" creationId="{9897AFA2-6BBC-7220-F4E2-DEBF91600438}"/>
          </ac:cxnSpMkLst>
        </pc:cxnChg>
      </pc:sldChg>
      <pc:sldChg chg="modSp add mod">
        <pc:chgData name="Stuart C Wilde MBE" userId="effe1fc91cccb1d5" providerId="LiveId" clId="{8ABEFA38-92CC-5145-8E42-8A047B7E19B4}" dt="2023-04-26T20:48:32.268" v="1312" actId="14100"/>
        <pc:sldMkLst>
          <pc:docMk/>
          <pc:sldMk cId="1616356028" sldId="376"/>
        </pc:sldMkLst>
        <pc:spChg chg="mod">
          <ac:chgData name="Stuart C Wilde MBE" userId="effe1fc91cccb1d5" providerId="LiveId" clId="{8ABEFA38-92CC-5145-8E42-8A047B7E19B4}" dt="2023-04-26T20:46:41.094" v="1290" actId="947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8ABEFA38-92CC-5145-8E42-8A047B7E19B4}" dt="2023-04-26T20:48:32.268" v="1312" actId="14100"/>
          <ac:spMkLst>
            <pc:docMk/>
            <pc:sldMk cId="1616356028" sldId="376"/>
            <ac:spMk id="77" creationId="{90A80714-BB48-F1F5-D722-7EE8E86E59A3}"/>
          </ac:spMkLst>
        </pc:spChg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1120530520" sldId="377"/>
        </pc:sldMkLst>
      </pc:sldChg>
      <pc:sldChg chg="add">
        <pc:chgData name="Stuart C Wilde MBE" userId="effe1fc91cccb1d5" providerId="LiveId" clId="{8ABEFA38-92CC-5145-8E42-8A047B7E19B4}" dt="2023-04-12T16:33:14.061" v="7"/>
        <pc:sldMkLst>
          <pc:docMk/>
          <pc:sldMk cId="947407128" sldId="378"/>
        </pc:sldMkLst>
      </pc:sldChg>
      <pc:sldChg chg="modSp add mod">
        <pc:chgData name="Stuart C Wilde MBE" userId="effe1fc91cccb1d5" providerId="LiveId" clId="{8ABEFA38-92CC-5145-8E42-8A047B7E19B4}" dt="2023-04-27T13:04:41.827" v="1498" actId="20577"/>
        <pc:sldMkLst>
          <pc:docMk/>
          <pc:sldMk cId="3649043335" sldId="379"/>
        </pc:sldMkLst>
        <pc:spChg chg="mod">
          <ac:chgData name="Stuart C Wilde MBE" userId="effe1fc91cccb1d5" providerId="LiveId" clId="{8ABEFA38-92CC-5145-8E42-8A047B7E19B4}" dt="2023-04-27T13:04:41.827" v="1498" actId="20577"/>
          <ac:spMkLst>
            <pc:docMk/>
            <pc:sldMk cId="3649043335" sldId="379"/>
            <ac:spMk id="7" creationId="{861283C2-4894-457F-7FF6-47EA5DA6A114}"/>
          </ac:spMkLst>
        </pc:spChg>
      </pc:sldChg>
      <pc:sldChg chg="modSp add mod">
        <pc:chgData name="Stuart C Wilde MBE" userId="effe1fc91cccb1d5" providerId="LiveId" clId="{8ABEFA38-92CC-5145-8E42-8A047B7E19B4}" dt="2023-04-26T20:51:08.026" v="1315" actId="313"/>
        <pc:sldMkLst>
          <pc:docMk/>
          <pc:sldMk cId="513143195" sldId="380"/>
        </pc:sldMkLst>
        <pc:spChg chg="mod">
          <ac:chgData name="Stuart C Wilde MBE" userId="effe1fc91cccb1d5" providerId="LiveId" clId="{8ABEFA38-92CC-5145-8E42-8A047B7E19B4}" dt="2023-04-26T20:51:08.026" v="1315" actId="313"/>
          <ac:spMkLst>
            <pc:docMk/>
            <pc:sldMk cId="513143195" sldId="380"/>
            <ac:spMk id="3" creationId="{DB760C80-3D7C-0598-FA33-FF59A5F8591C}"/>
          </ac:spMkLst>
        </pc:sp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20992318" sldId="381"/>
        </pc:sldMkLst>
      </pc:sldChg>
      <pc:sldChg chg="modSp add mod">
        <pc:chgData name="Stuart C Wilde MBE" userId="effe1fc91cccb1d5" providerId="LiveId" clId="{8ABEFA38-92CC-5145-8E42-8A047B7E19B4}" dt="2023-04-26T20:58:51.098" v="1345" actId="20577"/>
        <pc:sldMkLst>
          <pc:docMk/>
          <pc:sldMk cId="2585281830" sldId="382"/>
        </pc:sldMkLst>
        <pc:spChg chg="mod">
          <ac:chgData name="Stuart C Wilde MBE" userId="effe1fc91cccb1d5" providerId="LiveId" clId="{8ABEFA38-92CC-5145-8E42-8A047B7E19B4}" dt="2023-04-26T20:58:51.098" v="1345" actId="20577"/>
          <ac:spMkLst>
            <pc:docMk/>
            <pc:sldMk cId="2585281830" sldId="38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0:59:25.228" v="1351" actId="20577"/>
        <pc:sldMkLst>
          <pc:docMk/>
          <pc:sldMk cId="1794018066" sldId="383"/>
        </pc:sldMkLst>
        <pc:spChg chg="mod">
          <ac:chgData name="Stuart C Wilde MBE" userId="effe1fc91cccb1d5" providerId="LiveId" clId="{8ABEFA38-92CC-5145-8E42-8A047B7E19B4}" dt="2023-04-26T20:57:11.040" v="1329" actId="20577"/>
          <ac:spMkLst>
            <pc:docMk/>
            <pc:sldMk cId="1794018066" sldId="383"/>
            <ac:spMk id="13" creationId="{B773A3A9-133B-B7E4-912A-002CFD960D3A}"/>
          </ac:spMkLst>
        </pc:spChg>
        <pc:spChg chg="mod">
          <ac:chgData name="Stuart C Wilde MBE" userId="effe1fc91cccb1d5" providerId="LiveId" clId="{8ABEFA38-92CC-5145-8E42-8A047B7E19B4}" dt="2023-04-26T20:59:25.228" v="1351" actId="20577"/>
          <ac:spMkLst>
            <pc:docMk/>
            <pc:sldMk cId="1794018066" sldId="383"/>
            <ac:spMk id="38" creationId="{87719B2B-1730-6521-58EA-D56985DF2043}"/>
          </ac:spMkLst>
        </pc:sp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6" creationId="{638E85BB-5130-5CB9-4A77-B55F38B6FAF6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8ABEFA38-92CC-5145-8E42-8A047B7E19B4}" dt="2023-04-26T20:57:11.040" v="1329" actId="20577"/>
          <ac:cxnSpMkLst>
            <pc:docMk/>
            <pc:sldMk cId="1794018066" sldId="383"/>
            <ac:cxnSpMk id="21" creationId="{E32A380C-0411-7473-3033-87D1ED95CDF2}"/>
          </ac:cxnSpMkLst>
        </pc:cxnChg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3604343314" sldId="384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1650756802" sldId="385"/>
        </pc:sldMkLst>
      </pc:sldChg>
      <pc:sldChg chg="add">
        <pc:chgData name="Stuart C Wilde MBE" userId="effe1fc91cccb1d5" providerId="LiveId" clId="{8ABEFA38-92CC-5145-8E42-8A047B7E19B4}" dt="2023-04-12T16:33:37.932" v="8"/>
        <pc:sldMkLst>
          <pc:docMk/>
          <pc:sldMk cId="2228229035" sldId="386"/>
        </pc:sldMkLst>
      </pc:sldChg>
      <pc:sldChg chg="modSp add mod">
        <pc:chgData name="Stuart C Wilde MBE" userId="effe1fc91cccb1d5" providerId="LiveId" clId="{8ABEFA38-92CC-5145-8E42-8A047B7E19B4}" dt="2023-04-26T21:01:35.517" v="1353" actId="313"/>
        <pc:sldMkLst>
          <pc:docMk/>
          <pc:sldMk cId="907565346" sldId="387"/>
        </pc:sldMkLst>
        <pc:spChg chg="mod">
          <ac:chgData name="Stuart C Wilde MBE" userId="effe1fc91cccb1d5" providerId="LiveId" clId="{8ABEFA38-92CC-5145-8E42-8A047B7E19B4}" dt="2023-04-26T21:01:35.517" v="1353" actId="313"/>
          <ac:spMkLst>
            <pc:docMk/>
            <pc:sldMk cId="907565346" sldId="387"/>
            <ac:spMk id="52" creationId="{E8ADFE03-EBE8-FAA2-0C46-AEBF6F06150F}"/>
          </ac:spMkLst>
        </pc:spChg>
      </pc:sldChg>
      <pc:sldChg chg="modSp add mod">
        <pc:chgData name="Stuart C Wilde MBE" userId="effe1fc91cccb1d5" providerId="LiveId" clId="{8ABEFA38-92CC-5145-8E42-8A047B7E19B4}" dt="2023-04-26T21:04:02.720" v="1367" actId="20577"/>
        <pc:sldMkLst>
          <pc:docMk/>
          <pc:sldMk cId="3424524000" sldId="388"/>
        </pc:sldMkLst>
        <pc:spChg chg="mod">
          <ac:chgData name="Stuart C Wilde MBE" userId="effe1fc91cccb1d5" providerId="LiveId" clId="{8ABEFA38-92CC-5145-8E42-8A047B7E19B4}" dt="2023-04-26T21:03:17.493" v="1366" actId="313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8ABEFA38-92CC-5145-8E42-8A047B7E19B4}" dt="2023-04-26T21:04:02.720" v="1367" actId="20577"/>
          <ac:spMkLst>
            <pc:docMk/>
            <pc:sldMk cId="3424524000" sldId="388"/>
            <ac:spMk id="24" creationId="{D906E27B-F783-1929-FA8A-3511A629A8D3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670981793" sldId="389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997945314" sldId="390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1305525641" sldId="391"/>
        </pc:sldMkLst>
      </pc:sldChg>
      <pc:sldChg chg="modSp add mod">
        <pc:chgData name="Stuart C Wilde MBE" userId="effe1fc91cccb1d5" providerId="LiveId" clId="{8ABEFA38-92CC-5145-8E42-8A047B7E19B4}" dt="2023-04-26T21:11:30.438" v="1380" actId="20577"/>
        <pc:sldMkLst>
          <pc:docMk/>
          <pc:sldMk cId="3298533295" sldId="392"/>
        </pc:sldMkLst>
        <pc:spChg chg="mod">
          <ac:chgData name="Stuart C Wilde MBE" userId="effe1fc91cccb1d5" providerId="LiveId" clId="{8ABEFA38-92CC-5145-8E42-8A047B7E19B4}" dt="2023-04-26T21:11:30.438" v="1380" actId="20577"/>
          <ac:spMkLst>
            <pc:docMk/>
            <pc:sldMk cId="3298533295" sldId="392"/>
            <ac:spMk id="26" creationId="{92CDCC6A-AFB8-0A7F-B668-E6585BAC4EB5}"/>
          </ac:spMkLst>
        </pc:spChg>
      </pc:sldChg>
      <pc:sldChg chg="modSp add mod">
        <pc:chgData name="Stuart C Wilde MBE" userId="effe1fc91cccb1d5" providerId="LiveId" clId="{8ABEFA38-92CC-5145-8E42-8A047B7E19B4}" dt="2023-04-26T21:12:13.507" v="1383" actId="20577"/>
        <pc:sldMkLst>
          <pc:docMk/>
          <pc:sldMk cId="3632034598" sldId="393"/>
        </pc:sldMkLst>
        <pc:spChg chg="mod">
          <ac:chgData name="Stuart C Wilde MBE" userId="effe1fc91cccb1d5" providerId="LiveId" clId="{8ABEFA38-92CC-5145-8E42-8A047B7E19B4}" dt="2023-04-26T21:12:13.507" v="1383" actId="20577"/>
          <ac:spMkLst>
            <pc:docMk/>
            <pc:sldMk cId="3632034598" sldId="393"/>
            <ac:spMk id="13" creationId="{B773A3A9-133B-B7E4-912A-002CFD960D3A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486815691" sldId="394"/>
        </pc:sldMkLst>
      </pc:sldChg>
      <pc:sldChg chg="modSp add mod">
        <pc:chgData name="Stuart C Wilde MBE" userId="effe1fc91cccb1d5" providerId="LiveId" clId="{8ABEFA38-92CC-5145-8E42-8A047B7E19B4}" dt="2023-04-26T21:13:39.942" v="1405" actId="14100"/>
        <pc:sldMkLst>
          <pc:docMk/>
          <pc:sldMk cId="1116673399" sldId="395"/>
        </pc:sldMkLst>
        <pc:spChg chg="mod">
          <ac:chgData name="Stuart C Wilde MBE" userId="effe1fc91cccb1d5" providerId="LiveId" clId="{8ABEFA38-92CC-5145-8E42-8A047B7E19B4}" dt="2023-04-26T21:13:39.942" v="1405" actId="14100"/>
          <ac:spMkLst>
            <pc:docMk/>
            <pc:sldMk cId="1116673399" sldId="395"/>
            <ac:spMk id="23" creationId="{9899B22A-0847-3B21-BC73-BCC3F5FC9C64}"/>
          </ac:spMkLst>
        </pc:spChg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2203953103" sldId="396"/>
        </pc:sldMkLst>
      </pc:sldChg>
      <pc:sldChg chg="add">
        <pc:chgData name="Stuart C Wilde MBE" userId="effe1fc91cccb1d5" providerId="LiveId" clId="{8ABEFA38-92CC-5145-8E42-8A047B7E19B4}" dt="2023-04-12T16:34:00.712" v="9"/>
        <pc:sldMkLst>
          <pc:docMk/>
          <pc:sldMk cId="3919662093" sldId="397"/>
        </pc:sldMkLst>
      </pc:sldChg>
      <pc:sldChg chg="modSp add mod">
        <pc:chgData name="Stuart C Wilde MBE" userId="effe1fc91cccb1d5" providerId="LiveId" clId="{8ABEFA38-92CC-5145-8E42-8A047B7E19B4}" dt="2023-05-16T15:06:08.173" v="3109" actId="14100"/>
        <pc:sldMkLst>
          <pc:docMk/>
          <pc:sldMk cId="3993583602" sldId="398"/>
        </pc:sldMkLst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8ABEFA38-92CC-5145-8E42-8A047B7E19B4}" dt="2023-05-16T15:06:00.549" v="3108" actId="1035"/>
          <ac:spMkLst>
            <pc:docMk/>
            <pc:sldMk cId="3993583602" sldId="398"/>
            <ac:spMk id="46" creationId="{0E7004AA-0FD1-0D12-EF67-09C583766902}"/>
          </ac:spMkLst>
        </pc:spChg>
        <pc:cxnChg chg="mod">
          <ac:chgData name="Stuart C Wilde MBE" userId="effe1fc91cccb1d5" providerId="LiveId" clId="{8ABEFA38-92CC-5145-8E42-8A047B7E19B4}" dt="2023-05-16T15:06:08.173" v="3109" actId="14100"/>
          <ac:cxnSpMkLst>
            <pc:docMk/>
            <pc:sldMk cId="3993583602" sldId="398"/>
            <ac:cxnSpMk id="45" creationId="{E013052B-224B-E628-99C1-7C1EE84D7D6E}"/>
          </ac:cxnSpMkLst>
        </pc:cxnChg>
      </pc:sldChg>
      <pc:sldChg chg="add">
        <pc:chgData name="Stuart C Wilde MBE" userId="effe1fc91cccb1d5" providerId="LiveId" clId="{8ABEFA38-92CC-5145-8E42-8A047B7E19B4}" dt="2023-04-12T16:34:21.835" v="10"/>
        <pc:sldMkLst>
          <pc:docMk/>
          <pc:sldMk cId="3697075112" sldId="399"/>
        </pc:sldMkLst>
      </pc:sldChg>
    </pc:docChg>
  </pc:docChgLst>
  <pc:docChgLst>
    <pc:chgData name="Stuart C Wilde MBE" userId="effe1fc91cccb1d5" providerId="LiveId" clId="{0B7434C0-F6C9-5341-B016-8AA67EE59543}"/>
    <pc:docChg chg="undo custSel addSld delSld modSld">
      <pc:chgData name="Stuart C Wilde MBE" userId="effe1fc91cccb1d5" providerId="LiveId" clId="{0B7434C0-F6C9-5341-B016-8AA67EE59543}" dt="2023-12-07T16:45:26.622" v="1847" actId="1076"/>
      <pc:docMkLst>
        <pc:docMk/>
      </pc:docMkLst>
      <pc:sldChg chg="del">
        <pc:chgData name="Stuart C Wilde MBE" userId="effe1fc91cccb1d5" providerId="LiveId" clId="{0B7434C0-F6C9-5341-B016-8AA67EE59543}" dt="2023-12-05T19:49:43.754" v="381" actId="2696"/>
        <pc:sldMkLst>
          <pc:docMk/>
          <pc:sldMk cId="3690740411" sldId="256"/>
        </pc:sldMkLst>
      </pc:sldChg>
      <pc:sldChg chg="addSp delSp modSp mod">
        <pc:chgData name="Stuart C Wilde MBE" userId="effe1fc91cccb1d5" providerId="LiveId" clId="{0B7434C0-F6C9-5341-B016-8AA67EE59543}" dt="2023-12-05T20:04:18.315" v="591" actId="20577"/>
        <pc:sldMkLst>
          <pc:docMk/>
          <pc:sldMk cId="832641308" sldId="261"/>
        </pc:sldMkLst>
        <pc:spChg chg="del">
          <ac:chgData name="Stuart C Wilde MBE" userId="effe1fc91cccb1d5" providerId="LiveId" clId="{0B7434C0-F6C9-5341-B016-8AA67EE59543}" dt="2023-12-05T20:04:13.362" v="588" actId="478"/>
          <ac:spMkLst>
            <pc:docMk/>
            <pc:sldMk cId="832641308" sldId="26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1-29T20:54:52.267" v="300" actId="14100"/>
          <ac:spMkLst>
            <pc:docMk/>
            <pc:sldMk cId="832641308" sldId="26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1-29T20:55:02.959" v="333" actId="14100"/>
          <ac:spMkLst>
            <pc:docMk/>
            <pc:sldMk cId="832641308" sldId="26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1-29T20:55:12.308" v="352" actId="1038"/>
          <ac:spMkLst>
            <pc:docMk/>
            <pc:sldMk cId="832641308" sldId="26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18.315" v="591" actId="20577"/>
          <ac:spMkLst>
            <pc:docMk/>
            <pc:sldMk cId="832641308" sldId="261"/>
            <ac:spMk id="12" creationId="{9DE5A2F6-3F8A-BEF0-CA3B-87CC2C093318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1-29T20:56:27.856" v="377" actId="14100"/>
          <ac:spMkLst>
            <pc:docMk/>
            <pc:sldMk cId="832641308" sldId="26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0.641" v="388" actId="478"/>
          <ac:spMkLst>
            <pc:docMk/>
            <pc:sldMk cId="832641308" sldId="261"/>
            <ac:spMk id="25" creationId="{F54BD576-CC82-43DA-A008-C28EF60A448A}"/>
          </ac:spMkLst>
        </pc:spChg>
        <pc:graphicFrameChg chg="mod modGraphic">
          <ac:chgData name="Stuart C Wilde MBE" userId="effe1fc91cccb1d5" providerId="LiveId" clId="{0B7434C0-F6C9-5341-B016-8AA67EE59543}" dt="2023-11-29T20:57:28.406" v="380" actId="207"/>
          <ac:graphicFrameMkLst>
            <pc:docMk/>
            <pc:sldMk cId="832641308" sldId="261"/>
            <ac:graphicFrameMk id="3" creationId="{FE9A2EF0-09CC-B316-6611-29E3DE04029E}"/>
          </ac:graphicFrameMkLst>
        </pc:graphicFrame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0.641" v="388" actId="478"/>
          <ac:cxnSpMkLst>
            <pc:docMk/>
            <pc:sldMk cId="832641308" sldId="261"/>
            <ac:cxnSpMk id="11" creationId="{8F28B946-C7F6-4BF4-9E0C-3FACB97B07C7}"/>
          </ac:cxnSpMkLst>
        </pc:cxnChg>
      </pc:sldChg>
      <pc:sldChg chg="addSp delSp modSp del mod">
        <pc:chgData name="Stuart C Wilde MBE" userId="effe1fc91cccb1d5" providerId="LiveId" clId="{0B7434C0-F6C9-5341-B016-8AA67EE59543}" dt="2023-11-29T14:06:45.047" v="104" actId="2696"/>
        <pc:sldMkLst>
          <pc:docMk/>
          <pc:sldMk cId="2060847742" sldId="271"/>
        </pc:sldMkLst>
        <pc:graphicFrameChg chg="add del mod">
          <ac:chgData name="Stuart C Wilde MBE" userId="effe1fc91cccb1d5" providerId="LiveId" clId="{0B7434C0-F6C9-5341-B016-8AA67EE59543}" dt="2023-11-29T13:58:23.870" v="1"/>
          <ac:graphicFrameMkLst>
            <pc:docMk/>
            <pc:sldMk cId="2060847742" sldId="271"/>
            <ac:graphicFrameMk id="3" creationId="{A993F9DA-06B2-3408-DCD6-309D4737BD8B}"/>
          </ac:graphicFrameMkLst>
        </pc:graphicFrameChg>
        <pc:picChg chg="add del mod">
          <ac:chgData name="Stuart C Wilde MBE" userId="effe1fc91cccb1d5" providerId="LiveId" clId="{0B7434C0-F6C9-5341-B016-8AA67EE59543}" dt="2023-11-29T13:59:06.738" v="6" actId="478"/>
          <ac:picMkLst>
            <pc:docMk/>
            <pc:sldMk cId="2060847742" sldId="271"/>
            <ac:picMk id="6" creationId="{38FD06CB-23E3-5F19-21C5-0C03B20B2F00}"/>
          </ac:picMkLst>
        </pc:picChg>
      </pc:sldChg>
      <pc:sldChg chg="addSp delSp modSp mod">
        <pc:chgData name="Stuart C Wilde MBE" userId="effe1fc91cccb1d5" providerId="LiveId" clId="{0B7434C0-F6C9-5341-B016-8AA67EE59543}" dt="2023-12-07T16:45:26.622" v="1847" actId="1076"/>
        <pc:sldMkLst>
          <pc:docMk/>
          <pc:sldMk cId="1923896702" sldId="275"/>
        </pc:sldMkLst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" creationId="{FAB459E6-167B-6B66-071B-9EE69C209B8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" creationId="{4ACF69E4-3422-1B83-8F6E-C97A31C6E981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7T16:45:26.622" v="1847" actId="1076"/>
          <ac:spMkLst>
            <pc:docMk/>
            <pc:sldMk cId="1923896702" sldId="275"/>
            <ac:spMk id="4" creationId="{814AE1BF-7DEE-45EF-BD76-F3E745F018AD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" creationId="{32D68624-1E4C-94CE-3B7E-8F59237833EA}"/>
          </ac:spMkLst>
        </pc:spChg>
        <pc:spChg chg="add del mod">
          <ac:chgData name="Stuart C Wilde MBE" userId="effe1fc91cccb1d5" providerId="LiveId" clId="{0B7434C0-F6C9-5341-B016-8AA67EE59543}" dt="2023-12-06T20:11:29.329" v="1686" actId="478"/>
          <ac:spMkLst>
            <pc:docMk/>
            <pc:sldMk cId="1923896702" sldId="275"/>
            <ac:spMk id="6" creationId="{C5288BA9-B39E-DF66-5621-2D8A0AD8FAD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7" creationId="{28C18038-3CE3-D588-CE98-5FA1B79886F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2" creationId="{BF1E6822-CAD9-DE91-083B-A70E3DC462F0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3" creationId="{8C3B8241-06C4-9331-41A6-977D1DEAE3EA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5" creationId="{9948A0A7-B670-9888-2DE0-BC464108C505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6" creationId="{71E6EA0F-0A9C-7217-ED8F-E9287237963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7" creationId="{437E7A14-AD7B-9569-A0DE-B69033BF3EE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8" creationId="{BABBD544-0D48-C29E-BEDA-9C1A74869D46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19" creationId="{E6B94A31-5770-FFA6-48C1-D7682FDEA289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0" creationId="{7A57EC5B-F41D-838D-8B04-F6266EF0AD9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1" creationId="{70387C76-9514-A5B7-FE46-E3AC18DB9123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2" creationId="{F700090F-42BB-963E-9648-CCFF9F507F3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3" creationId="{E6190436-B6B1-C532-2969-C530A2706A41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4" creationId="{BE1918E3-C288-63A5-14E9-9FD5D902F177}"/>
          </ac:spMkLst>
        </pc:spChg>
        <pc:spChg chg="del">
          <ac:chgData name="Stuart C Wilde MBE" userId="effe1fc91cccb1d5" providerId="LiveId" clId="{0B7434C0-F6C9-5341-B016-8AA67EE59543}" dt="2023-12-05T19:49:51.171" v="382" actId="478"/>
          <ac:spMkLst>
            <pc:docMk/>
            <pc:sldMk cId="1923896702" sldId="27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27" creationId="{25DB5E99-4D4C-A860-9D1D-CF7E450F421B}"/>
          </ac:spMkLst>
        </pc:spChg>
        <pc:spChg chg="mod">
          <ac:chgData name="Stuart C Wilde MBE" userId="effe1fc91cccb1d5" providerId="LiveId" clId="{0B7434C0-F6C9-5341-B016-8AA67EE59543}" dt="2023-12-05T20:02:39.939" v="562" actId="1076"/>
          <ac:spMkLst>
            <pc:docMk/>
            <pc:sldMk cId="1923896702" sldId="275"/>
            <ac:spMk id="32" creationId="{EA36E209-7A1D-3B86-10DE-9D5C030D419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34" creationId="{7FAAEC8E-C700-035C-484D-D33B6C105B02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47" creationId="{742637C3-2C3A-5584-059F-49150CB7EAFC}"/>
          </ac:spMkLst>
        </pc:spChg>
        <pc:spChg chg="mod">
          <ac:chgData name="Stuart C Wilde MBE" userId="effe1fc91cccb1d5" providerId="LiveId" clId="{0B7434C0-F6C9-5341-B016-8AA67EE59543}" dt="2023-12-06T20:00:29.450" v="1323" actId="1037"/>
          <ac:spMkLst>
            <pc:docMk/>
            <pc:sldMk cId="1923896702" sldId="275"/>
            <ac:spMk id="55" creationId="{B41554F2-AFFC-23A6-D3AF-CF41A5AC15AA}"/>
          </ac:spMkLst>
        </pc:sp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29" creationId="{0A266774-C373-254E-5A4E-0EB3CDB372A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0" creationId="{62FB7A41-638B-0E03-19CD-EAE858BD8B6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1" creationId="{5DE4D13A-3F20-282F-B558-4021668E868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3" creationId="{ECAD12D4-4E67-8308-9BD5-03B26DEF7D22}"/>
          </ac:cxnSpMkLst>
        </pc:cxnChg>
        <pc:cxnChg chg="del">
          <ac:chgData name="Stuart C Wilde MBE" userId="effe1fc91cccb1d5" providerId="LiveId" clId="{0B7434C0-F6C9-5341-B016-8AA67EE59543}" dt="2023-12-05T19:49:51.171" v="382" actId="478"/>
          <ac:cxnSpMkLst>
            <pc:docMk/>
            <pc:sldMk cId="1923896702" sldId="275"/>
            <ac:cxnSpMk id="35" creationId="{F0B96260-56A7-8940-8234-930A497D9C5D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7" creationId="{367E9F44-DA02-324F-4C2D-6D97B72D916F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39" creationId="{F19C8FA0-6FBA-E59C-72F6-BB007F10FEC8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0" creationId="{577C16CA-9D17-61D3-D457-655412994ABC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3" creationId="{CD580C7F-E321-4572-72B0-1766E1CF8D4B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5" creationId="{E64788FD-8AD8-23B5-E7A9-1C90E6396DA0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46" creationId="{46203256-AA6B-BFB0-5890-0A082B97D019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0" creationId="{25CFA41A-AB52-07EA-AEAC-6FA922E37702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1" creationId="{3EEE57EA-E255-7F04-0BF1-4006EF8DEAAE}"/>
          </ac:cxnSpMkLst>
        </pc:cxnChg>
        <pc:cxnChg chg="mod">
          <ac:chgData name="Stuart C Wilde MBE" userId="effe1fc91cccb1d5" providerId="LiveId" clId="{0B7434C0-F6C9-5341-B016-8AA67EE59543}" dt="2023-12-06T20:00:29.450" v="1323" actId="1037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mod">
        <pc:chgData name="Stuart C Wilde MBE" userId="effe1fc91cccb1d5" providerId="LiveId" clId="{0B7434C0-F6C9-5341-B016-8AA67EE59543}" dt="2023-12-06T20:01:01.285" v="1349" actId="1038"/>
        <pc:sldMkLst>
          <pc:docMk/>
          <pc:sldMk cId="4013975366" sldId="276"/>
        </pc:sldMkLst>
        <pc:spChg chg="add mod">
          <ac:chgData name="Stuart C Wilde MBE" userId="effe1fc91cccb1d5" providerId="LiveId" clId="{0B7434C0-F6C9-5341-B016-8AA67EE59543}" dt="2023-12-05T20:02:56.669" v="565" actId="20577"/>
          <ac:spMkLst>
            <pc:docMk/>
            <pc:sldMk cId="4013975366" sldId="276"/>
            <ac:spMk id="2" creationId="{D2EAFE09-88F5-5004-17C0-9D3A440BD90F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4" creationId="{60735DC8-A105-4BD0-A57F-2FFC38AECE84}"/>
          </ac:spMkLst>
        </pc:spChg>
        <pc:spChg chg="del mod">
          <ac:chgData name="Stuart C Wilde MBE" userId="effe1fc91cccb1d5" providerId="LiveId" clId="{0B7434C0-F6C9-5341-B016-8AA67EE59543}" dt="2023-12-05T20:03:00.837" v="567" actId="478"/>
          <ac:spMkLst>
            <pc:docMk/>
            <pc:sldMk cId="4013975366" sldId="276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7" creationId="{0A757C18-12BE-56A9-FFAA-5AF6C7116DD4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2" creationId="{D8B46059-9CAA-4CBB-06D4-67ED037FBDE4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7" creationId="{FE8C24A3-F141-15B9-0BC4-31ED2A903CE8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19" creationId="{9241177F-24B1-20FA-077B-26606FBAAB72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0" creationId="{D6085842-4267-76EF-660E-1FF2B1F25AAD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1" creationId="{ECF05851-2BFB-2F6F-460D-A1BFF054FC13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4" creationId="{99FED954-84E8-82B0-DB3E-E685F436C76B}"/>
          </ac:spMkLst>
        </pc:spChg>
        <pc:spChg chg="del">
          <ac:chgData name="Stuart C Wilde MBE" userId="effe1fc91cccb1d5" providerId="LiveId" clId="{0B7434C0-F6C9-5341-B016-8AA67EE59543}" dt="2023-12-05T19:49:58.943" v="383" actId="478"/>
          <ac:spMkLst>
            <pc:docMk/>
            <pc:sldMk cId="4013975366" sldId="27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28" creationId="{C0BDB1FA-9E9C-4439-646B-4E13D9EE523C}"/>
          </ac:spMkLst>
        </pc:spChg>
        <pc:spChg chg="mod">
          <ac:chgData name="Stuart C Wilde MBE" userId="effe1fc91cccb1d5" providerId="LiveId" clId="{0B7434C0-F6C9-5341-B016-8AA67EE59543}" dt="2023-12-06T20:01:01.285" v="1349" actId="1038"/>
          <ac:spMkLst>
            <pc:docMk/>
            <pc:sldMk cId="4013975366" sldId="276"/>
            <ac:spMk id="35" creationId="{9410DC56-ABCF-F1B5-38EF-035BB3D9779E}"/>
          </ac:spMkLst>
        </pc:sp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3" creationId="{DD7B7534-AE57-2FC8-4FFD-2DE33CF2853C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49:58.943" v="383" actId="478"/>
          <ac:cxnSpMkLst>
            <pc:docMk/>
            <pc:sldMk cId="4013975366" sldId="2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16" creationId="{87002D37-BD32-38C0-08FD-781F96C7E2FC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0" creationId="{66492F33-992B-908D-BDF9-A0962EB655E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1" creationId="{55FBB00E-FACB-4813-DE11-9D1BE13CE352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2" creationId="{DEB12F1C-5AEB-2B5A-1BA4-AF540E3AEAEF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43" creationId="{BFC1BB0B-3037-A0BA-1C64-B1CB38BE52C3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1" creationId="{5DBE4984-B6C4-672A-09DF-039292016E1D}"/>
          </ac:cxnSpMkLst>
        </pc:cxnChg>
        <pc:cxnChg chg="mod">
          <ac:chgData name="Stuart C Wilde MBE" userId="effe1fc91cccb1d5" providerId="LiveId" clId="{0B7434C0-F6C9-5341-B016-8AA67EE59543}" dt="2023-12-06T20:01:01.285" v="1349" actId="1038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mod">
        <pc:chgData name="Stuart C Wilde MBE" userId="effe1fc91cccb1d5" providerId="LiveId" clId="{0B7434C0-F6C9-5341-B016-8AA67EE59543}" dt="2023-12-06T20:01:19.475" v="1371" actId="1038"/>
        <pc:sldMkLst>
          <pc:docMk/>
          <pc:sldMk cId="2850092434" sldId="281"/>
        </pc:sldMkLst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" creationId="{6AC1B4ED-9645-AC5C-9E8B-38DCACD8C59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" creationId="{9DDC82B4-F344-5810-FD44-176D0746E3DC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" creationId="{E38EAF41-21AA-EB86-B3D4-C04D597AA335}"/>
          </ac:spMkLst>
        </pc:spChg>
        <pc:spChg chg="del">
          <ac:chgData name="Stuart C Wilde MBE" userId="effe1fc91cccb1d5" providerId="LiveId" clId="{0B7434C0-F6C9-5341-B016-8AA67EE59543}" dt="2023-12-05T20:03:05.472" v="568" actId="478"/>
          <ac:spMkLst>
            <pc:docMk/>
            <pc:sldMk cId="2850092434" sldId="281"/>
            <ac:spMk id="6" creationId="{31F2D842-E496-5FAD-AC5A-58850300740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7" creationId="{E6E7F2B1-1892-111D-3FCC-802B7311876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2" creationId="{7493564E-B55B-0E4B-57FF-96CED16851C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3" creationId="{AB94B39E-9F64-6619-8EB4-293097B03AFB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5" creationId="{DB148535-4E34-E472-DA00-4091909DDAF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6" creationId="{860FABD2-13B6-208F-5D4B-1508F92D7C2E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7" creationId="{F733098C-8AD0-6555-ADB3-21BFEA014E0D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18" creationId="{F5001EE8-5620-1EBE-D4E7-C1CFDDC46911}"/>
          </ac:spMkLst>
        </pc:spChg>
        <pc:spChg chg="add mod">
          <ac:chgData name="Stuart C Wilde MBE" userId="effe1fc91cccb1d5" providerId="LiveId" clId="{0B7434C0-F6C9-5341-B016-8AA67EE59543}" dt="2023-12-05T20:03:10.630" v="571" actId="20577"/>
          <ac:spMkLst>
            <pc:docMk/>
            <pc:sldMk cId="2850092434" sldId="281"/>
            <ac:spMk id="19" creationId="{E7DB066D-DD90-CC04-F4EF-8B8D687632F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1" creationId="{41A059EB-80B8-B075-1FE1-6A6CFD9F572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22" creationId="{EC13A852-6AB0-0E70-BB4B-2E6B53193879}"/>
          </ac:spMkLst>
        </pc:spChg>
        <pc:spChg chg="del">
          <ac:chgData name="Stuart C Wilde MBE" userId="effe1fc91cccb1d5" providerId="LiveId" clId="{0B7434C0-F6C9-5341-B016-8AA67EE59543}" dt="2023-12-05T19:50:06.808" v="384" actId="478"/>
          <ac:spMkLst>
            <pc:docMk/>
            <pc:sldMk cId="2850092434" sldId="28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35" creationId="{E0E9F341-FDAB-D001-DB45-5637F27E1E6F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59" creationId="{ECA82C76-ADCC-C1A1-D4CD-6501C95F5155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0" creationId="{11B534F5-0811-8663-8640-80D9B4AEC334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1" creationId="{1C1E2051-7AEA-89CD-3317-AF7406D7F7FC}"/>
          </ac:spMkLst>
        </pc:spChg>
        <pc:spChg chg="mod">
          <ac:chgData name="Stuart C Wilde MBE" userId="effe1fc91cccb1d5" providerId="LiveId" clId="{0B7434C0-F6C9-5341-B016-8AA67EE59543}" dt="2023-12-06T20:01:19.475" v="1371" actId="1038"/>
          <ac:spMkLst>
            <pc:docMk/>
            <pc:sldMk cId="2850092434" sldId="281"/>
            <ac:spMk id="62" creationId="{2456A4EA-C84E-CAEB-8110-6019A98A3656}"/>
          </ac:spMkLst>
        </pc:sp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06.808" v="384" actId="478"/>
          <ac:cxnSpMkLst>
            <pc:docMk/>
            <pc:sldMk cId="2850092434" sldId="2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4" creationId="{7552B6DF-D546-5506-7B1F-15811626A6A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6" creationId="{19FCF30E-0FE0-5AD9-EEC1-C855E694E200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29" creationId="{3FAA48F5-0ADB-5004-EB95-7DAC4C8847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0" creationId="{CC2DA8F4-590D-232B-ECCC-DA1FD26544B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2" creationId="{22AC59DD-F217-0EDE-6737-45828C05C85B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4" creationId="{AB09AD0E-3871-AEDB-050A-05561E7B3A18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6" creationId="{A6D2A13F-90EE-2492-E14C-E06842CFBE0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39" creationId="{0C9D42C5-B781-01FB-7C76-AAD8D310F506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2" creationId="{FF8CDDB8-41FA-E685-390C-9A787F452A42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5" creationId="{A7E5BA9A-228E-ED6E-395C-91C3BF6E046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48" creationId="{90A4E233-4322-CA30-52D6-3D5E1220FD54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1" creationId="{A1E50EB1-4B34-AACF-FF79-9D08BB3CF9A5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2" creationId="{A38FF7FC-EEBB-2D90-0440-752FCECDD2EC}"/>
          </ac:cxnSpMkLst>
        </pc:cxnChg>
        <pc:cxnChg chg="mod">
          <ac:chgData name="Stuart C Wilde MBE" userId="effe1fc91cccb1d5" providerId="LiveId" clId="{0B7434C0-F6C9-5341-B016-8AA67EE59543}" dt="2023-12-06T20:01:19.475" v="1371" actId="1038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mod">
        <pc:chgData name="Stuart C Wilde MBE" userId="effe1fc91cccb1d5" providerId="LiveId" clId="{0B7434C0-F6C9-5341-B016-8AA67EE59543}" dt="2023-12-06T20:03:37.782" v="1592" actId="1038"/>
        <pc:sldMkLst>
          <pc:docMk/>
          <pc:sldMk cId="3872337077" sldId="282"/>
        </pc:sldMkLst>
        <pc:spChg chg="del">
          <ac:chgData name="Stuart C Wilde MBE" userId="effe1fc91cccb1d5" providerId="LiveId" clId="{0B7434C0-F6C9-5341-B016-8AA67EE59543}" dt="2023-12-05T20:03:57.455" v="584" actId="478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" creationId="{7FBB9C2C-761A-FFB4-1F48-465B7266754B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3" creationId="{FEBE8A54-CF8E-AB40-BAEE-54DB05894C3D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16" creationId="{0A6ECBED-692B-C554-64F3-FD9DEE4CAC6C}"/>
          </ac:spMkLst>
        </pc:spChg>
        <pc:spChg chg="add mod">
          <ac:chgData name="Stuart C Wilde MBE" userId="effe1fc91cccb1d5" providerId="LiveId" clId="{0B7434C0-F6C9-5341-B016-8AA67EE59543}" dt="2023-12-05T20:04:04.235" v="587" actId="20577"/>
          <ac:spMkLst>
            <pc:docMk/>
            <pc:sldMk cId="3872337077" sldId="282"/>
            <ac:spMk id="18" creationId="{65901865-7A90-73B4-CE27-B29395546DAC}"/>
          </ac:spMkLst>
        </pc:spChg>
        <pc:spChg chg="del">
          <ac:chgData name="Stuart C Wilde MBE" userId="effe1fc91cccb1d5" providerId="LiveId" clId="{0B7434C0-F6C9-5341-B016-8AA67EE59543}" dt="2023-12-05T19:50:34.529" v="387" actId="478"/>
          <ac:spMkLst>
            <pc:docMk/>
            <pc:sldMk cId="3872337077" sldId="2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28" creationId="{5E7BA415-584A-0F99-1E4D-4FA0587AD4D2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6" creationId="{B0D5B488-6AAF-E985-B144-753EA7ACA53F}"/>
          </ac:spMkLst>
        </pc:spChg>
        <pc:spChg chg="mod">
          <ac:chgData name="Stuart C Wilde MBE" userId="effe1fc91cccb1d5" providerId="LiveId" clId="{0B7434C0-F6C9-5341-B016-8AA67EE59543}" dt="2023-12-06T20:03:37.782" v="1592" actId="1038"/>
          <ac:spMkLst>
            <pc:docMk/>
            <pc:sldMk cId="3872337077" sldId="282"/>
            <ac:spMk id="37" creationId="{9CA004F7-C32F-9B2C-B553-631427170244}"/>
          </ac:spMkLst>
        </pc:spChg>
        <pc:picChg chg="mod">
          <ac:chgData name="Stuart C Wilde MBE" userId="effe1fc91cccb1d5" providerId="LiveId" clId="{0B7434C0-F6C9-5341-B016-8AA67EE59543}" dt="2023-12-06T20:03:37.782" v="1592" actId="1038"/>
          <ac:picMkLst>
            <pc:docMk/>
            <pc:sldMk cId="3872337077" sldId="282"/>
            <ac:picMk id="19" creationId="{65593C3C-C9BF-5E61-00E2-8B1CD0998A9D}"/>
          </ac:picMkLst>
        </pc:pic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34.529" v="387" actId="478"/>
          <ac:cxnSpMkLst>
            <pc:docMk/>
            <pc:sldMk cId="3872337077" sldId="2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17" creationId="{CCBB4153-55CC-D8E2-5061-0769E00AF1FD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0B7434C0-F6C9-5341-B016-8AA67EE59543}" dt="2023-12-06T20:03:37.782" v="1592" actId="103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mod">
        <pc:chgData name="Stuart C Wilde MBE" userId="effe1fc91cccb1d5" providerId="LiveId" clId="{0B7434C0-F6C9-5341-B016-8AA67EE59543}" dt="2023-12-07T16:44:58.009" v="1843" actId="1076"/>
        <pc:sldMkLst>
          <pc:docMk/>
          <pc:sldMk cId="172241875" sldId="283"/>
        </pc:sldMkLst>
        <pc:spChg chg="add mod">
          <ac:chgData name="Stuart C Wilde MBE" userId="effe1fc91cccb1d5" providerId="LiveId" clId="{0B7434C0-F6C9-5341-B016-8AA67EE59543}" dt="2023-12-05T20:26:34.117" v="1299" actId="20577"/>
          <ac:spMkLst>
            <pc:docMk/>
            <pc:sldMk cId="172241875" sldId="283"/>
            <ac:spMk id="2" creationId="{DE6A69B0-2A4C-439D-530E-3072FE4D381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18" creationId="{6E5A8518-9EAB-355F-657B-CBB5E0F54550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0" creationId="{32F79AF5-DBCA-3615-58C4-A03A676E45BC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28" creationId="{4723374C-C8AA-E034-DB20-C122D98D9BB6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4" creationId="{5DD8621F-9F7F-1E5F-1DE8-778AB36936D5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5" creationId="{08DF8CEA-3158-42A7-37C2-10890CC0794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6" creationId="{ABD7D1C0-41A0-04B5-300C-41F5EC3B45C8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39" creationId="{8F1A363C-928B-43AB-3D5B-40ACDBE6AC3D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0" creationId="{FFA3F816-E0D3-9991-7BA6-E2A178561E7A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4" creationId="{F7033DD3-D518-7C94-D544-805E6BFC5AFE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45" creationId="{5B7EE69C-636A-9523-86ED-84A8E33F58DF}"/>
          </ac:spMkLst>
        </pc:spChg>
        <pc:spChg chg="mod">
          <ac:chgData name="Stuart C Wilde MBE" userId="effe1fc91cccb1d5" providerId="LiveId" clId="{0B7434C0-F6C9-5341-B016-8AA67EE59543}" dt="2023-12-07T16:44:58.009" v="1843" actId="1076"/>
          <ac:spMkLst>
            <pc:docMk/>
            <pc:sldMk cId="172241875" sldId="283"/>
            <ac:spMk id="53" creationId="{C9F2B0D8-7530-C2FA-850A-4D2D64072217}"/>
          </ac:spMkLst>
        </pc:spChg>
        <pc:spChg chg="del">
          <ac:chgData name="Stuart C Wilde MBE" userId="effe1fc91cccb1d5" providerId="LiveId" clId="{0B7434C0-F6C9-5341-B016-8AA67EE59543}" dt="2023-12-05T20:26:37.777" v="1300" actId="478"/>
          <ac:spMkLst>
            <pc:docMk/>
            <pc:sldMk cId="172241875" sldId="283"/>
            <ac:spMk id="54" creationId="{F859159E-8855-DECC-2E2E-B14D6B5ABF06}"/>
          </ac:spMkLst>
        </pc:sp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2" creationId="{05528DAC-F7B0-C6FA-DC47-668F5CACB72B}"/>
          </ac:picMkLst>
        </pc:picChg>
        <pc:picChg chg="mod">
          <ac:chgData name="Stuart C Wilde MBE" userId="effe1fc91cccb1d5" providerId="LiveId" clId="{0B7434C0-F6C9-5341-B016-8AA67EE59543}" dt="2023-12-07T16:44:58.009" v="1843" actId="1076"/>
          <ac:picMkLst>
            <pc:docMk/>
            <pc:sldMk cId="172241875" sldId="283"/>
            <ac:picMk id="24" creationId="{FA847A0B-C54B-27F4-4911-6C789DAA38BB}"/>
          </ac:picMkLst>
        </pc:pic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19" creationId="{C72EE82D-9A38-F301-A9EF-57CE7482D55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29" creationId="{D5B12A26-2F12-2669-38E0-96D99909EE4D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37" creationId="{5B7E976B-321A-55BA-EBEB-C094D0CBE3F3}"/>
          </ac:cxnSpMkLst>
        </pc:cxnChg>
        <pc:cxnChg chg="mod">
          <ac:chgData name="Stuart C Wilde MBE" userId="effe1fc91cccb1d5" providerId="LiveId" clId="{0B7434C0-F6C9-5341-B016-8AA67EE59543}" dt="2023-12-07T16:44:58.009" v="1843" actId="1076"/>
          <ac:cxnSpMkLst>
            <pc:docMk/>
            <pc:sldMk cId="172241875" sldId="283"/>
            <ac:cxnSpMk id="47" creationId="{ED0DD57D-F26D-EF60-8146-99A3F5AA97AE}"/>
          </ac:cxnSpMkLst>
        </pc:cxnChg>
      </pc:sldChg>
      <pc:sldChg chg="del">
        <pc:chgData name="Stuart C Wilde MBE" userId="effe1fc91cccb1d5" providerId="LiveId" clId="{0B7434C0-F6C9-5341-B016-8AA67EE59543}" dt="2023-12-05T20:00:55.323" v="494" actId="2696"/>
        <pc:sldMkLst>
          <pc:docMk/>
          <pc:sldMk cId="3475477439" sldId="284"/>
        </pc:sldMkLst>
      </pc:sldChg>
      <pc:sldChg chg="addSp delSp modSp mod">
        <pc:chgData name="Stuart C Wilde MBE" userId="effe1fc91cccb1d5" providerId="LiveId" clId="{0B7434C0-F6C9-5341-B016-8AA67EE59543}" dt="2023-12-06T20:03:53.379" v="1593" actId="1076"/>
        <pc:sldMkLst>
          <pc:docMk/>
          <pc:sldMk cId="2521993555" sldId="291"/>
        </pc:sldMkLst>
        <pc:spChg chg="del">
          <ac:chgData name="Stuart C Wilde MBE" userId="effe1fc91cccb1d5" providerId="LiveId" clId="{0B7434C0-F6C9-5341-B016-8AA67EE59543}" dt="2023-12-05T20:04:23.717" v="592" actId="478"/>
          <ac:spMkLst>
            <pc:docMk/>
            <pc:sldMk cId="2521993555" sldId="291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28.861" v="595" actId="20577"/>
          <ac:spMkLst>
            <pc:docMk/>
            <pc:sldMk cId="2521993555" sldId="291"/>
            <ac:spMk id="12" creationId="{EE6EBA58-D536-BD9B-D0A3-543F409625CB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3:53.379" v="1593" actId="1076"/>
          <ac:spMkLst>
            <pc:docMk/>
            <pc:sldMk cId="2521993555" sldId="291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46.241" v="389" actId="478"/>
          <ac:spMkLst>
            <pc:docMk/>
            <pc:sldMk cId="2521993555" sldId="291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3:53.379" v="1593" actId="1076"/>
          <ac:graphicFrameMkLst>
            <pc:docMk/>
            <pc:sldMk cId="2521993555" sldId="291"/>
            <ac:graphicFrameMk id="3" creationId="{68EC8053-BD26-530D-228A-90F96086A4A6}"/>
          </ac:graphicFrameMkLst>
        </pc:graphicFrame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46.241" v="389" actId="478"/>
          <ac:cxnSpMkLst>
            <pc:docMk/>
            <pc:sldMk cId="2521993555" sldId="29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07.431" v="1594" actId="1076"/>
        <pc:sldMkLst>
          <pc:docMk/>
          <pc:sldMk cId="3108548141" sldId="292"/>
        </pc:sldMkLst>
        <pc:spChg chg="del">
          <ac:chgData name="Stuart C Wilde MBE" userId="effe1fc91cccb1d5" providerId="LiveId" clId="{0B7434C0-F6C9-5341-B016-8AA67EE59543}" dt="2023-12-05T20:04:34.056" v="596" actId="478"/>
          <ac:spMkLst>
            <pc:docMk/>
            <pc:sldMk cId="3108548141" sldId="292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38.935" v="598" actId="20577"/>
          <ac:spMkLst>
            <pc:docMk/>
            <pc:sldMk cId="3108548141" sldId="292"/>
            <ac:spMk id="3" creationId="{C04AE24A-2696-978D-A0D5-E01FEC0615D3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07.431" v="1594" actId="1076"/>
          <ac:spMkLst>
            <pc:docMk/>
            <pc:sldMk cId="3108548141" sldId="292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1.460" v="390" actId="478"/>
          <ac:spMkLst>
            <pc:docMk/>
            <pc:sldMk cId="3108548141" sldId="292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07.431" v="1594" actId="1076"/>
          <ac:graphicFrameMkLst>
            <pc:docMk/>
            <pc:sldMk cId="3108548141" sldId="292"/>
            <ac:graphicFrameMk id="12" creationId="{77D34C11-88B9-C6B1-CC94-229619693116}"/>
          </ac:graphicFrameMkLst>
        </pc:graphicFrame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1.460" v="390" actId="478"/>
          <ac:cxnSpMkLst>
            <pc:docMk/>
            <pc:sldMk cId="3108548141" sldId="29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17.995" v="1595" actId="1076"/>
        <pc:sldMkLst>
          <pc:docMk/>
          <pc:sldMk cId="3973677040" sldId="293"/>
        </pc:sldMkLst>
        <pc:spChg chg="del">
          <ac:chgData name="Stuart C Wilde MBE" userId="effe1fc91cccb1d5" providerId="LiveId" clId="{0B7434C0-F6C9-5341-B016-8AA67EE59543}" dt="2023-12-05T20:04:44.789" v="599" actId="478"/>
          <ac:spMkLst>
            <pc:docMk/>
            <pc:sldMk cId="3973677040" sldId="293"/>
            <ac:spMk id="2" creationId="{0F7DA49C-DD10-E0C4-9A03-C3A5B28BA9B0}"/>
          </ac:spMkLst>
        </pc:spChg>
        <pc:spChg chg="add mod">
          <ac:chgData name="Stuart C Wilde MBE" userId="effe1fc91cccb1d5" providerId="LiveId" clId="{0B7434C0-F6C9-5341-B016-8AA67EE59543}" dt="2023-12-05T20:04:49.998" v="601" actId="20577"/>
          <ac:spMkLst>
            <pc:docMk/>
            <pc:sldMk cId="3973677040" sldId="293"/>
            <ac:spMk id="3" creationId="{69CD4C2D-3262-C7B5-5D9F-79760CEB82B2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7" creationId="{19A14D7A-6FD0-C59F-FACC-1E2091E0A981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17.995" v="1595" actId="1076"/>
          <ac:spMkLst>
            <pc:docMk/>
            <pc:sldMk cId="3973677040" sldId="293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0:57.570" v="391" actId="478"/>
          <ac:spMkLst>
            <pc:docMk/>
            <pc:sldMk cId="3973677040" sldId="293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17.995" v="1595" actId="1076"/>
          <ac:graphicFrameMkLst>
            <pc:docMk/>
            <pc:sldMk cId="3973677040" sldId="293"/>
            <ac:graphicFrameMk id="12" creationId="{9D34D002-1760-BDE7-7D34-D3FED3DFE613}"/>
          </ac:graphicFrameMkLst>
        </pc:graphicFrame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57.570" v="391" actId="478"/>
          <ac:cxnSpMkLst>
            <pc:docMk/>
            <pc:sldMk cId="3973677040" sldId="29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29.662" v="1596" actId="1076"/>
        <pc:sldMkLst>
          <pc:docMk/>
          <pc:sldMk cId="3441441052" sldId="294"/>
        </pc:sldMkLst>
        <pc:spChg chg="del">
          <ac:chgData name="Stuart C Wilde MBE" userId="effe1fc91cccb1d5" providerId="LiveId" clId="{0B7434C0-F6C9-5341-B016-8AA67EE59543}" dt="2023-12-05T20:04:54.460" v="602" actId="478"/>
          <ac:spMkLst>
            <pc:docMk/>
            <pc:sldMk cId="3441441052" sldId="294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4:59.576" v="604" actId="20577"/>
          <ac:spMkLst>
            <pc:docMk/>
            <pc:sldMk cId="3441441052" sldId="294"/>
            <ac:spMk id="12" creationId="{9E263439-9D0E-75E3-FF1A-96C2C8515D83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29.662" v="1596" actId="1076"/>
          <ac:spMkLst>
            <pc:docMk/>
            <pc:sldMk cId="3441441052" sldId="294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3.183" v="392" actId="478"/>
          <ac:spMkLst>
            <pc:docMk/>
            <pc:sldMk cId="3441441052" sldId="294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29.662" v="1596" actId="1076"/>
          <ac:graphicFrameMkLst>
            <pc:docMk/>
            <pc:sldMk cId="3441441052" sldId="294"/>
            <ac:graphicFrameMk id="3" creationId="{7A986970-328D-434F-C493-5C35C45B51B0}"/>
          </ac:graphicFrameMkLst>
        </pc:graphicFrame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3.183" v="392" actId="478"/>
          <ac:cxnSpMkLst>
            <pc:docMk/>
            <pc:sldMk cId="3441441052" sldId="29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41.295" v="1597" actId="1076"/>
        <pc:sldMkLst>
          <pc:docMk/>
          <pc:sldMk cId="1598427982" sldId="295"/>
        </pc:sldMkLst>
        <pc:spChg chg="del">
          <ac:chgData name="Stuart C Wilde MBE" userId="effe1fc91cccb1d5" providerId="LiveId" clId="{0B7434C0-F6C9-5341-B016-8AA67EE59543}" dt="2023-12-05T20:05:04.594" v="605" actId="478"/>
          <ac:spMkLst>
            <pc:docMk/>
            <pc:sldMk cId="1598427982" sldId="295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7" creationId="{19A14D7A-6FD0-C59F-FACC-1E2091E0A981}"/>
          </ac:spMkLst>
        </pc:spChg>
        <pc:spChg chg="add mod">
          <ac:chgData name="Stuart C Wilde MBE" userId="effe1fc91cccb1d5" providerId="LiveId" clId="{0B7434C0-F6C9-5341-B016-8AA67EE59543}" dt="2023-12-05T20:05:09.627" v="607" actId="20577"/>
          <ac:spMkLst>
            <pc:docMk/>
            <pc:sldMk cId="1598427982" sldId="295"/>
            <ac:spMk id="12" creationId="{ADCDEA02-E943-CED1-D50B-7C80DD7CB2D3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41.295" v="1597" actId="1076"/>
          <ac:spMkLst>
            <pc:docMk/>
            <pc:sldMk cId="1598427982" sldId="295"/>
            <ac:spMk id="21" creationId="{F5FED702-6B64-6332-B3CF-6B61F97267E9}"/>
          </ac:spMkLst>
        </pc:spChg>
        <pc:spChg chg="del">
          <ac:chgData name="Stuart C Wilde MBE" userId="effe1fc91cccb1d5" providerId="LiveId" clId="{0B7434C0-F6C9-5341-B016-8AA67EE59543}" dt="2023-12-05T19:51:08.075" v="393" actId="478"/>
          <ac:spMkLst>
            <pc:docMk/>
            <pc:sldMk cId="1598427982" sldId="295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41.295" v="1597" actId="1076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08.075" v="393" actId="478"/>
          <ac:cxnSpMkLst>
            <pc:docMk/>
            <pc:sldMk cId="1598427982" sldId="29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4:57.981" v="1598" actId="1076"/>
        <pc:sldMkLst>
          <pc:docMk/>
          <pc:sldMk cId="2336736217" sldId="296"/>
        </pc:sldMkLst>
        <pc:spChg chg="del">
          <ac:chgData name="Stuart C Wilde MBE" userId="effe1fc91cccb1d5" providerId="LiveId" clId="{0B7434C0-F6C9-5341-B016-8AA67EE59543}" dt="2023-12-05T20:05:14.692" v="608" actId="478"/>
          <ac:spMkLst>
            <pc:docMk/>
            <pc:sldMk cId="2336736217" sldId="296"/>
            <ac:spMk id="2" creationId="{0F7DA49C-DD10-E0C4-9A03-C3A5B28BA9B0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19.541" v="610" actId="20577"/>
          <ac:spMkLst>
            <pc:docMk/>
            <pc:sldMk cId="2336736217" sldId="296"/>
            <ac:spMk id="5" creationId="{A34802C6-ABC1-731D-578E-707192FC0822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8" creationId="{F50D9353-FE39-5AF0-DBB8-81D36A88A714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1" creationId="{F5FED702-6B64-6332-B3CF-6B61F97267E9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2" creationId="{8A66C8B8-B293-799D-CC43-520304772945}"/>
          </ac:spMkLst>
        </pc:spChg>
        <pc:spChg chg="mod">
          <ac:chgData name="Stuart C Wilde MBE" userId="effe1fc91cccb1d5" providerId="LiveId" clId="{0B7434C0-F6C9-5341-B016-8AA67EE59543}" dt="2023-12-06T20:04:57.981" v="1598" actId="1076"/>
          <ac:spMkLst>
            <pc:docMk/>
            <pc:sldMk cId="2336736217" sldId="296"/>
            <ac:spMk id="23" creationId="{E7A1A373-51D5-EF2E-78AA-1AC3F1BDC716}"/>
          </ac:spMkLst>
        </pc:spChg>
        <pc:spChg chg="del">
          <ac:chgData name="Stuart C Wilde MBE" userId="effe1fc91cccb1d5" providerId="LiveId" clId="{0B7434C0-F6C9-5341-B016-8AA67EE59543}" dt="2023-12-05T19:51:12.788" v="394" actId="478"/>
          <ac:spMkLst>
            <pc:docMk/>
            <pc:sldMk cId="2336736217" sldId="296"/>
            <ac:spMk id="25" creationId="{F54BD576-CC82-43DA-A008-C28EF60A448A}"/>
          </ac:spMkLst>
        </pc:spChg>
        <pc:graphicFrameChg chg="mod">
          <ac:chgData name="Stuart C Wilde MBE" userId="effe1fc91cccb1d5" providerId="LiveId" clId="{0B7434C0-F6C9-5341-B016-8AA67EE59543}" dt="2023-12-06T20:04:57.981" v="1598" actId="1076"/>
          <ac:graphicFrameMkLst>
            <pc:docMk/>
            <pc:sldMk cId="2336736217" sldId="296"/>
            <ac:graphicFrameMk id="3" creationId="{8A3D6F93-C070-91A0-4F29-6542044E7996}"/>
          </ac:graphicFrameMkLst>
        </pc:graphicFrame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2.788" v="394" actId="478"/>
          <ac:cxnSpMkLst>
            <pc:docMk/>
            <pc:sldMk cId="2336736217" sldId="29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05:29.201" v="613" actId="20577"/>
        <pc:sldMkLst>
          <pc:docMk/>
          <pc:sldMk cId="915832190" sldId="297"/>
        </pc:sldMkLst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5:29.201" v="613" actId="20577"/>
          <ac:spMkLst>
            <pc:docMk/>
            <pc:sldMk cId="915832190" sldId="297"/>
            <ac:spMk id="5" creationId="{CB6321C1-B949-88F7-A498-CC33CC89A08C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17.921" v="395" actId="478"/>
          <ac:spMkLst>
            <pc:docMk/>
            <pc:sldMk cId="915832190" sldId="29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24.549" v="611" actId="478"/>
          <ac:spMkLst>
            <pc:docMk/>
            <pc:sldMk cId="915832190" sldId="297"/>
            <ac:spMk id="45" creationId="{FBB4BAC0-F083-5E88-E4A7-A64FD6C30060}"/>
          </ac:spMkLst>
        </pc:sp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17.921" v="395" actId="478"/>
          <ac:cxnSpMkLst>
            <pc:docMk/>
            <pc:sldMk cId="915832190" sldId="29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05.842" v="1751" actId="1076"/>
        <pc:sldMkLst>
          <pc:docMk/>
          <pc:sldMk cId="2413103312" sldId="298"/>
        </pc:sldMkLst>
        <pc:spChg chg="add mod">
          <ac:chgData name="Stuart C Wilde MBE" userId="effe1fc91cccb1d5" providerId="LiveId" clId="{0B7434C0-F6C9-5341-B016-8AA67EE59543}" dt="2023-12-05T20:16:03.274" v="1019" actId="20577"/>
          <ac:spMkLst>
            <pc:docMk/>
            <pc:sldMk cId="2413103312" sldId="298"/>
            <ac:spMk id="2" creationId="{05AE62D2-B0FD-4528-C471-251C4313950A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15:58.199" v="1014" actId="478"/>
          <ac:spMkLst>
            <pc:docMk/>
            <pc:sldMk cId="2413103312" sldId="298"/>
            <ac:spMk id="7" creationId="{307CE7FC-EFB0-39C1-443D-A71DD65A352C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6" creationId="{D53F0FFB-0F5D-924D-1C90-A91C6198335F}"/>
          </ac:spMkLst>
        </pc:spChg>
        <pc:spChg chg="mod">
          <ac:chgData name="Stuart C Wilde MBE" userId="effe1fc91cccb1d5" providerId="LiveId" clId="{0B7434C0-F6C9-5341-B016-8AA67EE59543}" dt="2023-12-07T16:35:05.842" v="1751" actId="1076"/>
          <ac:spMkLst>
            <pc:docMk/>
            <pc:sldMk cId="2413103312" sldId="298"/>
            <ac:spMk id="19" creationId="{A15FD7AA-BD8B-2EF6-4E42-98FB76C87285}"/>
          </ac:spMkLst>
        </pc:spChg>
        <pc:spChg chg="del">
          <ac:chgData name="Stuart C Wilde MBE" userId="effe1fc91cccb1d5" providerId="LiveId" clId="{0B7434C0-F6C9-5341-B016-8AA67EE59543}" dt="2023-12-05T19:56:09.751" v="443" actId="478"/>
          <ac:spMkLst>
            <pc:docMk/>
            <pc:sldMk cId="2413103312" sldId="298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7T16:35:05.842" v="1751" actId="1076"/>
          <ac:picMkLst>
            <pc:docMk/>
            <pc:sldMk cId="2413103312" sldId="298"/>
            <ac:picMk id="6" creationId="{7A03C210-2D76-36A8-58D1-302B4CE31A08}"/>
          </ac:picMkLst>
        </pc:pic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9.751" v="443" actId="478"/>
          <ac:cxnSpMkLst>
            <pc:docMk/>
            <pc:sldMk cId="2413103312" sldId="298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40.434" v="1801" actId="1037"/>
        <pc:sldMkLst>
          <pc:docMk/>
          <pc:sldMk cId="2987344521" sldId="299"/>
        </pc:sldMkLst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5" creationId="{CC275B56-6449-8769-9BE2-A63150418C6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0B7434C0-F6C9-5341-B016-8AA67EE59543}" dt="2023-12-05T20:16:49.460" v="1035" actId="20577"/>
          <ac:spMkLst>
            <pc:docMk/>
            <pc:sldMk cId="2987344521" sldId="299"/>
            <ac:spMk id="12" creationId="{0876572A-A63B-48DB-A4F6-22212ED020F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5" creationId="{C372BDBC-8805-CC7D-6DBD-DD4BCCDC14B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7" creationId="{055C786C-7FF6-ED40-09EC-84447837EDA9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18" creationId="{BA385C9D-C53A-2A90-FF71-7EF309733174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0" creationId="{EA8979BD-C58B-35B0-F885-1BDA7B323A5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22" creationId="{E0C3B681-3B64-D293-6853-43FBFA01976C}"/>
          </ac:spMkLst>
        </pc:spChg>
        <pc:spChg chg="del">
          <ac:chgData name="Stuart C Wilde MBE" userId="effe1fc91cccb1d5" providerId="LiveId" clId="{0B7434C0-F6C9-5341-B016-8AA67EE59543}" dt="2023-12-05T19:56:31.957" v="447" actId="478"/>
          <ac:spMkLst>
            <pc:docMk/>
            <pc:sldMk cId="2987344521" sldId="2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43.556" v="1032" actId="478"/>
          <ac:spMkLst>
            <pc:docMk/>
            <pc:sldMk cId="2987344521" sldId="29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6" creationId="{B85BAB28-FED6-488A-BBFE-FF08886D3598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39" creationId="{D2A6A40C-9F4E-A2FB-2582-1B8486C15FE5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0" creationId="{6F20056D-50C3-9133-4A08-82FD045D6177}"/>
          </ac:spMkLst>
        </pc:spChg>
        <pc:spChg chg="mod">
          <ac:chgData name="Stuart C Wilde MBE" userId="effe1fc91cccb1d5" providerId="LiveId" clId="{0B7434C0-F6C9-5341-B016-8AA67EE59543}" dt="2023-12-07T16:35:40.434" v="1801" actId="1037"/>
          <ac:spMkLst>
            <pc:docMk/>
            <pc:sldMk cId="2987344521" sldId="299"/>
            <ac:spMk id="41" creationId="{9170ACEB-4585-C547-ACD2-D6E0F6F54BFE}"/>
          </ac:spMkLst>
        </pc:spChg>
        <pc:picChg chg="mod">
          <ac:chgData name="Stuart C Wilde MBE" userId="effe1fc91cccb1d5" providerId="LiveId" clId="{0B7434C0-F6C9-5341-B016-8AA67EE59543}" dt="2023-12-07T16:35:40.434" v="1801" actId="1037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31.957" v="447" actId="478"/>
          <ac:cxnSpMkLst>
            <pc:docMk/>
            <pc:sldMk cId="2987344521" sldId="29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4" creationId="{EFFC4126-28BE-2599-B66D-96FB8463A838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7" creationId="{DBE8CD17-89FB-94E3-F45C-11017B57E0E1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28" creationId="{45F81DD9-14F3-CB87-21DF-4F68568BBAD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0" creationId="{50A09D81-7175-FF23-F681-4EA1D7353AB7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2" creationId="{FEA568FE-86A7-9542-381D-C8FD6C89261E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3" creationId="{CA0C5DCD-C3E9-DF19-0735-3D0B221261B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4" creationId="{E582F271-225D-32A4-185D-F126788E616D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5" creationId="{4EF0EB62-58AA-38A4-3797-FB52A0B4AC8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7" creationId="{79B8BAD9-C8B6-3A53-F249-468FE338E1FB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38" creationId="{C4EF46F4-2764-D223-C36F-58DBF696829C}"/>
          </ac:cxnSpMkLst>
        </pc:cxnChg>
        <pc:cxnChg chg="mod">
          <ac:chgData name="Stuart C Wilde MBE" userId="effe1fc91cccb1d5" providerId="LiveId" clId="{0B7434C0-F6C9-5341-B016-8AA67EE59543}" dt="2023-12-07T16:35:40.434" v="1801" actId="1037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mod">
        <pc:chgData name="Stuart C Wilde MBE" userId="effe1fc91cccb1d5" providerId="LiveId" clId="{0B7434C0-F6C9-5341-B016-8AA67EE59543}" dt="2023-12-06T20:01:37.532" v="1402" actId="1035"/>
        <pc:sldMkLst>
          <pc:docMk/>
          <pc:sldMk cId="2822794169" sldId="300"/>
        </pc:sldMkLst>
        <pc:spChg chg="add mod">
          <ac:chgData name="Stuart C Wilde MBE" userId="effe1fc91cccb1d5" providerId="LiveId" clId="{0B7434C0-F6C9-5341-B016-8AA67EE59543}" dt="2023-12-05T20:03:21.575" v="575" actId="20577"/>
          <ac:spMkLst>
            <pc:docMk/>
            <pc:sldMk cId="2822794169" sldId="300"/>
            <ac:spMk id="2" creationId="{BC9669DB-1057-B077-B758-930D07E9E3A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" creationId="{025CEFB1-244B-283A-01D9-211AAAC3E1E5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6" creationId="{437BB74F-626E-B0F7-D8D6-8D069B1AA38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19" creationId="{F4963259-B78A-A8A5-21A9-6B2D52712AE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0B7434C0-F6C9-5341-B016-8AA67EE59543}" dt="2023-12-05T19:50:13.107" v="385" actId="478"/>
          <ac:spMkLst>
            <pc:docMk/>
            <pc:sldMk cId="2822794169" sldId="30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3:16.178" v="572" actId="478"/>
          <ac:spMkLst>
            <pc:docMk/>
            <pc:sldMk cId="2822794169" sldId="30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3" creationId="{025528FC-A977-FEB2-D3D8-F526D0611D4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4" creationId="{5DA310C6-D74B-70CC-291F-A4D1EE61923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5" creationId="{A130FFBD-4536-DCAA-21B2-52EAAA84E66C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6" creationId="{3AD27F30-27D1-139A-0B9C-F326064EB41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7" creationId="{A252CC53-49D0-5E59-7B5D-CC29DE4C3F0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8" creationId="{DBAD0256-0129-F0F7-29D5-B1B0179448A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49" creationId="{6D2B5D11-5561-B646-FA3D-5800781F13F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0" creationId="{55B5E25F-8F7D-613B-2706-A0094A6937B9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1" creationId="{E91734AB-D52F-6FE9-4544-BE4E3820B624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2" creationId="{DA0B4692-BF97-4AB7-134E-47C6C1B8B0D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3" creationId="{3D219AD9-B150-460E-90EF-79996F3586E0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4" creationId="{77503CF2-EE0A-4199-3CCB-2540CB34816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5" creationId="{18AE5426-616B-BF24-007E-038E765A969E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56" creationId="{4B288270-322E-CFF2-7E85-714F86D601F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0" creationId="{A04B9660-058B-84CC-AFF5-D38C693AF096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1" creationId="{901686D2-0C2C-6A5C-748B-260AF8ECCE43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2" creationId="{C24CBCB0-6470-0B9C-E301-313443DB5837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5" creationId="{2298FE01-05FD-8235-AEFF-0B1D81B6FCA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6" creationId="{A59ED395-25A8-0688-A6A8-3DCA3FC8531A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7" creationId="{BA717EC9-D310-3A92-22DF-D0F5FE7145DD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69" creationId="{DB965F0A-1495-33F9-2C2C-D36C2A06873F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0" creationId="{6723EB42-8E3B-FEA0-8BAD-8395632733A1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1" creationId="{C9207306-FBB9-6051-45CE-9E7D75752178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2" creationId="{54B384E9-5A8F-B8F7-54E6-D3C408E1165B}"/>
          </ac:spMkLst>
        </pc:spChg>
        <pc:spChg chg="mod">
          <ac:chgData name="Stuart C Wilde MBE" userId="effe1fc91cccb1d5" providerId="LiveId" clId="{0B7434C0-F6C9-5341-B016-8AA67EE59543}" dt="2023-12-06T20:01:37.532" v="1402" actId="1035"/>
          <ac:spMkLst>
            <pc:docMk/>
            <pc:sldMk cId="2822794169" sldId="300"/>
            <ac:spMk id="77" creationId="{80193964-E276-4EF7-6CDC-C50067C3AA2B}"/>
          </ac:spMkLst>
        </pc:sp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13.107" v="385" actId="478"/>
          <ac:cxnSpMkLst>
            <pc:docMk/>
            <pc:sldMk cId="2822794169" sldId="30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4" creationId="{4EFC777C-5A92-D480-D002-760412356497}"/>
          </ac:cxnSpMkLst>
        </pc:cxnChg>
        <pc:cxnChg chg="mod">
          <ac:chgData name="Stuart C Wilde MBE" userId="effe1fc91cccb1d5" providerId="LiveId" clId="{0B7434C0-F6C9-5341-B016-8AA67EE59543}" dt="2023-12-06T20:01:37.532" v="1402" actId="1035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mod">
        <pc:chgData name="Stuart C Wilde MBE" userId="effe1fc91cccb1d5" providerId="LiveId" clId="{0B7434C0-F6C9-5341-B016-8AA67EE59543}" dt="2023-12-06T20:02:03.974" v="1446" actId="1038"/>
        <pc:sldMkLst>
          <pc:docMk/>
          <pc:sldMk cId="3734431069" sldId="301"/>
        </pc:sldMkLst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" creationId="{A28C8398-0CB6-FAB8-F7C8-5088C806E21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" creationId="{367826DD-60E0-30E3-F07C-501AFE7BF470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" creationId="{5C13445B-EF6E-53CA-B44F-5F4D862094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" creationId="{00E0A3A0-1321-EEB9-9EA5-77718FAC03C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" creationId="{D589773A-B709-0483-A953-9A103F76332F}"/>
          </ac:spMkLst>
        </pc:spChg>
        <pc:spChg chg="add mod">
          <ac:chgData name="Stuart C Wilde MBE" userId="effe1fc91cccb1d5" providerId="LiveId" clId="{0B7434C0-F6C9-5341-B016-8AA67EE59543}" dt="2023-12-05T20:03:35.717" v="579" actId="20577"/>
          <ac:spMkLst>
            <pc:docMk/>
            <pc:sldMk cId="3734431069" sldId="301"/>
            <ac:spMk id="12" creationId="{F5D50226-69B6-CDB8-1CC5-71F71B8BD40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3" creationId="{844DBD86-5461-E932-2BE3-3986188A22F2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5" creationId="{117D2D87-EB46-C51B-D9AF-D33C1045657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17" creationId="{758504BB-E8C3-33CE-D105-C3DBC2F12E7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0" creationId="{C57896C8-6877-69F1-1038-830CD847D4C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2" creationId="{477D3B01-9713-F681-9549-4F569A5BF2A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4" creationId="{24C63CFB-2C05-0136-D23F-AFC33D128FA4}"/>
          </ac:spMkLst>
        </pc:spChg>
        <pc:spChg chg="del">
          <ac:chgData name="Stuart C Wilde MBE" userId="effe1fc91cccb1d5" providerId="LiveId" clId="{0B7434C0-F6C9-5341-B016-8AA67EE59543}" dt="2023-12-05T19:50:22.841" v="386" actId="478"/>
          <ac:spMkLst>
            <pc:docMk/>
            <pc:sldMk cId="3734431069" sldId="30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6" creationId="{EB4868B6-FE7F-403A-FAEA-FE6B1ED8F3C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7" creationId="{E24EB613-D945-087E-5F94-E8E3C180CBFE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28" creationId="{67EFC774-15C7-D3AD-575F-1BA4686CC982}"/>
          </ac:spMkLst>
        </pc:spChg>
        <pc:spChg chg="del">
          <ac:chgData name="Stuart C Wilde MBE" userId="effe1fc91cccb1d5" providerId="LiveId" clId="{0B7434C0-F6C9-5341-B016-8AA67EE59543}" dt="2023-12-05T20:03:29.908" v="576" actId="478"/>
          <ac:spMkLst>
            <pc:docMk/>
            <pc:sldMk cId="3734431069" sldId="30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1" creationId="{153C6345-20EA-78F5-5F8B-1FEAAD6B75D0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2" creationId="{2AC24513-DA41-F834-B45E-E5758C8CC7CB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3" creationId="{37D0DED9-C1DC-494B-B5AB-A1B78712CB8C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5" creationId="{3B4BC7E1-CD00-1BA2-7AD2-DC11F0F4146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6" creationId="{5EE3E499-BB5A-2FEC-13C2-D573B73E81E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7" creationId="{3DA02CA3-1500-B28A-47D8-3BF1AA3BD77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38" creationId="{98644C06-ECCD-98DB-77B8-699B430138F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0" creationId="{A52E12C5-AB56-B09B-F6F6-6D214D91C5AF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1" creationId="{B5B4B149-622F-BE6A-4E61-53A72E03256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42" creationId="{940C0258-791A-8CF1-89D6-4C070427CA1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7" creationId="{C9418EC1-6F7E-7914-4563-B2E6BBD98826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8" creationId="{3BD07CE1-203B-3192-694E-CB3B36CF156A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59" creationId="{C07923AB-F565-848F-32F3-D173ECB9C2AD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63" creationId="{B40B8EB2-92B8-5162-F3BF-2384336FFF18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3" creationId="{653B4497-C0CB-8FAC-796A-97E8F43BB9B1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4" creationId="{B20AAA81-C911-9EC9-2416-9F5BEA8DA51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5" creationId="{DD34E3FC-BC1D-21D2-DA9E-904E4BF5755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6" creationId="{5FD8C96D-07C4-F596-6F03-8E577EBE8375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8" creationId="{8976CE87-DB8B-C66D-A42E-4046115323F7}"/>
          </ac:spMkLst>
        </pc:spChg>
        <pc:spChg chg="mod">
          <ac:chgData name="Stuart C Wilde MBE" userId="effe1fc91cccb1d5" providerId="LiveId" clId="{0B7434C0-F6C9-5341-B016-8AA67EE59543}" dt="2023-12-06T20:02:03.974" v="1446" actId="1038"/>
          <ac:spMkLst>
            <pc:docMk/>
            <pc:sldMk cId="3734431069" sldId="301"/>
            <ac:spMk id="79" creationId="{D36B2BE8-ACE0-9E99-96CC-F023978419B0}"/>
          </ac:spMkLst>
        </pc:sp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0:22.841" v="386" actId="478"/>
          <ac:cxnSpMkLst>
            <pc:docMk/>
            <pc:sldMk cId="3734431069" sldId="30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18" creationId="{0184950E-0524-7EDB-067E-576E222E5A71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23" creationId="{2D2CD9B4-F20C-58F6-FE4C-697D9E76DE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0" creationId="{68E74C55-250F-C5F7-FD61-0F840152C9ED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4" creationId="{3FFF251F-9F8E-655A-C9D5-4466677FC3E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39" creationId="{50A82095-1940-7195-A333-AEDCAB676CA8}"/>
          </ac:cxnSpMkLst>
        </pc:cxnChg>
        <pc:cxnChg chg="mod">
          <ac:chgData name="Stuart C Wilde MBE" userId="effe1fc91cccb1d5" providerId="LiveId" clId="{0B7434C0-F6C9-5341-B016-8AA67EE59543}" dt="2023-12-06T20:02:03.974" v="1446" actId="1038"/>
          <ac:cxnSpMkLst>
            <pc:docMk/>
            <pc:sldMk cId="3734431069" sldId="301"/>
            <ac:cxnSpMk id="80" creationId="{FDBEE93B-6278-D098-FB5C-2A7760FBD303}"/>
          </ac:cxnSpMkLst>
        </pc:cxnChg>
      </pc:sldChg>
      <pc:sldChg chg="addSp delSp modSp mod">
        <pc:chgData name="Stuart C Wilde MBE" userId="effe1fc91cccb1d5" providerId="LiveId" clId="{0B7434C0-F6C9-5341-B016-8AA67EE59543}" dt="2023-12-06T20:05:41.979" v="1601" actId="1076"/>
        <pc:sldMkLst>
          <pc:docMk/>
          <pc:sldMk cId="1031141335" sldId="302"/>
        </pc:sldMkLst>
        <pc:spChg chg="add mod">
          <ac:chgData name="Stuart C Wilde MBE" userId="effe1fc91cccb1d5" providerId="LiveId" clId="{0B7434C0-F6C9-5341-B016-8AA67EE59543}" dt="2023-12-05T20:06:00.083" v="622" actId="20577"/>
          <ac:spMkLst>
            <pc:docMk/>
            <pc:sldMk cId="1031141335" sldId="302"/>
            <ac:spMk id="2" creationId="{1EDE61C6-1C23-7105-698D-FC3B05FCF1DE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33.300" v="398" actId="478"/>
          <ac:spMkLst>
            <pc:docMk/>
            <pc:sldMk cId="1031141335" sldId="30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55.539" v="620" actId="478"/>
          <ac:spMkLst>
            <pc:docMk/>
            <pc:sldMk cId="1031141335" sldId="30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41.979" v="1601" actId="1076"/>
          <ac:picMkLst>
            <pc:docMk/>
            <pc:sldMk cId="1031141335" sldId="302"/>
            <ac:picMk id="3" creationId="{5B898A70-8890-92F0-C51A-9BE0276FD726}"/>
          </ac:picMkLst>
        </pc:pic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3.300" v="398" actId="478"/>
          <ac:cxnSpMkLst>
            <pc:docMk/>
            <pc:sldMk cId="1031141335" sldId="30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06.948" v="1603" actId="1076"/>
        <pc:sldMkLst>
          <pc:docMk/>
          <pc:sldMk cId="1616907429" sldId="303"/>
        </pc:sldMkLst>
        <pc:spChg chg="add mod">
          <ac:chgData name="Stuart C Wilde MBE" userId="effe1fc91cccb1d5" providerId="LiveId" clId="{0B7434C0-F6C9-5341-B016-8AA67EE59543}" dt="2023-12-05T20:06:24.459" v="633" actId="20577"/>
          <ac:spMkLst>
            <pc:docMk/>
            <pc:sldMk cId="1616907429" sldId="303"/>
            <ac:spMk id="2" creationId="{46403BB1-AA93-D858-7D97-90F1F36295A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5" creationId="{01ED6716-AE35-0583-9171-CEE67AC06E1A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6" creationId="{9BE2C9F3-0971-717F-368B-D8F5D8B0E2CF}"/>
          </ac:spMkLst>
        </pc:spChg>
        <pc:spChg chg="mod">
          <ac:chgData name="Stuart C Wilde MBE" userId="effe1fc91cccb1d5" providerId="LiveId" clId="{0B7434C0-F6C9-5341-B016-8AA67EE59543}" dt="2023-12-06T20:06:06.948" v="1603" actId="1076"/>
          <ac:spMkLst>
            <pc:docMk/>
            <pc:sldMk cId="1616907429" sldId="303"/>
            <ac:spMk id="17" creationId="{8A234496-AF4D-F70A-BE33-B79607B09D31}"/>
          </ac:spMkLst>
        </pc:spChg>
        <pc:spChg chg="del">
          <ac:chgData name="Stuart C Wilde MBE" userId="effe1fc91cccb1d5" providerId="LiveId" clId="{0B7434C0-F6C9-5341-B016-8AA67EE59543}" dt="2023-12-05T19:51:44.266" v="400" actId="478"/>
          <ac:spMkLst>
            <pc:docMk/>
            <pc:sldMk cId="1616907429" sldId="30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16.852" v="629" actId="478"/>
          <ac:spMkLst>
            <pc:docMk/>
            <pc:sldMk cId="1616907429" sldId="30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06.948" v="1603" actId="1076"/>
          <ac:picMkLst>
            <pc:docMk/>
            <pc:sldMk cId="1616907429" sldId="303"/>
            <ac:picMk id="13" creationId="{AD260FF9-8596-9E19-B2E7-16496C32F06D}"/>
          </ac:picMkLst>
        </pc:pic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44.266" v="400" actId="478"/>
          <ac:cxnSpMkLst>
            <pc:docMk/>
            <pc:sldMk cId="1616907429" sldId="30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0" creationId="{7B98C835-DA73-ADFB-4480-C0917F24248D}"/>
          </ac:cxnSpMkLst>
        </pc:cxnChg>
        <pc:cxnChg chg="mod">
          <ac:chgData name="Stuart C Wilde MBE" userId="effe1fc91cccb1d5" providerId="LiveId" clId="{0B7434C0-F6C9-5341-B016-8AA67EE59543}" dt="2023-12-06T20:06:06.948" v="1603" actId="1076"/>
          <ac:cxnSpMkLst>
            <pc:docMk/>
            <pc:sldMk cId="1616907429" sldId="303"/>
            <ac:cxnSpMk id="21" creationId="{7EC60AEA-B071-C5D5-28FA-825D2C0918F1}"/>
          </ac:cxnSpMkLst>
        </pc:cxnChg>
      </pc:sldChg>
      <pc:sldChg chg="addSp delSp modSp mod">
        <pc:chgData name="Stuart C Wilde MBE" userId="effe1fc91cccb1d5" providerId="LiveId" clId="{0B7434C0-F6C9-5341-B016-8AA67EE59543}" dt="2023-12-07T16:36:02.093" v="1803" actId="1076"/>
        <pc:sldMkLst>
          <pc:docMk/>
          <pc:sldMk cId="1213944555" sldId="304"/>
        </pc:sldMkLst>
        <pc:spChg chg="add mod">
          <ac:chgData name="Stuart C Wilde MBE" userId="effe1fc91cccb1d5" providerId="LiveId" clId="{0B7434C0-F6C9-5341-B016-8AA67EE59543}" dt="2023-12-05T20:17:08.433" v="1043" actId="20577"/>
          <ac:spMkLst>
            <pc:docMk/>
            <pc:sldMk cId="1213944555" sldId="304"/>
            <ac:spMk id="2" creationId="{45543C68-29DB-9C22-EF0C-14A662EA871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" creationId="{791318F1-E3CE-71DB-DD1A-435A2C72C29C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16" creationId="{26219124-314B-9FFC-29E1-4FEAC3FAB5F6}"/>
          </ac:spMkLst>
        </pc:spChg>
        <pc:spChg chg="del">
          <ac:chgData name="Stuart C Wilde MBE" userId="effe1fc91cccb1d5" providerId="LiveId" clId="{0B7434C0-F6C9-5341-B016-8AA67EE59543}" dt="2023-12-05T19:56:45.783" v="449" actId="478"/>
          <ac:spMkLst>
            <pc:docMk/>
            <pc:sldMk cId="1213944555" sldId="30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04.456" v="1040" actId="478"/>
          <ac:spMkLst>
            <pc:docMk/>
            <pc:sldMk cId="1213944555" sldId="30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75" creationId="{C83D8820-EE5B-F42E-9708-9CB16B3CB0E6}"/>
          </ac:spMkLst>
        </pc:spChg>
        <pc:spChg chg="mod">
          <ac:chgData name="Stuart C Wilde MBE" userId="effe1fc91cccb1d5" providerId="LiveId" clId="{0B7434C0-F6C9-5341-B016-8AA67EE59543}" dt="2023-12-07T16:36:02.093" v="1803" actId="1076"/>
          <ac:spMkLst>
            <pc:docMk/>
            <pc:sldMk cId="1213944555" sldId="304"/>
            <ac:spMk id="80" creationId="{08849D7C-70C9-E3A1-B9D2-7B4B6EF2FCD0}"/>
          </ac:spMkLst>
        </pc:spChg>
        <pc:picChg chg="mod">
          <ac:chgData name="Stuart C Wilde MBE" userId="effe1fc91cccb1d5" providerId="LiveId" clId="{0B7434C0-F6C9-5341-B016-8AA67EE59543}" dt="2023-12-07T16:36:02.093" v="1803" actId="1076"/>
          <ac:picMkLst>
            <pc:docMk/>
            <pc:sldMk cId="1213944555" sldId="304"/>
            <ac:picMk id="13" creationId="{C91B3A55-1D70-F3BC-CD9C-36779B1262CB}"/>
          </ac:picMkLst>
        </pc:pic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5.783" v="449" actId="478"/>
          <ac:cxnSpMkLst>
            <pc:docMk/>
            <pc:sldMk cId="1213944555" sldId="30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12" creationId="{B0FFEB02-73AE-46E7-9F4F-0B39FB2406F5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48" creationId="{40579FF1-CD61-2D63-894E-CC2052A55273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71" creationId="{64D1FC16-091F-F74D-7A4B-564E50D683B1}"/>
          </ac:cxnSpMkLst>
        </pc:cxnChg>
        <pc:cxnChg chg="mod">
          <ac:chgData name="Stuart C Wilde MBE" userId="effe1fc91cccb1d5" providerId="LiveId" clId="{0B7434C0-F6C9-5341-B016-8AA67EE59543}" dt="2023-12-07T16:36:02.093" v="1803" actId="1076"/>
          <ac:cxnSpMkLst>
            <pc:docMk/>
            <pc:sldMk cId="1213944555" sldId="304"/>
            <ac:cxnSpMk id="81" creationId="{CECCE93B-72DD-CE82-619C-1539A909B59F}"/>
          </ac:cxnSpMkLst>
        </pc:cxnChg>
      </pc:sldChg>
      <pc:sldChg chg="addSp delSp modSp mod">
        <pc:chgData name="Stuart C Wilde MBE" userId="effe1fc91cccb1d5" providerId="LiveId" clId="{0B7434C0-F6C9-5341-B016-8AA67EE59543}" dt="2023-12-06T20:06:26.564" v="1604" actId="1076"/>
        <pc:sldMkLst>
          <pc:docMk/>
          <pc:sldMk cId="1715259287" sldId="305"/>
        </pc:sldMkLst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" creationId="{915786DF-0947-7822-EE74-7FAD67DABB8D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5" creationId="{D68403A3-B545-1852-6946-BD8B0AF5A5EE}"/>
          </ac:spMkLst>
        </pc:spChg>
        <pc:spChg chg="add mod">
          <ac:chgData name="Stuart C Wilde MBE" userId="effe1fc91cccb1d5" providerId="LiveId" clId="{0B7434C0-F6C9-5341-B016-8AA67EE59543}" dt="2023-12-05T20:06:39.234" v="637" actId="20577"/>
          <ac:spMkLst>
            <pc:docMk/>
            <pc:sldMk cId="1715259287" sldId="305"/>
            <ac:spMk id="6" creationId="{ABC1EF96-3D6D-50CA-82E5-2EECD6C6D384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6:26.564" v="1604" actId="1076"/>
          <ac:spMkLst>
            <pc:docMk/>
            <pc:sldMk cId="1715259287" sldId="305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1:50.128" v="401" actId="478"/>
          <ac:spMkLst>
            <pc:docMk/>
            <pc:sldMk cId="1715259287" sldId="30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34.110" v="634" actId="478"/>
          <ac:spMkLst>
            <pc:docMk/>
            <pc:sldMk cId="1715259287" sldId="30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6:26.564" v="1604" actId="1076"/>
          <ac:picMkLst>
            <pc:docMk/>
            <pc:sldMk cId="1715259287" sldId="305"/>
            <ac:picMk id="3" creationId="{572D57E0-5BA7-4AE9-98C8-F7FFAA558B4C}"/>
          </ac:picMkLst>
        </pc:pic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0.128" v="401" actId="478"/>
          <ac:cxnSpMkLst>
            <pc:docMk/>
            <pc:sldMk cId="1715259287" sldId="30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12" creationId="{291FCD2B-59F5-45B4-F50C-B49F132EB34A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6:26.564" v="1604" actId="1076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5T20:10:19.518" v="856" actId="20577"/>
        <pc:sldMkLst>
          <pc:docMk/>
          <pc:sldMk cId="1197880752" sldId="306"/>
        </pc:sldMkLst>
        <pc:spChg chg="add mod">
          <ac:chgData name="Stuart C Wilde MBE" userId="effe1fc91cccb1d5" providerId="LiveId" clId="{0B7434C0-F6C9-5341-B016-8AA67EE59543}" dt="2023-12-05T20:10:19.518" v="856" actId="20577"/>
          <ac:spMkLst>
            <pc:docMk/>
            <pc:sldMk cId="1197880752" sldId="306"/>
            <ac:spMk id="2" creationId="{CF679694-10DE-788D-9735-25E78F75C17F}"/>
          </ac:spMkLst>
        </pc:spChg>
        <pc:spChg chg="del">
          <ac:chgData name="Stuart C Wilde MBE" userId="effe1fc91cccb1d5" providerId="LiveId" clId="{0B7434C0-F6C9-5341-B016-8AA67EE59543}" dt="2023-12-05T20:10:13.361" v="851" actId="478"/>
          <ac:spMkLst>
            <pc:docMk/>
            <pc:sldMk cId="1197880752" sldId="306"/>
            <ac:spMk id="29" creationId="{C5A8C257-B6E4-D850-0685-E36894744DCB}"/>
          </ac:spMkLst>
        </pc:spChg>
      </pc:sldChg>
      <pc:sldChg chg="addSp delSp modSp mod">
        <pc:chgData name="Stuart C Wilde MBE" userId="effe1fc91cccb1d5" providerId="LiveId" clId="{0B7434C0-F6C9-5341-B016-8AA67EE59543}" dt="2023-12-05T20:10:29.925" v="862" actId="20577"/>
        <pc:sldMkLst>
          <pc:docMk/>
          <pc:sldMk cId="4012370711" sldId="307"/>
        </pc:sldMkLst>
        <pc:spChg chg="add mod">
          <ac:chgData name="Stuart C Wilde MBE" userId="effe1fc91cccb1d5" providerId="LiveId" clId="{0B7434C0-F6C9-5341-B016-8AA67EE59543}" dt="2023-12-05T20:10:29.925" v="862" actId="20577"/>
          <ac:spMkLst>
            <pc:docMk/>
            <pc:sldMk cId="4012370711" sldId="307"/>
            <ac:spMk id="2" creationId="{327FA602-CEE0-EE55-7641-396F246FD593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21.070" v="415" actId="478"/>
          <ac:spMkLst>
            <pc:docMk/>
            <pc:sldMk cId="4012370711" sldId="30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25.239" v="857" actId="478"/>
          <ac:spMkLst>
            <pc:docMk/>
            <pc:sldMk cId="4012370711" sldId="307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1.070" v="415" actId="478"/>
          <ac:cxnSpMkLst>
            <pc:docMk/>
            <pc:sldMk cId="4012370711" sldId="30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2:33.058" v="1689" actId="1076"/>
        <pc:sldMkLst>
          <pc:docMk/>
          <pc:sldMk cId="2673594120" sldId="308"/>
        </pc:sldMkLst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2" creationId="{29098F73-253B-B31B-5B80-D855827A991F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6" creationId="{1EC475BC-BDE6-1EDB-1BB3-16723C0B78BC}"/>
          </ac:spMkLst>
        </pc:spChg>
        <pc:spChg chg="add mod">
          <ac:chgData name="Stuart C Wilde MBE" userId="effe1fc91cccb1d5" providerId="LiveId" clId="{0B7434C0-F6C9-5341-B016-8AA67EE59543}" dt="2023-12-05T20:10:47.844" v="868" actId="20577"/>
          <ac:spMkLst>
            <pc:docMk/>
            <pc:sldMk cId="2673594120" sldId="308"/>
            <ac:spMk id="7" creationId="{4C593DF8-10DE-5A3D-A221-30FB5DEB4F11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3" creationId="{57842ED3-F4F1-0DBA-4661-1A040DCC0A53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33.058" v="1689" actId="1076"/>
          <ac:spMkLst>
            <pc:docMk/>
            <pc:sldMk cId="2673594120" sldId="308"/>
            <ac:spMk id="15" creationId="{CD504BE2-BF0C-7BA0-DD19-CF09E921D275}"/>
          </ac:spMkLst>
        </pc:spChg>
        <pc:spChg chg="del">
          <ac:chgData name="Stuart C Wilde MBE" userId="effe1fc91cccb1d5" providerId="LiveId" clId="{0B7434C0-F6C9-5341-B016-8AA67EE59543}" dt="2023-12-05T19:53:27.702" v="416" actId="478"/>
          <ac:spMkLst>
            <pc:docMk/>
            <pc:sldMk cId="2673594120" sldId="30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42.447" v="863" actId="478"/>
          <ac:spMkLst>
            <pc:docMk/>
            <pc:sldMk cId="2673594120" sldId="30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33.058" v="1689" actId="1076"/>
          <ac:picMkLst>
            <pc:docMk/>
            <pc:sldMk cId="2673594120" sldId="308"/>
            <ac:picMk id="3" creationId="{71BD52FF-B830-25FE-3055-ECE70EBDBC66}"/>
          </ac:picMkLst>
        </pc:pic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5" creationId="{1FF4D108-E5F5-AA5B-5788-39656DD10E92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27.702" v="416" actId="478"/>
          <ac:cxnSpMkLst>
            <pc:docMk/>
            <pc:sldMk cId="2673594120" sldId="30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33.058" v="1689" actId="1076"/>
          <ac:cxnSpMkLst>
            <pc:docMk/>
            <pc:sldMk cId="2673594120" sldId="308"/>
            <ac:cxnSpMk id="12" creationId="{AF8962DD-E90B-A617-E7B5-D431D95EA286}"/>
          </ac:cxnSpMkLst>
        </pc:cxnChg>
      </pc:sldChg>
      <pc:sldChg chg="addSp delSp modSp mod">
        <pc:chgData name="Stuart C Wilde MBE" userId="effe1fc91cccb1d5" providerId="LiveId" clId="{0B7434C0-F6C9-5341-B016-8AA67EE59543}" dt="2023-12-05T20:10:58.552" v="874" actId="20577"/>
        <pc:sldMkLst>
          <pc:docMk/>
          <pc:sldMk cId="284493859" sldId="309"/>
        </pc:sldMkLst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0:58.552" v="874" actId="20577"/>
          <ac:spMkLst>
            <pc:docMk/>
            <pc:sldMk cId="284493859" sldId="309"/>
            <ac:spMk id="6" creationId="{1F318E09-E8C0-2F8C-0229-0763E7D7B0AF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32.894" v="417" actId="478"/>
          <ac:spMkLst>
            <pc:docMk/>
            <pc:sldMk cId="284493859" sldId="30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53.805" v="869" actId="478"/>
          <ac:spMkLst>
            <pc:docMk/>
            <pc:sldMk cId="284493859" sldId="30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2.894" v="417" actId="478"/>
          <ac:cxnSpMkLst>
            <pc:docMk/>
            <pc:sldMk cId="284493859" sldId="30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12.683" v="880" actId="20577"/>
        <pc:sldMkLst>
          <pc:docMk/>
          <pc:sldMk cId="436998856" sldId="310"/>
        </pc:sldMkLst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11:12.683" v="880" actId="20577"/>
          <ac:spMkLst>
            <pc:docMk/>
            <pc:sldMk cId="436998856" sldId="310"/>
            <ac:spMk id="17" creationId="{BE62A763-0704-8CDD-7E10-180F290124CF}"/>
          </ac:spMkLst>
        </pc:spChg>
        <pc:spChg chg="del">
          <ac:chgData name="Stuart C Wilde MBE" userId="effe1fc91cccb1d5" providerId="LiveId" clId="{0B7434C0-F6C9-5341-B016-8AA67EE59543}" dt="2023-12-05T19:53:38.241" v="418" actId="478"/>
          <ac:spMkLst>
            <pc:docMk/>
            <pc:sldMk cId="436998856" sldId="31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05.591" v="875" actId="478"/>
          <ac:spMkLst>
            <pc:docMk/>
            <pc:sldMk cId="436998856" sldId="31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38.241" v="418" actId="478"/>
          <ac:cxnSpMkLst>
            <pc:docMk/>
            <pc:sldMk cId="436998856" sldId="31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1:23.168" v="886" actId="20577"/>
        <pc:sldMkLst>
          <pc:docMk/>
          <pc:sldMk cId="752129212" sldId="311"/>
        </pc:sldMkLst>
        <pc:spChg chg="add mod">
          <ac:chgData name="Stuart C Wilde MBE" userId="effe1fc91cccb1d5" providerId="LiveId" clId="{0B7434C0-F6C9-5341-B016-8AA67EE59543}" dt="2023-12-05T20:11:23.168" v="886" actId="20577"/>
          <ac:spMkLst>
            <pc:docMk/>
            <pc:sldMk cId="752129212" sldId="311"/>
            <ac:spMk id="3" creationId="{C2B6109D-3E59-C8D5-12A3-0F3D686708B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43.301" v="419" actId="478"/>
          <ac:spMkLst>
            <pc:docMk/>
            <pc:sldMk cId="752129212" sldId="31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18.448" v="881" actId="478"/>
          <ac:spMkLst>
            <pc:docMk/>
            <pc:sldMk cId="752129212" sldId="31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3.301" v="419" actId="478"/>
          <ac:cxnSpMkLst>
            <pc:docMk/>
            <pc:sldMk cId="752129212" sldId="31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6:40.832" v="1605" actId="1076"/>
        <pc:sldMkLst>
          <pc:docMk/>
          <pc:sldMk cId="1773157961" sldId="312"/>
        </pc:sldMkLst>
        <pc:spChg chg="add mod">
          <ac:chgData name="Stuart C Wilde MBE" userId="effe1fc91cccb1d5" providerId="LiveId" clId="{0B7434C0-F6C9-5341-B016-8AA67EE59543}" dt="2023-12-05T20:06:53.847" v="641" actId="20577"/>
          <ac:spMkLst>
            <pc:docMk/>
            <pc:sldMk cId="1773157961" sldId="312"/>
            <ac:spMk id="2" creationId="{A495E05F-48C8-0ACE-4833-A1140E3ABEB1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56.180" v="402" actId="478"/>
          <ac:spMkLst>
            <pc:docMk/>
            <pc:sldMk cId="1773157961" sldId="31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47.687" v="638" actId="478"/>
          <ac:spMkLst>
            <pc:docMk/>
            <pc:sldMk cId="1773157961" sldId="31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0" creationId="{708F40E5-72F0-3CD1-E955-5CA935466A61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6" creationId="{2C436F39-1361-AF33-3E88-540CDD868D69}"/>
          </ac:spMkLst>
        </pc:spChg>
        <pc:spChg chg="mod">
          <ac:chgData name="Stuart C Wilde MBE" userId="effe1fc91cccb1d5" providerId="LiveId" clId="{0B7434C0-F6C9-5341-B016-8AA67EE59543}" dt="2023-12-06T20:06:40.832" v="1605" actId="1076"/>
          <ac:spMkLst>
            <pc:docMk/>
            <pc:sldMk cId="1773157961" sldId="312"/>
            <ac:spMk id="47" creationId="{6AF6424C-33F8-8069-DDDC-8B0B192E3063}"/>
          </ac:spMkLst>
        </pc:sp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6" creationId="{94A4EB2C-54B9-BC94-70AB-93B0D85F8889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0" creationId="{94B1CAEC-5E4D-F13B-6ABC-7EA67531D2D5}"/>
          </ac:picMkLst>
        </pc:picChg>
        <pc:picChg chg="mod">
          <ac:chgData name="Stuart C Wilde MBE" userId="effe1fc91cccb1d5" providerId="LiveId" clId="{0B7434C0-F6C9-5341-B016-8AA67EE59543}" dt="2023-12-06T20:06:40.832" v="1605" actId="1076"/>
          <ac:picMkLst>
            <pc:docMk/>
            <pc:sldMk cId="1773157961" sldId="312"/>
            <ac:picMk id="38" creationId="{3319B895-F324-2BAB-F66D-8B16D1B5BCBD}"/>
          </ac:picMkLst>
        </pc:pic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56.180" v="402" actId="478"/>
          <ac:cxnSpMkLst>
            <pc:docMk/>
            <pc:sldMk cId="1773157961" sldId="31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33" creationId="{CF3529BB-C26A-EF89-45FC-B0E0EDB7B271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1" creationId="{6D0ED72D-9147-1882-96FA-18475FEE65F2}"/>
          </ac:cxnSpMkLst>
        </pc:cxnChg>
        <pc:cxnChg chg="mod">
          <ac:chgData name="Stuart C Wilde MBE" userId="effe1fc91cccb1d5" providerId="LiveId" clId="{0B7434C0-F6C9-5341-B016-8AA67EE59543}" dt="2023-12-06T20:06:40.832" v="1605" actId="1076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mod">
        <pc:chgData name="Stuart C Wilde MBE" userId="effe1fc91cccb1d5" providerId="LiveId" clId="{0B7434C0-F6C9-5341-B016-8AA67EE59543}" dt="2023-12-06T20:07:22.695" v="1606" actId="1076"/>
        <pc:sldMkLst>
          <pc:docMk/>
          <pc:sldMk cId="2869416868" sldId="313"/>
        </pc:sldMkLst>
        <pc:spChg chg="add mod">
          <ac:chgData name="Stuart C Wilde MBE" userId="effe1fc91cccb1d5" providerId="LiveId" clId="{0B7434C0-F6C9-5341-B016-8AA67EE59543}" dt="2023-12-05T20:07:05.547" v="645" actId="20577"/>
          <ac:spMkLst>
            <pc:docMk/>
            <pc:sldMk cId="2869416868" sldId="313"/>
            <ac:spMk id="2" creationId="{F75F216D-15D6-485C-7FC3-6E12129B6888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22.695" v="1606" actId="1076"/>
          <ac:spMkLst>
            <pc:docMk/>
            <pc:sldMk cId="2869416868" sldId="313"/>
            <ac:spMk id="5" creationId="{B87297E9-27EB-6AF0-8C97-F4E8A6D16968}"/>
          </ac:spMkLst>
        </pc:spChg>
        <pc:spChg chg="del">
          <ac:chgData name="Stuart C Wilde MBE" userId="effe1fc91cccb1d5" providerId="LiveId" clId="{0B7434C0-F6C9-5341-B016-8AA67EE59543}" dt="2023-12-05T20:07:00.283" v="642" actId="478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00.747" v="403" actId="478"/>
          <ac:spMkLst>
            <pc:docMk/>
            <pc:sldMk cId="2869416868" sldId="313"/>
            <ac:spMk id="25" creationId="{F54BD576-CC82-43DA-A008-C28EF60A448A}"/>
          </ac:spMkLst>
        </pc:spChg>
        <pc:picChg chg="mod">
          <ac:chgData name="Stuart C Wilde MBE" userId="effe1fc91cccb1d5" providerId="LiveId" clId="{0B7434C0-F6C9-5341-B016-8AA67EE59543}" dt="2023-12-06T20:07:22.695" v="1606" actId="1076"/>
          <ac:picMkLst>
            <pc:docMk/>
            <pc:sldMk cId="2869416868" sldId="313"/>
            <ac:picMk id="13" creationId="{8EBB8EBD-1856-56F8-9F81-4689CE7F4806}"/>
          </ac:picMkLst>
        </pc:pic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0.747" v="403" actId="478"/>
          <ac:cxnSpMkLst>
            <pc:docMk/>
            <pc:sldMk cId="2869416868" sldId="31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22.695" v="1606" actId="1076"/>
          <ac:cxnSpMkLst>
            <pc:docMk/>
            <pc:sldMk cId="2869416868" sldId="313"/>
            <ac:cxnSpMk id="22" creationId="{9E51254B-3761-0561-40AE-FF52EEEC0EEB}"/>
          </ac:cxnSpMkLst>
        </pc:cxnChg>
      </pc:sldChg>
      <pc:sldChg chg="addSp delSp modSp mod">
        <pc:chgData name="Stuart C Wilde MBE" userId="effe1fc91cccb1d5" providerId="LiveId" clId="{0B7434C0-F6C9-5341-B016-8AA67EE59543}" dt="2023-12-06T20:07:45.058" v="1608" actId="478"/>
        <pc:sldMkLst>
          <pc:docMk/>
          <pc:sldMk cId="4203340563" sldId="314"/>
        </pc:sldMkLst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" creationId="{C7436DC6-7598-31D7-924F-7E1FA1CC0C92}"/>
          </ac:spMkLst>
        </pc:spChg>
        <pc:spChg chg="del mod">
          <ac:chgData name="Stuart C Wilde MBE" userId="effe1fc91cccb1d5" providerId="LiveId" clId="{0B7434C0-F6C9-5341-B016-8AA67EE59543}" dt="2023-12-06T20:07:45.058" v="1608" actId="478"/>
          <ac:spMkLst>
            <pc:docMk/>
            <pc:sldMk cId="4203340563" sldId="314"/>
            <ac:spMk id="3" creationId="{0EFC07F8-D702-DA51-9870-0D93D925D91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5" creationId="{59D41C91-DBDA-F97E-C89A-DB8E43DFAB6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7" creationId="{AB9F1984-8564-07BD-BDCA-07341B501D7C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3" creationId="{82A13771-ABD9-942D-F473-DB4587226046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14" creationId="{8F43C2BE-FC11-4556-86F2-8EE2FBBF10D2}"/>
          </ac:spMkLst>
        </pc:spChg>
        <pc:spChg chg="add mod">
          <ac:chgData name="Stuart C Wilde MBE" userId="effe1fc91cccb1d5" providerId="LiveId" clId="{0B7434C0-F6C9-5341-B016-8AA67EE59543}" dt="2023-12-05T20:07:16.855" v="649" actId="20577"/>
          <ac:spMkLst>
            <pc:docMk/>
            <pc:sldMk cId="4203340563" sldId="314"/>
            <ac:spMk id="15" creationId="{53D9DF4C-D813-8E37-C677-D866AC096D7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6" creationId="{6C911A5D-B79E-B00E-D8E5-B1AE9DFB59F8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7" creationId="{C56E6D60-6965-C9B0-B9A1-62F013EA7806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8" creationId="{6988B989-C11D-F9B0-4999-EA4CFEBCAA32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19" creationId="{CD3A5A2D-A054-5F27-F0E7-24CEE7A72D2D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0" creationId="{54527D33-4F3C-AA43-BA75-566D4891B9FA}"/>
          </ac:spMkLst>
        </pc:spChg>
        <pc:spChg chg="mod">
          <ac:chgData name="Stuart C Wilde MBE" userId="effe1fc91cccb1d5" providerId="LiveId" clId="{0B7434C0-F6C9-5341-B016-8AA67EE59543}" dt="2023-12-06T20:07:40.115" v="1607" actId="1076"/>
          <ac:spMkLst>
            <pc:docMk/>
            <pc:sldMk cId="4203340563" sldId="314"/>
            <ac:spMk id="21" creationId="{024B71D7-610F-5C6D-8D12-C6FE7A402EB8}"/>
          </ac:spMkLst>
        </pc:spChg>
        <pc:spChg chg="del">
          <ac:chgData name="Stuart C Wilde MBE" userId="effe1fc91cccb1d5" providerId="LiveId" clId="{0B7434C0-F6C9-5341-B016-8AA67EE59543}" dt="2023-12-05T19:52:06.388" v="404" actId="478"/>
          <ac:spMkLst>
            <pc:docMk/>
            <pc:sldMk cId="4203340563" sldId="31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11.678" v="646" actId="478"/>
          <ac:spMkLst>
            <pc:docMk/>
            <pc:sldMk cId="4203340563" sldId="31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7:40.115" v="1607" actId="1076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6" creationId="{98394A0D-EA94-2A7D-CAC7-F5C3A695B166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06.388" v="404" actId="478"/>
          <ac:cxnSpMkLst>
            <pc:docMk/>
            <pc:sldMk cId="4203340563" sldId="31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3" creationId="{DF11ADB4-697F-D144-4667-87566FA9D767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4" creationId="{90F05548-EC6B-EBE0-C789-81DAE835C60E}"/>
          </ac:cxnSpMkLst>
        </pc:cxnChg>
        <pc:cxnChg chg="mod">
          <ac:chgData name="Stuart C Wilde MBE" userId="effe1fc91cccb1d5" providerId="LiveId" clId="{0B7434C0-F6C9-5341-B016-8AA67EE59543}" dt="2023-12-06T20:07:40.115" v="1607" actId="1076"/>
          <ac:cxnSpMkLst>
            <pc:docMk/>
            <pc:sldMk cId="4203340563" sldId="314"/>
            <ac:cxnSpMk id="26" creationId="{D4F89BBD-0659-BD95-4B77-9DAFCC07BDC6}"/>
          </ac:cxnSpMkLst>
        </pc:cxnChg>
      </pc:sldChg>
      <pc:sldChg chg="addSp delSp modSp mod">
        <pc:chgData name="Stuart C Wilde MBE" userId="effe1fc91cccb1d5" providerId="LiveId" clId="{0B7434C0-F6C9-5341-B016-8AA67EE59543}" dt="2023-12-06T20:07:58.424" v="1609" actId="1076"/>
        <pc:sldMkLst>
          <pc:docMk/>
          <pc:sldMk cId="3282555369" sldId="316"/>
        </pc:sldMkLst>
        <pc:spChg chg="add mod">
          <ac:chgData name="Stuart C Wilde MBE" userId="effe1fc91cccb1d5" providerId="LiveId" clId="{0B7434C0-F6C9-5341-B016-8AA67EE59543}" dt="2023-12-05T20:07:27.170" v="652" actId="20577"/>
          <ac:spMkLst>
            <pc:docMk/>
            <pc:sldMk cId="3282555369" sldId="316"/>
            <ac:spMk id="2" creationId="{7369005B-1E6F-54A4-3256-9B3C976CB225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5" creationId="{B87297E9-27EB-6AF0-8C97-F4E8A6D16968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11.934" v="405" actId="478"/>
          <ac:spMkLst>
            <pc:docMk/>
            <pc:sldMk cId="3282555369" sldId="31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7:32.529" v="653" actId="478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2" creationId="{BD18D830-8EEA-9AFA-CCF4-99E5EAC262F2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0B7434C0-F6C9-5341-B016-8AA67EE59543}" dt="2023-12-06T20:07:58.424" v="1609" actId="1076"/>
          <ac:spMkLst>
            <pc:docMk/>
            <pc:sldMk cId="3282555369" sldId="316"/>
            <ac:spMk id="40" creationId="{708F40E5-72F0-3CD1-E955-5CA935466A61}"/>
          </ac:spMkLst>
        </pc:sp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6" creationId="{36438B9C-5103-35DD-3CE3-F66D982ABE34}"/>
          </ac:picMkLst>
        </pc:picChg>
        <pc:picChg chg="mod">
          <ac:chgData name="Stuart C Wilde MBE" userId="effe1fc91cccb1d5" providerId="LiveId" clId="{0B7434C0-F6C9-5341-B016-8AA67EE59543}" dt="2023-12-06T20:07:58.424" v="1609" actId="1076"/>
          <ac:picMkLst>
            <pc:docMk/>
            <pc:sldMk cId="3282555369" sldId="316"/>
            <ac:picMk id="13" creationId="{036E69B2-FBFC-3022-7F5B-5802E9967062}"/>
          </ac:picMkLst>
        </pc:pic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11.934" v="405" actId="478"/>
          <ac:cxnSpMkLst>
            <pc:docMk/>
            <pc:sldMk cId="3282555369" sldId="31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7:58.424" v="1609" actId="1076"/>
          <ac:cxnSpMkLst>
            <pc:docMk/>
            <pc:sldMk cId="3282555369" sldId="316"/>
            <ac:cxnSpMk id="33" creationId="{CF3529BB-C26A-EF89-45FC-B0E0EDB7B271}"/>
          </ac:cxnSpMkLst>
        </pc:cxnChg>
      </pc:sldChg>
      <pc:sldChg chg="addSp delSp modSp mod">
        <pc:chgData name="Stuart C Wilde MBE" userId="effe1fc91cccb1d5" providerId="LiveId" clId="{0B7434C0-F6C9-5341-B016-8AA67EE59543}" dt="2023-12-06T20:08:30.075" v="1615" actId="1038"/>
        <pc:sldMkLst>
          <pc:docMk/>
          <pc:sldMk cId="3827760274" sldId="317"/>
        </pc:sldMkLst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" creationId="{41CE9446-C647-918E-87AE-E78CE9D33833}"/>
          </ac:spMkLst>
        </pc:spChg>
        <pc:spChg chg="add mod">
          <ac:chgData name="Stuart C Wilde MBE" userId="effe1fc91cccb1d5" providerId="LiveId" clId="{0B7434C0-F6C9-5341-B016-8AA67EE59543}" dt="2023-12-05T20:08:15.772" v="824" actId="1038"/>
          <ac:spMkLst>
            <pc:docMk/>
            <pc:sldMk cId="3827760274" sldId="317"/>
            <ac:spMk id="3" creationId="{3435A0B5-EA7A-748B-B490-69274791DADB}"/>
          </ac:spMkLst>
        </pc:spChg>
        <pc:spChg chg="del">
          <ac:chgData name="Stuart C Wilde MBE" userId="effe1fc91cccb1d5" providerId="LiveId" clId="{0B7434C0-F6C9-5341-B016-8AA67EE59543}" dt="2023-12-05T19:52:31.586" v="407" actId="478"/>
          <ac:spMkLst>
            <pc:docMk/>
            <pc:sldMk cId="3827760274" sldId="31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" creationId="{15E8AD7D-C186-B2CC-04F6-909BBE0A14B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7" creationId="{AB9F1984-8564-07BD-BDCA-07341B501D7C}"/>
          </ac:spMkLst>
        </pc:spChg>
        <pc:spChg chg="del">
          <ac:chgData name="Stuart C Wilde MBE" userId="effe1fc91cccb1d5" providerId="LiveId" clId="{0B7434C0-F6C9-5341-B016-8AA67EE59543}" dt="2023-12-05T19:52:33.227" v="408" actId="478"/>
          <ac:spMkLst>
            <pc:docMk/>
            <pc:sldMk cId="3827760274" sldId="31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0" creationId="{81BD5F03-74CE-01FB-9640-9F81FC7FB1D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1" creationId="{8C0C1F05-6DFE-047B-46B3-2670D4978B2F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3" creationId="{C03FF2CD-85D0-0F8C-FF6C-D4A9F9914D24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4" creationId="{BEC22730-6AD2-2B66-1713-82942F5540E7}"/>
          </ac:spMkLst>
        </pc:spChg>
        <pc:spChg chg="del">
          <ac:chgData name="Stuart C Wilde MBE" userId="effe1fc91cccb1d5" providerId="LiveId" clId="{0B7434C0-F6C9-5341-B016-8AA67EE59543}" dt="2023-12-05T19:52:22.961" v="406" actId="478"/>
          <ac:spMkLst>
            <pc:docMk/>
            <pc:sldMk cId="3827760274" sldId="31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28" creationId="{011A53BF-930F-80EC-3563-0521DEF2D418}"/>
          </ac:spMkLst>
        </pc:spChg>
        <pc:spChg chg="del">
          <ac:chgData name="Stuart C Wilde MBE" userId="effe1fc91cccb1d5" providerId="LiveId" clId="{0B7434C0-F6C9-5341-B016-8AA67EE59543}" dt="2023-12-05T20:07:39.041" v="654" actId="478"/>
          <ac:spMkLst>
            <pc:docMk/>
            <pc:sldMk cId="3827760274" sldId="31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1" creationId="{A9697822-D2B7-E03A-B887-9C39CC14FC6B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4" creationId="{003AE7BC-3DE8-7987-2FE6-3B5865142BBD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36" creationId="{F33EAEEA-B142-E884-325E-47E007E696C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2" creationId="{1FC08CF7-8722-5046-84AF-0844E1501390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4" creationId="{D0FA3494-4EFB-1602-602F-0D8515132048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49" creationId="{186BCA41-8BDB-F73A-A569-974FD2137013}"/>
          </ac:spMkLst>
        </pc:spChg>
        <pc:spChg chg="mod">
          <ac:chgData name="Stuart C Wilde MBE" userId="effe1fc91cccb1d5" providerId="LiveId" clId="{0B7434C0-F6C9-5341-B016-8AA67EE59543}" dt="2023-12-06T20:08:30.075" v="1615" actId="1038"/>
          <ac:spMkLst>
            <pc:docMk/>
            <pc:sldMk cId="3827760274" sldId="317"/>
            <ac:spMk id="51" creationId="{A0CB5E58-7990-474C-0EC3-23FE7E38C271}"/>
          </ac:spMkLst>
        </pc:sp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2" creationId="{1DF202AE-113E-4BD8-B122-C48E49F87DD8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5" creationId="{E4A55908-BDAB-AD87-FD65-34EC24E0D5F1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7" creationId="{C11EE3B7-C97E-28BD-7A73-7A05E1C28B1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19" creationId="{089E5C93-7282-E8B0-1B13-4CD52D4ED80B}"/>
          </ac:picMkLst>
        </pc:picChg>
        <pc:picChg chg="mod">
          <ac:chgData name="Stuart C Wilde MBE" userId="effe1fc91cccb1d5" providerId="LiveId" clId="{0B7434C0-F6C9-5341-B016-8AA67EE59543}" dt="2023-12-06T20:08:30.075" v="1615" actId="1038"/>
          <ac:picMkLst>
            <pc:docMk/>
            <pc:sldMk cId="3827760274" sldId="317"/>
            <ac:picMk id="32" creationId="{7D133AB7-0ED3-F881-9393-37D90B5E4FF8}"/>
          </ac:picMkLst>
        </pc:pic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31.586" v="407" actId="478"/>
          <ac:cxnSpMkLst>
            <pc:docMk/>
            <pc:sldMk cId="3827760274" sldId="31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35.265" v="409" actId="478"/>
          <ac:cxnSpMkLst>
            <pc:docMk/>
            <pc:sldMk cId="3827760274" sldId="31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22.961" v="406" actId="478"/>
          <ac:cxnSpMkLst>
            <pc:docMk/>
            <pc:sldMk cId="3827760274" sldId="31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2" creationId="{9E51254B-3761-0561-40AE-FF52EEEC0EE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26" creationId="{B65BA5A6-AE1E-8F9E-D56F-96B0CC5B5B5B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0" creationId="{A5405932-6044-08E3-5B7E-1F05BA16CE5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5" creationId="{F6063957-FE45-93C3-07F8-549BB936A167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7" creationId="{B5ABF4AC-5F4E-EA41-0DF4-2D5E924469B5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38" creationId="{0AE8DE12-E9BC-B7BF-D003-7FCBE0711EDA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0" creationId="{24D788DA-6750-CB8E-EF76-8482B07FC67D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1" creationId="{149A8D98-33CA-5A97-616A-439E94F8FCC4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3" creationId="{E10747ED-6103-ADF2-118B-6D1B9F2EBF93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5" creationId="{7291EB2B-9C21-DA94-C7F2-1F506C676216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46" creationId="{69A63B57-C496-AE31-5EC6-9498F18683BE}"/>
          </ac:cxnSpMkLst>
        </pc:cxnChg>
        <pc:cxnChg chg="mod">
          <ac:chgData name="Stuart C Wilde MBE" userId="effe1fc91cccb1d5" providerId="LiveId" clId="{0B7434C0-F6C9-5341-B016-8AA67EE59543}" dt="2023-12-06T20:08:30.075" v="1615" actId="1038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mod">
        <pc:chgData name="Stuart C Wilde MBE" userId="effe1fc91cccb1d5" providerId="LiveId" clId="{0B7434C0-F6C9-5341-B016-8AA67EE59543}" dt="2023-12-07T12:52:02.583" v="1688" actId="1076"/>
        <pc:sldMkLst>
          <pc:docMk/>
          <pc:sldMk cId="3237196407" sldId="319"/>
        </pc:sldMkLst>
        <pc:spChg chg="add mod">
          <ac:chgData name="Stuart C Wilde MBE" userId="effe1fc91cccb1d5" providerId="LiveId" clId="{0B7434C0-F6C9-5341-B016-8AA67EE59543}" dt="2023-12-05T20:10:06.648" v="850" actId="20577"/>
          <ac:spMkLst>
            <pc:docMk/>
            <pc:sldMk cId="3237196407" sldId="319"/>
            <ac:spMk id="2" creationId="{7EF37617-7EAC-1551-4884-02DED3800B89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2:02.583" v="1688" actId="1076"/>
          <ac:spMkLst>
            <pc:docMk/>
            <pc:sldMk cId="3237196407" sldId="319"/>
            <ac:spMk id="16" creationId="{12FEFB77-A0A1-4484-1DD9-AE70CB94239B}"/>
          </ac:spMkLst>
        </pc:spChg>
        <pc:spChg chg="del">
          <ac:chgData name="Stuart C Wilde MBE" userId="effe1fc91cccb1d5" providerId="LiveId" clId="{0B7434C0-F6C9-5341-B016-8AA67EE59543}" dt="2023-12-05T19:53:09.390" v="414" actId="478"/>
          <ac:spMkLst>
            <pc:docMk/>
            <pc:sldMk cId="3237196407" sldId="31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0:03.286" v="846" actId="478"/>
          <ac:spMkLst>
            <pc:docMk/>
            <pc:sldMk cId="3237196407" sldId="31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2:02.583" v="1688" actId="1076"/>
          <ac:picMkLst>
            <pc:docMk/>
            <pc:sldMk cId="3237196407" sldId="319"/>
            <ac:picMk id="15" creationId="{7ED28891-8ADD-9276-67CD-55D829400AA2}"/>
          </ac:picMkLst>
        </pc:pic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9.390" v="414" actId="478"/>
          <ac:cxnSpMkLst>
            <pc:docMk/>
            <pc:sldMk cId="3237196407" sldId="31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2:02.583" v="1688" actId="1076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mod">
        <pc:chgData name="Stuart C Wilde MBE" userId="effe1fc91cccb1d5" providerId="LiveId" clId="{0B7434C0-F6C9-5341-B016-8AA67EE59543}" dt="2023-12-06T20:08:52.780" v="1616" actId="1076"/>
        <pc:sldMkLst>
          <pc:docMk/>
          <pc:sldMk cId="3599701029" sldId="320"/>
        </pc:sldMkLst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" creationId="{E0E397AB-2DCC-6881-17F8-3042FB846389}"/>
          </ac:spMkLst>
        </pc:spChg>
        <pc:spChg chg="add mod">
          <ac:chgData name="Stuart C Wilde MBE" userId="effe1fc91cccb1d5" providerId="LiveId" clId="{0B7434C0-F6C9-5341-B016-8AA67EE59543}" dt="2023-12-05T20:08:35.715" v="828" actId="20577"/>
          <ac:spMkLst>
            <pc:docMk/>
            <pc:sldMk cId="3599701029" sldId="320"/>
            <ac:spMk id="3" creationId="{413E8459-80F8-8D96-2ED4-D06C1266D6D2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5" creationId="{2CC5F7AD-4B32-4CCA-BA36-6844352FF6BD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6" creationId="{DC7D78AB-FBB2-37CE-3EEB-9C529F2E88A7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7" creationId="{0E7E2405-F4DD-4FD1-4385-95E79C3EC43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8" creationId="{924C77FB-2BA5-994C-9472-3118FCF0A0A0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19" creationId="{13C4B059-49ED-9C5D-1586-13D378C0DA92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0" creationId="{41C9A54E-2D95-6615-2E7C-33D070907381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1" creationId="{9A9D0999-C764-B13E-5B13-0BDA610D8FAF}"/>
          </ac:spMkLst>
        </pc:spChg>
        <pc:spChg chg="mod">
          <ac:chgData name="Stuart C Wilde MBE" userId="effe1fc91cccb1d5" providerId="LiveId" clId="{0B7434C0-F6C9-5341-B016-8AA67EE59543}" dt="2023-12-06T20:08:52.780" v="1616" actId="1076"/>
          <ac:spMkLst>
            <pc:docMk/>
            <pc:sldMk cId="3599701029" sldId="320"/>
            <ac:spMk id="22" creationId="{C5E69544-725A-C2AA-CD73-A64F8CFFC097}"/>
          </ac:spMkLst>
        </pc:spChg>
        <pc:spChg chg="del">
          <ac:chgData name="Stuart C Wilde MBE" userId="effe1fc91cccb1d5" providerId="LiveId" clId="{0B7434C0-F6C9-5341-B016-8AA67EE59543}" dt="2023-12-05T19:52:47.592" v="410" actId="478"/>
          <ac:spMkLst>
            <pc:docMk/>
            <pc:sldMk cId="3599701029" sldId="32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29.655" v="825" actId="478"/>
          <ac:spMkLst>
            <pc:docMk/>
            <pc:sldMk cId="3599701029" sldId="32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8:52.780" v="1616" actId="1076"/>
          <ac:picMkLst>
            <pc:docMk/>
            <pc:sldMk cId="3599701029" sldId="320"/>
            <ac:picMk id="13" creationId="{81E0BA0B-895C-EE97-ED8A-6D487D080983}"/>
          </ac:picMkLst>
        </pc:pic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47.592" v="410" actId="478"/>
          <ac:cxnSpMkLst>
            <pc:docMk/>
            <pc:sldMk cId="3599701029" sldId="32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3" creationId="{34D6D937-97F0-EAA2-820A-F0D65839CAD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4" creationId="{47F55628-DB3A-6533-D206-C5554606F616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6" creationId="{22DE063A-5B29-4EA3-5CB9-55215A3E966A}"/>
          </ac:cxnSpMkLst>
        </pc:cxnChg>
        <pc:cxnChg chg="mod">
          <ac:chgData name="Stuart C Wilde MBE" userId="effe1fc91cccb1d5" providerId="LiveId" clId="{0B7434C0-F6C9-5341-B016-8AA67EE59543}" dt="2023-12-06T20:08:52.780" v="1616" actId="1076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Sp delSp modSp mod">
        <pc:chgData name="Stuart C Wilde MBE" userId="effe1fc91cccb1d5" providerId="LiveId" clId="{0B7434C0-F6C9-5341-B016-8AA67EE59543}" dt="2023-12-06T20:09:05.979" v="1617" actId="1076"/>
        <pc:sldMkLst>
          <pc:docMk/>
          <pc:sldMk cId="2537090292" sldId="323"/>
        </pc:sldMkLst>
        <pc:spChg chg="add mod">
          <ac:chgData name="Stuart C Wilde MBE" userId="effe1fc91cccb1d5" providerId="LiveId" clId="{0B7434C0-F6C9-5341-B016-8AA67EE59543}" dt="2023-12-05T20:08:45.433" v="832" actId="20577"/>
          <ac:spMkLst>
            <pc:docMk/>
            <pc:sldMk cId="2537090292" sldId="323"/>
            <ac:spMk id="2" creationId="{7BA0971E-DB8D-C69F-38B1-94761C4695F0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05.979" v="1617" actId="1076"/>
          <ac:spMkLst>
            <pc:docMk/>
            <pc:sldMk cId="2537090292" sldId="323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2:53.020" v="411" actId="478"/>
          <ac:spMkLst>
            <pc:docMk/>
            <pc:sldMk cId="2537090292" sldId="32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40.964" v="829" actId="478"/>
          <ac:spMkLst>
            <pc:docMk/>
            <pc:sldMk cId="2537090292" sldId="32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05.979" v="1617" actId="1076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5" creationId="{E809E3E0-49B4-E348-FF56-703FD60C2955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3.020" v="411" actId="478"/>
          <ac:cxnSpMkLst>
            <pc:docMk/>
            <pc:sldMk cId="2537090292" sldId="32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05.979" v="1617" actId="1076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mod">
        <pc:chgData name="Stuart C Wilde MBE" userId="effe1fc91cccb1d5" providerId="LiveId" clId="{0B7434C0-F6C9-5341-B016-8AA67EE59543}" dt="2023-12-06T20:09:20.562" v="1618" actId="1076"/>
        <pc:sldMkLst>
          <pc:docMk/>
          <pc:sldMk cId="2118153139" sldId="324"/>
        </pc:sldMkLst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2" creationId="{1CB7319B-AFDA-25B2-487D-2F059666ADC5}"/>
          </ac:spMkLst>
        </pc:spChg>
        <pc:spChg chg="add del mod">
          <ac:chgData name="Stuart C Wilde MBE" userId="effe1fc91cccb1d5" providerId="LiveId" clId="{0B7434C0-F6C9-5341-B016-8AA67EE59543}" dt="2023-12-05T20:08:54.303" v="835" actId="478"/>
          <ac:spMkLst>
            <pc:docMk/>
            <pc:sldMk cId="2118153139" sldId="324"/>
            <ac:spMk id="3" creationId="{85280F24-9A72-FAA0-947B-C354AA815304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8:59.529" v="838" actId="20577"/>
          <ac:spMkLst>
            <pc:docMk/>
            <pc:sldMk cId="2118153139" sldId="324"/>
            <ac:spMk id="5" creationId="{21757CD5-ED1B-A76B-B840-EBBF82C00D23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20.562" v="1618" actId="1076"/>
          <ac:spMkLst>
            <pc:docMk/>
            <pc:sldMk cId="2118153139" sldId="324"/>
            <ac:spMk id="18" creationId="{CD827E9D-BAFE-7203-0502-A37BC591FD03}"/>
          </ac:spMkLst>
        </pc:spChg>
        <pc:spChg chg="del">
          <ac:chgData name="Stuart C Wilde MBE" userId="effe1fc91cccb1d5" providerId="LiveId" clId="{0B7434C0-F6C9-5341-B016-8AA67EE59543}" dt="2023-12-05T19:52:58.877" v="412" actId="478"/>
          <ac:spMkLst>
            <pc:docMk/>
            <pc:sldMk cId="2118153139" sldId="32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8:50.760" v="833" actId="478"/>
          <ac:spMkLst>
            <pc:docMk/>
            <pc:sldMk cId="2118153139" sldId="324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20.562" v="1618" actId="1076"/>
          <ac:picMkLst>
            <pc:docMk/>
            <pc:sldMk cId="2118153139" sldId="324"/>
            <ac:picMk id="7" creationId="{3914CF70-9D01-06B2-C058-27B3D5776842}"/>
          </ac:picMkLst>
        </pc:pic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2:58.877" v="412" actId="478"/>
          <ac:cxnSpMkLst>
            <pc:docMk/>
            <pc:sldMk cId="2118153139" sldId="32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20.562" v="1618" actId="1076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9:35.096" v="1619" actId="1076"/>
        <pc:sldMkLst>
          <pc:docMk/>
          <pc:sldMk cId="2415690415" sldId="325"/>
        </pc:sldMkLst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2" creationId="{1BE8EF13-5BA1-C95F-DAE9-8CEF7D28E7E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6" creationId="{067641E6-0FF8-1142-553C-19C235E7274A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5" creationId="{C260CACF-DAC3-980C-9B63-60DF578C9714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6" creationId="{B21242C8-8DE4-F108-209C-6E6816569A53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0B7434C0-F6C9-5341-B016-8AA67EE59543}" dt="2023-12-06T20:09:35.096" v="1619" actId="1076"/>
          <ac:spMkLst>
            <pc:docMk/>
            <pc:sldMk cId="2415690415" sldId="325"/>
            <ac:spMk id="18" creationId="{CD827E9D-BAFE-7203-0502-A37BC591FD03}"/>
          </ac:spMkLst>
        </pc:spChg>
        <pc:spChg chg="add mod">
          <ac:chgData name="Stuart C Wilde MBE" userId="effe1fc91cccb1d5" providerId="LiveId" clId="{0B7434C0-F6C9-5341-B016-8AA67EE59543}" dt="2023-12-05T20:09:09.957" v="844" actId="20577"/>
          <ac:spMkLst>
            <pc:docMk/>
            <pc:sldMk cId="2415690415" sldId="325"/>
            <ac:spMk id="19" creationId="{1287C9D5-480D-2CBF-3258-514C38D9C2A3}"/>
          </ac:spMkLst>
        </pc:spChg>
        <pc:spChg chg="del">
          <ac:chgData name="Stuart C Wilde MBE" userId="effe1fc91cccb1d5" providerId="LiveId" clId="{0B7434C0-F6C9-5341-B016-8AA67EE59543}" dt="2023-12-05T19:53:04.207" v="413" actId="478"/>
          <ac:spMkLst>
            <pc:docMk/>
            <pc:sldMk cId="2415690415" sldId="32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9:04.593" v="839" actId="478"/>
          <ac:spMkLst>
            <pc:docMk/>
            <pc:sldMk cId="2415690415" sldId="325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9:35.096" v="1619" actId="1076"/>
          <ac:picMkLst>
            <pc:docMk/>
            <pc:sldMk cId="2415690415" sldId="325"/>
            <ac:picMk id="3" creationId="{FEAB75D0-7800-3832-756E-C252E953B254}"/>
          </ac:picMkLst>
        </pc:pic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7" creationId="{2AE30660-DB77-2D9B-4B73-8BC2840CF342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04.207" v="413" actId="478"/>
          <ac:cxnSpMkLst>
            <pc:docMk/>
            <pc:sldMk cId="2415690415" sldId="32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0B7434C0-F6C9-5341-B016-8AA67EE59543}" dt="2023-12-06T20:09:35.096" v="1619" actId="1076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Sp delSp modSp mod">
        <pc:chgData name="Stuart C Wilde MBE" userId="effe1fc91cccb1d5" providerId="LiveId" clId="{0B7434C0-F6C9-5341-B016-8AA67EE59543}" dt="2023-12-06T20:05:16.879" v="1599" actId="1076"/>
        <pc:sldMkLst>
          <pc:docMk/>
          <pc:sldMk cId="2547039009" sldId="326"/>
        </pc:sldMkLst>
        <pc:spChg chg="add mod">
          <ac:chgData name="Stuart C Wilde MBE" userId="effe1fc91cccb1d5" providerId="LiveId" clId="{0B7434C0-F6C9-5341-B016-8AA67EE59543}" dt="2023-12-05T20:05:39.475" v="616" actId="20577"/>
          <ac:spMkLst>
            <pc:docMk/>
            <pc:sldMk cId="2547039009" sldId="326"/>
            <ac:spMk id="3" creationId="{BE1A650A-8CF2-FEB9-A65B-233882ADF5B1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3.501" v="396" actId="478"/>
          <ac:spMkLst>
            <pc:docMk/>
            <pc:sldMk cId="2547039009" sldId="32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34.043" v="614" actId="478"/>
          <ac:spMkLst>
            <pc:docMk/>
            <pc:sldMk cId="2547039009" sldId="326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16.879" v="1599" actId="1076"/>
          <ac:picMkLst>
            <pc:docMk/>
            <pc:sldMk cId="2547039009" sldId="326"/>
            <ac:picMk id="2" creationId="{A6002C3D-EC9B-7B84-9E53-DDF2C6D74C27}"/>
          </ac:picMkLst>
        </pc:pic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3.501" v="396" actId="478"/>
          <ac:cxnSpMkLst>
            <pc:docMk/>
            <pc:sldMk cId="2547039009" sldId="32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33.830" v="1600" actId="1076"/>
        <pc:sldMkLst>
          <pc:docMk/>
          <pc:sldMk cId="3323068216" sldId="327"/>
        </pc:sldMkLst>
        <pc:spChg chg="add mod">
          <ac:chgData name="Stuart C Wilde MBE" userId="effe1fc91cccb1d5" providerId="LiveId" clId="{0B7434C0-F6C9-5341-B016-8AA67EE59543}" dt="2023-12-05T20:05:49.207" v="619" actId="20577"/>
          <ac:spMkLst>
            <pc:docMk/>
            <pc:sldMk cId="3323068216" sldId="327"/>
            <ac:spMk id="3" creationId="{91DB0AB2-AB7F-B2A7-2F2B-829002A8CFE9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1:28.775" v="397" actId="478"/>
          <ac:spMkLst>
            <pc:docMk/>
            <pc:sldMk cId="3323068216" sldId="32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5:44.439" v="617" actId="478"/>
          <ac:spMkLst>
            <pc:docMk/>
            <pc:sldMk cId="3323068216" sldId="327"/>
            <ac:spMk id="45" creationId="{FBB4BAC0-F083-5E88-E4A7-A64FD6C30060}"/>
          </ac:spMkLst>
        </pc:spChg>
        <pc:picChg chg="mod">
          <ac:chgData name="Stuart C Wilde MBE" userId="effe1fc91cccb1d5" providerId="LiveId" clId="{0B7434C0-F6C9-5341-B016-8AA67EE59543}" dt="2023-12-06T20:05:33.830" v="1600" actId="1076"/>
          <ac:picMkLst>
            <pc:docMk/>
            <pc:sldMk cId="3323068216" sldId="327"/>
            <ac:picMk id="2" creationId="{FEE30580-6074-0644-EE63-52D99EAD16C0}"/>
          </ac:picMkLst>
        </pc:pic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28.775" v="397" actId="478"/>
          <ac:cxnSpMkLst>
            <pc:docMk/>
            <pc:sldMk cId="3323068216" sldId="327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6T20:05:52.998" v="1602" actId="1076"/>
        <pc:sldMkLst>
          <pc:docMk/>
          <pc:sldMk cId="2735931578" sldId="328"/>
        </pc:sldMkLst>
        <pc:spChg chg="add del mod">
          <ac:chgData name="Stuart C Wilde MBE" userId="effe1fc91cccb1d5" providerId="LiveId" clId="{0B7434C0-F6C9-5341-B016-8AA67EE59543}" dt="2023-12-05T20:06:11.571" v="628"/>
          <ac:spMkLst>
            <pc:docMk/>
            <pc:sldMk cId="2735931578" sldId="328"/>
            <ac:spMk id="2" creationId="{995B9086-D7C6-D344-64D4-25DE7879631E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3" creationId="{36538335-E8F0-A927-8EDB-8B9F665D2724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06:10.621" v="626" actId="20577"/>
          <ac:spMkLst>
            <pc:docMk/>
            <pc:sldMk cId="2735931578" sldId="328"/>
            <ac:spMk id="5" creationId="{D106A70E-83BA-6CF2-D0FE-4F96D26D2DED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6" creationId="{B0C6A91F-2B71-B12B-A563-42BFAC086EE5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2" creationId="{3E62F585-8E71-FB7D-4D9E-E5D717132A71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3" creationId="{98526587-563F-C7FB-7C8D-8C99A7245BF5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5:52.998" v="1602" actId="1076"/>
          <ac:spMkLst>
            <pc:docMk/>
            <pc:sldMk cId="2735931578" sldId="328"/>
            <ac:spMk id="15" creationId="{AAC71208-0C26-28D3-F09B-6FAEB9933EEF}"/>
          </ac:spMkLst>
        </pc:spChg>
        <pc:spChg chg="del">
          <ac:chgData name="Stuart C Wilde MBE" userId="effe1fc91cccb1d5" providerId="LiveId" clId="{0B7434C0-F6C9-5341-B016-8AA67EE59543}" dt="2023-12-05T19:51:38.924" v="399" actId="478"/>
          <ac:spMkLst>
            <pc:docMk/>
            <pc:sldMk cId="2735931578" sldId="32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06:05.196" v="623" actId="478"/>
          <ac:spMkLst>
            <pc:docMk/>
            <pc:sldMk cId="2735931578" sldId="328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6T20:05:52.998" v="1602" actId="1076"/>
          <ac:picMkLst>
            <pc:docMk/>
            <pc:sldMk cId="2735931578" sldId="328"/>
            <ac:picMk id="33" creationId="{7F3B5C81-EF97-E1C0-E1D5-C65F90A3F023}"/>
          </ac:picMkLst>
        </pc:pic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1:38.924" v="399" actId="478"/>
          <ac:cxnSpMkLst>
            <pc:docMk/>
            <pc:sldMk cId="2735931578" sldId="32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7" creationId="{F44746D3-C072-FFB5-2436-CBEE5A798781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18" creationId="{07E1D9B4-BEE2-2357-8A49-BC65242AEE17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2" creationId="{76D8A8B5-3063-32F8-DE82-83B006522010}"/>
          </ac:cxnSpMkLst>
        </pc:cxnChg>
        <pc:cxnChg chg="mod">
          <ac:chgData name="Stuart C Wilde MBE" userId="effe1fc91cccb1d5" providerId="LiveId" clId="{0B7434C0-F6C9-5341-B016-8AA67EE59543}" dt="2023-12-06T20:05:52.998" v="1602" actId="1076"/>
          <ac:cxnSpMkLst>
            <pc:docMk/>
            <pc:sldMk cId="2735931578" sldId="328"/>
            <ac:cxnSpMk id="27" creationId="{5C318309-0C3F-9DA7-65B8-8B0A821F5733}"/>
          </ac:cxnSpMkLst>
        </pc:cxnChg>
      </pc:sldChg>
      <pc:sldChg chg="addSp delSp modSp mod">
        <pc:chgData name="Stuart C Wilde MBE" userId="effe1fc91cccb1d5" providerId="LiveId" clId="{0B7434C0-F6C9-5341-B016-8AA67EE59543}" dt="2023-12-07T12:53:06.048" v="1690" actId="1076"/>
        <pc:sldMkLst>
          <pc:docMk/>
          <pc:sldMk cId="863720434" sldId="329"/>
        </pc:sldMkLst>
        <pc:spChg chg="add mod">
          <ac:chgData name="Stuart C Wilde MBE" userId="effe1fc91cccb1d5" providerId="LiveId" clId="{0B7434C0-F6C9-5341-B016-8AA67EE59543}" dt="2023-12-05T20:11:35.491" v="892" actId="20577"/>
          <ac:spMkLst>
            <pc:docMk/>
            <pc:sldMk cId="863720434" sldId="329"/>
            <ac:spMk id="2" creationId="{B339AD63-9101-95D9-073C-B4B3226C6CD2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" creationId="{14010F6F-8255-B527-BB13-0DF322689FF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" creationId="{B2FA5F37-CAAE-76D3-31F9-619D440EBA2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7" creationId="{667DD307-FC2F-3F86-AA62-72D75DB078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" creationId="{F7790688-71D8-0ED1-B70F-C92F5344AC0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" creationId="{0A6D0636-EB36-6363-90CB-D1659CB7D91B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5" creationId="{1D28B2F7-70B5-7EE1-6F43-F30407A38DB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9" creationId="{FB85469F-983D-FC88-2D85-E1B3CBFA07B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0" creationId="{F3EA24AA-BB23-4318-6502-A534FAE0A9CE}"/>
          </ac:spMkLst>
        </pc:spChg>
        <pc:spChg chg="del">
          <ac:chgData name="Stuart C Wilde MBE" userId="effe1fc91cccb1d5" providerId="LiveId" clId="{0B7434C0-F6C9-5341-B016-8AA67EE59543}" dt="2023-12-05T19:53:49.453" v="420" actId="478"/>
          <ac:spMkLst>
            <pc:docMk/>
            <pc:sldMk cId="863720434" sldId="32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26" creationId="{A2288472-FD06-AE41-ED2F-D2FC3DD9D7CA}"/>
          </ac:spMkLst>
        </pc:spChg>
        <pc:spChg chg="del">
          <ac:chgData name="Stuart C Wilde MBE" userId="effe1fc91cccb1d5" providerId="LiveId" clId="{0B7434C0-F6C9-5341-B016-8AA67EE59543}" dt="2023-12-05T20:11:30.581" v="887" actId="478"/>
          <ac:spMkLst>
            <pc:docMk/>
            <pc:sldMk cId="863720434" sldId="32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50" creationId="{052A0839-D806-9E34-3318-34CD4FEBA5C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64" creationId="{1085EB16-FDC4-6D8D-D224-92A17DB74022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3" creationId="{C5E5557B-FE28-4939-A0D7-ED014E62A00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4" creationId="{98B43DB8-3441-D8C1-1C06-E63701CDDD58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5" creationId="{8D6F4F28-AE44-1BEE-3A2C-636B53D4133D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86" creationId="{4D698DE7-F2DC-1814-A01E-E0916D66165E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19" creationId="{3AA136D4-BBA8-25D4-6EDE-DAA0210B4243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1" creationId="{5DD1D108-FDDB-AB48-8274-B6183B2643C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2" creationId="{8890959A-F41A-BCF4-42D8-D1599B5D046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23" creationId="{DBDD51CD-59B5-C9FF-1402-D0FF92E61119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1" creationId="{093D1A84-6899-2044-A95B-84B01DA6EE65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32" creationId="{56E2E2F6-66AB-A0F7-83F5-435CD93CE841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2" creationId="{C24C4EB5-777D-B7F5-B384-3F61B268575C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47" creationId="{2AFA207B-2204-4868-FFA1-028AE2E68C27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3" creationId="{FB4DBC0B-BA8A-AF1A-48B7-C73ADB98B7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4" creationId="{11D41A83-8498-7864-141A-6EBFB6DF4AFF}"/>
          </ac:spMkLst>
        </pc:spChg>
        <pc:spChg chg="mod">
          <ac:chgData name="Stuart C Wilde MBE" userId="effe1fc91cccb1d5" providerId="LiveId" clId="{0B7434C0-F6C9-5341-B016-8AA67EE59543}" dt="2023-12-07T12:53:06.048" v="1690" actId="1076"/>
          <ac:spMkLst>
            <pc:docMk/>
            <pc:sldMk cId="863720434" sldId="329"/>
            <ac:spMk id="168" creationId="{61970F78-6F4C-84F4-75F9-9713D3EF464C}"/>
          </ac:spMkLst>
        </pc:spChg>
        <pc:picChg chg="mod">
          <ac:chgData name="Stuart C Wilde MBE" userId="effe1fc91cccb1d5" providerId="LiveId" clId="{0B7434C0-F6C9-5341-B016-8AA67EE59543}" dt="2023-12-07T12:53:06.048" v="1690" actId="1076"/>
          <ac:picMkLst>
            <pc:docMk/>
            <pc:sldMk cId="863720434" sldId="329"/>
            <ac:picMk id="24" creationId="{52670900-BF22-9CC0-97AE-63900688EC7D}"/>
          </ac:picMkLst>
        </pc:pic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49.453" v="420" actId="478"/>
          <ac:cxnSpMkLst>
            <pc:docMk/>
            <pc:sldMk cId="863720434" sldId="32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" creationId="{A30F512B-A755-0E0A-F433-800215F1C17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" creationId="{5EDDA97A-005C-CA2A-0853-803BB4216FC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8" creationId="{1235B68C-C3D6-4B00-5523-432BE949BDC0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1" creationId="{B18214A7-F3AE-02D1-25B3-AF328E5CCC3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2" creationId="{60204E80-DEE3-D342-535F-B769D597E4F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7" creationId="{31C9E14E-EA32-9989-E16A-660C9B9DC7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28" creationId="{13BCAFB3-E3B6-2085-0F91-AC61F7CB541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0" creationId="{5D6FD027-9B81-97C5-A062-08C957CCEC72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1" creationId="{2AF174ED-64A2-9402-38D6-31A0C692DEE6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32" creationId="{29FA3AE5-C6D5-5749-12E9-46289BDBF55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2" creationId="{22EE173A-B9FF-EE29-541F-DAAE3E27313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3" creationId="{C358FBD4-ADEF-63B5-F90F-AF2CF7D17BE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4" creationId="{B988A82A-FCEE-84B2-3097-2AC07697C051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55" creationId="{020D9E08-5D80-8F1E-6F73-327BB33172A7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5" creationId="{B4145DFD-1C90-314E-4BED-D808399482A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69" creationId="{2DBE7184-D367-F005-8712-E409B6AA69FF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70" creationId="{48589FE3-6A3E-D7AC-0132-D4731E0458E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87" creationId="{66F56325-DF7F-C954-6C5A-1DFABC02330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0" creationId="{A40AB7A4-7DB3-CDD8-5736-38A0D42F46F4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93" creationId="{92A7B78F-DFE7-B950-EE0A-72F5AE19B18D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43" creationId="{7E37DAA0-EA20-9D91-5CD7-2C29E4BC5D4E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5" creationId="{F34B99A6-12B4-E75B-6BF4-46586D05EABA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69" creationId="{40D4C631-2B2B-AB10-4666-0CA8F6B37885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3" creationId="{2231F754-00DA-53F8-C4F6-0E0B18C33EA9}"/>
          </ac:cxnSpMkLst>
        </pc:cxnChg>
        <pc:cxnChg chg="mod">
          <ac:chgData name="Stuart C Wilde MBE" userId="effe1fc91cccb1d5" providerId="LiveId" clId="{0B7434C0-F6C9-5341-B016-8AA67EE59543}" dt="2023-12-07T12:53:06.048" v="1690" actId="1076"/>
          <ac:cxnSpMkLst>
            <pc:docMk/>
            <pc:sldMk cId="863720434" sldId="329"/>
            <ac:cxnSpMk id="176" creationId="{6DEBAA1D-DF20-3EFA-950D-FCC4F9C1F744}"/>
          </ac:cxnSpMkLst>
        </pc:cxnChg>
      </pc:sldChg>
      <pc:sldChg chg="addSp delSp modSp mod">
        <pc:chgData name="Stuart C Wilde MBE" userId="effe1fc91cccb1d5" providerId="LiveId" clId="{0B7434C0-F6C9-5341-B016-8AA67EE59543}" dt="2023-12-07T12:53:28.197" v="1691" actId="1076"/>
        <pc:sldMkLst>
          <pc:docMk/>
          <pc:sldMk cId="2123329180" sldId="330"/>
        </pc:sldMkLst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" creationId="{9B76ED37-7CC3-697F-0716-6CAD158045F8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5" creationId="{02811BC6-780C-F126-CD06-5A7F3CA4EE43}"/>
          </ac:spMkLst>
        </pc:spChg>
        <pc:spChg chg="add mod">
          <ac:chgData name="Stuart C Wilde MBE" userId="effe1fc91cccb1d5" providerId="LiveId" clId="{0B7434C0-F6C9-5341-B016-8AA67EE59543}" dt="2023-12-05T20:11:49.766" v="899" actId="20577"/>
          <ac:spMkLst>
            <pc:docMk/>
            <pc:sldMk cId="2123329180" sldId="330"/>
            <ac:spMk id="6" creationId="{64798908-5D9B-50CB-F632-3CA51B2F749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" creationId="{DC71B16C-C2FB-36D2-D247-6F192E10F8B3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12" creationId="{49368B80-3FF0-0407-95E7-277C70E666C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3:56.681" v="421" actId="478"/>
          <ac:spMkLst>
            <pc:docMk/>
            <pc:sldMk cId="2123329180" sldId="33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28" creationId="{CA76C919-D211-6537-081F-5DB6DB3EAD32}"/>
          </ac:spMkLst>
        </pc:spChg>
        <pc:spChg chg="del mod">
          <ac:chgData name="Stuart C Wilde MBE" userId="effe1fc91cccb1d5" providerId="LiveId" clId="{0B7434C0-F6C9-5341-B016-8AA67EE59543}" dt="2023-12-05T20:11:44.505" v="894" actId="478"/>
          <ac:spMkLst>
            <pc:docMk/>
            <pc:sldMk cId="2123329180" sldId="33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1" creationId="{81C74DEC-DD28-4E5C-411B-B869E7ED114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34" creationId="{D0DF087A-F739-8877-1AD5-88FE18F30062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68" creationId="{FAD17022-EC7A-FB2D-BA80-38F923DDE5B7}"/>
          </ac:spMkLst>
        </pc:spChg>
        <pc:spChg chg="mod">
          <ac:chgData name="Stuart C Wilde MBE" userId="effe1fc91cccb1d5" providerId="LiveId" clId="{0B7434C0-F6C9-5341-B016-8AA67EE59543}" dt="2023-12-07T12:53:28.197" v="1691" actId="1076"/>
          <ac:spMkLst>
            <pc:docMk/>
            <pc:sldMk cId="2123329180" sldId="330"/>
            <ac:spMk id="78" creationId="{FB980AE7-6D26-D1DE-B8E2-29C557522523}"/>
          </ac:spMkLst>
        </pc:spChg>
        <pc:picChg chg="mod">
          <ac:chgData name="Stuart C Wilde MBE" userId="effe1fc91cccb1d5" providerId="LiveId" clId="{0B7434C0-F6C9-5341-B016-8AA67EE59543}" dt="2023-12-07T12:53:28.197" v="1691" actId="1076"/>
          <ac:picMkLst>
            <pc:docMk/>
            <pc:sldMk cId="2123329180" sldId="330"/>
            <ac:picMk id="21" creationId="{385F4B37-9E5A-1D31-A505-0C7064671541}"/>
          </ac:picMkLst>
        </pc:pic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" creationId="{5F6E91A2-9425-DF83-9D2B-7BA27DE19C66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3:56.681" v="421" actId="478"/>
          <ac:cxnSpMkLst>
            <pc:docMk/>
            <pc:sldMk cId="2123329180" sldId="33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3" creationId="{1F570F4D-DBB2-802C-5D81-7F945B88363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6" creationId="{FBE61284-BC09-70F2-3101-4DAAC14C967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7" creationId="{4E6448F5-4CC0-CC9B-1A58-97BAF12BF13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8" creationId="{221BDC6A-29B3-AFE4-D318-71D6A972E63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19" creationId="{37332D70-9942-6CB4-D943-92EA76EF6A9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20" creationId="{92B62CA7-E30A-4E9F-FE70-C8D1916A544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0" creationId="{E711CA38-0947-C905-2531-97A642CBC7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2" creationId="{3F2EDB8A-CEAE-79DE-45EA-D273EC8E0C42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5" creationId="{907B783F-7AEE-6665-7B57-9D1106E04B63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7" creationId="{2CA2423A-9F6F-3941-D2B4-FD663D70441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8" creationId="{A2B7F776-C37E-9842-FD7D-00D7417A982E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39" creationId="{A9B900AF-C21A-9556-30A4-6EB0CC726181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0" creationId="{18012339-9A07-A8B1-3DD2-12622719314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41" creationId="{C48FD6E4-39E1-48A5-D4C6-8DA04903741C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69" creationId="{4E79179C-C462-7D20-E4A2-B76411F5ECA5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0" creationId="{C3A29411-299D-4F44-7E64-FDDF03E68586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1" creationId="{F2D16467-436B-BCF7-AD4D-7BE28BD563DA}"/>
          </ac:cxnSpMkLst>
        </pc:cxnChg>
        <pc:cxnChg chg="mod">
          <ac:chgData name="Stuart C Wilde MBE" userId="effe1fc91cccb1d5" providerId="LiveId" clId="{0B7434C0-F6C9-5341-B016-8AA67EE59543}" dt="2023-12-07T12:53:28.197" v="1691" actId="1076"/>
          <ac:cxnSpMkLst>
            <pc:docMk/>
            <pc:sldMk cId="2123329180" sldId="330"/>
            <ac:cxnSpMk id="79" creationId="{BE2E71B6-35EC-10E2-40E8-FC9634CEB7F7}"/>
          </ac:cxnSpMkLst>
        </pc:cxnChg>
      </pc:sldChg>
      <pc:sldChg chg="addSp delSp modSp mod">
        <pc:chgData name="Stuart C Wilde MBE" userId="effe1fc91cccb1d5" providerId="LiveId" clId="{0B7434C0-F6C9-5341-B016-8AA67EE59543}" dt="2023-12-07T12:54:10.174" v="1692" actId="1076"/>
        <pc:sldMkLst>
          <pc:docMk/>
          <pc:sldMk cId="2510602064" sldId="331"/>
        </pc:sldMkLst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2" creationId="{0C40FA30-CA51-42FC-D73B-778BD925B6D1}"/>
          </ac:spMkLst>
        </pc:spChg>
        <pc:spChg chg="mod">
          <ac:chgData name="Stuart C Wilde MBE" userId="effe1fc91cccb1d5" providerId="LiveId" clId="{0B7434C0-F6C9-5341-B016-8AA67EE59543}" dt="2023-12-07T12:54:10.174" v="1692" actId="1076"/>
          <ac:spMkLst>
            <pc:docMk/>
            <pc:sldMk cId="2510602064" sldId="331"/>
            <ac:spMk id="3" creationId="{CCE02C79-CFB3-E903-9758-110181F11A96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1:59.918" v="902" actId="478"/>
          <ac:spMkLst>
            <pc:docMk/>
            <pc:sldMk cId="2510602064" sldId="331"/>
            <ac:spMk id="6" creationId="{93322BC1-3813-BDA1-493B-F6CEF116384B}"/>
          </ac:spMkLst>
        </pc:spChg>
        <pc:spChg chg="add mod">
          <ac:chgData name="Stuart C Wilde MBE" userId="effe1fc91cccb1d5" providerId="LiveId" clId="{0B7434C0-F6C9-5341-B016-8AA67EE59543}" dt="2023-12-05T20:12:06.574" v="909" actId="20577"/>
          <ac:spMkLst>
            <pc:docMk/>
            <pc:sldMk cId="2510602064" sldId="331"/>
            <ac:spMk id="7" creationId="{F12D8D83-0D50-C180-3C28-6489BDD40AA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04.909" v="422" actId="478"/>
          <ac:spMkLst>
            <pc:docMk/>
            <pc:sldMk cId="2510602064" sldId="33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1:56.512" v="900" actId="478"/>
          <ac:spMkLst>
            <pc:docMk/>
            <pc:sldMk cId="2510602064" sldId="331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10.174" v="1692" actId="1076"/>
          <ac:picMkLst>
            <pc:docMk/>
            <pc:sldMk cId="2510602064" sldId="331"/>
            <ac:picMk id="5" creationId="{D9EB30FF-0E50-F9D7-52C0-7E3201429A6C}"/>
          </ac:picMkLst>
        </pc:pic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04.909" v="422" actId="478"/>
          <ac:cxnSpMkLst>
            <pc:docMk/>
            <pc:sldMk cId="2510602064" sldId="33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29.258" v="1693" actId="1076"/>
        <pc:sldMkLst>
          <pc:docMk/>
          <pc:sldMk cId="637807412" sldId="332"/>
        </pc:sldMkLst>
        <pc:spChg chg="add mod">
          <ac:chgData name="Stuart C Wilde MBE" userId="effe1fc91cccb1d5" providerId="LiveId" clId="{0B7434C0-F6C9-5341-B016-8AA67EE59543}" dt="2023-12-05T20:12:17.549" v="915" actId="20577"/>
          <ac:spMkLst>
            <pc:docMk/>
            <pc:sldMk cId="637807412" sldId="332"/>
            <ac:spMk id="2" creationId="{EDABC836-B5FD-7A9D-C0E5-D6AA21EEC67E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5" creationId="{27D69D19-2397-92FC-EAF6-6F7967208E1C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6" creationId="{76DD5079-6267-1A2D-35E3-EC5F4BE9F188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7" creationId="{121DAB66-A69F-C7B6-7432-B52282EA125A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2" creationId="{F70138BC-C4C8-6932-7500-0988154B6B9D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5" creationId="{04728F71-9B9F-591F-D927-156F4345B3E9}"/>
          </ac:spMkLst>
        </pc:spChg>
        <pc:spChg chg="mod">
          <ac:chgData name="Stuart C Wilde MBE" userId="effe1fc91cccb1d5" providerId="LiveId" clId="{0B7434C0-F6C9-5341-B016-8AA67EE59543}" dt="2023-12-07T12:54:29.258" v="1693" actId="1076"/>
          <ac:spMkLst>
            <pc:docMk/>
            <pc:sldMk cId="637807412" sldId="332"/>
            <ac:spMk id="16" creationId="{04735BF7-6717-E104-0522-C114129DF0EC}"/>
          </ac:spMkLst>
        </pc:spChg>
        <pc:spChg chg="del">
          <ac:chgData name="Stuart C Wilde MBE" userId="effe1fc91cccb1d5" providerId="LiveId" clId="{0B7434C0-F6C9-5341-B016-8AA67EE59543}" dt="2023-12-05T19:54:11.313" v="423" actId="478"/>
          <ac:spMkLst>
            <pc:docMk/>
            <pc:sldMk cId="637807412" sldId="33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13.053" v="910" actId="478"/>
          <ac:spMkLst>
            <pc:docMk/>
            <pc:sldMk cId="637807412" sldId="33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4:29.258" v="1693" actId="1076"/>
          <ac:picMkLst>
            <pc:docMk/>
            <pc:sldMk cId="637807412" sldId="332"/>
            <ac:picMk id="13" creationId="{190E36CA-669D-4F57-1712-F0EA8680DFF1}"/>
          </ac:picMkLst>
        </pc:pic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1.313" v="423" actId="478"/>
          <ac:cxnSpMkLst>
            <pc:docMk/>
            <pc:sldMk cId="637807412" sldId="33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4:50.466" v="1694" actId="1076"/>
        <pc:sldMkLst>
          <pc:docMk/>
          <pc:sldMk cId="55477108" sldId="333"/>
        </pc:sldMkLst>
        <pc:spChg chg="add mod">
          <ac:chgData name="Stuart C Wilde MBE" userId="effe1fc91cccb1d5" providerId="LiveId" clId="{0B7434C0-F6C9-5341-B016-8AA67EE59543}" dt="2023-12-05T20:12:31.005" v="921" actId="20577"/>
          <ac:spMkLst>
            <pc:docMk/>
            <pc:sldMk cId="55477108" sldId="333"/>
            <ac:spMk id="2" creationId="{15A24ADA-90DC-DD46-3A60-3B4647EEF4F4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" creationId="{680F1CD0-5FF8-59DF-9F32-C0CFC7B3ECFA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1" creationId="{754C76E0-A34A-F85A-A6A0-81BBCB245CBC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2" creationId="{85412B78-1B20-2266-E355-74CFE6B0F44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3" creationId="{22005485-18F4-D9BB-8520-1538CC3DC788}"/>
          </ac:spMkLst>
        </pc:spChg>
        <pc:spChg chg="del">
          <ac:chgData name="Stuart C Wilde MBE" userId="effe1fc91cccb1d5" providerId="LiveId" clId="{0B7434C0-F6C9-5341-B016-8AA67EE59543}" dt="2023-12-05T19:54:18.668" v="424" actId="478"/>
          <ac:spMkLst>
            <pc:docMk/>
            <pc:sldMk cId="55477108" sldId="333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26" creationId="{F7D0A26B-9FB4-7117-CDC7-D924721CC0A3}"/>
          </ac:spMkLst>
        </pc:spChg>
        <pc:spChg chg="del">
          <ac:chgData name="Stuart C Wilde MBE" userId="effe1fc91cccb1d5" providerId="LiveId" clId="{0B7434C0-F6C9-5341-B016-8AA67EE59543}" dt="2023-12-05T20:12:24.277" v="916" actId="478"/>
          <ac:spMkLst>
            <pc:docMk/>
            <pc:sldMk cId="55477108" sldId="33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1" creationId="{C284E3BC-36D5-1298-B6CA-AADD5475876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3" creationId="{99D8C2D1-AA33-72FF-FC4B-387CE5A6E4DE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4" creationId="{DEB88A6F-DF91-0C6E-7E63-C80323A98DE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37" creationId="{EB9BAA96-38EC-DDF0-6923-CFCACCA7ABE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4" creationId="{21DC6997-D9B8-FDCB-E85D-C48FB124A4B1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5" creationId="{1B0E27F1-369D-C421-11F3-B406395FCC83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46" creationId="{4B940CC9-4E84-B8C0-59F5-9D83B96D1B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0" creationId="{859E60E5-E288-EA00-40A1-2CEFD7C8FDF5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1" creationId="{3E299C70-EF5D-D397-B790-8DD65596DAF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2" creationId="{1E2804F0-C7B8-7EFC-FD1F-4DC55F182DD8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53" creationId="{C0E320A4-D5BB-C785-BF03-57813799C370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6" creationId="{67E0EFB4-13BA-5334-E9FA-3CB8486B7E8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7" creationId="{845F0A20-E238-05F4-FA3F-0998BF16F459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68" creationId="{2407196E-EE83-324E-1C32-D6F25808A89D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2" creationId="{20F1CD84-FEB6-BD72-30A3-AD48B8978D84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3" creationId="{4CA0D571-6B7A-5512-A24C-2C7F98A985AB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4" creationId="{30D0E607-AB78-8E87-DF23-712269FCC90A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5" creationId="{87B80848-14D5-A694-00FB-8B66ACB59356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76" creationId="{0C41E62F-3CC1-F8F1-D513-8F82E4B90972}"/>
          </ac:spMkLst>
        </pc:spChg>
        <pc:spChg chg="mod">
          <ac:chgData name="Stuart C Wilde MBE" userId="effe1fc91cccb1d5" providerId="LiveId" clId="{0B7434C0-F6C9-5341-B016-8AA67EE59543}" dt="2023-12-07T12:54:50.466" v="1694" actId="1076"/>
          <ac:spMkLst>
            <pc:docMk/>
            <pc:sldMk cId="55477108" sldId="333"/>
            <ac:spMk id="97" creationId="{0A826F87-AADE-9AF8-092E-6FC65C7AFE2D}"/>
          </ac:spMkLst>
        </pc:sp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16" creationId="{208D034F-1439-6F71-EBB0-BDD2406C813B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6" creationId="{D5BFC7FE-C7B2-9CCA-2133-595C1EF998DE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7" creationId="{9089105D-C044-EBF8-36A4-2D6586294C63}"/>
          </ac:graphicFrameMkLst>
        </pc:graphicFrameChg>
        <pc:graphicFrameChg chg="mod">
          <ac:chgData name="Stuart C Wilde MBE" userId="effe1fc91cccb1d5" providerId="LiveId" clId="{0B7434C0-F6C9-5341-B016-8AA67EE59543}" dt="2023-12-07T12:54:50.466" v="1694" actId="1076"/>
          <ac:graphicFrameMkLst>
            <pc:docMk/>
            <pc:sldMk cId="55477108" sldId="333"/>
            <ac:graphicFrameMk id="58" creationId="{EAE07588-A171-AAD1-EAFC-E1CC92A889E9}"/>
          </ac:graphicFrameMkLst>
        </pc:graphicFrameChg>
        <pc:picChg chg="mod">
          <ac:chgData name="Stuart C Wilde MBE" userId="effe1fc91cccb1d5" providerId="LiveId" clId="{0B7434C0-F6C9-5341-B016-8AA67EE59543}" dt="2023-12-07T12:54:50.466" v="1694" actId="1076"/>
          <ac:picMkLst>
            <pc:docMk/>
            <pc:sldMk cId="55477108" sldId="333"/>
            <ac:picMk id="6" creationId="{DE45ABDD-610F-68E4-BD8D-186355541634}"/>
          </ac:picMkLst>
        </pc:pic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" creationId="{E485BB7F-0931-D1AC-380E-814F0FA370F8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18.668" v="424" actId="478"/>
          <ac:cxnSpMkLst>
            <pc:docMk/>
            <pc:sldMk cId="55477108" sldId="33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2" creationId="{8BEEFF7B-E42B-C872-AA16-1AE04E45B20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15" creationId="{5FC16FFE-7129-3BF6-78F0-51F1754BE6D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2" creationId="{8D0C8960-0B1E-F87A-2115-231749E0D78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5" creationId="{053B6DB5-6EDE-23BD-072B-2950247E36C0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6" creationId="{644A97CB-CCA5-8043-9149-773297F7D9B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8" creationId="{6F027B0D-40D2-AAA2-3D04-639588F966C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39" creationId="{5E324968-DE8D-2E1F-2A30-0349211E0F05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0" creationId="{05927498-4E17-D934-E41A-1CC279509114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1" creationId="{601E99F6-668D-31AC-59FB-0140E75C7EE8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7" creationId="{4CA4D97A-DC2D-DE43-99EC-89160834F7C9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48" creationId="{DC7700BD-DC3D-B5D0-F05A-6B2028EC4BFB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4" creationId="{075CA9DF-0042-59B3-551C-6B863B1AF23A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55" creationId="{C89DB47C-B769-3270-9490-0915A0BD0312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7" creationId="{B9723965-9E38-71D8-2283-BBC27827041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79" creationId="{F1CFAA5A-F701-6ABC-DC0A-1C6AC8ABDCD1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7" creationId="{6F28F626-4C8E-CA2A-2FF3-688F8C825B0F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89" creationId="{98C71F0D-BDDF-E4E8-B594-B03B7E4E25AE}"/>
          </ac:cxnSpMkLst>
        </pc:cxnChg>
        <pc:cxnChg chg="mod">
          <ac:chgData name="Stuart C Wilde MBE" userId="effe1fc91cccb1d5" providerId="LiveId" clId="{0B7434C0-F6C9-5341-B016-8AA67EE59543}" dt="2023-12-07T12:54:50.466" v="1694" actId="1076"/>
          <ac:cxnSpMkLst>
            <pc:docMk/>
            <pc:sldMk cId="55477108" sldId="333"/>
            <ac:cxnSpMk id="90" creationId="{32109859-7906-591E-F3C0-0EE568E550EB}"/>
          </ac:cxnSpMkLst>
        </pc:cxnChg>
      </pc:sldChg>
      <pc:sldChg chg="addSp delSp modSp mod">
        <pc:chgData name="Stuart C Wilde MBE" userId="effe1fc91cccb1d5" providerId="LiveId" clId="{0B7434C0-F6C9-5341-B016-8AA67EE59543}" dt="2023-12-05T20:12:42.252" v="927" actId="20577"/>
        <pc:sldMkLst>
          <pc:docMk/>
          <pc:sldMk cId="2292214926" sldId="334"/>
        </pc:sldMkLst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42.252" v="927" actId="20577"/>
          <ac:spMkLst>
            <pc:docMk/>
            <pc:sldMk cId="2292214926" sldId="334"/>
            <ac:spMk id="6" creationId="{D1ED43FA-CFAC-F6FC-9B30-C595C021B476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25.533" v="425" actId="478"/>
          <ac:spMkLst>
            <pc:docMk/>
            <pc:sldMk cId="2292214926" sldId="33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37.408" v="922" actId="478"/>
          <ac:spMkLst>
            <pc:docMk/>
            <pc:sldMk cId="2292214926" sldId="33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25.533" v="425" actId="478"/>
          <ac:cxnSpMkLst>
            <pc:docMk/>
            <pc:sldMk cId="2292214926" sldId="33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2:59.118" v="933" actId="478"/>
        <pc:sldMkLst>
          <pc:docMk/>
          <pc:sldMk cId="2262965413" sldId="335"/>
        </pc:sldMkLst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2:55.139" v="932" actId="20577"/>
          <ac:spMkLst>
            <pc:docMk/>
            <pc:sldMk cId="2262965413" sldId="335"/>
            <ac:spMk id="13" creationId="{90CAB815-B889-56C2-7B71-90C34DEDD0FA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1.023" v="426" actId="478"/>
          <ac:spMkLst>
            <pc:docMk/>
            <pc:sldMk cId="2262965413" sldId="33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2:59.118" v="933" actId="478"/>
          <ac:spMkLst>
            <pc:docMk/>
            <pc:sldMk cId="2262965413" sldId="335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1.023" v="426" actId="478"/>
          <ac:cxnSpMkLst>
            <pc:docMk/>
            <pc:sldMk cId="2262965413" sldId="33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3:09.988" v="939" actId="20577"/>
        <pc:sldMkLst>
          <pc:docMk/>
          <pc:sldMk cId="3721853586" sldId="336"/>
        </pc:sldMkLst>
        <pc:spChg chg="add mod">
          <ac:chgData name="Stuart C Wilde MBE" userId="effe1fc91cccb1d5" providerId="LiveId" clId="{0B7434C0-F6C9-5341-B016-8AA67EE59543}" dt="2023-12-05T20:13:09.988" v="939" actId="20577"/>
          <ac:spMkLst>
            <pc:docMk/>
            <pc:sldMk cId="3721853586" sldId="336"/>
            <ac:spMk id="3" creationId="{47BC21D8-6AF5-CA83-05F3-99031E23BC86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4:36.760" v="427" actId="478"/>
          <ac:spMkLst>
            <pc:docMk/>
            <pc:sldMk cId="3721853586" sldId="33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04.922" v="934" actId="478"/>
          <ac:spMkLst>
            <pc:docMk/>
            <pc:sldMk cId="3721853586" sldId="336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36.760" v="427" actId="478"/>
          <ac:cxnSpMkLst>
            <pc:docMk/>
            <pc:sldMk cId="3721853586" sldId="33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26.028" v="1695" actId="1076"/>
        <pc:sldMkLst>
          <pc:docMk/>
          <pc:sldMk cId="10229772" sldId="337"/>
        </pc:sldMkLst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" creationId="{EF59880D-6C90-7DAA-A632-03ECAA87390F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3:20.874" v="945" actId="20577"/>
          <ac:spMkLst>
            <pc:docMk/>
            <pc:sldMk cId="10229772" sldId="337"/>
            <ac:spMk id="5" creationId="{6C24EFC4-B11A-166C-F276-53C1DC6AB0BE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6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2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24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1.889" v="428" actId="478"/>
          <ac:spMkLst>
            <pc:docMk/>
            <pc:sldMk cId="10229772" sldId="33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15.760" v="940" actId="478"/>
          <ac:spMkLst>
            <pc:docMk/>
            <pc:sldMk cId="10229772" sldId="33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1" creationId="{FCEDA36B-20DB-A710-33B4-3FFE20559377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5" creationId="{C63909D2-D56E-EBFA-5C24-83E29213729A}"/>
          </ac:spMkLst>
        </pc:spChg>
        <pc:spChg chg="mod">
          <ac:chgData name="Stuart C Wilde MBE" userId="effe1fc91cccb1d5" providerId="LiveId" clId="{0B7434C0-F6C9-5341-B016-8AA67EE59543}" dt="2023-12-07T12:55:26.028" v="1695" actId="1076"/>
          <ac:spMkLst>
            <pc:docMk/>
            <pc:sldMk cId="10229772" sldId="337"/>
            <ac:spMk id="39" creationId="{E39A0C1E-2ACF-88AE-CE8B-B2F0E8554995}"/>
          </ac:spMkLst>
        </pc:sp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2" creationId="{CE4A3CA9-8E5E-2B65-B477-1359A6BA5F9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6" creationId="{3082C584-D8E5-D47F-2402-DB41F53F9FCD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38" creationId="{C758AC47-9204-7CBB-A2B0-9DAEBC3BBE8A}"/>
          </ac:picMkLst>
        </pc:picChg>
        <pc:picChg chg="mod">
          <ac:chgData name="Stuart C Wilde MBE" userId="effe1fc91cccb1d5" providerId="LiveId" clId="{0B7434C0-F6C9-5341-B016-8AA67EE59543}" dt="2023-12-07T12:55:26.028" v="1695" actId="1076"/>
          <ac:picMkLst>
            <pc:docMk/>
            <pc:sldMk cId="10229772" sldId="337"/>
            <ac:picMk id="40" creationId="{640D254C-CAD6-5199-DCD6-A1F6C62F1275}"/>
          </ac:picMkLst>
        </pc:pic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7" creationId="{1CD50C6F-CCA1-ED53-D3E7-D5F4DDF2412B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1.889" v="428" actId="478"/>
          <ac:cxnSpMkLst>
            <pc:docMk/>
            <pc:sldMk cId="10229772" sldId="33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0" creationId="{2C568535-CA99-F7FD-695C-46AC6258AA9A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1" creationId="{79907331-913D-CC7A-1873-1D8EECADC6C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2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0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3" creationId="{211A87B0-E850-F34D-6C14-015F8BF4D60F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4" creationId="{50C1E9AE-2A48-7BDD-90FD-4A2C3C9C9554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36" creationId="{B59EDD6F-E852-6B1B-1912-9F59DA3C82D1}"/>
          </ac:cxnSpMkLst>
        </pc:cxnChg>
        <pc:cxnChg chg="mod">
          <ac:chgData name="Stuart C Wilde MBE" userId="effe1fc91cccb1d5" providerId="LiveId" clId="{0B7434C0-F6C9-5341-B016-8AA67EE59543}" dt="2023-12-07T12:55:26.028" v="1695" actId="1076"/>
          <ac:cxnSpMkLst>
            <pc:docMk/>
            <pc:sldMk cId="10229772" sldId="337"/>
            <ac:cxnSpMk id="41" creationId="{1725F384-3DC0-DAC0-B3F3-CE8F3F782B4A}"/>
          </ac:cxnSpMkLst>
        </pc:cxnChg>
      </pc:sldChg>
      <pc:sldChg chg="addSp delSp modSp mod">
        <pc:chgData name="Stuart C Wilde MBE" userId="effe1fc91cccb1d5" providerId="LiveId" clId="{0B7434C0-F6C9-5341-B016-8AA67EE59543}" dt="2023-12-07T16:38:13.442" v="1811" actId="1076"/>
        <pc:sldMkLst>
          <pc:docMk/>
          <pc:sldMk cId="3877529283" sldId="338"/>
        </pc:sldMkLst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19:15.331" v="1090" actId="20577"/>
          <ac:spMkLst>
            <pc:docMk/>
            <pc:sldMk cId="3877529283" sldId="338"/>
            <ac:spMk id="3" creationId="{4775C103-5B9D-E025-6BDE-915FB26C5E0C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7:41.494" v="459" actId="478"/>
          <ac:spMkLst>
            <pc:docMk/>
            <pc:sldMk cId="3877529283" sldId="33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18.732" v="1091" actId="478"/>
          <ac:spMkLst>
            <pc:docMk/>
            <pc:sldMk cId="3877529283" sldId="33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13.442" v="1811" actId="1076"/>
          <ac:spMkLst>
            <pc:docMk/>
            <pc:sldMk cId="3877529283" sldId="338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24" creationId="{0954B782-F549-1E31-6D2E-42CE61CF0D1D}"/>
          </ac:picMkLst>
        </pc:picChg>
        <pc:picChg chg="mod">
          <ac:chgData name="Stuart C Wilde MBE" userId="effe1fc91cccb1d5" providerId="LiveId" clId="{0B7434C0-F6C9-5341-B016-8AA67EE59543}" dt="2023-12-07T16:38:13.442" v="1811" actId="1076"/>
          <ac:picMkLst>
            <pc:docMk/>
            <pc:sldMk cId="3877529283" sldId="338"/>
            <ac:picMk id="37" creationId="{2E3C043F-2E62-A81D-C424-86A113B69A3B}"/>
          </ac:picMkLst>
        </pc:pic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1.494" v="459" actId="478"/>
          <ac:cxnSpMkLst>
            <pc:docMk/>
            <pc:sldMk cId="3877529283" sldId="33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8:13.442" v="1811" actId="1076"/>
          <ac:cxnSpMkLst>
            <pc:docMk/>
            <pc:sldMk cId="3877529283" sldId="338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2:55:35.542" v="1696" actId="1076"/>
        <pc:sldMkLst>
          <pc:docMk/>
          <pc:sldMk cId="1193707421" sldId="339"/>
        </pc:sldMkLst>
        <pc:spChg chg="add mod">
          <ac:chgData name="Stuart C Wilde MBE" userId="effe1fc91cccb1d5" providerId="LiveId" clId="{0B7434C0-F6C9-5341-B016-8AA67EE59543}" dt="2023-12-05T20:13:31.170" v="951" actId="20577"/>
          <ac:spMkLst>
            <pc:docMk/>
            <pc:sldMk cId="1193707421" sldId="339"/>
            <ac:spMk id="2" creationId="{8470427F-B4F0-AEE9-08B2-5AEAEB4022F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3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5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19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0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19:54:47.154" v="429" actId="478"/>
          <ac:spMkLst>
            <pc:docMk/>
            <pc:sldMk cId="1193707421" sldId="33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27" creationId="{D350326A-ACFD-44EB-64AC-9C91BA571016}"/>
          </ac:spMkLst>
        </pc:spChg>
        <pc:spChg chg="del">
          <ac:chgData name="Stuart C Wilde MBE" userId="effe1fc91cccb1d5" providerId="LiveId" clId="{0B7434C0-F6C9-5341-B016-8AA67EE59543}" dt="2023-12-05T20:13:26.618" v="946" actId="478"/>
          <ac:spMkLst>
            <pc:docMk/>
            <pc:sldMk cId="1193707421" sldId="33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0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1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37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2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3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2:55:35.542" v="1696" actId="1076"/>
          <ac:spMkLst>
            <pc:docMk/>
            <pc:sldMk cId="1193707421" sldId="339"/>
            <ac:spMk id="44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6" creationId="{932708AE-15B3-6125-D948-16C0F7A7ECDD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7" creationId="{ED1ECBC4-C2CE-9516-C418-775C27D437FC}"/>
          </ac:picMkLst>
        </pc:picChg>
        <pc:picChg chg="mod">
          <ac:chgData name="Stuart C Wilde MBE" userId="effe1fc91cccb1d5" providerId="LiveId" clId="{0B7434C0-F6C9-5341-B016-8AA67EE59543}" dt="2023-12-07T12:55:35.542" v="1696" actId="1076"/>
          <ac:picMkLst>
            <pc:docMk/>
            <pc:sldMk cId="1193707421" sldId="339"/>
            <ac:picMk id="18" creationId="{175266C8-2C15-2D61-2F58-60A1C2A49008}"/>
          </ac:picMkLst>
        </pc:pic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47.154" v="429" actId="478"/>
          <ac:cxnSpMkLst>
            <pc:docMk/>
            <pc:sldMk cId="1193707421" sldId="33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16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1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2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2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38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2:55:35.542" v="1696" actId="1076"/>
          <ac:cxnSpMkLst>
            <pc:docMk/>
            <pc:sldMk cId="1193707421" sldId="339"/>
            <ac:cxnSpMk id="45" creationId="{F47AB8A5-4733-04E2-92FE-6E0124FB0DEC}"/>
          </ac:cxnSpMkLst>
        </pc:cxnChg>
      </pc:sldChg>
      <pc:sldChg chg="addSp delSp modSp mod">
        <pc:chgData name="Stuart C Wilde MBE" userId="effe1fc91cccb1d5" providerId="LiveId" clId="{0B7434C0-F6C9-5341-B016-8AA67EE59543}" dt="2023-12-07T16:38:52.224" v="1814" actId="1076"/>
        <pc:sldMkLst>
          <pc:docMk/>
          <pc:sldMk cId="3992639367" sldId="340"/>
        </pc:sldMkLst>
        <pc:spChg chg="add mod">
          <ac:chgData name="Stuart C Wilde MBE" userId="effe1fc91cccb1d5" providerId="LiveId" clId="{0B7434C0-F6C9-5341-B016-8AA67EE59543}" dt="2023-12-05T20:19:47.776" v="1105" actId="20577"/>
          <ac:spMkLst>
            <pc:docMk/>
            <pc:sldMk cId="3992639367" sldId="340"/>
            <ac:spMk id="2" creationId="{1030DD00-2DF2-9B16-EB0D-2FEC424C5842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6" creationId="{85FA7386-51C2-3D6B-2282-D18AD704066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17" creationId="{4B9390FD-FDF9-922E-5B5D-36E555E35397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0" creationId="{35A6E6A0-213D-253A-44F0-027DB1AD901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1" creationId="{34AB676A-EFD9-1685-D68C-0B5C1089EB14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2" creationId="{65AF070F-5759-7A72-098C-DCB7E472F820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3" creationId="{82B8AF1B-C6CE-CCAA-5AAC-BE97F392EA3D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4" creationId="{90D9F0B4-33E1-51D3-1250-99BF07A0C919}"/>
          </ac:spMkLst>
        </pc:spChg>
        <pc:spChg chg="del">
          <ac:chgData name="Stuart C Wilde MBE" userId="effe1fc91cccb1d5" providerId="LiveId" clId="{0B7434C0-F6C9-5341-B016-8AA67EE59543}" dt="2023-12-05T19:57:56.354" v="462" actId="478"/>
          <ac:spMkLst>
            <pc:docMk/>
            <pc:sldMk cId="3992639367" sldId="34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26" creationId="{02ABD1AC-3D76-1753-BBC6-B74907AFB535}"/>
          </ac:spMkLst>
        </pc:spChg>
        <pc:spChg chg="del">
          <ac:chgData name="Stuart C Wilde MBE" userId="effe1fc91cccb1d5" providerId="LiveId" clId="{0B7434C0-F6C9-5341-B016-8AA67EE59543}" dt="2023-12-05T20:19:42.603" v="1100" actId="478"/>
          <ac:spMkLst>
            <pc:docMk/>
            <pc:sldMk cId="3992639367" sldId="34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2" creationId="{B580F63B-A710-9A66-5D28-91F0FD159DCA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39" creationId="{806B7761-E391-3FE6-DCFE-3291979AAC5E}"/>
          </ac:spMkLst>
        </pc:spChg>
        <pc:spChg chg="mod">
          <ac:chgData name="Stuart C Wilde MBE" userId="effe1fc91cccb1d5" providerId="LiveId" clId="{0B7434C0-F6C9-5341-B016-8AA67EE59543}" dt="2023-12-07T16:38:52.224" v="1814" actId="1076"/>
          <ac:spMkLst>
            <pc:docMk/>
            <pc:sldMk cId="3992639367" sldId="340"/>
            <ac:spMk id="40" creationId="{9E714671-42B5-2721-C709-9E72987312CC}"/>
          </ac:spMkLst>
        </pc:sp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" creationId="{832A5D25-7304-C570-6B3E-5FD6A5FDCCE7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7" creationId="{11002495-2128-CAE7-9705-40AF5CFBD90E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15" creationId="{6ED8AEC8-9498-8417-B593-818D4C12A00F}"/>
          </ac:picMkLst>
        </pc:picChg>
        <pc:picChg chg="mod">
          <ac:chgData name="Stuart C Wilde MBE" userId="effe1fc91cccb1d5" providerId="LiveId" clId="{0B7434C0-F6C9-5341-B016-8AA67EE59543}" dt="2023-12-07T16:38:52.224" v="1814" actId="1076"/>
          <ac:picMkLst>
            <pc:docMk/>
            <pc:sldMk cId="3992639367" sldId="340"/>
            <ac:picMk id="38" creationId="{A491B1F9-2994-0CA8-0C33-F96D83EA04B0}"/>
          </ac:picMkLst>
        </pc:pic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6.354" v="462" actId="478"/>
          <ac:cxnSpMkLst>
            <pc:docMk/>
            <pc:sldMk cId="3992639367" sldId="34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8" creationId="{C2DC8775-E21F-BE99-9DCF-F100D442F4C6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19" creationId="{76FE5F52-B07B-763F-51C5-24EF98957B5F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7" creationId="{AFC7F009-174B-EACB-E55A-3A2D58E7B02B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28" creationId="{8D1A10E4-B100-E891-F85F-577DEEA06D53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0" creationId="{03D202D7-DD06-E51D-EF86-0084081BCC1E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1" creationId="{3658D807-733D-947E-3864-6AE779091D28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3" creationId="{4BBEFAAD-F42A-F7C9-595B-79C5D7E28312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34" creationId="{F44EDE04-17E9-7F0E-7F0A-2E01B4DEC134}"/>
          </ac:cxnSpMkLst>
        </pc:cxnChg>
        <pc:cxnChg chg="mod">
          <ac:chgData name="Stuart C Wilde MBE" userId="effe1fc91cccb1d5" providerId="LiveId" clId="{0B7434C0-F6C9-5341-B016-8AA67EE59543}" dt="2023-12-07T16:38:52.224" v="1814" actId="1076"/>
          <ac:cxnSpMkLst>
            <pc:docMk/>
            <pc:sldMk cId="3992639367" sldId="340"/>
            <ac:cxnSpMk id="43" creationId="{454434A1-16AC-05D1-A54A-C1F373FB120E}"/>
          </ac:cxnSpMkLst>
        </pc:cxnChg>
      </pc:sldChg>
      <pc:sldChg chg="addSp delSp modSp mod">
        <pc:chgData name="Stuart C Wilde MBE" userId="effe1fc91cccb1d5" providerId="LiveId" clId="{0B7434C0-F6C9-5341-B016-8AA67EE59543}" dt="2023-12-07T12:55:45.991" v="1697" actId="1076"/>
        <pc:sldMkLst>
          <pc:docMk/>
          <pc:sldMk cId="4113847502" sldId="341"/>
        </pc:sldMkLst>
        <pc:spChg chg="add mod">
          <ac:chgData name="Stuart C Wilde MBE" userId="effe1fc91cccb1d5" providerId="LiveId" clId="{0B7434C0-F6C9-5341-B016-8AA67EE59543}" dt="2023-12-05T20:13:41.570" v="957" actId="20577"/>
          <ac:spMkLst>
            <pc:docMk/>
            <pc:sldMk cId="4113847502" sldId="341"/>
            <ac:spMk id="2" creationId="{E7C27EE3-D73A-D9A7-9332-97CAB3983AB6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5" creationId="{FE7BB75E-A1D8-D80C-B47C-129E7DFC0E63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7" creationId="{7659F7A9-C853-0192-2D6E-EC9727CC03DE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13" creationId="{9D318047-C2B2-4084-DC53-4AFBE33BB278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2" creationId="{1B4C6626-CEB9-D296-199C-58873E295BEC}"/>
          </ac:spMkLst>
        </pc:spChg>
        <pc:spChg chg="del">
          <ac:chgData name="Stuart C Wilde MBE" userId="effe1fc91cccb1d5" providerId="LiveId" clId="{0B7434C0-F6C9-5341-B016-8AA67EE59543}" dt="2023-12-05T19:54:52.009" v="430" actId="478"/>
          <ac:spMkLst>
            <pc:docMk/>
            <pc:sldMk cId="4113847502" sldId="34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26" creationId="{5B0D2627-90BB-BEDA-D302-0629709567C1}"/>
          </ac:spMkLst>
        </pc:spChg>
        <pc:spChg chg="del">
          <ac:chgData name="Stuart C Wilde MBE" userId="effe1fc91cccb1d5" providerId="LiveId" clId="{0B7434C0-F6C9-5341-B016-8AA67EE59543}" dt="2023-12-05T20:13:36.604" v="952" actId="478"/>
          <ac:spMkLst>
            <pc:docMk/>
            <pc:sldMk cId="4113847502" sldId="34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5" creationId="{FEF7AD60-DA8F-1B7C-FBB1-DD9D3962E43C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36" creationId="{65398094-E4E4-19DE-8A77-B1A91AF15A27}"/>
          </ac:spMkLst>
        </pc:spChg>
        <pc:spChg chg="mod">
          <ac:chgData name="Stuart C Wilde MBE" userId="effe1fc91cccb1d5" providerId="LiveId" clId="{0B7434C0-F6C9-5341-B016-8AA67EE59543}" dt="2023-12-07T12:55:45.991" v="1697" actId="1076"/>
          <ac:spMkLst>
            <pc:docMk/>
            <pc:sldMk cId="4113847502" sldId="341"/>
            <ac:spMk id="43" creationId="{314ABFC2-ED28-76EC-AA84-25BEE5F0EEB9}"/>
          </ac:spMkLst>
        </pc:sp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3" creationId="{6E492C45-3C64-9CB9-C0D0-834B53E4E4E7}"/>
          </ac:picMkLst>
        </pc:picChg>
        <pc:picChg chg="mod">
          <ac:chgData name="Stuart C Wilde MBE" userId="effe1fc91cccb1d5" providerId="LiveId" clId="{0B7434C0-F6C9-5341-B016-8AA67EE59543}" dt="2023-12-07T12:55:45.991" v="1697" actId="1076"/>
          <ac:picMkLst>
            <pc:docMk/>
            <pc:sldMk cId="4113847502" sldId="341"/>
            <ac:picMk id="17" creationId="{E553F829-BFCC-6AD7-E381-601739A3AA13}"/>
          </ac:picMkLst>
        </pc:pic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6" creationId="{6A343A1E-12FA-6593-E0BD-F3235E3CC9BF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4:52.009" v="430" actId="478"/>
          <ac:cxnSpMkLst>
            <pc:docMk/>
            <pc:sldMk cId="4113847502" sldId="34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16" creationId="{B589B55F-E1E8-C870-EEA2-31CF5B87C9BB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27" creationId="{CD16E88F-C866-8082-5081-46C1256DEB04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7" creationId="{224A3D8A-908A-F1B6-47BF-FF55136BFC1C}"/>
          </ac:cxnSpMkLst>
        </pc:cxnChg>
        <pc:cxnChg chg="mod">
          <ac:chgData name="Stuart C Wilde MBE" userId="effe1fc91cccb1d5" providerId="LiveId" clId="{0B7434C0-F6C9-5341-B016-8AA67EE59543}" dt="2023-12-07T12:55:45.991" v="1697" actId="1076"/>
          <ac:cxnSpMkLst>
            <pc:docMk/>
            <pc:sldMk cId="4113847502" sldId="341"/>
            <ac:cxnSpMk id="38" creationId="{99376715-8F52-676A-9B55-F687D82F66FE}"/>
          </ac:cxnSpMkLst>
        </pc:cxnChg>
      </pc:sldChg>
      <pc:sldChg chg="addSp delSp modSp mod">
        <pc:chgData name="Stuart C Wilde MBE" userId="effe1fc91cccb1d5" providerId="LiveId" clId="{0B7434C0-F6C9-5341-B016-8AA67EE59543}" dt="2023-12-05T20:14:19.499" v="975" actId="20577"/>
        <pc:sldMkLst>
          <pc:docMk/>
          <pc:sldMk cId="650714688" sldId="342"/>
        </pc:sldMkLst>
        <pc:spChg chg="add mod">
          <ac:chgData name="Stuart C Wilde MBE" userId="effe1fc91cccb1d5" providerId="LiveId" clId="{0B7434C0-F6C9-5341-B016-8AA67EE59543}" dt="2023-12-05T20:14:19.499" v="975" actId="20577"/>
          <ac:spMkLst>
            <pc:docMk/>
            <pc:sldMk cId="650714688" sldId="342"/>
            <ac:spMk id="2" creationId="{D5418D22-88F6-506C-18F4-7C0C4F484A4E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11.898" v="433" actId="478"/>
          <ac:spMkLst>
            <pc:docMk/>
            <pc:sldMk cId="650714688" sldId="34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13.898" v="970" actId="478"/>
          <ac:spMkLst>
            <pc:docMk/>
            <pc:sldMk cId="650714688" sldId="342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1.898" v="433" actId="478"/>
          <ac:cxnSpMkLst>
            <pc:docMk/>
            <pc:sldMk cId="650714688" sldId="34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2:55:57.424" v="1698" actId="1076"/>
        <pc:sldMkLst>
          <pc:docMk/>
          <pc:sldMk cId="1270165933" sldId="343"/>
        </pc:sldMkLst>
        <pc:spChg chg="add mod">
          <ac:chgData name="Stuart C Wilde MBE" userId="effe1fc91cccb1d5" providerId="LiveId" clId="{0B7434C0-F6C9-5341-B016-8AA67EE59543}" dt="2023-12-05T20:13:51.600" v="963" actId="20577"/>
          <ac:spMkLst>
            <pc:docMk/>
            <pc:sldMk cId="1270165933" sldId="343"/>
            <ac:spMk id="2" creationId="{0BA83884-88B8-72C3-37F1-FE2BBC18AB47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3" creationId="{1F7E0D0A-5D23-DEBC-5304-99E29E9F1984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6" creationId="{A2CF4B76-D83D-79A3-2686-D7B60462F63C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18" creationId="{8C0F7BED-E454-4C2D-33A7-F651A9C4C88D}"/>
          </ac:spMkLst>
        </pc:spChg>
        <pc:spChg chg="mod">
          <ac:chgData name="Stuart C Wilde MBE" userId="effe1fc91cccb1d5" providerId="LiveId" clId="{0B7434C0-F6C9-5341-B016-8AA67EE59543}" dt="2023-12-07T12:55:57.424" v="1698" actId="1076"/>
          <ac:spMkLst>
            <pc:docMk/>
            <pc:sldMk cId="1270165933" sldId="343"/>
            <ac:spMk id="20" creationId="{9DDDC3FE-CF6C-4C1D-4C2C-2C8AB8A7C231}"/>
          </ac:spMkLst>
        </pc:spChg>
        <pc:spChg chg="del">
          <ac:chgData name="Stuart C Wilde MBE" userId="effe1fc91cccb1d5" providerId="LiveId" clId="{0B7434C0-F6C9-5341-B016-8AA67EE59543}" dt="2023-12-05T19:55:00.563" v="431" actId="478"/>
          <ac:spMkLst>
            <pc:docMk/>
            <pc:sldMk cId="1270165933" sldId="34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3:46.636" v="958" actId="478"/>
          <ac:spMkLst>
            <pc:docMk/>
            <pc:sldMk cId="1270165933" sldId="343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5" creationId="{101A3CB5-30EA-D940-7A62-3207E37D9C92}"/>
          </ac:picMkLst>
        </pc:picChg>
        <pc:picChg chg="mod">
          <ac:chgData name="Stuart C Wilde MBE" userId="effe1fc91cccb1d5" providerId="LiveId" clId="{0B7434C0-F6C9-5341-B016-8AA67EE59543}" dt="2023-12-07T12:55:57.424" v="1698" actId="1076"/>
          <ac:picMkLst>
            <pc:docMk/>
            <pc:sldMk cId="1270165933" sldId="343"/>
            <ac:picMk id="17" creationId="{B0AE3952-BCD6-05FF-D852-B5DA0D1D351C}"/>
          </ac:picMkLst>
        </pc:pic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0.563" v="431" actId="478"/>
          <ac:cxnSpMkLst>
            <pc:docMk/>
            <pc:sldMk cId="1270165933" sldId="34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5" creationId="{F409432C-00CD-212A-FB82-05FC014F2F18}"/>
          </ac:cxnSpMkLst>
        </pc:cxnChg>
        <pc:cxnChg chg="mod">
          <ac:chgData name="Stuart C Wilde MBE" userId="effe1fc91cccb1d5" providerId="LiveId" clId="{0B7434C0-F6C9-5341-B016-8AA67EE59543}" dt="2023-12-07T12:55:57.424" v="1698" actId="1076"/>
          <ac:cxnSpMkLst>
            <pc:docMk/>
            <pc:sldMk cId="1270165933" sldId="343"/>
            <ac:cxnSpMk id="19" creationId="{3D937A5E-9857-AA63-B933-9ACC0765C88A}"/>
          </ac:cxnSpMkLst>
        </pc:cxnChg>
      </pc:sldChg>
      <pc:sldChg chg="addSp delSp modSp mod">
        <pc:chgData name="Stuart C Wilde MBE" userId="effe1fc91cccb1d5" providerId="LiveId" clId="{0B7434C0-F6C9-5341-B016-8AA67EE59543}" dt="2023-12-07T12:56:16.326" v="1699" actId="1076"/>
        <pc:sldMkLst>
          <pc:docMk/>
          <pc:sldMk cId="1503810612" sldId="344"/>
        </pc:sldMkLst>
        <pc:spChg chg="add mod">
          <ac:chgData name="Stuart C Wilde MBE" userId="effe1fc91cccb1d5" providerId="LiveId" clId="{0B7434C0-F6C9-5341-B016-8AA67EE59543}" dt="2023-12-05T20:14:00.501" v="968" actId="20577"/>
          <ac:spMkLst>
            <pc:docMk/>
            <pc:sldMk cId="1503810612" sldId="344"/>
            <ac:spMk id="3" creationId="{31B119E8-852E-18FF-162D-8E5CE3C74420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7" creationId="{95AAD6B1-2940-426B-5726-211F38B5B851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6" creationId="{3D760164-FB6B-F741-4429-6A6029985FE3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8" creationId="{F231AE74-2595-5D0D-2AA1-6542BDC34D51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19" creationId="{5D04B92F-D779-87D2-D4A7-E24EA2E5B8BF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20" creationId="{F0F4FD4F-ECE1-1FA5-2DED-D363D5657B8B}"/>
          </ac:spMkLst>
        </pc:spChg>
        <pc:spChg chg="del">
          <ac:chgData name="Stuart C Wilde MBE" userId="effe1fc91cccb1d5" providerId="LiveId" clId="{0B7434C0-F6C9-5341-B016-8AA67EE59543}" dt="2023-12-05T19:55:05.729" v="432" actId="478"/>
          <ac:spMkLst>
            <pc:docMk/>
            <pc:sldMk cId="1503810612" sldId="34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04.154" v="969" actId="478"/>
          <ac:spMkLst>
            <pc:docMk/>
            <pc:sldMk cId="1503810612" sldId="34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0" creationId="{064756B3-F404-889B-ECB2-6686FEDA1838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31" creationId="{7142640A-9B0B-7C8F-677E-DC87358F31E9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43" creationId="{44EB4E8F-0DBE-F0ED-0212-2673FC1390E5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0" creationId="{A7BBC348-50B6-B194-7D9E-6F73CA493C8B}"/>
          </ac:spMkLst>
        </pc:spChg>
        <pc:spChg chg="mod">
          <ac:chgData name="Stuart C Wilde MBE" userId="effe1fc91cccb1d5" providerId="LiveId" clId="{0B7434C0-F6C9-5341-B016-8AA67EE59543}" dt="2023-12-07T12:56:16.326" v="1699" actId="1076"/>
          <ac:spMkLst>
            <pc:docMk/>
            <pc:sldMk cId="1503810612" sldId="344"/>
            <ac:spMk id="61" creationId="{8F8B71A6-777F-D3D9-35E3-D18B14BE7D7A}"/>
          </ac:spMkLst>
        </pc:sp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6" creationId="{D34886EC-0F40-946C-062C-6686A766AC10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12" creationId="{E72051A5-436E-4266-1E60-D6CF801DAE05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23" creationId="{F098476B-FDB3-6DFD-7528-607EB6D2336A}"/>
          </ac:picMkLst>
        </pc:picChg>
        <pc:picChg chg="mod">
          <ac:chgData name="Stuart C Wilde MBE" userId="effe1fc91cccb1d5" providerId="LiveId" clId="{0B7434C0-F6C9-5341-B016-8AA67EE59543}" dt="2023-12-07T12:56:16.326" v="1699" actId="1076"/>
          <ac:picMkLst>
            <pc:docMk/>
            <pc:sldMk cId="1503810612" sldId="344"/>
            <ac:picMk id="42" creationId="{1CC00439-0756-0592-DCDD-D60B9ED5690C}"/>
          </ac:picMkLst>
        </pc:pic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" creationId="{F380012C-4BB4-0DA7-2552-08E62CA3587B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05.729" v="432" actId="478"/>
          <ac:cxnSpMkLst>
            <pc:docMk/>
            <pc:sldMk cId="1503810612" sldId="34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13" creationId="{80C41F8F-240A-4108-09A3-865BAB06CB79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1" creationId="{2ADBBE02-2C4B-13DD-A14D-4E6888B5EDA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24" creationId="{9CDFDBBF-3F26-7571-17C8-54B37D177B38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4" creationId="{EF024758-B664-E23C-19E8-9156CDBA0B7B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45" creationId="{422EF5B6-E9CD-437D-D84F-7EDF0E1DC12D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52" creationId="{BD068D04-25B8-F9FC-A551-D9BD04E89A40}"/>
          </ac:cxnSpMkLst>
        </pc:cxnChg>
        <pc:cxnChg chg="mod">
          <ac:chgData name="Stuart C Wilde MBE" userId="effe1fc91cccb1d5" providerId="LiveId" clId="{0B7434C0-F6C9-5341-B016-8AA67EE59543}" dt="2023-12-07T12:56:16.326" v="1699" actId="1076"/>
          <ac:cxnSpMkLst>
            <pc:docMk/>
            <pc:sldMk cId="1503810612" sldId="344"/>
            <ac:cxnSpMk id="62" creationId="{A4C55FC3-D092-132C-0BC9-C24C2A64118A}"/>
          </ac:cxnSpMkLst>
        </pc:cxnChg>
      </pc:sldChg>
      <pc:sldChg chg="addSp delSp modSp mod">
        <pc:chgData name="Stuart C Wilde MBE" userId="effe1fc91cccb1d5" providerId="LiveId" clId="{0B7434C0-F6C9-5341-B016-8AA67EE59543}" dt="2023-12-07T16:33:14.521" v="1704" actId="1076"/>
        <pc:sldMkLst>
          <pc:docMk/>
          <pc:sldMk cId="3859707570" sldId="345"/>
        </pc:sldMkLst>
        <pc:spChg chg="add mod">
          <ac:chgData name="Stuart C Wilde MBE" userId="effe1fc91cccb1d5" providerId="LiveId" clId="{0B7434C0-F6C9-5341-B016-8AA67EE59543}" dt="2023-12-05T20:14:35.412" v="979" actId="20577"/>
          <ac:spMkLst>
            <pc:docMk/>
            <pc:sldMk cId="3859707570" sldId="345"/>
            <ac:spMk id="2" creationId="{591575F8-5A93-CCB0-15EC-2D620907B4EC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7" creationId="{0308B64B-A55B-5895-6523-E2EEAAB56DFB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16" creationId="{85B36F31-0980-C798-31F4-3EFD5B7C5A9D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2" creationId="{C17F914F-9D3F-97A2-B2CD-1A1A422592D5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4" creationId="{087044FF-AD22-9CA5-5E05-6613D81110C1}"/>
          </ac:spMkLst>
        </pc:spChg>
        <pc:spChg chg="del">
          <ac:chgData name="Stuart C Wilde MBE" userId="effe1fc91cccb1d5" providerId="LiveId" clId="{0B7434C0-F6C9-5341-B016-8AA67EE59543}" dt="2023-12-05T19:55:18.467" v="434" actId="478"/>
          <ac:spMkLst>
            <pc:docMk/>
            <pc:sldMk cId="3859707570" sldId="34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28" creationId="{2D90EF82-C6B2-6715-0B6D-B6FE51BE3BBD}"/>
          </ac:spMkLst>
        </pc:spChg>
        <pc:spChg chg="del">
          <ac:chgData name="Stuart C Wilde MBE" userId="effe1fc91cccb1d5" providerId="LiveId" clId="{0B7434C0-F6C9-5341-B016-8AA67EE59543}" dt="2023-12-05T20:14:29.933" v="976" actId="478"/>
          <ac:spMkLst>
            <pc:docMk/>
            <pc:sldMk cId="3859707570" sldId="34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14.521" v="1704" actId="1076"/>
          <ac:spMkLst>
            <pc:docMk/>
            <pc:sldMk cId="3859707570" sldId="345"/>
            <ac:spMk id="30" creationId="{D4E933DA-4088-DF91-9691-17195AD06958}"/>
          </ac:spMkLst>
        </pc:sp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3" creationId="{0BDACABC-BD93-B103-927C-7F3EABB34BE8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19" creationId="{86328860-A29B-5853-1CE8-D40E5413305B}"/>
          </ac:picMkLst>
        </pc:picChg>
        <pc:picChg chg="mod">
          <ac:chgData name="Stuart C Wilde MBE" userId="effe1fc91cccb1d5" providerId="LiveId" clId="{0B7434C0-F6C9-5341-B016-8AA67EE59543}" dt="2023-12-07T16:33:14.521" v="1704" actId="1076"/>
          <ac:picMkLst>
            <pc:docMk/>
            <pc:sldMk cId="3859707570" sldId="345"/>
            <ac:picMk id="21" creationId="{3F18A71C-DD8E-1795-1EA2-A929909A488E}"/>
          </ac:picMkLst>
        </pc:pic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18.467" v="434" actId="478"/>
          <ac:cxnSpMkLst>
            <pc:docMk/>
            <pc:sldMk cId="3859707570" sldId="34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13" creationId="{CC90D692-DAC5-D636-0BBB-0337984D1B92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23" creationId="{3DBEAAF9-49AE-77DA-5FA8-4A2743981CDB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1" creationId="{B4E00B58-D1E7-AFEB-4A1B-1A755F3053F7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2" creationId="{8838E7AC-5683-2A68-5449-9018732D5766}"/>
          </ac:cxnSpMkLst>
        </pc:cxnChg>
        <pc:cxnChg chg="mod">
          <ac:chgData name="Stuart C Wilde MBE" userId="effe1fc91cccb1d5" providerId="LiveId" clId="{0B7434C0-F6C9-5341-B016-8AA67EE59543}" dt="2023-12-07T16:33:14.521" v="1704" actId="1076"/>
          <ac:cxnSpMkLst>
            <pc:docMk/>
            <pc:sldMk cId="3859707570" sldId="345"/>
            <ac:cxnSpMk id="37" creationId="{3FF698F0-878C-4C70-26C9-C2D4595C7926}"/>
          </ac:cxnSpMkLst>
        </pc:cxnChg>
      </pc:sldChg>
      <pc:sldChg chg="addSp delSp modSp mod">
        <pc:chgData name="Stuart C Wilde MBE" userId="effe1fc91cccb1d5" providerId="LiveId" clId="{0B7434C0-F6C9-5341-B016-8AA67EE59543}" dt="2023-12-07T16:33:31.326" v="1705" actId="1076"/>
        <pc:sldMkLst>
          <pc:docMk/>
          <pc:sldMk cId="3630515382" sldId="346"/>
        </pc:sldMkLst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" creationId="{A219DCE7-EE96-7BB5-B6DA-0DAAEA8FC92F}"/>
          </ac:spMkLst>
        </pc:spChg>
        <pc:spChg chg="add mod">
          <ac:chgData name="Stuart C Wilde MBE" userId="effe1fc91cccb1d5" providerId="LiveId" clId="{0B7434C0-F6C9-5341-B016-8AA67EE59543}" dt="2023-12-05T20:14:43.785" v="983" actId="20577"/>
          <ac:spMkLst>
            <pc:docMk/>
            <pc:sldMk cId="3630515382" sldId="346"/>
            <ac:spMk id="3" creationId="{BC046076-CBD3-9E39-8AB5-33341D3FAA9E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" creationId="{40F47F09-FACF-834B-75D3-2AB41B96A7E9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3" creationId="{AB10AF4F-D4A8-1718-F72C-69A474774A0A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5" creationId="{77CC83AB-1733-7404-0BB3-1A3C5BEC620E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19" creationId="{C8B236F2-604C-E109-6D19-45FFA96198D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0" creationId="{F274558A-CCDF-E4B8-C71C-B47C700FA761}"/>
          </ac:spMkLst>
        </pc:spChg>
        <pc:spChg chg="del">
          <ac:chgData name="Stuart C Wilde MBE" userId="effe1fc91cccb1d5" providerId="LiveId" clId="{0B7434C0-F6C9-5341-B016-8AA67EE59543}" dt="2023-12-05T19:55:23.966" v="435" actId="478"/>
          <ac:spMkLst>
            <pc:docMk/>
            <pc:sldMk cId="3630515382" sldId="34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28" creationId="{962E7D5D-8D86-A948-9467-CB6D5C2BE84E}"/>
          </ac:spMkLst>
        </pc:spChg>
        <pc:spChg chg="del">
          <ac:chgData name="Stuart C Wilde MBE" userId="effe1fc91cccb1d5" providerId="LiveId" clId="{0B7434C0-F6C9-5341-B016-8AA67EE59543}" dt="2023-12-05T20:14:39.524" v="980" actId="478"/>
          <ac:spMkLst>
            <pc:docMk/>
            <pc:sldMk cId="3630515382" sldId="34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0" creationId="{E94B8427-86F2-36C1-89F1-300993DAACE2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7" creationId="{3363B122-CC8B-4CD8-B56D-B44B0EBD5B43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38" creationId="{87722FF9-9639-F52C-2BE6-801FA125934D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0" creationId="{8668FAD4-7B3C-A66B-3DC1-75F2F831D085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2" creationId="{1AD80E20-33D3-EB8A-4788-4F646E835C36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43" creationId="{FC956A53-8874-0AC0-812A-794B23681360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8" creationId="{D0E5BBE3-924B-1A20-17E5-0644633B813B}"/>
          </ac:spMkLst>
        </pc:spChg>
        <pc:spChg chg="mod">
          <ac:chgData name="Stuart C Wilde MBE" userId="effe1fc91cccb1d5" providerId="LiveId" clId="{0B7434C0-F6C9-5341-B016-8AA67EE59543}" dt="2023-12-07T16:33:31.326" v="1705" actId="1076"/>
          <ac:spMkLst>
            <pc:docMk/>
            <pc:sldMk cId="3630515382" sldId="346"/>
            <ac:spMk id="69" creationId="{46AA2DA3-67EC-4AC7-9C0B-76D9A1306FD0}"/>
          </ac:spMkLst>
        </pc:sp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2" creationId="{701C5D4A-384E-210F-FA79-01720E0366EB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18" creationId="{A62CA961-F729-72D8-30A5-9FFE09EB3496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27" creationId="{D9E80204-61AE-B4B2-F888-F2B54F1B9C85}"/>
          </ac:picMkLst>
        </pc:picChg>
        <pc:picChg chg="mod">
          <ac:chgData name="Stuart C Wilde MBE" userId="effe1fc91cccb1d5" providerId="LiveId" clId="{0B7434C0-F6C9-5341-B016-8AA67EE59543}" dt="2023-12-07T16:33:31.326" v="1705" actId="1076"/>
          <ac:picMkLst>
            <pc:docMk/>
            <pc:sldMk cId="3630515382" sldId="346"/>
            <ac:picMk id="61" creationId="{4F1CC609-183C-5B50-BB54-FA97199C7E3E}"/>
          </ac:picMkLst>
        </pc:pic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5" creationId="{08F3C810-484C-2912-34D0-745DF434ED55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3.966" v="435" actId="478"/>
          <ac:cxnSpMkLst>
            <pc:docMk/>
            <pc:sldMk cId="3630515382" sldId="34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16" creationId="{2A2F415C-23A3-8E63-DA13-19A9519BD384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22" creationId="{F407996F-BF3B-996C-23AC-A82D51777BD3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1" creationId="{FBC0C5C6-3457-3EC6-FD98-5B1F568F626D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34" creationId="{3122FE9A-2F52-00B7-38C5-DF18BF574E7E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4" creationId="{6148CD58-1507-1613-FBDE-AE26D72F401A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5" creationId="{7C0E05A5-CA32-BC20-F22D-20CAAA5B6FB8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48" creationId="{12AFE905-5F88-A3BD-DA4C-D34C17A1B92C}"/>
          </ac:cxnSpMkLst>
        </pc:cxnChg>
        <pc:cxnChg chg="mod">
          <ac:chgData name="Stuart C Wilde MBE" userId="effe1fc91cccb1d5" providerId="LiveId" clId="{0B7434C0-F6C9-5341-B016-8AA67EE59543}" dt="2023-12-07T16:33:31.326" v="1705" actId="1076"/>
          <ac:cxnSpMkLst>
            <pc:docMk/>
            <pc:sldMk cId="3630515382" sldId="346"/>
            <ac:cxnSpMk id="63" creationId="{C1EFB431-A347-CCED-9704-6FCB479C5AA3}"/>
          </ac:cxnSpMkLst>
        </pc:cxnChg>
      </pc:sldChg>
      <pc:sldChg chg="addSp delSp modSp mod">
        <pc:chgData name="Stuart C Wilde MBE" userId="effe1fc91cccb1d5" providerId="LiveId" clId="{0B7434C0-F6C9-5341-B016-8AA67EE59543}" dt="2023-12-07T16:33:44.039" v="1706" actId="1076"/>
        <pc:sldMkLst>
          <pc:docMk/>
          <pc:sldMk cId="2088324005" sldId="347"/>
        </pc:sldMkLst>
        <pc:spChg chg="add mod">
          <ac:chgData name="Stuart C Wilde MBE" userId="effe1fc91cccb1d5" providerId="LiveId" clId="{0B7434C0-F6C9-5341-B016-8AA67EE59543}" dt="2023-12-05T20:14:53.428" v="987" actId="20577"/>
          <ac:spMkLst>
            <pc:docMk/>
            <pc:sldMk cId="2088324005" sldId="347"/>
            <ac:spMk id="2" creationId="{915217D4-7113-33F9-9F14-EF8205912BB5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3:44.039" v="1706" actId="1076"/>
          <ac:spMkLst>
            <pc:docMk/>
            <pc:sldMk cId="2088324005" sldId="347"/>
            <ac:spMk id="6" creationId="{0484B42B-5120-3795-E2DA-8220775608D3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29.973" v="436" actId="478"/>
          <ac:spMkLst>
            <pc:docMk/>
            <pc:sldMk cId="2088324005" sldId="34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4:48.917" v="984" actId="478"/>
          <ac:spMkLst>
            <pc:docMk/>
            <pc:sldMk cId="2088324005" sldId="347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3:44.039" v="1706" actId="1076"/>
          <ac:picMkLst>
            <pc:docMk/>
            <pc:sldMk cId="2088324005" sldId="347"/>
            <ac:picMk id="7" creationId="{2BC669DD-E4BF-8971-FEF8-B31A19BC41ED}"/>
          </ac:picMkLst>
        </pc:pic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29.973" v="436" actId="478"/>
          <ac:cxnSpMkLst>
            <pc:docMk/>
            <pc:sldMk cId="2088324005" sldId="34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44.039" v="1706" actId="1076"/>
          <ac:cxnSpMkLst>
            <pc:docMk/>
            <pc:sldMk cId="2088324005" sldId="347"/>
            <ac:cxnSpMk id="15" creationId="{A35AAE23-CC80-3E16-96A5-C2CE83132DA6}"/>
          </ac:cxnSpMkLst>
        </pc:cxnChg>
      </pc:sldChg>
      <pc:sldChg chg="addSp delSp modSp mod">
        <pc:chgData name="Stuart C Wilde MBE" userId="effe1fc91cccb1d5" providerId="LiveId" clId="{0B7434C0-F6C9-5341-B016-8AA67EE59543}" dt="2023-12-07T16:33:56.309" v="1707" actId="1076"/>
        <pc:sldMkLst>
          <pc:docMk/>
          <pc:sldMk cId="1741875263" sldId="348"/>
        </pc:sldMkLst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" creationId="{4C1B5772-B829-811B-EF6B-F1E87FD324A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02.652" v="991" actId="20577"/>
          <ac:spMkLst>
            <pc:docMk/>
            <pc:sldMk cId="1741875263" sldId="348"/>
            <ac:spMk id="5" creationId="{2C31692F-4B9F-0AB5-4679-C8FB2D6AFC7C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12" creationId="{F873A763-749E-CF8A-CD5D-1F11346853AB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0" creationId="{AFCBD432-CCF3-FD00-019E-317287C99577}"/>
          </ac:spMkLst>
        </pc:spChg>
        <pc:spChg chg="del">
          <ac:chgData name="Stuart C Wilde MBE" userId="effe1fc91cccb1d5" providerId="LiveId" clId="{0B7434C0-F6C9-5341-B016-8AA67EE59543}" dt="2023-12-05T19:55:35.951" v="437" actId="478"/>
          <ac:spMkLst>
            <pc:docMk/>
            <pc:sldMk cId="1741875263" sldId="34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26" creationId="{1D8BCFF6-A589-94AF-50FD-E2B6897A0515}"/>
          </ac:spMkLst>
        </pc:spChg>
        <pc:spChg chg="del">
          <ac:chgData name="Stuart C Wilde MBE" userId="effe1fc91cccb1d5" providerId="LiveId" clId="{0B7434C0-F6C9-5341-B016-8AA67EE59543}" dt="2023-12-05T20:14:58.548" v="988" actId="478"/>
          <ac:spMkLst>
            <pc:docMk/>
            <pc:sldMk cId="1741875263" sldId="34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3:56.309" v="1707" actId="1076"/>
          <ac:spMkLst>
            <pc:docMk/>
            <pc:sldMk cId="1741875263" sldId="348"/>
            <ac:spMk id="31" creationId="{5CFA099B-9A13-0B73-EC68-08BBA9E2AFB4}"/>
          </ac:spMkLst>
        </pc:spChg>
        <pc:picChg chg="mod">
          <ac:chgData name="Stuart C Wilde MBE" userId="effe1fc91cccb1d5" providerId="LiveId" clId="{0B7434C0-F6C9-5341-B016-8AA67EE59543}" dt="2023-12-07T16:33:56.309" v="1707" actId="1076"/>
          <ac:picMkLst>
            <pc:docMk/>
            <pc:sldMk cId="1741875263" sldId="348"/>
            <ac:picMk id="24" creationId="{99F7D924-C2E3-79CF-6655-4D224C35C979}"/>
          </ac:picMkLst>
        </pc:pic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" creationId="{2CE5AD96-2DBD-762C-F86E-7A68CA9660BE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35.951" v="437" actId="478"/>
          <ac:cxnSpMkLst>
            <pc:docMk/>
            <pc:sldMk cId="1741875263" sldId="34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3" creationId="{5956538B-F9B1-0DD9-82D2-471B475E57F0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5" creationId="{D8899164-9E3C-FBBA-0A3B-62E9A460BB0D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16" creationId="{6F8F8219-56EC-773F-F0CE-4083C499834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1" creationId="{D5B91795-ADA5-09EC-1AAC-9A25AABC5957}"/>
          </ac:cxnSpMkLst>
        </pc:cxnChg>
        <pc:cxnChg chg="mod">
          <ac:chgData name="Stuart C Wilde MBE" userId="effe1fc91cccb1d5" providerId="LiveId" clId="{0B7434C0-F6C9-5341-B016-8AA67EE59543}" dt="2023-12-07T16:33:56.309" v="1707" actId="1076"/>
          <ac:cxnSpMkLst>
            <pc:docMk/>
            <pc:sldMk cId="1741875263" sldId="348"/>
            <ac:cxnSpMk id="27" creationId="{73B272D7-A44B-C8CF-27A6-0C37D7D573A9}"/>
          </ac:cxnSpMkLst>
        </pc:cxnChg>
      </pc:sldChg>
      <pc:sldChg chg="addSp delSp modSp mod">
        <pc:chgData name="Stuart C Wilde MBE" userId="effe1fc91cccb1d5" providerId="LiveId" clId="{0B7434C0-F6C9-5341-B016-8AA67EE59543}" dt="2023-12-07T16:34:08.542" v="1708" actId="1076"/>
        <pc:sldMkLst>
          <pc:docMk/>
          <pc:sldMk cId="2965981764" sldId="349"/>
        </pc:sldMkLst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" creationId="{53C1728C-BFB6-362F-0669-37D0CCDC79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" creationId="{4F9312B3-DBA0-F4C3-8D5D-22257DC8CB1A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6" creationId="{5CAD2332-14FE-F72C-FCD1-8EFFC5904430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7" creationId="{713CDBBF-AB07-D817-C93E-DEA60F9634D4}"/>
          </ac:spMkLst>
        </pc:spChg>
        <pc:spChg chg="add mod">
          <ac:chgData name="Stuart C Wilde MBE" userId="effe1fc91cccb1d5" providerId="LiveId" clId="{0B7434C0-F6C9-5341-B016-8AA67EE59543}" dt="2023-12-05T20:15:12.800" v="995" actId="20577"/>
          <ac:spMkLst>
            <pc:docMk/>
            <pc:sldMk cId="2965981764" sldId="349"/>
            <ac:spMk id="13" creationId="{A03D562E-5CE4-ED72-3F25-14A2B618FF04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7" creationId="{87E92A87-1BDE-367A-98F9-1976B8DE9287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18" creationId="{717AC4AA-3A47-EA5B-E640-B51223E08592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0" creationId="{B53F6E73-111F-E966-E4EF-3B9B48C5E0A8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21" creationId="{6EF3BB1D-9805-34D3-6197-D7076E960B8D}"/>
          </ac:spMkLst>
        </pc:spChg>
        <pc:spChg chg="del">
          <ac:chgData name="Stuart C Wilde MBE" userId="effe1fc91cccb1d5" providerId="LiveId" clId="{0B7434C0-F6C9-5341-B016-8AA67EE59543}" dt="2023-12-05T19:55:41.304" v="438" actId="478"/>
          <ac:spMkLst>
            <pc:docMk/>
            <pc:sldMk cId="2965981764" sldId="34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07.774" v="992" actId="478"/>
          <ac:spMkLst>
            <pc:docMk/>
            <pc:sldMk cId="2965981764" sldId="34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38" creationId="{285F0820-EED7-A384-7E01-85722FD3C37F}"/>
          </ac:spMkLst>
        </pc:spChg>
        <pc:spChg chg="mod">
          <ac:chgData name="Stuart C Wilde MBE" userId="effe1fc91cccb1d5" providerId="LiveId" clId="{0B7434C0-F6C9-5341-B016-8AA67EE59543}" dt="2023-12-07T16:34:08.542" v="1708" actId="1076"/>
          <ac:spMkLst>
            <pc:docMk/>
            <pc:sldMk cId="2965981764" sldId="349"/>
            <ac:spMk id="44" creationId="{BB3A9BD1-2A9D-9168-36D0-CE4D74E51C98}"/>
          </ac:spMkLst>
        </pc:sp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22" creationId="{0E87D2FB-6FE2-7787-137C-B9BB3A4E6949}"/>
          </ac:picMkLst>
        </pc:picChg>
        <pc:picChg chg="mod">
          <ac:chgData name="Stuart C Wilde MBE" userId="effe1fc91cccb1d5" providerId="LiveId" clId="{0B7434C0-F6C9-5341-B016-8AA67EE59543}" dt="2023-12-07T16:34:08.542" v="1708" actId="1076"/>
          <ac:picMkLst>
            <pc:docMk/>
            <pc:sldMk cId="2965981764" sldId="349"/>
            <ac:picMk id="32" creationId="{F4A98FD9-A7DA-51B8-429C-43F27B4420D8}"/>
          </ac:picMkLst>
        </pc:pic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5" creationId="{EA371513-A6C3-ED70-A780-EABC57F8A24F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1.304" v="438" actId="478"/>
          <ac:cxnSpMkLst>
            <pc:docMk/>
            <pc:sldMk cId="2965981764" sldId="34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2" creationId="{2FF42740-1E52-98AD-D356-E11444233479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19" creationId="{FF1AEEAF-0E85-4FDD-4E7D-BCFABDAC24D8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23" creationId="{EA05FADA-EF1C-D65B-3A0C-19D994746B80}"/>
          </ac:cxnSpMkLst>
        </pc:cxnChg>
        <pc:cxnChg chg="mod">
          <ac:chgData name="Stuart C Wilde MBE" userId="effe1fc91cccb1d5" providerId="LiveId" clId="{0B7434C0-F6C9-5341-B016-8AA67EE59543}" dt="2023-12-07T16:34:08.542" v="1708" actId="1076"/>
          <ac:cxnSpMkLst>
            <pc:docMk/>
            <pc:sldMk cId="2965981764" sldId="349"/>
            <ac:cxnSpMk id="41" creationId="{41CFBA86-5CC0-2CE6-5F4A-9230F9407BAD}"/>
          </ac:cxnSpMkLst>
        </pc:cxnChg>
      </pc:sldChg>
      <pc:sldChg chg="addSp delSp modSp mod">
        <pc:chgData name="Stuart C Wilde MBE" userId="effe1fc91cccb1d5" providerId="LiveId" clId="{0B7434C0-F6C9-5341-B016-8AA67EE59543}" dt="2023-12-07T16:34:30.185" v="1726" actId="1036"/>
        <pc:sldMkLst>
          <pc:docMk/>
          <pc:sldMk cId="53156424" sldId="350"/>
        </pc:sldMkLst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" creationId="{40400A65-D572-12FA-7F44-F98AD4480C8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" creationId="{B7E38078-724C-3968-08D2-17F70EE8054E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" creationId="{B393D3E6-87DD-0155-B274-A5F1BB198709}"/>
          </ac:spMkLst>
        </pc:spChg>
        <pc:spChg chg="add mod">
          <ac:chgData name="Stuart C Wilde MBE" userId="effe1fc91cccb1d5" providerId="LiveId" clId="{0B7434C0-F6C9-5341-B016-8AA67EE59543}" dt="2023-12-05T20:15:22.946" v="999" actId="20577"/>
          <ac:spMkLst>
            <pc:docMk/>
            <pc:sldMk cId="53156424" sldId="350"/>
            <ac:spMk id="6" creationId="{D4E82D4F-1E42-08F2-3191-B6AC8F8CE2B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2" creationId="{817202AD-CA23-2392-0876-A568A445C47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3" creationId="{D8E35099-4B42-CB8E-A78E-40A115840258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18" creationId="{EA27E414-64D2-78EA-8682-4F5810172535}"/>
          </ac:spMkLst>
        </pc:spChg>
        <pc:spChg chg="del">
          <ac:chgData name="Stuart C Wilde MBE" userId="effe1fc91cccb1d5" providerId="LiveId" clId="{0B7434C0-F6C9-5341-B016-8AA67EE59543}" dt="2023-12-05T19:55:47.263" v="439" actId="478"/>
          <ac:spMkLst>
            <pc:docMk/>
            <pc:sldMk cId="53156424" sldId="35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28" creationId="{3FEFAB46-DB6B-1981-65DC-A43580A6DF92}"/>
          </ac:spMkLst>
        </pc:spChg>
        <pc:spChg chg="del">
          <ac:chgData name="Stuart C Wilde MBE" userId="effe1fc91cccb1d5" providerId="LiveId" clId="{0B7434C0-F6C9-5341-B016-8AA67EE59543}" dt="2023-12-05T20:15:18.266" v="996" actId="478"/>
          <ac:spMkLst>
            <pc:docMk/>
            <pc:sldMk cId="53156424" sldId="35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30" creationId="{19C18906-C919-025E-B963-63F528438090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8" creationId="{E4811845-DF4B-DD76-EDC6-90036A8CFA29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49" creationId="{752ED6D6-86A5-8724-47C2-870B86EFB584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0" creationId="{9D1A1E83-0C3D-455F-2D60-C5FA62D9AC65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1" creationId="{0BF4B6E5-EBC5-F5BB-BC8E-4F9F2EB60076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2" creationId="{8E191EDC-4342-B23B-097E-75C31912E51B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3" creationId="{39A4DFB5-90EC-A2A9-F1A2-8104AFB5DA21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4" creationId="{3425C8AC-57EA-7A33-AEF9-9C39FB1B9DE3}"/>
          </ac:spMkLst>
        </pc:spChg>
        <pc:spChg chg="mod">
          <ac:chgData name="Stuart C Wilde MBE" userId="effe1fc91cccb1d5" providerId="LiveId" clId="{0B7434C0-F6C9-5341-B016-8AA67EE59543}" dt="2023-12-07T16:34:30.185" v="1726" actId="1036"/>
          <ac:spMkLst>
            <pc:docMk/>
            <pc:sldMk cId="53156424" sldId="350"/>
            <ac:spMk id="55" creationId="{3FA319B5-4227-4994-EB6F-F9BEC865F4BF}"/>
          </ac:spMkLst>
        </pc:sp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15" creationId="{03C0473C-3504-251E-7D37-780E23D22FF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0" creationId="{C81C7E56-0D96-8889-64E3-019E516E22F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1" creationId="{71924184-91FB-2B75-A0F4-474580A4AFB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6" creationId="{FDD67ED4-4DB9-28C3-59FB-AA22735B8019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27" creationId="{6524945E-69B3-9D4F-3A19-EEC0D817BB21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1" creationId="{B6D97AD6-87E2-4D8F-2BD7-A916AC8F3C32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35" creationId="{E12AFDD6-97AB-34E6-E885-278EBC8E155D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6" creationId="{9C5F04FE-1055-C4D8-C734-4AE5E5C1AFE6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47" creationId="{267A6C90-3D4F-C580-C890-16BF4AF790A7}"/>
          </ac:picMkLst>
        </pc:picChg>
        <pc:picChg chg="mod">
          <ac:chgData name="Stuart C Wilde MBE" userId="effe1fc91cccb1d5" providerId="LiveId" clId="{0B7434C0-F6C9-5341-B016-8AA67EE59543}" dt="2023-12-07T16:34:30.185" v="1726" actId="1036"/>
          <ac:picMkLst>
            <pc:docMk/>
            <pc:sldMk cId="53156424" sldId="350"/>
            <ac:picMk id="57" creationId="{CABCA72A-92A1-8CAA-F47D-032F68A04C86}"/>
          </ac:picMkLst>
        </pc:pic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7" creationId="{9FBCB2A0-475D-91A1-21AA-C0FC19012FC0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47.263" v="439" actId="478"/>
          <ac:cxnSpMkLst>
            <pc:docMk/>
            <pc:sldMk cId="53156424" sldId="35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6" creationId="{E96C9217-56A5-A0D8-7B9B-B2CEDB76BDD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19" creationId="{A0902C5A-8F2A-0877-26B2-B681656D9875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24" creationId="{96442459-F2C1-652D-2269-7AA31C558218}"/>
          </ac:cxnSpMkLst>
        </pc:cxnChg>
        <pc:cxnChg chg="mod">
          <ac:chgData name="Stuart C Wilde MBE" userId="effe1fc91cccb1d5" providerId="LiveId" clId="{0B7434C0-F6C9-5341-B016-8AA67EE59543}" dt="2023-12-07T16:34:30.185" v="1726" actId="1036"/>
          <ac:cxnSpMkLst>
            <pc:docMk/>
            <pc:sldMk cId="53156424" sldId="350"/>
            <ac:cxnSpMk id="33" creationId="{13ACF7F7-3817-472A-6B15-F3DEE243F674}"/>
          </ac:cxnSpMkLst>
        </pc:cxnChg>
      </pc:sldChg>
      <pc:sldChg chg="addSp delSp modSp mod">
        <pc:chgData name="Stuart C Wilde MBE" userId="effe1fc91cccb1d5" providerId="LiveId" clId="{0B7434C0-F6C9-5341-B016-8AA67EE59543}" dt="2023-12-05T20:15:34.438" v="1003" actId="478"/>
        <pc:sldMkLst>
          <pc:docMk/>
          <pc:sldMk cId="2397240454" sldId="351"/>
        </pc:sldMkLst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5:30.957" v="1002" actId="20577"/>
          <ac:spMkLst>
            <pc:docMk/>
            <pc:sldMk cId="2397240454" sldId="351"/>
            <ac:spMk id="13" creationId="{B420A2B0-07AE-EBF1-EB6D-FE2890BB5D2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5:53.518" v="440" actId="478"/>
          <ac:spMkLst>
            <pc:docMk/>
            <pc:sldMk cId="2397240454" sldId="35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34.438" v="1003" actId="478"/>
          <ac:spMkLst>
            <pc:docMk/>
            <pc:sldMk cId="2397240454" sldId="35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3.518" v="440" actId="478"/>
          <ac:cxnSpMkLst>
            <pc:docMk/>
            <pc:sldMk cId="2397240454" sldId="35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4:49.372" v="1750" actId="1036"/>
        <pc:sldMkLst>
          <pc:docMk/>
          <pc:sldMk cId="3304154367" sldId="352"/>
        </pc:sldMkLst>
        <pc:spChg chg="add mod">
          <ac:chgData name="Stuart C Wilde MBE" userId="effe1fc91cccb1d5" providerId="LiveId" clId="{0B7434C0-F6C9-5341-B016-8AA67EE59543}" dt="2023-12-05T20:15:43.533" v="1007" actId="20577"/>
          <ac:spMkLst>
            <pc:docMk/>
            <pc:sldMk cId="3304154367" sldId="352"/>
            <ac:spMk id="2" creationId="{2BDB1BDE-7AE4-7598-7C04-0C922933DF3F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1" creationId="{3903F149-ED9D-768C-6FBE-C36955D014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2" creationId="{094F75DC-2B3A-EA46-1A99-997E78E1C597}"/>
          </ac:spMkLst>
        </pc:spChg>
        <pc:spChg chg="del">
          <ac:chgData name="Stuart C Wilde MBE" userId="effe1fc91cccb1d5" providerId="LiveId" clId="{0B7434C0-F6C9-5341-B016-8AA67EE59543}" dt="2023-12-05T19:55:58.680" v="441" actId="478"/>
          <ac:spMkLst>
            <pc:docMk/>
            <pc:sldMk cId="3304154367" sldId="35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7" creationId="{1970C6E9-435E-6108-75AE-6A8BB22298C3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28" creationId="{3E91B77D-35C5-3F53-75C4-72A064174602}"/>
          </ac:spMkLst>
        </pc:spChg>
        <pc:spChg chg="del">
          <ac:chgData name="Stuart C Wilde MBE" userId="effe1fc91cccb1d5" providerId="LiveId" clId="{0B7434C0-F6C9-5341-B016-8AA67EE59543}" dt="2023-12-05T20:15:39.061" v="1004" actId="478"/>
          <ac:spMkLst>
            <pc:docMk/>
            <pc:sldMk cId="3304154367" sldId="35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7" creationId="{F3F42618-D45C-2D9F-205E-5E127E83CCC1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39" creationId="{E16ED36B-266C-8F90-FAB4-36EA0A6DA806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0" creationId="{B4F6D1AB-2CED-36EB-8E3D-34BF9E1B6D8C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2" creationId="{C26033D4-FF4A-72EA-E848-5F5297DDB30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8" creationId="{6A351389-64C9-7457-CDB6-E07FE94473EB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49" creationId="{AE113B13-5A7C-C364-C5C9-1396697EAEE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0" creationId="{B88F28B7-A927-619D-E20B-C9CA59AB04A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1" creationId="{0731AB87-F953-1E2D-5504-58B350D7BFE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2" creationId="{084B13C1-B8A3-DAAB-AAB9-13C6A79FF12F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3" creationId="{9ECFC872-AB0A-3BCD-9831-3881A6E7F480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4" creationId="{4838BA58-61C1-7F32-7799-020F885EE242}"/>
          </ac:spMkLst>
        </pc:spChg>
        <pc:spChg chg="mod">
          <ac:chgData name="Stuart C Wilde MBE" userId="effe1fc91cccb1d5" providerId="LiveId" clId="{0B7434C0-F6C9-5341-B016-8AA67EE59543}" dt="2023-12-07T16:34:49.372" v="1750" actId="1036"/>
          <ac:spMkLst>
            <pc:docMk/>
            <pc:sldMk cId="3304154367" sldId="352"/>
            <ac:spMk id="55" creationId="{7AFB6A9A-7129-C648-4BD3-AAB431013485}"/>
          </ac:spMkLst>
        </pc:sp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0" creationId="{5B5D0253-CE9A-5727-5B7E-D72018ADB52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23" creationId="{33B73DCF-3764-A890-FB75-761F9C8521CE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1" creationId="{0339BC67-A846-6A01-E15F-847B855070C2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2" creationId="{30F15E36-7B99-B3FD-BA53-A8EF57E8BF6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36" creationId="{27B1020F-A485-4869-B00D-A786808C9858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6" creationId="{0D1420EB-84AE-B3E9-598F-306244B020D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47" creationId="{BBD094B4-0479-4349-8ACF-E902B34C05EF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7" creationId="{1F3A9EBA-105F-FF39-9842-9435AD6FA171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59" creationId="{C9001F38-EC24-B1B3-C1FC-3882B5D99E7C}"/>
          </ac:picMkLst>
        </pc:picChg>
        <pc:picChg chg="mod">
          <ac:chgData name="Stuart C Wilde MBE" userId="effe1fc91cccb1d5" providerId="LiveId" clId="{0B7434C0-F6C9-5341-B016-8AA67EE59543}" dt="2023-12-07T16:34:49.372" v="1750" actId="1036"/>
          <ac:picMkLst>
            <pc:docMk/>
            <pc:sldMk cId="3304154367" sldId="352"/>
            <ac:picMk id="61" creationId="{51A4D83A-276C-8BB7-87BF-6973DBC0AD62}"/>
          </ac:picMkLst>
        </pc:pic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5:58.680" v="441" actId="478"/>
          <ac:cxnSpMkLst>
            <pc:docMk/>
            <pc:sldMk cId="3304154367" sldId="35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26" creationId="{1728F92E-AF2D-ACAB-E481-5037DCF8804D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4" creationId="{4890F26E-C1F4-CFAF-CE33-AB05E4C5FD12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5" creationId="{F32571B3-F711-366B-64A7-47B73344A251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38" creationId="{88ED6973-672D-6AE8-85B0-A4AB3CD9F077}"/>
          </ac:cxnSpMkLst>
        </pc:cxnChg>
        <pc:cxnChg chg="mod">
          <ac:chgData name="Stuart C Wilde MBE" userId="effe1fc91cccb1d5" providerId="LiveId" clId="{0B7434C0-F6C9-5341-B016-8AA67EE59543}" dt="2023-12-07T16:34:49.372" v="1750" actId="1036"/>
          <ac:cxnSpMkLst>
            <pc:docMk/>
            <pc:sldMk cId="3304154367" sldId="352"/>
            <ac:cxnSpMk id="41" creationId="{D86C8B66-F553-A5AB-FF35-E76CB0EF903A}"/>
          </ac:cxnSpMkLst>
        </pc:cxnChg>
      </pc:sldChg>
      <pc:sldChg chg="addSp delSp modSp mod">
        <pc:chgData name="Stuart C Wilde MBE" userId="effe1fc91cccb1d5" providerId="LiveId" clId="{0B7434C0-F6C9-5341-B016-8AA67EE59543}" dt="2023-12-05T20:15:53.007" v="1013" actId="20577"/>
        <pc:sldMkLst>
          <pc:docMk/>
          <pc:sldMk cId="4212935840" sldId="353"/>
        </pc:sldMkLst>
        <pc:spChg chg="add mod">
          <ac:chgData name="Stuart C Wilde MBE" userId="effe1fc91cccb1d5" providerId="LiveId" clId="{0B7434C0-F6C9-5341-B016-8AA67EE59543}" dt="2023-12-05T20:15:53.007" v="1013" actId="20577"/>
          <ac:spMkLst>
            <pc:docMk/>
            <pc:sldMk cId="4212935840" sldId="353"/>
            <ac:spMk id="2" creationId="{E859F16A-F766-E85B-FC90-E3857283E42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03.988" v="442" actId="478"/>
          <ac:spMkLst>
            <pc:docMk/>
            <pc:sldMk cId="4212935840" sldId="35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5:48.520" v="1008" actId="478"/>
          <ac:spMkLst>
            <pc:docMk/>
            <pc:sldMk cId="4212935840" sldId="353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03.988" v="442" actId="478"/>
          <ac:cxnSpMkLst>
            <pc:docMk/>
            <pc:sldMk cId="4212935840" sldId="353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15.775" v="1023" actId="20577"/>
        <pc:sldMkLst>
          <pc:docMk/>
          <pc:sldMk cId="444393813" sldId="354"/>
        </pc:sldMkLst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6:15.775" v="1023" actId="20577"/>
          <ac:spMkLst>
            <pc:docMk/>
            <pc:sldMk cId="444393813" sldId="354"/>
            <ac:spMk id="12" creationId="{9F96BCD9-3FC1-D835-3848-C18A9C984BEB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15.004" v="444" actId="478"/>
          <ac:spMkLst>
            <pc:docMk/>
            <pc:sldMk cId="444393813" sldId="354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11.533" v="1020" actId="478"/>
          <ac:spMkLst>
            <pc:docMk/>
            <pc:sldMk cId="444393813" sldId="354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15.004" v="444" actId="478"/>
          <ac:cxnSpMkLst>
            <pc:docMk/>
            <pc:sldMk cId="444393813" sldId="354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6:25.515" v="1027" actId="20577"/>
        <pc:sldMkLst>
          <pc:docMk/>
          <pc:sldMk cId="1180684865" sldId="355"/>
        </pc:sldMkLst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6:21.398" v="445" actId="478"/>
          <ac:spMkLst>
            <pc:docMk/>
            <pc:sldMk cId="1180684865" sldId="35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21.289" v="1024" actId="478"/>
          <ac:spMkLst>
            <pc:docMk/>
            <pc:sldMk cId="1180684865" sldId="355"/>
            <ac:spMk id="29" creationId="{C5A8C257-B6E4-D850-0685-E36894744DCB}"/>
          </ac:spMkLst>
        </pc:spChg>
        <pc:spChg chg="add mod">
          <ac:chgData name="Stuart C Wilde MBE" userId="effe1fc91cccb1d5" providerId="LiveId" clId="{0B7434C0-F6C9-5341-B016-8AA67EE59543}" dt="2023-12-05T20:16:25.515" v="1027" actId="20577"/>
          <ac:spMkLst>
            <pc:docMk/>
            <pc:sldMk cId="1180684865" sldId="355"/>
            <ac:spMk id="35" creationId="{C3E4BF2D-DC4F-5EE6-3BD1-50A95309E0A2}"/>
          </ac:spMkLst>
        </pc:sp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1.398" v="445" actId="478"/>
          <ac:cxnSpMkLst>
            <pc:docMk/>
            <pc:sldMk cId="1180684865" sldId="35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5:27.085" v="1769" actId="1038"/>
        <pc:sldMkLst>
          <pc:docMk/>
          <pc:sldMk cId="3936329068" sldId="356"/>
        </pc:sldMkLst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" creationId="{70B3D0D7-06C6-976D-B502-A25CED4DC0BD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" creationId="{A849E844-8CFF-A64A-8F9D-FE951407274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" creationId="{54850B5B-B873-165F-40DE-5CF68480442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6" creationId="{E682F32B-4321-7D07-1BEA-80BEEE9FC79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7" creationId="{393D57D9-39DA-AB98-9309-14F199310847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2" creationId="{503FE6CB-3BC5-9687-4EB5-63BE5BAAC88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3" creationId="{5AFBEC57-7505-5265-A15D-703F3A9D4733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5" creationId="{32CD1140-E898-352C-2701-02FB7286C90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6" creationId="{756D9D4A-65B5-6F60-9B08-070CEB1166C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7" creationId="{E9372285-AA17-638C-437A-BCCCFEE1C76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18" creationId="{F39A9BEF-EB0E-45A8-B489-3CA00E6D3A0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2" creationId="{4A7110BB-D9ED-C8E0-AB10-DF54E5236F89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3" creationId="{5523DC86-A143-C7C0-65EB-E3AAB7D84FE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4" creationId="{2926392F-01CD-268F-8377-9FCC75FBA5CC}"/>
          </ac:spMkLst>
        </pc:spChg>
        <pc:spChg chg="del">
          <ac:chgData name="Stuart C Wilde MBE" userId="effe1fc91cccb1d5" providerId="LiveId" clId="{0B7434C0-F6C9-5341-B016-8AA67EE59543}" dt="2023-12-05T19:56:27.084" v="446" actId="478"/>
          <ac:spMkLst>
            <pc:docMk/>
            <pc:sldMk cId="3936329068" sldId="35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6" creationId="{C7A1AF38-7081-A0EA-2333-AF7B58C6FF41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28" creationId="{A634588C-A793-45FB-BE48-0343EF710369}"/>
          </ac:spMkLst>
        </pc:spChg>
        <pc:spChg chg="del">
          <ac:chgData name="Stuart C Wilde MBE" userId="effe1fc91cccb1d5" providerId="LiveId" clId="{0B7434C0-F6C9-5341-B016-8AA67EE59543}" dt="2023-12-05T20:16:32.100" v="1028" actId="478"/>
          <ac:spMkLst>
            <pc:docMk/>
            <pc:sldMk cId="3936329068" sldId="35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0" creationId="{BD0A27F5-AD18-32C1-57D5-0ECE5962068A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1" creationId="{08FF408B-19A6-31C4-141A-6DED78E9657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2" creationId="{9B7047D5-284E-5290-785B-3845BAA7D555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6" creationId="{E28A1EDE-C4C2-8B03-744F-79D626BA6B90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7" creationId="{2B1BB9A5-BCCF-678A-6DF9-4DF804DFD5C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8" creationId="{2A86261C-7AAB-574E-9D92-1131EC8847AF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39" creationId="{46085C83-3846-ED67-2795-748EB8EE829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3" creationId="{359AD3AF-D62E-E9CE-BCFA-BF0B5F74F8D3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4" creationId="{88876E11-83C6-8407-CD79-80882AE9A0A4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5" creationId="{94A77907-5F86-7FD2-DFD3-C4B976E8349E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49" creationId="{DFDEC24B-C397-409B-4F78-1E6B2627F656}"/>
          </ac:spMkLst>
        </pc:spChg>
        <pc:spChg chg="mod">
          <ac:chgData name="Stuart C Wilde MBE" userId="effe1fc91cccb1d5" providerId="LiveId" clId="{0B7434C0-F6C9-5341-B016-8AA67EE59543}" dt="2023-12-07T16:35:27.085" v="1769" actId="1038"/>
          <ac:spMkLst>
            <pc:docMk/>
            <pc:sldMk cId="3936329068" sldId="356"/>
            <ac:spMk id="50" creationId="{B4F0DE6B-6A31-B909-7A7D-0CD2390668EF}"/>
          </ac:spMkLst>
        </pc:spChg>
        <pc:spChg chg="add mod">
          <ac:chgData name="Stuart C Wilde MBE" userId="effe1fc91cccb1d5" providerId="LiveId" clId="{0B7434C0-F6C9-5341-B016-8AA67EE59543}" dt="2023-12-05T20:16:37.374" v="1031" actId="20577"/>
          <ac:spMkLst>
            <pc:docMk/>
            <pc:sldMk cId="3936329068" sldId="356"/>
            <ac:spMk id="54" creationId="{860ACA9D-CE0F-DE85-D679-C47794222534}"/>
          </ac:spMkLst>
        </pc:sp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27.084" v="446" actId="478"/>
          <ac:cxnSpMkLst>
            <pc:docMk/>
            <pc:sldMk cId="3936329068" sldId="35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19" creationId="{F82B00D1-FACA-3E94-345D-D098F85A2D7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0" creationId="{BAD95C03-0D76-22D0-2186-31A091F068DE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1" creationId="{B46871B2-BB1F-C5BD-4762-1612DB088A1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27" creationId="{8FF7AAF1-0F84-C708-8EF4-23BFE2A524E8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3" creationId="{9FE64BEE-67EC-324F-BC16-E1667F06E8F2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4" creationId="{3726D2FE-C0EA-B1AB-069E-92FC48E9ABF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35" creationId="{19785EAB-E960-7C23-C298-3AA3B3AC951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0" creationId="{5707A5EA-B06A-83AF-8602-82A1747F187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1" creationId="{D2CAEC12-00EC-29B5-D185-21B0CB63EB2B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2" creationId="{4D4373A7-8C32-338A-DF45-773CAF00AA5C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6" creationId="{33627CEC-DF65-99C4-15B3-A819A8332B0D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7" creationId="{70822D0F-3819-1793-24CE-C3CBBBCF2C6A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48" creationId="{A110871E-3B35-D512-4E6B-3E4A108FE581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1" creationId="{8B79D9B0-77DF-B166-4680-E14E91D77129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2" creationId="{DECA67D4-E7D4-0D02-E526-B28EEADFE6C4}"/>
          </ac:cxnSpMkLst>
        </pc:cxnChg>
        <pc:cxnChg chg="mod">
          <ac:chgData name="Stuart C Wilde MBE" userId="effe1fc91cccb1d5" providerId="LiveId" clId="{0B7434C0-F6C9-5341-B016-8AA67EE59543}" dt="2023-12-07T16:35:27.085" v="1769" actId="1038"/>
          <ac:cxnSpMkLst>
            <pc:docMk/>
            <pc:sldMk cId="3936329068" sldId="356"/>
            <ac:cxnSpMk id="53" creationId="{DAFD14A5-08C0-69B5-309B-A85127EBCD3B}"/>
          </ac:cxnSpMkLst>
        </pc:cxnChg>
      </pc:sldChg>
      <pc:sldChg chg="addSp delSp modSp mod">
        <pc:chgData name="Stuart C Wilde MBE" userId="effe1fc91cccb1d5" providerId="LiveId" clId="{0B7434C0-F6C9-5341-B016-8AA67EE59543}" dt="2023-12-07T16:35:51.577" v="1802" actId="1076"/>
        <pc:sldMkLst>
          <pc:docMk/>
          <pc:sldMk cId="344023547" sldId="357"/>
        </pc:sldMkLst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" creationId="{3A83EA31-2159-86F1-5032-EFEFD0697755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" creationId="{31A2DC28-E565-8426-6122-1D8A3220F2E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5" creationId="{D8033F7B-0865-6BB6-1A1D-953CF1DA3796}"/>
          </ac:spMkLst>
        </pc:spChg>
        <pc:spChg chg="add mod">
          <ac:chgData name="Stuart C Wilde MBE" userId="effe1fc91cccb1d5" providerId="LiveId" clId="{0B7434C0-F6C9-5341-B016-8AA67EE59543}" dt="2023-12-05T20:16:59.007" v="1039" actId="20577"/>
          <ac:spMkLst>
            <pc:docMk/>
            <pc:sldMk cId="344023547" sldId="357"/>
            <ac:spMk id="6" creationId="{09E72BAE-8BAD-6565-214E-89F4021CAD0C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7" creationId="{A5E33C38-9F40-D9F0-0520-437CFA1D8D97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2" creationId="{633769D5-508C-07E3-2CEE-2DDC454910E9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13" creationId="{BAA3A4A2-569D-4AFD-2DA1-091D01368B9D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20" creationId="{EA8979BD-C58B-35B0-F885-1BDA7B323A58}"/>
          </ac:spMkLst>
        </pc:spChg>
        <pc:spChg chg="del">
          <ac:chgData name="Stuart C Wilde MBE" userId="effe1fc91cccb1d5" providerId="LiveId" clId="{0B7434C0-F6C9-5341-B016-8AA67EE59543}" dt="2023-12-05T19:56:40.112" v="448" actId="478"/>
          <ac:spMkLst>
            <pc:docMk/>
            <pc:sldMk cId="344023547" sldId="35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6:54.880" v="1036" actId="478"/>
          <ac:spMkLst>
            <pc:docMk/>
            <pc:sldMk cId="344023547" sldId="35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5:51.577" v="1802" actId="1076"/>
          <ac:spMkLst>
            <pc:docMk/>
            <pc:sldMk cId="344023547" sldId="357"/>
            <ac:spMk id="36" creationId="{B85BAB28-FED6-488A-BBFE-FF08886D3598}"/>
          </ac:spMkLst>
        </pc:sp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40.112" v="448" actId="478"/>
          <ac:cxnSpMkLst>
            <pc:docMk/>
            <pc:sldMk cId="344023547" sldId="35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6" creationId="{FA957984-251E-4005-4306-B32DF399B8A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19" creationId="{B0CFC2A0-3A41-88C9-0101-D9A1CC4AF0EE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3" creationId="{146BBC36-8E7C-590B-C3A2-907479A77C32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6" creationId="{045F85AE-7F88-D058-0820-BC51A89E5006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27" creationId="{67F843E8-C11A-E301-C061-FE8AB7CE710B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1" creationId="{8DDB4692-F339-1E53-C90F-037362FE120F}"/>
          </ac:cxnSpMkLst>
        </pc:cxnChg>
        <pc:cxnChg chg="mod">
          <ac:chgData name="Stuart C Wilde MBE" userId="effe1fc91cccb1d5" providerId="LiveId" clId="{0B7434C0-F6C9-5341-B016-8AA67EE59543}" dt="2023-12-07T16:35:51.577" v="1802" actId="1076"/>
          <ac:cxnSpMkLst>
            <pc:docMk/>
            <pc:sldMk cId="344023547" sldId="357"/>
            <ac:cxnSpMk id="32" creationId="{6B00562A-A662-FA96-FC25-209E3F1DBBF6}"/>
          </ac:cxnSpMkLst>
        </pc:cxnChg>
      </pc:sldChg>
      <pc:sldChg chg="addSp delSp modSp mod">
        <pc:chgData name="Stuart C Wilde MBE" userId="effe1fc91cccb1d5" providerId="LiveId" clId="{0B7434C0-F6C9-5341-B016-8AA67EE59543}" dt="2023-12-07T16:36:15.262" v="1804" actId="1076"/>
        <pc:sldMkLst>
          <pc:docMk/>
          <pc:sldMk cId="1355694048" sldId="358"/>
        </pc:sldMkLst>
        <pc:spChg chg="add del mod">
          <ac:chgData name="Stuart C Wilde MBE" userId="effe1fc91cccb1d5" providerId="LiveId" clId="{0B7434C0-F6C9-5341-B016-8AA67EE59543}" dt="2023-12-05T20:17:17.103" v="1046" actId="478"/>
          <ac:spMkLst>
            <pc:docMk/>
            <pc:sldMk cId="1355694048" sldId="358"/>
            <ac:spMk id="2" creationId="{AD893998-2209-A8FF-61DE-1B5B9649A35F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22.682" v="1049" actId="20577"/>
          <ac:spMkLst>
            <pc:docMk/>
            <pc:sldMk cId="1355694048" sldId="358"/>
            <ac:spMk id="5" creationId="{8FD13088-7100-128F-1CFC-88AC99E53A9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3" creationId="{223DDB21-8B31-1295-B5D6-B74B933F4D24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5" creationId="{CA5BFCF0-0A8A-02D7-D117-F88B3AA6A51C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16" creationId="{26219124-314B-9FFC-29E1-4FEAC3FAB5F6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3" creationId="{BB62C4BF-D55E-6AFC-4CEF-3799D7BFD39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24" creationId="{1495386F-0B50-401E-5AAB-6CB6C0C976B6}"/>
          </ac:spMkLst>
        </pc:spChg>
        <pc:spChg chg="del">
          <ac:chgData name="Stuart C Wilde MBE" userId="effe1fc91cccb1d5" providerId="LiveId" clId="{0B7434C0-F6C9-5341-B016-8AA67EE59543}" dt="2023-12-05T19:56:50.729" v="450" actId="478"/>
          <ac:spMkLst>
            <pc:docMk/>
            <pc:sldMk cId="1355694048" sldId="35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14.109" v="1044" actId="478"/>
          <ac:spMkLst>
            <pc:docMk/>
            <pc:sldMk cId="1355694048" sldId="35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1" creationId="{7C220DF5-7BE3-07A2-42A2-2F756FE57110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2" creationId="{E0D676AB-4D5D-4F03-DFAA-BF251A373ECB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33" creationId="{7B15E13C-E345-E251-ADFF-94374FAC814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1" creationId="{BDBB9BB8-7CB3-969E-6D9E-6D6DA8055854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52" creationId="{47965150-CF10-953F-6822-E29DC906B768}"/>
          </ac:spMkLst>
        </pc:spChg>
        <pc:spChg chg="mod">
          <ac:chgData name="Stuart C Wilde MBE" userId="effe1fc91cccb1d5" providerId="LiveId" clId="{0B7434C0-F6C9-5341-B016-8AA67EE59543}" dt="2023-12-07T16:36:15.262" v="1804" actId="1076"/>
          <ac:spMkLst>
            <pc:docMk/>
            <pc:sldMk cId="1355694048" sldId="358"/>
            <ac:spMk id="75" creationId="{C83D8820-EE5B-F42E-9708-9CB16B3CB0E6}"/>
          </ac:spMkLst>
        </pc:sp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3" creationId="{8BA849ED-19CC-3B0B-07FF-20A214F6BD09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6" creationId="{61A92DFD-44C0-D0B3-F37E-06EF7631789A}"/>
          </ac:picMkLst>
        </pc:picChg>
        <pc:picChg chg="mod">
          <ac:chgData name="Stuart C Wilde MBE" userId="effe1fc91cccb1d5" providerId="LiveId" clId="{0B7434C0-F6C9-5341-B016-8AA67EE59543}" dt="2023-12-07T16:36:15.262" v="1804" actId="1076"/>
          <ac:picMkLst>
            <pc:docMk/>
            <pc:sldMk cId="1355694048" sldId="358"/>
            <ac:picMk id="7" creationId="{A0005022-6AE5-B68E-1059-20DA8A332DA1}"/>
          </ac:picMkLst>
        </pc:pic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0.729" v="450" actId="478"/>
          <ac:cxnSpMkLst>
            <pc:docMk/>
            <pc:sldMk cId="1355694048" sldId="35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17" creationId="{ADEADFF3-239B-3603-2EA6-EB44116B44E4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26" creationId="{2F8282BE-F7C4-849E-B9B1-95FE29028863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4" creationId="{81472606-25A0-4992-1FB9-E2C7692A99D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7" creationId="{C88C0983-D914-9B8E-C142-AACB184E6AC7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38" creationId="{373B59ED-04D7-163E-66C3-80B00548184A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54" creationId="{373595B3-B279-C49F-1463-41CDD82852A9}"/>
          </ac:cxnSpMkLst>
        </pc:cxnChg>
        <pc:cxnChg chg="mod">
          <ac:chgData name="Stuart C Wilde MBE" userId="effe1fc91cccb1d5" providerId="LiveId" clId="{0B7434C0-F6C9-5341-B016-8AA67EE59543}" dt="2023-12-07T16:36:15.262" v="1804" actId="1076"/>
          <ac:cxnSpMkLst>
            <pc:docMk/>
            <pc:sldMk cId="1355694048" sldId="358"/>
            <ac:cxnSpMk id="71" creationId="{64D1FC16-091F-F74D-7A4B-564E50D683B1}"/>
          </ac:cxnSpMkLst>
        </pc:cxnChg>
      </pc:sldChg>
      <pc:sldChg chg="addSp delSp modSp mod">
        <pc:chgData name="Stuart C Wilde MBE" userId="effe1fc91cccb1d5" providerId="LiveId" clId="{0B7434C0-F6C9-5341-B016-8AA67EE59543}" dt="2023-12-07T16:36:32.050" v="1805" actId="1076"/>
        <pc:sldMkLst>
          <pc:docMk/>
          <pc:sldMk cId="2483989090" sldId="359"/>
        </pc:sldMkLst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" creationId="{E36DEC7F-E916-8CAB-6377-4879E81B3CC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" creationId="{4ABA098A-1381-C123-4D09-E39A3F796024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35.593" v="1053" actId="20577"/>
          <ac:spMkLst>
            <pc:docMk/>
            <pc:sldMk cId="2483989090" sldId="359"/>
            <ac:spMk id="5" creationId="{008F71D9-0B39-7218-4057-6CD30F8EAC7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6" creationId="{82E27BA2-A6E1-33F2-0C4B-3B92A5AF4A2E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19" creationId="{BE92619F-AB2F-BA8C-C658-BE6A3A4C282E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20" creationId="{62B29B61-2539-E187-84D9-72C6F91681EA}"/>
          </ac:spMkLst>
        </pc:spChg>
        <pc:spChg chg="del">
          <ac:chgData name="Stuart C Wilde MBE" userId="effe1fc91cccb1d5" providerId="LiveId" clId="{0B7434C0-F6C9-5341-B016-8AA67EE59543}" dt="2023-12-05T19:56:55.851" v="451" actId="478"/>
          <ac:spMkLst>
            <pc:docMk/>
            <pc:sldMk cId="2483989090" sldId="35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30.059" v="1050" actId="478"/>
          <ac:spMkLst>
            <pc:docMk/>
            <pc:sldMk cId="2483989090" sldId="35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0" creationId="{DE00F0BC-09DC-593F-1EA4-CA09BD10882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3" creationId="{0BC20438-0BC9-8F31-7748-3B45EB493A2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4" creationId="{E9B793C8-241E-C07E-8F2B-4B2BA53DBA5D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5" creationId="{0BBC33AF-6D6D-FE15-4497-0F207C4DD8A4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6" creationId="{5E3E9081-32EE-8E13-2C91-5531A936A8F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37" creationId="{5745ECE1-82AB-0387-C253-2D94B211D6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0" creationId="{8300B6D9-863B-0981-0359-885DA4C0AC11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3" creationId="{CF31A132-9815-F2EC-D8A3-B3474C48DAF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5" creationId="{BF6AA644-5A83-CA7E-D5D8-3B2418B03696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6" creationId="{C418DE31-F0B1-313E-06C0-E5ECB1741D0B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7" creationId="{0372D71E-C276-B3A9-F465-16694375F40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8" creationId="{494CF076-A00E-C786-34C9-CED04F597255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49" creationId="{08C07507-8E93-539B-1502-3693E6DB4099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0" creationId="{F5CF87F9-D041-317E-181C-C718E365D0D8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3" creationId="{664E29C2-C14C-4AFB-91A5-3F09E81A0DFA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5" creationId="{0664D82A-F060-FBB6-A270-EA033AF011C0}"/>
          </ac:spMkLst>
        </pc:spChg>
        <pc:spChg chg="mod">
          <ac:chgData name="Stuart C Wilde MBE" userId="effe1fc91cccb1d5" providerId="LiveId" clId="{0B7434C0-F6C9-5341-B016-8AA67EE59543}" dt="2023-12-07T16:36:32.050" v="1805" actId="1076"/>
          <ac:spMkLst>
            <pc:docMk/>
            <pc:sldMk cId="2483989090" sldId="359"/>
            <ac:spMk id="56" creationId="{166B36E1-8AB9-432A-BDE6-55292AB5AD96}"/>
          </ac:spMkLst>
        </pc:sp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7" creationId="{47C05D09-E9E6-7E66-4EFF-B642933F74E1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3" creationId="{227D4387-9FF4-7D35-3DDF-DA43D2F05124}"/>
          </ac:picMkLst>
        </pc:picChg>
        <pc:picChg chg="mod">
          <ac:chgData name="Stuart C Wilde MBE" userId="effe1fc91cccb1d5" providerId="LiveId" clId="{0B7434C0-F6C9-5341-B016-8AA67EE59543}" dt="2023-12-07T16:36:32.050" v="1805" actId="1076"/>
          <ac:picMkLst>
            <pc:docMk/>
            <pc:sldMk cId="2483989090" sldId="359"/>
            <ac:picMk id="18" creationId="{9712F64C-F05B-E756-E3DC-7533377BC309}"/>
          </ac:picMkLst>
        </pc:pic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6:55.851" v="451" actId="478"/>
          <ac:cxnSpMkLst>
            <pc:docMk/>
            <pc:sldMk cId="2483989090" sldId="35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12" creationId="{E07F4EC9-2FF8-1FFB-EBC1-84686EFD174B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21" creationId="{A3472195-C5DB-FE95-8CF5-85183A988C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39" creationId="{51BBB5A8-89B7-3B11-6BF3-12F5898C7799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57" creationId="{F1F502F7-3D08-6843-E1B7-B0BD00AF161A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1" creationId="{3277003A-3A1C-9D55-19B4-E4ECFB6AA9D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4" creationId="{8ECF8897-2073-8643-F7B9-F4331E37245D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67" creationId="{79AB2496-B37F-597E-6E73-99113ED8CE9F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0" creationId="{6C6B83A1-1F60-C99A-7679-41EE595E5CA4}"/>
          </ac:cxnSpMkLst>
        </pc:cxnChg>
        <pc:cxnChg chg="mod">
          <ac:chgData name="Stuart C Wilde MBE" userId="effe1fc91cccb1d5" providerId="LiveId" clId="{0B7434C0-F6C9-5341-B016-8AA67EE59543}" dt="2023-12-07T16:36:32.050" v="1805" actId="1076"/>
          <ac:cxnSpMkLst>
            <pc:docMk/>
            <pc:sldMk cId="2483989090" sldId="359"/>
            <ac:cxnSpMk id="77" creationId="{31BD7B58-4CDE-5C3E-F05B-E3F912C7145A}"/>
          </ac:cxnSpMkLst>
        </pc:cxnChg>
      </pc:sldChg>
      <pc:sldChg chg="addSp delSp modSp mod">
        <pc:chgData name="Stuart C Wilde MBE" userId="effe1fc91cccb1d5" providerId="LiveId" clId="{0B7434C0-F6C9-5341-B016-8AA67EE59543}" dt="2023-12-07T16:36:44.427" v="1806" actId="1076"/>
        <pc:sldMkLst>
          <pc:docMk/>
          <pc:sldMk cId="1767790009" sldId="360"/>
        </pc:sldMkLst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7:45.733" v="1059" actId="20577"/>
          <ac:spMkLst>
            <pc:docMk/>
            <pc:sldMk cId="1767790009" sldId="360"/>
            <ac:spMk id="6" creationId="{ECDB087A-8E6E-961F-162B-6ACCE6B16D03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7" creationId="{52142C1E-7046-CD10-1A11-9522FA7063D7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2" creationId="{25D59827-727C-77B1-DC70-4CD897BD423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3" creationId="{6CDB053F-E74D-F9DF-7BDD-BA92DCABFE8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5" creationId="{26F81F8D-CCF1-510F-6E09-CF1C246EE93D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7" creationId="{A772A8AD-CDC6-F3EC-3060-A914DB94713F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18" creationId="{C250F45F-09C7-D942-CF58-8F745D2D7729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2" creationId="{A3867FB9-F434-7FDF-1349-2097DCD43758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23" creationId="{1547E268-EEEF-3B78-A6A2-39A2216D9895}"/>
          </ac:spMkLst>
        </pc:spChg>
        <pc:spChg chg="del">
          <ac:chgData name="Stuart C Wilde MBE" userId="effe1fc91cccb1d5" providerId="LiveId" clId="{0B7434C0-F6C9-5341-B016-8AA67EE59543}" dt="2023-12-05T19:57:01.128" v="452" actId="478"/>
          <ac:spMkLst>
            <pc:docMk/>
            <pc:sldMk cId="1767790009" sldId="36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7:41.275" v="1054" actId="478"/>
          <ac:spMkLst>
            <pc:docMk/>
            <pc:sldMk cId="1767790009" sldId="36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44.427" v="1806" actId="1076"/>
          <ac:spMkLst>
            <pc:docMk/>
            <pc:sldMk cId="1767790009" sldId="360"/>
            <ac:spMk id="34" creationId="{E85FDB74-7193-CDE5-3796-8C47760E64C8}"/>
          </ac:spMkLst>
        </pc:sp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3" creationId="{3E2036E0-1075-1732-CB93-D945D7DBB1C1}"/>
          </ac:picMkLst>
        </pc:picChg>
        <pc:picChg chg="mod">
          <ac:chgData name="Stuart C Wilde MBE" userId="effe1fc91cccb1d5" providerId="LiveId" clId="{0B7434C0-F6C9-5341-B016-8AA67EE59543}" dt="2023-12-07T16:36:44.427" v="1806" actId="1076"/>
          <ac:picMkLst>
            <pc:docMk/>
            <pc:sldMk cId="1767790009" sldId="360"/>
            <ac:picMk id="5" creationId="{458AB805-6BD3-9502-11DE-2FEE8EDFFA18}"/>
          </ac:picMkLst>
        </pc:pic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" creationId="{E7AA3355-2498-7B78-8619-92A7E03C2CF7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1.128" v="452" actId="478"/>
          <ac:cxnSpMkLst>
            <pc:docMk/>
            <pc:sldMk cId="1767790009" sldId="36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6" creationId="{078B5E2C-779D-80A2-B17B-BA46D154945F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19" creationId="{093F065F-6724-9D46-31B6-72773AF1B185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0" creationId="{842427FB-34FA-191B-2476-634899C1C1F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21" creationId="{5FC92A19-2BA6-A337-6173-5A68655FA504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1" creationId="{D3D22FC7-33B2-DB6A-846E-CEC0701C521D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2" creationId="{6376A489-637C-00A7-4293-D9E628FD57E0}"/>
          </ac:cxnSpMkLst>
        </pc:cxnChg>
        <pc:cxnChg chg="mod">
          <ac:chgData name="Stuart C Wilde MBE" userId="effe1fc91cccb1d5" providerId="LiveId" clId="{0B7434C0-F6C9-5341-B016-8AA67EE59543}" dt="2023-12-07T16:36:44.427" v="1806" actId="1076"/>
          <ac:cxnSpMkLst>
            <pc:docMk/>
            <pc:sldMk cId="1767790009" sldId="360"/>
            <ac:cxnSpMk id="35" creationId="{8DCD7AE2-5801-F474-CA93-55BB68687738}"/>
          </ac:cxnSpMkLst>
        </pc:cxnChg>
      </pc:sldChg>
      <pc:sldChg chg="addSp delSp modSp mod">
        <pc:chgData name="Stuart C Wilde MBE" userId="effe1fc91cccb1d5" providerId="LiveId" clId="{0B7434C0-F6C9-5341-B016-8AA67EE59543}" dt="2023-12-07T16:36:57.189" v="1807" actId="1076"/>
        <pc:sldMkLst>
          <pc:docMk/>
          <pc:sldMk cId="2354029456" sldId="361"/>
        </pc:sldMkLst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" creationId="{DFAC0AF3-4D2E-61CE-2FF2-904FEA59356C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3" creationId="{27E70844-863C-2726-ADEB-2224028C5E19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1.467" v="1063" actId="20577"/>
          <ac:spMkLst>
            <pc:docMk/>
            <pc:sldMk cId="2354029456" sldId="361"/>
            <ac:spMk id="6" creationId="{3C6DE7CC-CF93-F3DC-B391-89CCEF1E0282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6" creationId="{C28BAD2E-9E8C-7507-0683-CCC6EF55E097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17" creationId="{E0217503-E78E-B390-0D75-4A8661A8A236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0" creationId="{B3656B34-75A6-BE81-5ED6-2DC458DB431D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1" creationId="{DF716E31-9139-13F3-94B9-38A95D89DF5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2" creationId="{CD08D4FB-F40F-2011-6D8A-45858D4F8F91}"/>
          </ac:spMkLst>
        </pc:spChg>
        <pc:spChg chg="del">
          <ac:chgData name="Stuart C Wilde MBE" userId="effe1fc91cccb1d5" providerId="LiveId" clId="{0B7434C0-F6C9-5341-B016-8AA67EE59543}" dt="2023-12-05T19:57:06.708" v="453" actId="478"/>
          <ac:spMkLst>
            <pc:docMk/>
            <pc:sldMk cId="2354029456" sldId="361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7" creationId="{6B86881F-1048-638D-4E8F-0D4141A62C5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28" creationId="{0B0DDFD4-A4F3-33B7-F442-68888DD9AF3A}"/>
          </ac:spMkLst>
        </pc:spChg>
        <pc:spChg chg="del">
          <ac:chgData name="Stuart C Wilde MBE" userId="effe1fc91cccb1d5" providerId="LiveId" clId="{0B7434C0-F6C9-5341-B016-8AA67EE59543}" dt="2023-12-05T20:17:56.961" v="1060" actId="478"/>
          <ac:spMkLst>
            <pc:docMk/>
            <pc:sldMk cId="2354029456" sldId="36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0" creationId="{0621E48E-C1F7-6546-801D-AF62F4BB3169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1" creationId="{77ABF818-5EB1-ADFB-B132-CD3D7B817178}"/>
          </ac:spMkLst>
        </pc:spChg>
        <pc:spChg chg="mod">
          <ac:chgData name="Stuart C Wilde MBE" userId="effe1fc91cccb1d5" providerId="LiveId" clId="{0B7434C0-F6C9-5341-B016-8AA67EE59543}" dt="2023-12-07T16:36:57.189" v="1807" actId="1076"/>
          <ac:spMkLst>
            <pc:docMk/>
            <pc:sldMk cId="2354029456" sldId="361"/>
            <ac:spMk id="56" creationId="{17C9CE6D-2EB8-CAF0-B580-1758A85EBF6A}"/>
          </ac:spMkLst>
        </pc:sp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5" creationId="{2676A804-297E-6F96-47EB-E821750924DA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2" creationId="{2DC14684-E1E9-7E2B-D544-E0F9D2F8D8CF}"/>
          </ac:picMkLst>
        </pc:picChg>
        <pc:picChg chg="mod">
          <ac:chgData name="Stuart C Wilde MBE" userId="effe1fc91cccb1d5" providerId="LiveId" clId="{0B7434C0-F6C9-5341-B016-8AA67EE59543}" dt="2023-12-07T16:36:57.189" v="1807" actId="1076"/>
          <ac:picMkLst>
            <pc:docMk/>
            <pc:sldMk cId="2354029456" sldId="361"/>
            <ac:picMk id="13" creationId="{21B2BBC3-4F49-97AA-71C0-72C44425F8BB}"/>
          </ac:picMkLst>
        </pc:pic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7" creationId="{D08EE816-2D32-6C44-B59D-3D44D2BBF6C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06.708" v="453" actId="478"/>
          <ac:cxnSpMkLst>
            <pc:docMk/>
            <pc:sldMk cId="2354029456" sldId="36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18" creationId="{66EF2F68-DB8B-1E6A-32B7-BEDA3CB263CB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23" creationId="{530A0393-DF87-7B4B-5E0B-F23F6914BDF8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2" creationId="{15823C75-8954-A256-9F67-F2B758282791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3" creationId="{2A195CE0-742A-9BAD-2042-B3410D25571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34" creationId="{44D75525-84D1-72A3-2867-9AC743FB7234}"/>
          </ac:cxnSpMkLst>
        </pc:cxnChg>
        <pc:cxnChg chg="mod">
          <ac:chgData name="Stuart C Wilde MBE" userId="effe1fc91cccb1d5" providerId="LiveId" clId="{0B7434C0-F6C9-5341-B016-8AA67EE59543}" dt="2023-12-07T16:36:57.189" v="1807" actId="1076"/>
          <ac:cxnSpMkLst>
            <pc:docMk/>
            <pc:sldMk cId="2354029456" sldId="361"/>
            <ac:cxnSpMk id="57" creationId="{64E4DD1C-04C0-F61B-0A69-5213AAC6CE53}"/>
          </ac:cxnSpMkLst>
        </pc:cxnChg>
      </pc:sldChg>
      <pc:sldChg chg="addSp delSp modSp mod">
        <pc:chgData name="Stuart C Wilde MBE" userId="effe1fc91cccb1d5" providerId="LiveId" clId="{0B7434C0-F6C9-5341-B016-8AA67EE59543}" dt="2023-12-07T16:37:14.425" v="1808" actId="1076"/>
        <pc:sldMkLst>
          <pc:docMk/>
          <pc:sldMk cId="1923552325" sldId="362"/>
        </pc:sldMkLst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" creationId="{11556B8F-4E73-9119-A5E5-E0A28E40BF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" creationId="{9019BE3E-15E4-BB4A-74EE-B7C711FE0BB0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18:09.477" v="1066" actId="20577"/>
          <ac:spMkLst>
            <pc:docMk/>
            <pc:sldMk cId="1923552325" sldId="362"/>
            <ac:spMk id="6" creationId="{CA336828-93A1-C014-EB27-DE6D46B76036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2.503" v="454" actId="478"/>
          <ac:spMkLst>
            <pc:docMk/>
            <pc:sldMk cId="1923552325" sldId="36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3.635" v="1067" actId="478"/>
          <ac:spMkLst>
            <pc:docMk/>
            <pc:sldMk cId="1923552325" sldId="36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6" creationId="{2794F944-6481-BC09-5C45-525AD218E00B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37" creationId="{12BCB595-BDDC-C2E0-DB10-4A4722F986D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2" creationId="{FB365A9B-0CDC-1796-B0A3-A0D7E2DFE87A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3" creationId="{3BA2C4E7-FFD7-A0D1-0229-41ADD4750D9C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47" creationId="{0649DD25-121D-308B-713E-8FF790FC3841}"/>
          </ac:spMkLst>
        </pc:spChg>
        <pc:spChg chg="mod">
          <ac:chgData name="Stuart C Wilde MBE" userId="effe1fc91cccb1d5" providerId="LiveId" clId="{0B7434C0-F6C9-5341-B016-8AA67EE59543}" dt="2023-12-07T16:37:14.425" v="1808" actId="1076"/>
          <ac:spMkLst>
            <pc:docMk/>
            <pc:sldMk cId="1923552325" sldId="362"/>
            <ac:spMk id="67" creationId="{DC10B11E-6E8E-1C1B-078D-6AA659BF30DC}"/>
          </ac:spMkLst>
        </pc:sp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6" creationId="{363A861E-D6F4-ED5B-E41E-C8AE523E69A6}"/>
          </ac:picMkLst>
        </pc:picChg>
        <pc:picChg chg="mod">
          <ac:chgData name="Stuart C Wilde MBE" userId="effe1fc91cccb1d5" providerId="LiveId" clId="{0B7434C0-F6C9-5341-B016-8AA67EE59543}" dt="2023-12-07T16:37:14.425" v="1808" actId="1076"/>
          <ac:picMkLst>
            <pc:docMk/>
            <pc:sldMk cId="1923552325" sldId="362"/>
            <ac:picMk id="18" creationId="{6F779592-D542-3E45-4E55-C1CE0E19CFA4}"/>
          </ac:picMkLst>
        </pc:pic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5" creationId="{81AE381C-386A-C42B-962A-CD1E2CEDE08D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2.503" v="454" actId="478"/>
          <ac:cxnSpMkLst>
            <pc:docMk/>
            <pc:sldMk cId="1923552325" sldId="36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38" creationId="{AF6AF157-746B-8A59-2BC1-390AC47DF3AE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44" creationId="{E97B9298-4FC0-5746-C958-715B56BF9497}"/>
          </ac:cxnSpMkLst>
        </pc:cxnChg>
        <pc:cxnChg chg="mod">
          <ac:chgData name="Stuart C Wilde MBE" userId="effe1fc91cccb1d5" providerId="LiveId" clId="{0B7434C0-F6C9-5341-B016-8AA67EE59543}" dt="2023-12-07T16:37:14.425" v="1808" actId="1076"/>
          <ac:cxnSpMkLst>
            <pc:docMk/>
            <pc:sldMk cId="1923552325" sldId="362"/>
            <ac:cxnSpMk id="68" creationId="{B4FFBDF7-F3D6-4E5E-67DC-EF5526235791}"/>
          </ac:cxnSpMkLst>
        </pc:cxnChg>
      </pc:sldChg>
      <pc:sldChg chg="addSp delSp modSp mod">
        <pc:chgData name="Stuart C Wilde MBE" userId="effe1fc91cccb1d5" providerId="LiveId" clId="{0B7434C0-F6C9-5341-B016-8AA67EE59543}" dt="2023-12-07T16:37:35.044" v="1809" actId="1076"/>
        <pc:sldMkLst>
          <pc:docMk/>
          <pc:sldMk cId="3218587579" sldId="363"/>
        </pc:sldMkLst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" creationId="{D021B5AB-CB03-3051-C719-48A98383F713}"/>
          </ac:spMkLst>
        </pc:spChg>
        <pc:spChg chg="add mod">
          <ac:chgData name="Stuart C Wilde MBE" userId="effe1fc91cccb1d5" providerId="LiveId" clId="{0B7434C0-F6C9-5341-B016-8AA67EE59543}" dt="2023-12-05T20:18:26.014" v="1071" actId="20577"/>
          <ac:spMkLst>
            <pc:docMk/>
            <pc:sldMk cId="3218587579" sldId="363"/>
            <ac:spMk id="3" creationId="{E50048D0-2DBB-BACB-C428-C73D6671AC84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7" creationId="{ED32C3CB-8B69-771D-DF53-0347743EB955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3" creationId="{D2E67903-6E89-FA31-6DDD-B7093C3D207A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5" creationId="{4027B758-8F6E-0F94-CDA7-59225B12126D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8" creationId="{790F3E24-9C80-AD5C-3265-BBF197F5188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19" creationId="{B1923E49-F255-A859-CC30-8EBD35203AA7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24" creationId="{60C1A710-6651-B4A1-2450-1DA7DD5FB1CF}"/>
          </ac:spMkLst>
        </pc:spChg>
        <pc:spChg chg="del">
          <ac:chgData name="Stuart C Wilde MBE" userId="effe1fc91cccb1d5" providerId="LiveId" clId="{0B7434C0-F6C9-5341-B016-8AA67EE59543}" dt="2023-12-05T19:57:18.061" v="455" actId="478"/>
          <ac:spMkLst>
            <pc:docMk/>
            <pc:sldMk cId="3218587579" sldId="36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8:18.432" v="1068" actId="478"/>
          <ac:spMkLst>
            <pc:docMk/>
            <pc:sldMk cId="3218587579" sldId="36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2" creationId="{47B50740-B03F-6180-653E-2D3D73856BC0}"/>
          </ac:spMkLst>
        </pc:spChg>
        <pc:spChg chg="mod">
          <ac:chgData name="Stuart C Wilde MBE" userId="effe1fc91cccb1d5" providerId="LiveId" clId="{0B7434C0-F6C9-5341-B016-8AA67EE59543}" dt="2023-12-07T16:37:35.044" v="1809" actId="1076"/>
          <ac:spMkLst>
            <pc:docMk/>
            <pc:sldMk cId="3218587579" sldId="363"/>
            <ac:spMk id="33" creationId="{B749898E-10C6-7550-74BB-861FACCBA093}"/>
          </ac:spMkLst>
        </pc:spChg>
        <pc:picChg chg="mod">
          <ac:chgData name="Stuart C Wilde MBE" userId="effe1fc91cccb1d5" providerId="LiveId" clId="{0B7434C0-F6C9-5341-B016-8AA67EE59543}" dt="2023-12-07T16:37:35.044" v="1809" actId="1076"/>
          <ac:picMkLst>
            <pc:docMk/>
            <pc:sldMk cId="3218587579" sldId="363"/>
            <ac:picMk id="12" creationId="{44238FED-41A6-B38A-877A-587320024675}"/>
          </ac:picMkLst>
        </pc:pic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18.061" v="455" actId="478"/>
          <ac:cxnSpMkLst>
            <pc:docMk/>
            <pc:sldMk cId="3218587579" sldId="36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17" creationId="{BADF8A79-7197-873D-3C88-6AED871FBA4A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2" creationId="{A33CE7AF-698A-B0A0-4310-24288F5CFAC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26" creationId="{D7DA43C8-91A0-B4F2-2920-D4D0C7442FA1}"/>
          </ac:cxnSpMkLst>
        </pc:cxnChg>
        <pc:cxnChg chg="mod">
          <ac:chgData name="Stuart C Wilde MBE" userId="effe1fc91cccb1d5" providerId="LiveId" clId="{0B7434C0-F6C9-5341-B016-8AA67EE59543}" dt="2023-12-07T16:37:35.044" v="1809" actId="1076"/>
          <ac:cxnSpMkLst>
            <pc:docMk/>
            <pc:sldMk cId="3218587579" sldId="363"/>
            <ac:cxnSpMk id="34" creationId="{3FC43055-81B7-7BC8-4C98-461BB33989E0}"/>
          </ac:cxnSpMkLst>
        </pc:cxnChg>
      </pc:sldChg>
      <pc:sldChg chg="addSp delSp modSp mod">
        <pc:chgData name="Stuart C Wilde MBE" userId="effe1fc91cccb1d5" providerId="LiveId" clId="{0B7434C0-F6C9-5341-B016-8AA67EE59543}" dt="2023-12-07T16:37:54.861" v="1810" actId="1076"/>
        <pc:sldMkLst>
          <pc:docMk/>
          <pc:sldMk cId="1050240978" sldId="364"/>
        </pc:sldMkLst>
        <pc:spChg chg="add mod">
          <ac:chgData name="Stuart C Wilde MBE" userId="effe1fc91cccb1d5" providerId="LiveId" clId="{0B7434C0-F6C9-5341-B016-8AA67EE59543}" dt="2023-12-05T20:18:35.384" v="1074" actId="20577"/>
          <ac:spMkLst>
            <pc:docMk/>
            <pc:sldMk cId="1050240978" sldId="364"/>
            <ac:spMk id="2" creationId="{B9762B29-13EF-218A-9AA0-6CB5554C085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" creationId="{AF6CAB3C-3692-1A85-E648-2E1FF26DC909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5" creationId="{36E265FC-1AB6-5F0A-6FBE-F225DC5FEEB5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7" creationId="{DF6C21E9-4E85-387C-A2DB-5A3E51BF4AA8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5" creationId="{8D4A7A7D-A573-4A6F-7E04-A8A8720CC2B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16" creationId="{BE251791-87D9-7C9A-B066-9881B555CBE3}"/>
          </ac:spMkLst>
        </pc:spChg>
        <pc:spChg chg="del">
          <ac:chgData name="Stuart C Wilde MBE" userId="effe1fc91cccb1d5" providerId="LiveId" clId="{0B7434C0-F6C9-5341-B016-8AA67EE59543}" dt="2023-12-05T19:57:25.680" v="456" actId="478"/>
          <ac:spMkLst>
            <pc:docMk/>
            <pc:sldMk cId="1050240978" sldId="36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7" creationId="{8B30C0E9-99C8-CB54-6641-E085E466CEC1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28" creationId="{EBCFA625-2AD8-A43D-EA79-DCB51BE1B12F}"/>
          </ac:spMkLst>
        </pc:spChg>
        <pc:spChg chg="del">
          <ac:chgData name="Stuart C Wilde MBE" userId="effe1fc91cccb1d5" providerId="LiveId" clId="{0B7434C0-F6C9-5341-B016-8AA67EE59543}" dt="2023-12-05T20:18:39.577" v="1075" actId="478"/>
          <ac:spMkLst>
            <pc:docMk/>
            <pc:sldMk cId="1050240978" sldId="36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0" creationId="{4D8D5AFA-0350-0BBC-34DF-7366CDAE1A9C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7" creationId="{BA33F891-B096-7A06-A22B-7E618A032543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38" creationId="{3A596117-91C4-15E0-F8C8-091CEC5C9FB0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2" creationId="{F4EEF875-373A-FF7F-368B-75E88C0279AD}"/>
          </ac:spMkLst>
        </pc:spChg>
        <pc:spChg chg="mod">
          <ac:chgData name="Stuart C Wilde MBE" userId="effe1fc91cccb1d5" providerId="LiveId" clId="{0B7434C0-F6C9-5341-B016-8AA67EE59543}" dt="2023-12-07T16:37:54.861" v="1810" actId="1076"/>
          <ac:spMkLst>
            <pc:docMk/>
            <pc:sldMk cId="1050240978" sldId="364"/>
            <ac:spMk id="43" creationId="{28BC7700-3ADE-6A99-4343-5770626EC25B}"/>
          </ac:spMkLst>
        </pc:sp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6" creationId="{2AA051E3-F903-9E27-1F5D-385090642765}"/>
          </ac:picMkLst>
        </pc:picChg>
        <pc:picChg chg="mod">
          <ac:chgData name="Stuart C Wilde MBE" userId="effe1fc91cccb1d5" providerId="LiveId" clId="{0B7434C0-F6C9-5341-B016-8AA67EE59543}" dt="2023-12-07T16:37:54.861" v="1810" actId="1076"/>
          <ac:picMkLst>
            <pc:docMk/>
            <pc:sldMk cId="1050240978" sldId="364"/>
            <ac:picMk id="46" creationId="{2A8505C9-119F-CF3E-AB7E-0CCC6F7F04EF}"/>
          </ac:picMkLst>
        </pc:pic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25.680" v="456" actId="478"/>
          <ac:cxnSpMkLst>
            <pc:docMk/>
            <pc:sldMk cId="1050240978" sldId="36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2" creationId="{A561BBA1-67E5-D0FE-EA04-D055BEC7EC7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7" creationId="{4FE1DF26-5D94-185B-DB6C-A51EBA72C4D6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18" creationId="{8C1DFF27-100B-7A27-4DCB-902FE828E2C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1" creationId="{D3D7AFBC-BFA2-D55A-49D0-89B4271FC9B8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39" creationId="{6921499D-B97D-8D00-2400-80D62FD4559A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4" creationId="{AC3A6A3E-F106-E53F-EC1F-C9BEC6310F69}"/>
          </ac:cxnSpMkLst>
        </pc:cxnChg>
        <pc:cxnChg chg="mod">
          <ac:chgData name="Stuart C Wilde MBE" userId="effe1fc91cccb1d5" providerId="LiveId" clId="{0B7434C0-F6C9-5341-B016-8AA67EE59543}" dt="2023-12-07T16:37:54.861" v="1810" actId="1076"/>
          <ac:cxnSpMkLst>
            <pc:docMk/>
            <pc:sldMk cId="1050240978" sldId="364"/>
            <ac:cxnSpMk id="47" creationId="{F1E3525D-B73D-A7F9-16A8-106910AAD9F0}"/>
          </ac:cxnSpMkLst>
        </pc:cxnChg>
      </pc:sldChg>
      <pc:sldChg chg="addSp delSp modSp mod">
        <pc:chgData name="Stuart C Wilde MBE" userId="effe1fc91cccb1d5" providerId="LiveId" clId="{0B7434C0-F6C9-5341-B016-8AA67EE59543}" dt="2023-12-05T20:18:54.388" v="1081" actId="20577"/>
        <pc:sldMkLst>
          <pc:docMk/>
          <pc:sldMk cId="3149811312" sldId="365"/>
        </pc:sldMkLst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8:49.293" v="1078" actId="478"/>
          <ac:spMkLst>
            <pc:docMk/>
            <pc:sldMk cId="3149811312" sldId="365"/>
            <ac:spMk id="5" creationId="{CF5EEC04-733D-43C4-7F2F-C1731195FFAF}"/>
          </ac:spMkLst>
        </pc:spChg>
        <pc:spChg chg="add mod">
          <ac:chgData name="Stuart C Wilde MBE" userId="effe1fc91cccb1d5" providerId="LiveId" clId="{0B7434C0-F6C9-5341-B016-8AA67EE59543}" dt="2023-12-05T20:18:54.388" v="1081" actId="20577"/>
          <ac:spMkLst>
            <pc:docMk/>
            <pc:sldMk cId="3149811312" sldId="365"/>
            <ac:spMk id="6" creationId="{04A3AD26-47AD-A2EF-B098-54433C5F6B44}"/>
          </ac:spMkLst>
        </pc:spChg>
        <pc:spChg chg="del">
          <ac:chgData name="Stuart C Wilde MBE" userId="effe1fc91cccb1d5" providerId="LiveId" clId="{0B7434C0-F6C9-5341-B016-8AA67EE59543}" dt="2023-12-05T20:18:44.461" v="1076" actId="478"/>
          <ac:spMkLst>
            <pc:docMk/>
            <pc:sldMk cId="3149811312" sldId="365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1.730" v="457" actId="478"/>
          <ac:spMkLst>
            <pc:docMk/>
            <pc:sldMk cId="3149811312" sldId="365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1.730" v="457" actId="478"/>
          <ac:cxnSpMkLst>
            <pc:docMk/>
            <pc:sldMk cId="3149811312" sldId="365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5T20:19:07.504" v="1087" actId="20577"/>
        <pc:sldMkLst>
          <pc:docMk/>
          <pc:sldMk cId="67876459" sldId="366"/>
        </pc:sldMkLst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4" creationId="{60735DC8-A105-4BD0-A57F-2FFC38AECE84}"/>
          </ac:spMkLst>
        </pc:spChg>
        <pc:spChg chg="add del mod">
          <ac:chgData name="Stuart C Wilde MBE" userId="effe1fc91cccb1d5" providerId="LiveId" clId="{0B7434C0-F6C9-5341-B016-8AA67EE59543}" dt="2023-12-05T20:19:02.344" v="1084" actId="478"/>
          <ac:spMkLst>
            <pc:docMk/>
            <pc:sldMk cId="67876459" sldId="366"/>
            <ac:spMk id="5" creationId="{F1B96A02-7A1A-CF86-8977-35BAAE8835E4}"/>
          </ac:spMkLst>
        </pc:spChg>
        <pc:spChg chg="add mod">
          <ac:chgData name="Stuart C Wilde MBE" userId="effe1fc91cccb1d5" providerId="LiveId" clId="{0B7434C0-F6C9-5341-B016-8AA67EE59543}" dt="2023-12-05T20:19:07.504" v="1087" actId="20577"/>
          <ac:spMkLst>
            <pc:docMk/>
            <pc:sldMk cId="67876459" sldId="366"/>
            <ac:spMk id="6" creationId="{FF32778A-1A89-1FC3-E414-3E51C5D1FD56}"/>
          </ac:spMkLst>
        </pc:spChg>
        <pc:spChg chg="del">
          <ac:chgData name="Stuart C Wilde MBE" userId="effe1fc91cccb1d5" providerId="LiveId" clId="{0B7434C0-F6C9-5341-B016-8AA67EE59543}" dt="2023-12-05T20:18:58.687" v="1082" actId="478"/>
          <ac:spMkLst>
            <pc:docMk/>
            <pc:sldMk cId="67876459" sldId="366"/>
            <ac:spMk id="12" creationId="{F60E1612-525C-D4C8-2C7A-6CF018DEA99C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7:36.409" v="458" actId="478"/>
          <ac:spMkLst>
            <pc:docMk/>
            <pc:sldMk cId="67876459" sldId="366"/>
            <ac:spMk id="25" creationId="{F54BD576-CC82-43DA-A008-C28EF60A448A}"/>
          </ac:spMkLst>
        </pc:sp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36.409" v="458" actId="478"/>
          <ac:cxnSpMkLst>
            <pc:docMk/>
            <pc:sldMk cId="67876459" sldId="366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8:30.343" v="1812" actId="1076"/>
        <pc:sldMkLst>
          <pc:docMk/>
          <pc:sldMk cId="3112061195" sldId="367"/>
        </pc:sldMkLst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6" creationId="{945B4608-41DD-27E4-0B76-BBBAC52810E5}"/>
          </ac:spMkLst>
        </pc:spChg>
        <pc:spChg chg="add mod">
          <ac:chgData name="Stuart C Wilde MBE" userId="effe1fc91cccb1d5" providerId="LiveId" clId="{0B7434C0-F6C9-5341-B016-8AA67EE59543}" dt="2023-12-05T20:19:27.258" v="1095" actId="20577"/>
          <ac:spMkLst>
            <pc:docMk/>
            <pc:sldMk cId="3112061195" sldId="367"/>
            <ac:spMk id="12" creationId="{0EA8E12A-78E3-4CFA-5B92-C6A23965CE87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7:46.532" v="460" actId="478"/>
          <ac:spMkLst>
            <pc:docMk/>
            <pc:sldMk cId="3112061195" sldId="36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19:22.975" v="1092" actId="478"/>
          <ac:spMkLst>
            <pc:docMk/>
            <pc:sldMk cId="3112061195" sldId="36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30.343" v="1812" actId="1076"/>
          <ac:spMkLst>
            <pc:docMk/>
            <pc:sldMk cId="3112061195" sldId="367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5" creationId="{1818CFE8-0740-A271-399F-9879BEDEC729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13" creationId="{8C0BF198-EF0C-F8D5-D191-66A7131434DE}"/>
          </ac:picMkLst>
        </pc:picChg>
        <pc:picChg chg="mod">
          <ac:chgData name="Stuart C Wilde MBE" userId="effe1fc91cccb1d5" providerId="LiveId" clId="{0B7434C0-F6C9-5341-B016-8AA67EE59543}" dt="2023-12-07T16:38:30.343" v="1812" actId="1076"/>
          <ac:picMkLst>
            <pc:docMk/>
            <pc:sldMk cId="3112061195" sldId="367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46.532" v="460" actId="478"/>
          <ac:cxnSpMkLst>
            <pc:docMk/>
            <pc:sldMk cId="3112061195" sldId="36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8:30.343" v="1812" actId="1076"/>
          <ac:cxnSpMkLst>
            <pc:docMk/>
            <pc:sldMk cId="3112061195" sldId="367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38:40.673" v="1813" actId="1076"/>
        <pc:sldMkLst>
          <pc:docMk/>
          <pc:sldMk cId="781333668" sldId="368"/>
        </pc:sldMkLst>
        <pc:spChg chg="add mod">
          <ac:chgData name="Stuart C Wilde MBE" userId="effe1fc91cccb1d5" providerId="LiveId" clId="{0B7434C0-F6C9-5341-B016-8AA67EE59543}" dt="2023-12-05T20:19:36.831" v="1099" actId="20577"/>
          <ac:spMkLst>
            <pc:docMk/>
            <pc:sldMk cId="781333668" sldId="368"/>
            <ac:spMk id="2" creationId="{21E47A8C-F000-9321-70D6-C5D6C0B2AA70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" creationId="{EAEAE9E2-8636-FE11-48AD-CF57EB3660EC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2" creationId="{A3BB9C3F-43C3-860A-9C65-84B8AD6BE990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0" creationId="{B3FCEEF5-E907-7E6E-9435-2EC6B5DDF7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22" creationId="{EBB640C4-68FA-24D4-56EB-B40B804E23C6}"/>
          </ac:spMkLst>
        </pc:spChg>
        <pc:spChg chg="del">
          <ac:chgData name="Stuart C Wilde MBE" userId="effe1fc91cccb1d5" providerId="LiveId" clId="{0B7434C0-F6C9-5341-B016-8AA67EE59543}" dt="2023-12-05T19:57:51.404" v="461" actId="478"/>
          <ac:spMkLst>
            <pc:docMk/>
            <pc:sldMk cId="781333668" sldId="36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32.040" v="1096" actId="478"/>
          <ac:spMkLst>
            <pc:docMk/>
            <pc:sldMk cId="781333668" sldId="36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38:40.673" v="1813" actId="1076"/>
          <ac:spMkLst>
            <pc:docMk/>
            <pc:sldMk cId="781333668" sldId="368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7" creationId="{DC8D9B9A-240E-0008-9621-EE1272F0993D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2" creationId="{39FE44E4-07EE-8E7A-AF61-70828D9B0510}"/>
          </ac:picMkLst>
        </pc:picChg>
        <pc:picChg chg="mod">
          <ac:chgData name="Stuart C Wilde MBE" userId="effe1fc91cccb1d5" providerId="LiveId" clId="{0B7434C0-F6C9-5341-B016-8AA67EE59543}" dt="2023-12-07T16:38:40.673" v="1813" actId="1076"/>
          <ac:picMkLst>
            <pc:docMk/>
            <pc:sldMk cId="781333668" sldId="368"/>
            <ac:picMk id="47" creationId="{DBA96575-0498-5CD0-0AE5-11142FBE737F}"/>
          </ac:picMkLst>
        </pc:pic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6" creationId="{FF957B6F-701B-7F5D-71EB-B3BCCA4A24A6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7:51.404" v="461" actId="478"/>
          <ac:cxnSpMkLst>
            <pc:docMk/>
            <pc:sldMk cId="781333668" sldId="36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16" creationId="{DDEA2ED4-9027-3439-1F2D-31C8E0FF02F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1" creationId="{A1FBE321-2CCA-5801-6CEC-0886C605AAD3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26" creationId="{6B94156E-D18B-603A-83A9-0EB283D4EDE0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34" creationId="{8B60A81D-D7AD-92EE-BF90-22813BC44182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38:40.673" v="1813" actId="1076"/>
          <ac:cxnSpMkLst>
            <pc:docMk/>
            <pc:sldMk cId="781333668" sldId="368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5T20:20:01.558" v="1109" actId="20577"/>
        <pc:sldMkLst>
          <pc:docMk/>
          <pc:sldMk cId="3208151322" sldId="369"/>
        </pc:sldMkLst>
        <pc:spChg chg="add mod">
          <ac:chgData name="Stuart C Wilde MBE" userId="effe1fc91cccb1d5" providerId="LiveId" clId="{0B7434C0-F6C9-5341-B016-8AA67EE59543}" dt="2023-12-05T20:20:01.558" v="1109" actId="20577"/>
          <ac:spMkLst>
            <pc:docMk/>
            <pc:sldMk cId="3208151322" sldId="369"/>
            <ac:spMk id="2" creationId="{CB710F9E-4B27-7B01-0030-8FB8E5F18230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01.620" v="463" actId="478"/>
          <ac:spMkLst>
            <pc:docMk/>
            <pc:sldMk cId="3208151322" sldId="36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19:57.531" v="1106" actId="478"/>
          <ac:spMkLst>
            <pc:docMk/>
            <pc:sldMk cId="3208151322" sldId="369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1.620" v="463" actId="478"/>
          <ac:cxnSpMkLst>
            <pc:docMk/>
            <pc:sldMk cId="3208151322" sldId="369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11.095" v="1815" actId="1076"/>
        <pc:sldMkLst>
          <pc:docMk/>
          <pc:sldMk cId="824395005" sldId="370"/>
        </pc:sldMkLst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" creationId="{376FA634-7533-D0BC-4841-7F62A9F9921E}"/>
          </ac:spMkLst>
        </pc:spChg>
        <pc:spChg chg="add mod">
          <ac:chgData name="Stuart C Wilde MBE" userId="effe1fc91cccb1d5" providerId="LiveId" clId="{0B7434C0-F6C9-5341-B016-8AA67EE59543}" dt="2023-12-05T20:20:10.986" v="1113" actId="20577"/>
          <ac:spMkLst>
            <pc:docMk/>
            <pc:sldMk cId="824395005" sldId="370"/>
            <ac:spMk id="3" creationId="{B01CF80E-71F3-0A2C-62D9-CF0847A59245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2" creationId="{4704B9B3-98D9-D422-6910-32FE943B912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3" creationId="{3F7DC142-A3E5-184F-74C0-F7258C8B0EF0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19" creationId="{226D1B19-CDC4-120C-B9A6-86BDA70D8874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0" creationId="{7B25BC3B-FDCC-4393-1348-E53490CB04F2}"/>
          </ac:spMkLst>
        </pc:spChg>
        <pc:spChg chg="del">
          <ac:chgData name="Stuart C Wilde MBE" userId="effe1fc91cccb1d5" providerId="LiveId" clId="{0B7434C0-F6C9-5341-B016-8AA67EE59543}" dt="2023-12-05T19:58:06.537" v="464" actId="478"/>
          <ac:spMkLst>
            <pc:docMk/>
            <pc:sldMk cId="824395005" sldId="370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28" creationId="{E416BEDA-B0BA-9442-EA12-E8ECBB5980D0}"/>
          </ac:spMkLst>
        </pc:spChg>
        <pc:spChg chg="del">
          <ac:chgData name="Stuart C Wilde MBE" userId="effe1fc91cccb1d5" providerId="LiveId" clId="{0B7434C0-F6C9-5341-B016-8AA67EE59543}" dt="2023-12-05T20:20:06.499" v="1110" actId="478"/>
          <ac:spMkLst>
            <pc:docMk/>
            <pc:sldMk cId="824395005" sldId="370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2" creationId="{83C0613E-9B1C-70BF-B27A-258C11FFAF86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34" creationId="{53520E7C-BE5A-303B-F399-2A36DDD91831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0" creationId="{C24F2F02-C64E-C4B0-1AE6-4E2D4CDE260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46" creationId="{CADA3A85-C15D-45CE-484D-3BA3B6C01DF8}"/>
          </ac:spMkLst>
        </pc:spChg>
        <pc:spChg chg="mod">
          <ac:chgData name="Stuart C Wilde MBE" userId="effe1fc91cccb1d5" providerId="LiveId" clId="{0B7434C0-F6C9-5341-B016-8AA67EE59543}" dt="2023-12-07T16:39:11.095" v="1815" actId="1076"/>
          <ac:spMkLst>
            <pc:docMk/>
            <pc:sldMk cId="824395005" sldId="370"/>
            <ac:spMk id="55" creationId="{4722C274-FC6E-BB56-24FD-12D595715D58}"/>
          </ac:spMkLst>
        </pc:sp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22" creationId="{C62D9E7F-D113-5514-CA8F-98524BAD59DB}"/>
          </ac:picMkLst>
        </pc:picChg>
        <pc:picChg chg="mod">
          <ac:chgData name="Stuart C Wilde MBE" userId="effe1fc91cccb1d5" providerId="LiveId" clId="{0B7434C0-F6C9-5341-B016-8AA67EE59543}" dt="2023-12-07T16:39:11.095" v="1815" actId="1076"/>
          <ac:picMkLst>
            <pc:docMk/>
            <pc:sldMk cId="824395005" sldId="370"/>
            <ac:picMk id="33" creationId="{953140A2-D454-912C-9A63-81D73A73C034}"/>
          </ac:picMkLst>
        </pc:pic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06.537" v="464" actId="478"/>
          <ac:cxnSpMkLst>
            <pc:docMk/>
            <pc:sldMk cId="824395005" sldId="370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1" creationId="{090FD3B9-1DED-1AAE-2E7B-431CE69BED50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4" creationId="{60A7F8AC-8125-C4D8-AC12-159CFF1C2BFD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26" creationId="{4D19FEFC-ADD8-7183-B510-518571CBF144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0" creationId="{504000F1-BFCE-4201-54D0-B5F5F81591D2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5" creationId="{9705AF95-F58B-5626-4EDA-CBC1C48D15C6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8" creationId="{BC84B935-BC90-82F5-F4AB-14842C901E41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39" creationId="{8109D552-8381-A83C-2849-5B7E97B66DFF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41" creationId="{2EEE4207-0004-82DA-DCBB-9C602FB3E343}"/>
          </ac:cxnSpMkLst>
        </pc:cxnChg>
        <pc:cxnChg chg="mod">
          <ac:chgData name="Stuart C Wilde MBE" userId="effe1fc91cccb1d5" providerId="LiveId" clId="{0B7434C0-F6C9-5341-B016-8AA67EE59543}" dt="2023-12-07T16:39:11.095" v="1815" actId="1076"/>
          <ac:cxnSpMkLst>
            <pc:docMk/>
            <pc:sldMk cId="824395005" sldId="370"/>
            <ac:cxnSpMk id="56" creationId="{A0BC5B1A-6A0B-FD3D-CD35-1CD3BEDCBDC3}"/>
          </ac:cxnSpMkLst>
        </pc:cxnChg>
      </pc:sldChg>
      <pc:sldChg chg="addSp delSp modSp mod">
        <pc:chgData name="Stuart C Wilde MBE" userId="effe1fc91cccb1d5" providerId="LiveId" clId="{0B7434C0-F6C9-5341-B016-8AA67EE59543}" dt="2023-12-05T20:20:20.255" v="1117" actId="20577"/>
        <pc:sldMkLst>
          <pc:docMk/>
          <pc:sldMk cId="3980503395" sldId="371"/>
        </pc:sldMkLst>
        <pc:spChg chg="add mod">
          <ac:chgData name="Stuart C Wilde MBE" userId="effe1fc91cccb1d5" providerId="LiveId" clId="{0B7434C0-F6C9-5341-B016-8AA67EE59543}" dt="2023-12-05T20:20:20.255" v="1117" actId="20577"/>
          <ac:spMkLst>
            <pc:docMk/>
            <pc:sldMk cId="3980503395" sldId="371"/>
            <ac:spMk id="3" creationId="{505C6E03-125D-49DA-7BF9-449F221A26EB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4.243" v="465" actId="478"/>
          <ac:spMkLst>
            <pc:docMk/>
            <pc:sldMk cId="3980503395" sldId="37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15.676" v="1114" actId="478"/>
          <ac:spMkLst>
            <pc:docMk/>
            <pc:sldMk cId="3980503395" sldId="371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4.243" v="465" actId="478"/>
          <ac:cxnSpMkLst>
            <pc:docMk/>
            <pc:sldMk cId="3980503395" sldId="371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27.189" v="1816" actId="1076"/>
        <pc:sldMkLst>
          <pc:docMk/>
          <pc:sldMk cId="1116954973" sldId="372"/>
        </pc:sldMkLst>
        <pc:spChg chg="add mod">
          <ac:chgData name="Stuart C Wilde MBE" userId="effe1fc91cccb1d5" providerId="LiveId" clId="{0B7434C0-F6C9-5341-B016-8AA67EE59543}" dt="2023-12-05T20:20:29.581" v="1121" actId="20577"/>
          <ac:spMkLst>
            <pc:docMk/>
            <pc:sldMk cId="1116954973" sldId="372"/>
            <ac:spMk id="2" creationId="{A040F126-E8FD-1BD8-0BE7-0896C5217AB8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27.189" v="1816" actId="1076"/>
          <ac:spMkLst>
            <pc:docMk/>
            <pc:sldMk cId="1116954973" sldId="372"/>
            <ac:spMk id="12" creationId="{FB8385FB-0435-5AA6-CFBF-1D4A60D83BBE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19.417" v="466" actId="478"/>
          <ac:spMkLst>
            <pc:docMk/>
            <pc:sldMk cId="1116954973" sldId="372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25.260" v="1118" actId="478"/>
          <ac:spMkLst>
            <pc:docMk/>
            <pc:sldMk cId="1116954973" sldId="372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39:27.189" v="1816" actId="1076"/>
          <ac:picMkLst>
            <pc:docMk/>
            <pc:sldMk cId="1116954973" sldId="372"/>
            <ac:picMk id="7" creationId="{FB000369-8B4F-3174-97F0-63BBA2886864}"/>
          </ac:picMkLst>
        </pc:pic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19.417" v="466" actId="478"/>
          <ac:cxnSpMkLst>
            <pc:docMk/>
            <pc:sldMk cId="1116954973" sldId="372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39:38.143" v="1817" actId="1076"/>
        <pc:sldMkLst>
          <pc:docMk/>
          <pc:sldMk cId="666556267" sldId="373"/>
        </pc:sldMkLst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" creationId="{89800A8C-28D2-DB83-F4BA-020EEA793FE5}"/>
          </ac:spMkLst>
        </pc:spChg>
        <pc:spChg chg="add mod">
          <ac:chgData name="Stuart C Wilde MBE" userId="effe1fc91cccb1d5" providerId="LiveId" clId="{0B7434C0-F6C9-5341-B016-8AA67EE59543}" dt="2023-12-05T20:20:37.981" v="1124" actId="20577"/>
          <ac:spMkLst>
            <pc:docMk/>
            <pc:sldMk cId="666556267" sldId="373"/>
            <ac:spMk id="3" creationId="{CD49D518-41C2-2E36-C706-B7D7789454C3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6" creationId="{90CC0A86-806A-052B-FD58-37297F1B666F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2" creationId="{DF6AD73E-73D9-ADB1-3232-5CABF6DBA21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3" creationId="{4981925B-D017-6EBC-0347-E0DA3ED8F225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5" creationId="{19235A20-F567-CB2A-AED6-FECE6E79633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17" creationId="{25F5AF51-7C63-7A5E-A252-70C6247B13C2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1" creationId="{75A5E468-510F-80EC-47E4-1B58F5F85F74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23" creationId="{7A9BEF2F-42EB-7067-EFC5-C30A5E96658B}"/>
          </ac:spMkLst>
        </pc:spChg>
        <pc:spChg chg="del">
          <ac:chgData name="Stuart C Wilde MBE" userId="effe1fc91cccb1d5" providerId="LiveId" clId="{0B7434C0-F6C9-5341-B016-8AA67EE59543}" dt="2023-12-05T19:58:24.585" v="467" actId="478"/>
          <ac:spMkLst>
            <pc:docMk/>
            <pc:sldMk cId="666556267" sldId="37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0:40.969" v="1125" actId="478"/>
          <ac:spMkLst>
            <pc:docMk/>
            <pc:sldMk cId="666556267" sldId="37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38.143" v="1817" actId="1076"/>
          <ac:spMkLst>
            <pc:docMk/>
            <pc:sldMk cId="666556267" sldId="373"/>
            <ac:spMk id="44" creationId="{537BD8D2-3EF1-F3FE-D13A-77DD32FBC937}"/>
          </ac:spMkLst>
        </pc:sp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5" creationId="{C39C7DBF-39C0-6D61-BC67-E948692852DC}"/>
          </ac:picMkLst>
        </pc:picChg>
        <pc:picChg chg="mod">
          <ac:chgData name="Stuart C Wilde MBE" userId="effe1fc91cccb1d5" providerId="LiveId" clId="{0B7434C0-F6C9-5341-B016-8AA67EE59543}" dt="2023-12-07T16:39:38.143" v="1817" actId="1076"/>
          <ac:picMkLst>
            <pc:docMk/>
            <pc:sldMk cId="666556267" sldId="373"/>
            <ac:picMk id="28" creationId="{F8FF0275-1E28-E28C-B350-C9908CFE1BA4}"/>
          </ac:picMkLst>
        </pc:pic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7" creationId="{41A22047-D561-03E7-3BB3-4A00D00700B3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4.585" v="467" actId="478"/>
          <ac:cxnSpMkLst>
            <pc:docMk/>
            <pc:sldMk cId="666556267" sldId="37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6" creationId="{A566DDD1-E6F0-D6AC-B3C9-49A9E2F2FFE4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18" creationId="{2EE35BE5-4F63-690F-831F-BB1E6A923E73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0" creationId="{6FA50149-67EE-5E85-E368-9D2E7DD83C89}"/>
          </ac:cxnSpMkLst>
        </pc:cxnChg>
        <pc:cxnChg chg="mod">
          <ac:chgData name="Stuart C Wilde MBE" userId="effe1fc91cccb1d5" providerId="LiveId" clId="{0B7434C0-F6C9-5341-B016-8AA67EE59543}" dt="2023-12-07T16:39:38.143" v="1817" actId="1076"/>
          <ac:cxnSpMkLst>
            <pc:docMk/>
            <pc:sldMk cId="666556267" sldId="373"/>
            <ac:cxnSpMk id="22" creationId="{A4912836-9D59-99D1-6D14-8E6B948DDE38}"/>
          </ac:cxnSpMkLst>
        </pc:cxnChg>
      </pc:sldChg>
      <pc:sldChg chg="addSp delSp modSp mod">
        <pc:chgData name="Stuart C Wilde MBE" userId="effe1fc91cccb1d5" providerId="LiveId" clId="{0B7434C0-F6C9-5341-B016-8AA67EE59543}" dt="2023-12-07T16:39:48.546" v="1818" actId="1076"/>
        <pc:sldMkLst>
          <pc:docMk/>
          <pc:sldMk cId="2642729713" sldId="374"/>
        </pc:sldMkLst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29.777" v="1129" actId="20577"/>
          <ac:spMkLst>
            <pc:docMk/>
            <pc:sldMk cId="2642729713" sldId="374"/>
            <ac:spMk id="5" creationId="{F30F70A5-B485-279A-6CCC-D9DABFA9113D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8:28.922" v="468" actId="478"/>
          <ac:spMkLst>
            <pc:docMk/>
            <pc:sldMk cId="2642729713" sldId="37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0:46.872" v="1126" actId="478"/>
          <ac:spMkLst>
            <pc:docMk/>
            <pc:sldMk cId="2642729713" sldId="37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39:48.546" v="1818" actId="1076"/>
          <ac:spMkLst>
            <pc:docMk/>
            <pc:sldMk cId="2642729713" sldId="374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5" creationId="{0E7412FE-76BC-8F34-ACCD-1B6C5CF3A6AD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19" creationId="{9A4D3102-3722-31F9-A042-D07A4A4DFE86}"/>
          </ac:picMkLst>
        </pc:picChg>
        <pc:picChg chg="mod">
          <ac:chgData name="Stuart C Wilde MBE" userId="effe1fc91cccb1d5" providerId="LiveId" clId="{0B7434C0-F6C9-5341-B016-8AA67EE59543}" dt="2023-12-07T16:39:48.546" v="1818" actId="1076"/>
          <ac:picMkLst>
            <pc:docMk/>
            <pc:sldMk cId="2642729713" sldId="374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28.922" v="468" actId="478"/>
          <ac:cxnSpMkLst>
            <pc:docMk/>
            <pc:sldMk cId="2642729713" sldId="37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39:48.546" v="1818" actId="1076"/>
          <ac:cxnSpMkLst>
            <pc:docMk/>
            <pc:sldMk cId="2642729713" sldId="374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0:04.595" v="1819" actId="1076"/>
        <pc:sldMkLst>
          <pc:docMk/>
          <pc:sldMk cId="3791068597" sldId="375"/>
        </pc:sldMkLst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" creationId="{5A93B09E-7111-B24C-76E8-E33E4C71FF2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" creationId="{F33F70EC-3CF5-F744-FA00-A2CCE49C7382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1:40.240" v="1133" actId="20577"/>
          <ac:spMkLst>
            <pc:docMk/>
            <pc:sldMk cId="3791068597" sldId="375"/>
            <ac:spMk id="7" creationId="{989C9679-EBF1-5CAC-825D-EC963B35BB83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1" creationId="{172ACC77-9E80-C056-5103-E5C4FE3B483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2" creationId="{24248694-A22C-680E-D9F5-337848D8844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23" creationId="{E86CE374-F8D9-1D63-DBD3-6C4B3141C361}"/>
          </ac:spMkLst>
        </pc:spChg>
        <pc:spChg chg="del">
          <ac:chgData name="Stuart C Wilde MBE" userId="effe1fc91cccb1d5" providerId="LiveId" clId="{0B7434C0-F6C9-5341-B016-8AA67EE59543}" dt="2023-12-05T19:58:33.985" v="469" actId="478"/>
          <ac:spMkLst>
            <pc:docMk/>
            <pc:sldMk cId="3791068597" sldId="37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34.938" v="1130" actId="478"/>
          <ac:spMkLst>
            <pc:docMk/>
            <pc:sldMk cId="3791068597" sldId="37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0" creationId="{02943B4E-10B1-9A6A-6C30-1613D380FB2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39" creationId="{6144C97A-1A13-61DC-CEC4-CD18FF7F7607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46" creationId="{806136B2-7339-8D63-DB4E-76F0808BFF0F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8" creationId="{C14F99BF-AD13-F5A7-1A23-1BEE00C1A68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59" creationId="{2F8F999E-EF4D-FEA2-87D7-30204193A90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1" creationId="{3DA28632-352C-B195-8B8F-6C426BFED4EB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2" creationId="{F16A2DD9-E13B-55EF-0021-76658351D81C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6" creationId="{CF77086D-43B3-91E5-6CC8-E30EE5E6ED21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68" creationId="{45DDA4CD-D502-FAD2-DDA8-234D21CD9992}"/>
          </ac:spMkLst>
        </pc:spChg>
        <pc:spChg chg="mod">
          <ac:chgData name="Stuart C Wilde MBE" userId="effe1fc91cccb1d5" providerId="LiveId" clId="{0B7434C0-F6C9-5341-B016-8AA67EE59543}" dt="2023-12-07T16:40:04.595" v="1819" actId="1076"/>
          <ac:spMkLst>
            <pc:docMk/>
            <pc:sldMk cId="3791068597" sldId="375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6" creationId="{C3007169-00E8-A529-A18F-E4B557618222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12" creationId="{F649CAAB-DF1C-86FF-C8EE-2F9A952EC7E5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36" creationId="{FA0876B9-5ACE-0863-9C02-7361B26BFF9A}"/>
          </ac:picMkLst>
        </pc:picChg>
        <pc:picChg chg="mod">
          <ac:chgData name="Stuart C Wilde MBE" userId="effe1fc91cccb1d5" providerId="LiveId" clId="{0B7434C0-F6C9-5341-B016-8AA67EE59543}" dt="2023-12-07T16:40:04.595" v="1819" actId="1076"/>
          <ac:picMkLst>
            <pc:docMk/>
            <pc:sldMk cId="3791068597" sldId="375"/>
            <ac:picMk id="57" creationId="{00FEF779-4131-76FA-74B4-DA1B9FD91E00}"/>
          </ac:picMkLst>
        </pc:pic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" creationId="{057A2C25-7116-C9B9-23BA-F1A0EA443AD3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3.985" v="469" actId="478"/>
          <ac:cxnSpMkLst>
            <pc:docMk/>
            <pc:sldMk cId="3791068597" sldId="37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4" creationId="{C393A126-80D7-5645-3BC8-CDDD4381645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6" creationId="{415236CA-11BE-7ED9-50E3-C14FEB7146A3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27" creationId="{0328067B-70D8-93BB-FE42-BBC636E2BCC0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1" creationId="{A82DE0C9-0D14-8BB7-6E50-62785F2CAF55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2" creationId="{3E42474D-8060-5A47-55D6-8D735B0FBECD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8" creationId="{9897AFA2-6BBC-7220-F4E2-DEBF91600438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3" creationId="{B6A81C12-D96D-73B7-75D1-8377AF059B24}"/>
          </ac:cxnSpMkLst>
        </pc:cxnChg>
        <pc:cxnChg chg="mod">
          <ac:chgData name="Stuart C Wilde MBE" userId="effe1fc91cccb1d5" providerId="LiveId" clId="{0B7434C0-F6C9-5341-B016-8AA67EE59543}" dt="2023-12-07T16:40:04.595" v="1819" actId="1076"/>
          <ac:cxnSpMkLst>
            <pc:docMk/>
            <pc:sldMk cId="3791068597" sldId="375"/>
            <ac:cxnSpMk id="67" creationId="{64C75240-5F31-3DD2-4C6D-71C1F10B8DD3}"/>
          </ac:cxnSpMkLst>
        </pc:cxnChg>
      </pc:sldChg>
      <pc:sldChg chg="addSp delSp modSp mod">
        <pc:chgData name="Stuart C Wilde MBE" userId="effe1fc91cccb1d5" providerId="LiveId" clId="{0B7434C0-F6C9-5341-B016-8AA67EE59543}" dt="2023-12-07T16:40:16.009" v="1820" actId="1076"/>
        <pc:sldMkLst>
          <pc:docMk/>
          <pc:sldMk cId="1616356028" sldId="376"/>
        </pc:sldMkLst>
        <pc:spChg chg="add mod">
          <ac:chgData name="Stuart C Wilde MBE" userId="effe1fc91cccb1d5" providerId="LiveId" clId="{0B7434C0-F6C9-5341-B016-8AA67EE59543}" dt="2023-12-05T20:21:51.390" v="1137" actId="20577"/>
          <ac:spMkLst>
            <pc:docMk/>
            <pc:sldMk cId="1616356028" sldId="376"/>
            <ac:spMk id="2" creationId="{B56F3456-8C7E-EB9B-80D8-D92C6312896F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1" creationId="{E2440B21-776F-4403-7783-2D6FC5529CB8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23" creationId="{8C7B37ED-DA24-4951-EBBE-C72548E7C878}"/>
          </ac:spMkLst>
        </pc:spChg>
        <pc:spChg chg="del">
          <ac:chgData name="Stuart C Wilde MBE" userId="effe1fc91cccb1d5" providerId="LiveId" clId="{0B7434C0-F6C9-5341-B016-8AA67EE59543}" dt="2023-12-05T19:58:39.159" v="470" actId="478"/>
          <ac:spMkLst>
            <pc:docMk/>
            <pc:sldMk cId="1616356028" sldId="376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1:45.778" v="1134" actId="478"/>
          <ac:spMkLst>
            <pc:docMk/>
            <pc:sldMk cId="1616356028" sldId="37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35" creationId="{D4E60ECF-ED3A-8F26-FDF2-97495D89D7C5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2" creationId="{877555A3-AF51-6C4F-7C59-931F3A3BE83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3" creationId="{68601C61-44F3-102E-A6F7-86DF164B328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7" creationId="{90A80714-BB48-F1F5-D722-7EE8E86E59A3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8" creationId="{17095F75-FDB2-2A81-1067-A4BBCA872E0F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79" creationId="{9B91D9F0-9FED-3234-2C2A-BD65AF9A292D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0" creationId="{895044CD-BFB8-9F29-26BF-71B408CAAAAB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1" creationId="{AD738CEA-100A-42A9-CA36-6C3271CFD2D6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2" creationId="{C2196C63-B20D-D664-B58B-6A22F8A8D3E7}"/>
          </ac:spMkLst>
        </pc:spChg>
        <pc:spChg chg="mod">
          <ac:chgData name="Stuart C Wilde MBE" userId="effe1fc91cccb1d5" providerId="LiveId" clId="{0B7434C0-F6C9-5341-B016-8AA67EE59543}" dt="2023-12-07T16:40:16.009" v="1820" actId="1076"/>
          <ac:spMkLst>
            <pc:docMk/>
            <pc:sldMk cId="1616356028" sldId="376"/>
            <ac:spMk id="87" creationId="{A687E4D5-1D0F-FC83-C4C8-5E44CFCD2BE1}"/>
          </ac:spMkLst>
        </pc:sp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5" creationId="{1AB79D03-7932-DB69-1070-3DDF48C1FCA5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6" creationId="{7F9F6630-6D05-656C-BC0E-3EE110D61543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" creationId="{D7FB575F-3EF3-4771-D26A-D12809AD4EFF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12" creationId="{40E876D1-C782-9916-ADA1-F40C64CDA58C}"/>
          </ac:picMkLst>
        </pc:picChg>
        <pc:picChg chg="mod">
          <ac:chgData name="Stuart C Wilde MBE" userId="effe1fc91cccb1d5" providerId="LiveId" clId="{0B7434C0-F6C9-5341-B016-8AA67EE59543}" dt="2023-12-07T16:40:16.009" v="1820" actId="1076"/>
          <ac:picMkLst>
            <pc:docMk/>
            <pc:sldMk cId="1616356028" sldId="376"/>
            <ac:picMk id="70" creationId="{22F7EE63-1BD1-8D25-71C1-6B35D72AB696}"/>
          </ac:picMkLst>
        </pc:pic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39.159" v="470" actId="478"/>
          <ac:cxnSpMkLst>
            <pc:docMk/>
            <pc:sldMk cId="1616356028" sldId="37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24" creationId="{1414D701-0C3A-4827-98B7-6358222CA845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40" creationId="{ACF28678-7046-9E52-504F-1169733BAA57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55" creationId="{ED8AF2CC-7E39-3A04-C4F5-A28CD016549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4" creationId="{98AAF103-5E5C-216B-CE41-C1803D3A482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76" creationId="{66969764-317A-A5C8-026C-3C1743E2C913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3" creationId="{BB7A4EBF-A23D-66A4-3580-136C8334EA6E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4" creationId="{6CA430B8-B20C-AD7B-9235-1DC184CBAFAC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5" creationId="{9FCB6355-8ADE-61D7-8FE0-3708E16530F9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6" creationId="{0DE1B354-4888-A59E-7D45-5FF729D3F67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8" creationId="{80798E84-DFF6-846F-7364-FD80368426D8}"/>
          </ac:cxnSpMkLst>
        </pc:cxnChg>
        <pc:cxnChg chg="mod">
          <ac:chgData name="Stuart C Wilde MBE" userId="effe1fc91cccb1d5" providerId="LiveId" clId="{0B7434C0-F6C9-5341-B016-8AA67EE59543}" dt="2023-12-07T16:40:16.009" v="1820" actId="1076"/>
          <ac:cxnSpMkLst>
            <pc:docMk/>
            <pc:sldMk cId="1616356028" sldId="376"/>
            <ac:cxnSpMk id="89" creationId="{4EBC6EDC-376A-D9E2-0ADC-14806341FF2C}"/>
          </ac:cxnSpMkLst>
        </pc:cxnChg>
      </pc:sldChg>
      <pc:sldChg chg="addSp delSp modSp mod">
        <pc:chgData name="Stuart C Wilde MBE" userId="effe1fc91cccb1d5" providerId="LiveId" clId="{0B7434C0-F6C9-5341-B016-8AA67EE59543}" dt="2023-12-07T16:40:25.240" v="1821" actId="1076"/>
        <pc:sldMkLst>
          <pc:docMk/>
          <pc:sldMk cId="1120530520" sldId="377"/>
        </pc:sldMkLst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" creationId="{C58EDE75-F3B9-5FD3-AC29-97381C9A2279}"/>
          </ac:spMkLst>
        </pc:spChg>
        <pc:spChg chg="add mod">
          <ac:chgData name="Stuart C Wilde MBE" userId="effe1fc91cccb1d5" providerId="LiveId" clId="{0B7434C0-F6C9-5341-B016-8AA67EE59543}" dt="2023-12-05T20:22:01.314" v="1141" actId="20577"/>
          <ac:spMkLst>
            <pc:docMk/>
            <pc:sldMk cId="1120530520" sldId="377"/>
            <ac:spMk id="3" creationId="{87F7798C-394B-38E8-DA77-A5B7BF93F626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5" creationId="{DDDD6205-AE4D-A74E-FA52-09FF9DF59BDB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5" creationId="{D6485B91-1E1B-7CB3-5B45-9F3D4D0BE785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19" creationId="{D639D14E-5BDB-D72B-3E38-85EEC82B7B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4" creationId="{F6F13A57-D1BE-0425-7249-6C783511F78F}"/>
          </ac:spMkLst>
        </pc:spChg>
        <pc:spChg chg="del">
          <ac:chgData name="Stuart C Wilde MBE" userId="effe1fc91cccb1d5" providerId="LiveId" clId="{0B7434C0-F6C9-5341-B016-8AA67EE59543}" dt="2023-12-05T19:58:43.648" v="471" actId="478"/>
          <ac:spMkLst>
            <pc:docMk/>
            <pc:sldMk cId="1120530520" sldId="37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26" creationId="{5C17C401-3BC1-7F0C-AEFA-BE706A8A6FD0}"/>
          </ac:spMkLst>
        </pc:spChg>
        <pc:spChg chg="del">
          <ac:chgData name="Stuart C Wilde MBE" userId="effe1fc91cccb1d5" providerId="LiveId" clId="{0B7434C0-F6C9-5341-B016-8AA67EE59543}" dt="2023-12-05T20:21:56.458" v="1138" actId="478"/>
          <ac:spMkLst>
            <pc:docMk/>
            <pc:sldMk cId="1120530520" sldId="37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1" creationId="{C2EC6B3F-A2CE-DCA1-AE65-D9A5534ECCA0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2" creationId="{26D650E0-721A-7977-DDCC-F3D602B5865B}"/>
          </ac:spMkLst>
        </pc:spChg>
        <pc:spChg chg="mod">
          <ac:chgData name="Stuart C Wilde MBE" userId="effe1fc91cccb1d5" providerId="LiveId" clId="{0B7434C0-F6C9-5341-B016-8AA67EE59543}" dt="2023-12-07T16:40:25.240" v="1821" actId="1076"/>
          <ac:spMkLst>
            <pc:docMk/>
            <pc:sldMk cId="1120530520" sldId="377"/>
            <ac:spMk id="34" creationId="{D5A24772-EC8B-1A87-D16E-A127A2154017}"/>
          </ac:spMkLst>
        </pc:sp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6" creationId="{6E7DCB19-96B5-F933-1E76-48541667EFE4}"/>
          </ac:picMkLst>
        </pc:picChg>
        <pc:picChg chg="mod">
          <ac:chgData name="Stuart C Wilde MBE" userId="effe1fc91cccb1d5" providerId="LiveId" clId="{0B7434C0-F6C9-5341-B016-8AA67EE59543}" dt="2023-12-07T16:40:25.240" v="1821" actId="1076"/>
          <ac:picMkLst>
            <pc:docMk/>
            <pc:sldMk cId="1120530520" sldId="377"/>
            <ac:picMk id="12" creationId="{AB05EAF0-DBF9-059C-EEE9-48F979E890CF}"/>
          </ac:picMkLst>
        </pc:pic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3.648" v="471" actId="478"/>
          <ac:cxnSpMkLst>
            <pc:docMk/>
            <pc:sldMk cId="1120530520" sldId="37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18" creationId="{B87A427D-7A91-5CE1-B1B0-C77E25E2A667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27" creationId="{117FB8E8-0C54-5313-46FE-868FD93F3900}"/>
          </ac:cxnSpMkLst>
        </pc:cxnChg>
        <pc:cxnChg chg="mod">
          <ac:chgData name="Stuart C Wilde MBE" userId="effe1fc91cccb1d5" providerId="LiveId" clId="{0B7434C0-F6C9-5341-B016-8AA67EE59543}" dt="2023-12-07T16:40:25.240" v="1821" actId="1076"/>
          <ac:cxnSpMkLst>
            <pc:docMk/>
            <pc:sldMk cId="1120530520" sldId="377"/>
            <ac:cxnSpMk id="35" creationId="{E508BAB2-9831-B90D-BE31-9BA4E5D5FA43}"/>
          </ac:cxnSpMkLst>
        </pc:cxnChg>
      </pc:sldChg>
      <pc:sldChg chg="addSp delSp modSp mod">
        <pc:chgData name="Stuart C Wilde MBE" userId="effe1fc91cccb1d5" providerId="LiveId" clId="{0B7434C0-F6C9-5341-B016-8AA67EE59543}" dt="2023-12-07T16:40:35.393" v="1822" actId="1076"/>
        <pc:sldMkLst>
          <pc:docMk/>
          <pc:sldMk cId="947407128" sldId="378"/>
        </pc:sldMkLst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2" creationId="{B8009144-C510-B141-6A41-524AB94BE83A}"/>
          </ac:spMkLst>
        </pc:spChg>
        <pc:spChg chg="add mod">
          <ac:chgData name="Stuart C Wilde MBE" userId="effe1fc91cccb1d5" providerId="LiveId" clId="{0B7434C0-F6C9-5341-B016-8AA67EE59543}" dt="2023-12-05T20:22:09.165" v="1146" actId="20577"/>
          <ac:spMkLst>
            <pc:docMk/>
            <pc:sldMk cId="947407128" sldId="378"/>
            <ac:spMk id="3" creationId="{5F48B77E-164D-13C9-88BE-E27716AD8D02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" creationId="{2EBEEBD8-5DA4-EB24-02DB-95F3FFD3EBDF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16" creationId="{E6734E52-6C5E-3C9B-9241-5EDA63320EF7}"/>
          </ac:spMkLst>
        </pc:spChg>
        <pc:spChg chg="del">
          <ac:chgData name="Stuart C Wilde MBE" userId="effe1fc91cccb1d5" providerId="LiveId" clId="{0B7434C0-F6C9-5341-B016-8AA67EE59543}" dt="2023-12-05T19:58:48.474" v="472" actId="478"/>
          <ac:spMkLst>
            <pc:docMk/>
            <pc:sldMk cId="947407128" sldId="378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12.813" v="1147" actId="478"/>
          <ac:spMkLst>
            <pc:docMk/>
            <pc:sldMk cId="947407128" sldId="37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50" creationId="{63E2D3DE-EF80-221D-FCC0-985763670C59}"/>
          </ac:spMkLst>
        </pc:spChg>
        <pc:spChg chg="mod">
          <ac:chgData name="Stuart C Wilde MBE" userId="effe1fc91cccb1d5" providerId="LiveId" clId="{0B7434C0-F6C9-5341-B016-8AA67EE59543}" dt="2023-12-07T16:40:35.393" v="1822" actId="1076"/>
          <ac:spMkLst>
            <pc:docMk/>
            <pc:sldMk cId="947407128" sldId="378"/>
            <ac:spMk id="65" creationId="{3C9ED9F8-EC5F-5BCD-E5D9-D3B06718C111}"/>
          </ac:spMkLst>
        </pc:sp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3" creationId="{44F5FEC1-6C3E-3C0E-9155-CE3ECF521A4F}"/>
          </ac:picMkLst>
        </pc:picChg>
        <pc:picChg chg="mod">
          <ac:chgData name="Stuart C Wilde MBE" userId="effe1fc91cccb1d5" providerId="LiveId" clId="{0B7434C0-F6C9-5341-B016-8AA67EE59543}" dt="2023-12-07T16:40:35.393" v="1822" actId="1076"/>
          <ac:picMkLst>
            <pc:docMk/>
            <pc:sldMk cId="947407128" sldId="378"/>
            <ac:picMk id="19" creationId="{5BFB21F9-E600-91E4-47C1-6C4DE5068885}"/>
          </ac:picMkLst>
        </pc:pic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6" creationId="{0BB7AD36-0C11-D13D-821A-9C03A2D743CD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48.474" v="472" actId="478"/>
          <ac:cxnSpMkLst>
            <pc:docMk/>
            <pc:sldMk cId="947407128" sldId="37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17" creationId="{FAD899C3-3736-A822-2C7A-E2373DBE3E4C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45" creationId="{8A5793D2-EE8B-98B0-50B4-7B4D62A72CC0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0:35.393" v="1822" actId="1076"/>
          <ac:cxnSpMkLst>
            <pc:docMk/>
            <pc:sldMk cId="947407128" sldId="378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0:49.142" v="1823" actId="1076"/>
        <pc:sldMkLst>
          <pc:docMk/>
          <pc:sldMk cId="3649043335" sldId="379"/>
        </pc:sldMkLst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" creationId="{BDBC2153-78AD-9988-ECF6-B48E4E6F6233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5" creationId="{DB0754F9-9EF8-A4CA-1BD4-7F0CF981ED70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6" creationId="{1B6CF98A-CD03-234B-D470-C575DB8B156D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7" creationId="{861283C2-4894-457F-7FF6-47EA5DA6A11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2" creationId="{4704B9B3-98D9-D422-6910-32FE943B9121}"/>
          </ac:spMkLst>
        </pc:spChg>
        <pc:spChg chg="add mod">
          <ac:chgData name="Stuart C Wilde MBE" userId="effe1fc91cccb1d5" providerId="LiveId" clId="{0B7434C0-F6C9-5341-B016-8AA67EE59543}" dt="2023-12-05T20:22:19.820" v="1152" actId="20577"/>
          <ac:spMkLst>
            <pc:docMk/>
            <pc:sldMk cId="3649043335" sldId="379"/>
            <ac:spMk id="13" creationId="{CC4DE96E-5313-0E4A-9BC8-B6DB10C6F4A1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7" creationId="{3D5A0CDD-461B-D543-F7B9-6E93C3852939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19" creationId="{C0E7DC62-F311-22C3-4919-F48719CDEB8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0" creationId="{67CD049E-CD08-0FFD-D7B9-7C8D1D9592F4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2" creationId="{B139D584-9E4A-6319-98E0-32524F067D80}"/>
          </ac:spMkLst>
        </pc:spChg>
        <pc:spChg chg="del">
          <ac:chgData name="Stuart C Wilde MBE" userId="effe1fc91cccb1d5" providerId="LiveId" clId="{0B7434C0-F6C9-5341-B016-8AA67EE59543}" dt="2023-12-05T19:58:52.633" v="473" actId="478"/>
          <ac:spMkLst>
            <pc:docMk/>
            <pc:sldMk cId="3649043335" sldId="37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28" creationId="{FD705154-B2CF-6F50-5078-1B4F1F2A8E60}"/>
          </ac:spMkLst>
        </pc:spChg>
        <pc:spChg chg="del">
          <ac:chgData name="Stuart C Wilde MBE" userId="effe1fc91cccb1d5" providerId="LiveId" clId="{0B7434C0-F6C9-5341-B016-8AA67EE59543}" dt="2023-12-05T20:22:23.350" v="1153" actId="478"/>
          <ac:spMkLst>
            <pc:docMk/>
            <pc:sldMk cId="3649043335" sldId="37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0:49.142" v="1823" actId="1076"/>
          <ac:spMkLst>
            <pc:docMk/>
            <pc:sldMk cId="3649043335" sldId="379"/>
            <ac:spMk id="31" creationId="{E069754E-1FE7-75F5-478C-87730FFD434C}"/>
          </ac:spMkLst>
        </pc:sp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" creationId="{0FDA67B4-64B3-0FD4-0516-35ECC12A9FCB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18" creationId="{353DB110-C748-4013-6601-61AA62B150DA}"/>
          </ac:picMkLst>
        </pc:picChg>
        <pc:picChg chg="mod">
          <ac:chgData name="Stuart C Wilde MBE" userId="effe1fc91cccb1d5" providerId="LiveId" clId="{0B7434C0-F6C9-5341-B016-8AA67EE59543}" dt="2023-12-07T16:40:49.142" v="1823" actId="1076"/>
          <ac:picMkLst>
            <pc:docMk/>
            <pc:sldMk cId="3649043335" sldId="379"/>
            <ac:picMk id="30" creationId="{A70E32A2-8478-973B-598D-B84B3212E13C}"/>
          </ac:picMkLst>
        </pc:pic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2.633" v="473" actId="478"/>
          <ac:cxnSpMkLst>
            <pc:docMk/>
            <pc:sldMk cId="3649043335" sldId="37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5" creationId="{D9299D57-FB23-909E-E68B-BD72972F33E9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16" creationId="{44BAA5BA-2F0B-C6B8-3AB6-43E5BC2D2243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1" creationId="{149C6423-8A9D-E6B8-CBF4-0CA93857644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3" creationId="{51448591-BC47-7F06-1761-7FB7795F77D5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4" creationId="{510E6C87-B692-C266-2D41-3BC1911F5A8A}"/>
          </ac:cxnSpMkLst>
        </pc:cxnChg>
        <pc:cxnChg chg="mod">
          <ac:chgData name="Stuart C Wilde MBE" userId="effe1fc91cccb1d5" providerId="LiveId" clId="{0B7434C0-F6C9-5341-B016-8AA67EE59543}" dt="2023-12-07T16:40:49.142" v="1823" actId="1076"/>
          <ac:cxnSpMkLst>
            <pc:docMk/>
            <pc:sldMk cId="3649043335" sldId="379"/>
            <ac:cxnSpMk id="27" creationId="{513A502E-2DFD-C63B-9A83-9FE79F2291EA}"/>
          </ac:cxnSpMkLst>
        </pc:cxnChg>
      </pc:sldChg>
      <pc:sldChg chg="addSp delSp modSp mod">
        <pc:chgData name="Stuart C Wilde MBE" userId="effe1fc91cccb1d5" providerId="LiveId" clId="{0B7434C0-F6C9-5341-B016-8AA67EE59543}" dt="2023-12-05T20:22:33.301" v="1159" actId="20577"/>
        <pc:sldMkLst>
          <pc:docMk/>
          <pc:sldMk cId="513143195" sldId="380"/>
        </pc:sldMkLst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33.301" v="1159" actId="20577"/>
          <ac:spMkLst>
            <pc:docMk/>
            <pc:sldMk cId="513143195" sldId="380"/>
            <ac:spMk id="6" creationId="{FCF4C4B7-F856-BEC5-0255-1A3640A74B7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8:57.935" v="474" actId="478"/>
          <ac:spMkLst>
            <pc:docMk/>
            <pc:sldMk cId="513143195" sldId="38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28.401" v="1154" actId="478"/>
          <ac:spMkLst>
            <pc:docMk/>
            <pc:sldMk cId="513143195" sldId="380"/>
            <ac:spMk id="29" creationId="{C5A8C257-B6E4-D850-0685-E36894744DCB}"/>
          </ac:spMkLst>
        </pc:sp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8:57.935" v="474" actId="478"/>
          <ac:cxnSpMkLst>
            <pc:docMk/>
            <pc:sldMk cId="513143195" sldId="38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1:05.060" v="1824" actId="1076"/>
        <pc:sldMkLst>
          <pc:docMk/>
          <pc:sldMk cId="120992318" sldId="381"/>
        </pc:sldMkLst>
        <pc:spChg chg="add mod">
          <ac:chgData name="Stuart C Wilde MBE" userId="effe1fc91cccb1d5" providerId="LiveId" clId="{0B7434C0-F6C9-5341-B016-8AA67EE59543}" dt="2023-12-05T20:22:44.313" v="1164" actId="20577"/>
          <ac:spMkLst>
            <pc:docMk/>
            <pc:sldMk cId="120992318" sldId="381"/>
            <ac:spMk id="2" creationId="{FB4C9961-A773-DF7C-21E6-9B012B247BF3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03.981" v="475" actId="478"/>
          <ac:spMkLst>
            <pc:docMk/>
            <pc:sldMk cId="120992318" sldId="38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2:47.682" v="1165" actId="478"/>
          <ac:spMkLst>
            <pc:docMk/>
            <pc:sldMk cId="120992318" sldId="38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3" creationId="{051CF95C-B4DD-F873-E984-89936E9F670A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1:05.060" v="1824" actId="1076"/>
          <ac:spMkLst>
            <pc:docMk/>
            <pc:sldMk cId="120992318" sldId="38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3" creationId="{AA2D7FD8-CF7C-DE5A-AC38-030163798154}"/>
          </ac:picMkLst>
        </pc:picChg>
        <pc:picChg chg="mod">
          <ac:chgData name="Stuart C Wilde MBE" userId="effe1fc91cccb1d5" providerId="LiveId" clId="{0B7434C0-F6C9-5341-B016-8AA67EE59543}" dt="2023-12-07T16:41:05.060" v="1824" actId="1076"/>
          <ac:picMkLst>
            <pc:docMk/>
            <pc:sldMk cId="120992318" sldId="38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03.981" v="475" actId="478"/>
          <ac:cxnSpMkLst>
            <pc:docMk/>
            <pc:sldMk cId="120992318" sldId="38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1:05.060" v="1824" actId="1076"/>
          <ac:cxnSpMkLst>
            <pc:docMk/>
            <pc:sldMk cId="120992318" sldId="38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1:16.642" v="1825" actId="1076"/>
        <pc:sldMkLst>
          <pc:docMk/>
          <pc:sldMk cId="2585281830" sldId="382"/>
        </pc:sldMkLst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2:58.866" v="1171" actId="20577"/>
          <ac:spMkLst>
            <pc:docMk/>
            <pc:sldMk cId="2585281830" sldId="382"/>
            <ac:spMk id="5" creationId="{C98380C3-5D86-A404-EF9D-E086F4745BAC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19:59:11.596" v="476" actId="478"/>
          <ac:spMkLst>
            <pc:docMk/>
            <pc:sldMk cId="2585281830" sldId="38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26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22:52.406" v="1166" actId="478"/>
          <ac:spMkLst>
            <pc:docMk/>
            <pc:sldMk cId="2585281830" sldId="38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16.642" v="1825" actId="1076"/>
          <ac:spMkLst>
            <pc:docMk/>
            <pc:sldMk cId="2585281830" sldId="382"/>
            <ac:spMk id="36" creationId="{D350326A-ACFD-44EB-64AC-9C91BA571016}"/>
          </ac:spMkLst>
        </pc:sp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13" creationId="{533D8A30-6F73-21BB-5D5B-90194D3EFA32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0" creationId="{8E6A0B18-55E6-C1A4-5097-85CE8419BAD6}"/>
          </ac:picMkLst>
        </pc:picChg>
        <pc:picChg chg="mod">
          <ac:chgData name="Stuart C Wilde MBE" userId="effe1fc91cccb1d5" providerId="LiveId" clId="{0B7434C0-F6C9-5341-B016-8AA67EE59543}" dt="2023-12-07T16:41:16.642" v="1825" actId="1076"/>
          <ac:picMkLst>
            <pc:docMk/>
            <pc:sldMk cId="2585281830" sldId="38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1.596" v="476" actId="478"/>
          <ac:cxnSpMkLst>
            <pc:docMk/>
            <pc:sldMk cId="2585281830" sldId="38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1:16.642" v="1825" actId="1076"/>
          <ac:cxnSpMkLst>
            <pc:docMk/>
            <pc:sldMk cId="2585281830" sldId="38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1:29.181" v="1826" actId="1076"/>
        <pc:sldMkLst>
          <pc:docMk/>
          <pc:sldMk cId="1794018066" sldId="383"/>
        </pc:sldMkLst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" creationId="{0401035E-729A-8CFB-7E8E-276D0EF27C4C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19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22" creationId="{24248694-A22C-680E-D9F5-337848D88447}"/>
          </ac:spMkLst>
        </pc:spChg>
        <pc:spChg chg="add mod">
          <ac:chgData name="Stuart C Wilde MBE" userId="effe1fc91cccb1d5" providerId="LiveId" clId="{0B7434C0-F6C9-5341-B016-8AA67EE59543}" dt="2023-12-05T20:23:09.154" v="1177" actId="20577"/>
          <ac:spMkLst>
            <pc:docMk/>
            <pc:sldMk cId="1794018066" sldId="383"/>
            <ac:spMk id="23" creationId="{8D735AAB-3BD8-8E70-7189-A69D6360401B}"/>
          </ac:spMkLst>
        </pc:spChg>
        <pc:spChg chg="del">
          <ac:chgData name="Stuart C Wilde MBE" userId="effe1fc91cccb1d5" providerId="LiveId" clId="{0B7434C0-F6C9-5341-B016-8AA67EE59543}" dt="2023-12-05T19:59:17.072" v="477" actId="478"/>
          <ac:spMkLst>
            <pc:docMk/>
            <pc:sldMk cId="1794018066" sldId="38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03.847" v="1172" actId="478"/>
          <ac:spMkLst>
            <pc:docMk/>
            <pc:sldMk cId="1794018066" sldId="38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38" creationId="{87719B2B-1730-6521-58EA-D56985DF204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0" creationId="{D4401640-E54B-8E44-6A23-F26D47D14C13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3" creationId="{051E9875-516A-7A2E-49FA-E9DA88865D1D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51" creationId="{1AE0473F-1D83-8132-0ED9-5E1138D8972E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4" creationId="{6976D020-64A0-E388-8CBF-497C469FC009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5" creationId="{189750CF-D350-201B-0AD2-53CAA26014A5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69" creationId="{11104081-25D0-848A-A6F3-6E7C2E1D1514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75" creationId="{856FDA80-0DD7-6E56-646A-BBD5991D7840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0" creationId="{6630D0F5-A1BF-6017-4CAF-3E71A2A70877}"/>
          </ac:spMkLst>
        </pc:spChg>
        <pc:spChg chg="mod">
          <ac:chgData name="Stuart C Wilde MBE" userId="effe1fc91cccb1d5" providerId="LiveId" clId="{0B7434C0-F6C9-5341-B016-8AA67EE59543}" dt="2023-12-07T16:41:29.181" v="1826" actId="1076"/>
          <ac:spMkLst>
            <pc:docMk/>
            <pc:sldMk cId="1794018066" sldId="383"/>
            <ac:spMk id="91" creationId="{26E64545-2531-40F9-C772-F89B0FB6A41A}"/>
          </ac:spMkLst>
        </pc:sp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0" creationId="{8B192BBF-7CFD-374A-A6A9-6038BEE7536A}"/>
          </ac:picMkLst>
        </pc:picChg>
        <pc:picChg chg="mod">
          <ac:chgData name="Stuart C Wilde MBE" userId="effe1fc91cccb1d5" providerId="LiveId" clId="{0B7434C0-F6C9-5341-B016-8AA67EE59543}" dt="2023-12-07T16:41:29.181" v="1826" actId="1076"/>
          <ac:picMkLst>
            <pc:docMk/>
            <pc:sldMk cId="1794018066" sldId="383"/>
            <ac:picMk id="24" creationId="{7C1F4D44-F62A-5D76-D498-FC85AFC67BDC}"/>
          </ac:picMkLst>
        </pc:pic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" creationId="{30259250-AEEC-653B-FE9D-C39DA5B012A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17.072" v="477" actId="478"/>
          <ac:cxnSpMkLst>
            <pc:docMk/>
            <pc:sldMk cId="1794018066" sldId="38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7" creationId="{7D4704CB-8E1F-7100-37E6-88C1C22183BF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3" creationId="{772BC02D-C2FB-0B09-D44F-937A0C2CB39B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56" creationId="{2B339052-1E24-335D-A214-FDA260A2A827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72" creationId="{568CA9D5-9151-3582-F281-2EB5C2C8B50E}"/>
          </ac:cxnSpMkLst>
        </pc:cxnChg>
        <pc:cxnChg chg="mod">
          <ac:chgData name="Stuart C Wilde MBE" userId="effe1fc91cccb1d5" providerId="LiveId" clId="{0B7434C0-F6C9-5341-B016-8AA67EE59543}" dt="2023-12-07T16:41:29.181" v="1826" actId="1076"/>
          <ac:cxnSpMkLst>
            <pc:docMk/>
            <pc:sldMk cId="1794018066" sldId="383"/>
            <ac:cxnSpMk id="93" creationId="{755DB889-6E55-A8A8-3B36-D288F6B14AB0}"/>
          </ac:cxnSpMkLst>
        </pc:cxnChg>
      </pc:sldChg>
      <pc:sldChg chg="addSp delSp modSp mod">
        <pc:chgData name="Stuart C Wilde MBE" userId="effe1fc91cccb1d5" providerId="LiveId" clId="{0B7434C0-F6C9-5341-B016-8AA67EE59543}" dt="2023-12-07T16:41:52.394" v="1827" actId="1076"/>
        <pc:sldMkLst>
          <pc:docMk/>
          <pc:sldMk cId="3604343314" sldId="384"/>
        </pc:sldMkLst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" creationId="{ED86E1B3-5299-2DDA-0108-6C03CD36B2A0}"/>
          </ac:spMkLst>
        </pc:spChg>
        <pc:spChg chg="add mod">
          <ac:chgData name="Stuart C Wilde MBE" userId="effe1fc91cccb1d5" providerId="LiveId" clId="{0B7434C0-F6C9-5341-B016-8AA67EE59543}" dt="2023-12-05T20:23:19.294" v="1182" actId="20577"/>
          <ac:spMkLst>
            <pc:docMk/>
            <pc:sldMk cId="3604343314" sldId="384"/>
            <ac:spMk id="3" creationId="{DCEF5A4D-93AF-28C9-4B2F-79A1E1B31122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1" creationId="{6796E07F-58A3-7E82-16E2-C5D9FAEDF865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4" creationId="{430C8730-1BA1-45E2-4A2E-17AD7F100680}"/>
          </ac:spMkLst>
        </pc:spChg>
        <pc:spChg chg="del">
          <ac:chgData name="Stuart C Wilde MBE" userId="effe1fc91cccb1d5" providerId="LiveId" clId="{0B7434C0-F6C9-5341-B016-8AA67EE59543}" dt="2023-12-05T19:59:22.562" v="478" actId="478"/>
          <ac:spMkLst>
            <pc:docMk/>
            <pc:sldMk cId="3604343314" sldId="38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26" creationId="{E6412317-FF4D-7B98-BFB0-2DEC41EBABE9}"/>
          </ac:spMkLst>
        </pc:spChg>
        <pc:spChg chg="del">
          <ac:chgData name="Stuart C Wilde MBE" userId="effe1fc91cccb1d5" providerId="LiveId" clId="{0B7434C0-F6C9-5341-B016-8AA67EE59543}" dt="2023-12-05T20:23:23.058" v="1183" actId="478"/>
          <ac:spMkLst>
            <pc:docMk/>
            <pc:sldMk cId="3604343314" sldId="38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0" creationId="{8E882EE3-9A4E-BC6C-DC0A-2418C0C6F23C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1" creationId="{0BFAE169-3C91-1F99-B459-80A5EFDFBF37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2" creationId="{FBB0537F-7580-CCE6-3CCD-96FC9118B7A2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4" creationId="{EA92525F-3B63-F04D-E342-11154207391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5" creationId="{6602C970-853E-5AE5-A73A-07CEF4A5CDE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36" creationId="{A723FE4C-2517-9FFB-B190-D828B29E0EA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0" creationId="{D97FA519-DD0E-5BEA-F8D7-4C3A5B320619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2" creationId="{E6106545-9C0A-1135-1293-CDFF43943E11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4" creationId="{328F8215-DD11-66A1-E7B9-F7EA168AF713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49" creationId="{C146DBDF-8993-1A80-3B66-52EE6D0E09F4}"/>
          </ac:spMkLst>
        </pc:spChg>
        <pc:spChg chg="mod">
          <ac:chgData name="Stuart C Wilde MBE" userId="effe1fc91cccb1d5" providerId="LiveId" clId="{0B7434C0-F6C9-5341-B016-8AA67EE59543}" dt="2023-12-07T16:41:52.394" v="1827" actId="1076"/>
          <ac:spMkLst>
            <pc:docMk/>
            <pc:sldMk cId="3604343314" sldId="384"/>
            <ac:spMk id="50" creationId="{63E2D3DE-EF80-221D-FCC0-985763670C59}"/>
          </ac:spMkLst>
        </pc:sp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5" creationId="{72DD0EF9-D571-0A3D-FDF2-51D0785CDF0F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7" creationId="{3882CD70-4E4D-E049-64FB-EABA0E1317E9}"/>
          </ac:picMkLst>
        </pc:picChg>
        <pc:picChg chg="mod">
          <ac:chgData name="Stuart C Wilde MBE" userId="effe1fc91cccb1d5" providerId="LiveId" clId="{0B7434C0-F6C9-5341-B016-8AA67EE59543}" dt="2023-12-07T16:41:52.394" v="1827" actId="1076"/>
          <ac:picMkLst>
            <pc:docMk/>
            <pc:sldMk cId="3604343314" sldId="384"/>
            <ac:picMk id="12" creationId="{C391463F-F75B-1855-A939-C9AA6E1F291B}"/>
          </ac:picMkLst>
        </pc:pic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2.562" v="478" actId="478"/>
          <ac:cxnSpMkLst>
            <pc:docMk/>
            <pc:sldMk cId="3604343314" sldId="38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19" creationId="{CCA9E3E9-AD86-E782-FB2B-866E64FB334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0" creationId="{5F6F5A29-6B5C-B3E2-F815-D3F39B06FAFF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23" creationId="{DB54F811-7344-878F-B5C8-703E478ED839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3" creationId="{B5B9710B-ECEF-A303-404E-4AE2F2D2FBB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7" creationId="{C00C10AE-2F8E-B793-91D4-246DD9057C5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39" creationId="{0974F1FC-9051-3E05-7DD7-341700C0EBC8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3" creationId="{037591A5-75D9-D35B-6721-9944A465ED01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45" creationId="{A569AAEC-98D3-5BF2-121F-9C0FFC46B0D0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3" creationId="{3A77BCC8-04DC-E160-3C89-B46DA9E23545}"/>
          </ac:cxnSpMkLst>
        </pc:cxnChg>
        <pc:cxnChg chg="mod">
          <ac:chgData name="Stuart C Wilde MBE" userId="effe1fc91cccb1d5" providerId="LiveId" clId="{0B7434C0-F6C9-5341-B016-8AA67EE59543}" dt="2023-12-07T16:41:52.394" v="1827" actId="1076"/>
          <ac:cxnSpMkLst>
            <pc:docMk/>
            <pc:sldMk cId="3604343314" sldId="384"/>
            <ac:cxnSpMk id="54" creationId="{DB039A65-5C49-15FE-EE55-057A4468B8DD}"/>
          </ac:cxnSpMkLst>
        </pc:cxnChg>
      </pc:sldChg>
      <pc:sldChg chg="addSp delSp modSp mod">
        <pc:chgData name="Stuart C Wilde MBE" userId="effe1fc91cccb1d5" providerId="LiveId" clId="{0B7434C0-F6C9-5341-B016-8AA67EE59543}" dt="2023-12-07T16:42:02.769" v="1828" actId="1076"/>
        <pc:sldMkLst>
          <pc:docMk/>
          <pc:sldMk cId="1650756802" sldId="385"/>
        </pc:sldMkLst>
        <pc:spChg chg="add mod">
          <ac:chgData name="Stuart C Wilde MBE" userId="effe1fc91cccb1d5" providerId="LiveId" clId="{0B7434C0-F6C9-5341-B016-8AA67EE59543}" dt="2023-12-05T20:23:30.493" v="1188" actId="20577"/>
          <ac:spMkLst>
            <pc:docMk/>
            <pc:sldMk cId="1650756802" sldId="385"/>
            <ac:spMk id="2" creationId="{8DCCD8EF-A1DC-2982-9141-68F27A7B847D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" creationId="{40C750C2-6C34-6D0A-E29E-67151AAED46A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" creationId="{D2F5D688-3463-A6A1-F17B-12BD59CEE4F9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7" creationId="{E8A9D655-C691-76C1-D5DF-65A27A06942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19" creationId="{0ECBBFC6-C84E-B722-79B2-59AEA83F1A26}"/>
          </ac:spMkLst>
        </pc:spChg>
        <pc:spChg chg="del">
          <ac:chgData name="Stuart C Wilde MBE" userId="effe1fc91cccb1d5" providerId="LiveId" clId="{0B7434C0-F6C9-5341-B016-8AA67EE59543}" dt="2023-12-05T19:59:28.020" v="479" actId="478"/>
          <ac:spMkLst>
            <pc:docMk/>
            <pc:sldMk cId="1650756802" sldId="385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34.088" v="1189" actId="478"/>
          <ac:spMkLst>
            <pc:docMk/>
            <pc:sldMk cId="1650756802" sldId="38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1" creationId="{A2D36557-B401-A0FD-AF0A-79AA78A1E0CF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45" creationId="{F225C90E-36BF-4601-0BA1-2894F589D3A8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1" creationId="{E0F52605-1D37-3325-4055-2E4A14881D0C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6" creationId="{CCE9BE7F-32BD-868C-41E8-B0610638974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7" creationId="{46C1ACA5-ECFB-137E-A0E4-AE3AD1627309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58" creationId="{8EEC0281-0DF1-F3CD-C936-5CA65EA6A1D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7" creationId="{182422DD-E01E-37C0-20DF-6E6122EA580D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8" creationId="{C84CF2E5-629F-E478-A31B-ECCB27979946}"/>
          </ac:spMkLst>
        </pc:spChg>
        <pc:spChg chg="mod">
          <ac:chgData name="Stuart C Wilde MBE" userId="effe1fc91cccb1d5" providerId="LiveId" clId="{0B7434C0-F6C9-5341-B016-8AA67EE59543}" dt="2023-12-07T16:42:02.769" v="1828" actId="1076"/>
          <ac:spMkLst>
            <pc:docMk/>
            <pc:sldMk cId="1650756802" sldId="385"/>
            <ac:spMk id="69" creationId="{419EE2FF-9EBC-6B49-FD4F-59B83891AF95}"/>
          </ac:spMkLst>
        </pc:spChg>
        <pc:picChg chg="mod">
          <ac:chgData name="Stuart C Wilde MBE" userId="effe1fc91cccb1d5" providerId="LiveId" clId="{0B7434C0-F6C9-5341-B016-8AA67EE59543}" dt="2023-12-07T16:42:02.769" v="1828" actId="1076"/>
          <ac:picMkLst>
            <pc:docMk/>
            <pc:sldMk cId="1650756802" sldId="385"/>
            <ac:picMk id="13" creationId="{13A35E38-2D23-E1CF-0557-5159D19856CB}"/>
          </ac:picMkLst>
        </pc:pic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28.020" v="479" actId="478"/>
          <ac:cxnSpMkLst>
            <pc:docMk/>
            <pc:sldMk cId="1650756802" sldId="38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2" creationId="{CB2F5647-4B9D-1C51-EAA7-CD0E9243332F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15" creationId="{D3353F93-EACF-A14B-FF6B-3B07DBA0CF8C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20" creationId="{DF181F8E-576F-D4E4-4B3B-E351BC3AA9FE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34" creationId="{8074A202-2DBB-7083-F9C3-590004B4E7C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46" creationId="{D90792B3-29D7-9721-0F83-7258A50BDD80}"/>
          </ac:cxnSpMkLst>
        </pc:cxnChg>
        <pc:cxnChg chg="mod">
          <ac:chgData name="Stuart C Wilde MBE" userId="effe1fc91cccb1d5" providerId="LiveId" clId="{0B7434C0-F6C9-5341-B016-8AA67EE59543}" dt="2023-12-07T16:42:02.769" v="1828" actId="1076"/>
          <ac:cxnSpMkLst>
            <pc:docMk/>
            <pc:sldMk cId="1650756802" sldId="385"/>
            <ac:cxnSpMk id="55" creationId="{12F36622-E610-45D3-8DF2-708EB8955E54}"/>
          </ac:cxnSpMkLst>
        </pc:cxnChg>
      </pc:sldChg>
      <pc:sldChg chg="addSp delSp modSp mod">
        <pc:chgData name="Stuart C Wilde MBE" userId="effe1fc91cccb1d5" providerId="LiveId" clId="{0B7434C0-F6C9-5341-B016-8AA67EE59543}" dt="2023-12-07T16:42:13.457" v="1829" actId="1076"/>
        <pc:sldMkLst>
          <pc:docMk/>
          <pc:sldMk cId="2228229035" sldId="386"/>
        </pc:sldMkLst>
        <pc:spChg chg="add mod">
          <ac:chgData name="Stuart C Wilde MBE" userId="effe1fc91cccb1d5" providerId="LiveId" clId="{0B7434C0-F6C9-5341-B016-8AA67EE59543}" dt="2023-12-05T20:23:41.552" v="1194" actId="20577"/>
          <ac:spMkLst>
            <pc:docMk/>
            <pc:sldMk cId="2228229035" sldId="386"/>
            <ac:spMk id="2" creationId="{1B71E2A6-CA89-22BA-3628-2B7F7DFDAA60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1" creationId="{E36FAD76-F9D2-8D05-2117-E83844F36BD4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3" creationId="{EA9782F0-DF88-B713-1452-3C91C0220341}"/>
          </ac:spMkLst>
        </pc:spChg>
        <pc:spChg chg="del">
          <ac:chgData name="Stuart C Wilde MBE" userId="effe1fc91cccb1d5" providerId="LiveId" clId="{0B7434C0-F6C9-5341-B016-8AA67EE59543}" dt="2023-12-05T19:59:33.272" v="480" actId="478"/>
          <ac:spMkLst>
            <pc:docMk/>
            <pc:sldMk cId="2228229035" sldId="38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6" creationId="{CE70C69A-9AFC-784D-17BB-0DC6B6DB9AF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27" creationId="{00D6E22C-6132-1FEE-4418-48FC6CFB781C}"/>
          </ac:spMkLst>
        </pc:spChg>
        <pc:spChg chg="del">
          <ac:chgData name="Stuart C Wilde MBE" userId="effe1fc91cccb1d5" providerId="LiveId" clId="{0B7434C0-F6C9-5341-B016-8AA67EE59543}" dt="2023-12-05T20:23:45.488" v="1195" actId="478"/>
          <ac:spMkLst>
            <pc:docMk/>
            <pc:sldMk cId="2228229035" sldId="38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1" creationId="{F19CAE10-B863-6AD1-AF64-8071169A7F5D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2" creationId="{D8809D51-13B7-6C6C-4878-38E01CC1728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3" creationId="{14AC4A16-F8C1-B59A-0271-CC93AB53D790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6" creationId="{DFD15DC3-8758-3070-95C2-9611428CABCE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7" creationId="{1C704CCF-B3F0-D1B4-3FC9-07BA88FC746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8" creationId="{54BBBDC1-6B52-C436-ACB4-A7B5D8A81689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39" creationId="{B4CA7C82-0808-AFC7-670A-AE08AC525335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0" creationId="{0681EC30-64A2-CCA5-9EB8-A61C9ACB8717}"/>
          </ac:spMkLst>
        </pc:spChg>
        <pc:spChg chg="mod">
          <ac:chgData name="Stuart C Wilde MBE" userId="effe1fc91cccb1d5" providerId="LiveId" clId="{0B7434C0-F6C9-5341-B016-8AA67EE59543}" dt="2023-12-07T16:42:13.457" v="1829" actId="1076"/>
          <ac:spMkLst>
            <pc:docMk/>
            <pc:sldMk cId="2228229035" sldId="386"/>
            <ac:spMk id="42" creationId="{9D0BCF66-CDBA-F9CA-9C73-AE0F14A96D16}"/>
          </ac:spMkLst>
        </pc:spChg>
        <pc:picChg chg="mod">
          <ac:chgData name="Stuart C Wilde MBE" userId="effe1fc91cccb1d5" providerId="LiveId" clId="{0B7434C0-F6C9-5341-B016-8AA67EE59543}" dt="2023-12-07T16:42:13.457" v="1829" actId="1076"/>
          <ac:picMkLst>
            <pc:docMk/>
            <pc:sldMk cId="2228229035" sldId="386"/>
            <ac:picMk id="20" creationId="{7D4260C8-C615-AA94-0703-26BEAE8B480D}"/>
          </ac:picMkLst>
        </pc:pic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3.272" v="480" actId="478"/>
          <ac:cxnSpMkLst>
            <pc:docMk/>
            <pc:sldMk cId="2228229035" sldId="38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4" creationId="{619C6BA0-C3B0-5EB1-25DF-5D932336F96B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28" creationId="{2F28E489-6814-2944-E755-C7D2A8D4E22C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0" creationId="{E4553E1C-6139-7017-3C60-BA3C8F7798F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35" creationId="{85C19D93-7A20-EEAE-84C2-B4D4FEEC3E1A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3" creationId="{914560F5-7498-F182-D813-3C73CB743D9E}"/>
          </ac:cxnSpMkLst>
        </pc:cxnChg>
        <pc:cxnChg chg="mod">
          <ac:chgData name="Stuart C Wilde MBE" userId="effe1fc91cccb1d5" providerId="LiveId" clId="{0B7434C0-F6C9-5341-B016-8AA67EE59543}" dt="2023-12-07T16:42:13.457" v="1829" actId="1076"/>
          <ac:cxnSpMkLst>
            <pc:docMk/>
            <pc:sldMk cId="2228229035" sldId="386"/>
            <ac:cxnSpMk id="44" creationId="{3A8515E4-DC26-72E0-81B5-71D6353D6576}"/>
          </ac:cxnSpMkLst>
        </pc:cxnChg>
      </pc:sldChg>
      <pc:sldChg chg="addSp delSp modSp mod">
        <pc:chgData name="Stuart C Wilde MBE" userId="effe1fc91cccb1d5" providerId="LiveId" clId="{0B7434C0-F6C9-5341-B016-8AA67EE59543}" dt="2023-12-07T16:42:23.390" v="1830" actId="1076"/>
        <pc:sldMkLst>
          <pc:docMk/>
          <pc:sldMk cId="907565346" sldId="387"/>
        </pc:sldMkLst>
        <pc:spChg chg="add mod">
          <ac:chgData name="Stuart C Wilde MBE" userId="effe1fc91cccb1d5" providerId="LiveId" clId="{0B7434C0-F6C9-5341-B016-8AA67EE59543}" dt="2023-12-05T20:23:56.138" v="1201" actId="20577"/>
          <ac:spMkLst>
            <pc:docMk/>
            <pc:sldMk cId="907565346" sldId="387"/>
            <ac:spMk id="3" creationId="{74A57E54-76C8-73B3-1F24-EE57A2D51C13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" creationId="{C217F29F-4288-DD35-C46C-5D8C9B57D003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6" creationId="{BFFFE975-1266-D318-97B2-6C8931604A30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2" creationId="{B1986CCA-48DE-9213-4E61-D2B9654C70B6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13" creationId="{C6B66BCD-AF33-9F09-FECB-051DF4B7BF3E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19:59:38.588" v="481" actId="478"/>
          <ac:spMkLst>
            <pc:docMk/>
            <pc:sldMk cId="907565346" sldId="387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3:51.567" v="1196" actId="478"/>
          <ac:spMkLst>
            <pc:docMk/>
            <pc:sldMk cId="907565346" sldId="38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0" creationId="{E2AE5FED-A5D9-6860-8265-73305330B88C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1" creationId="{BEDA3476-04C4-D026-92DC-EDD08A76E757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3" creationId="{A39002EA-319D-8049-419D-C33D38AE2428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4" creationId="{D67B0294-B4D9-EA68-7E7C-55BCE39A9A7A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48" creationId="{C61CD2B0-299F-27A1-0A46-28D49566532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2" creationId="{E8ADFE03-EBE8-FAA2-0C46-AEBF6F06150F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3" creationId="{63834E2D-10A7-76FA-8B0D-60100D9D2E34}"/>
          </ac:spMkLst>
        </pc:spChg>
        <pc:spChg chg="mod">
          <ac:chgData name="Stuart C Wilde MBE" userId="effe1fc91cccb1d5" providerId="LiveId" clId="{0B7434C0-F6C9-5341-B016-8AA67EE59543}" dt="2023-12-07T16:42:23.390" v="1830" actId="1076"/>
          <ac:spMkLst>
            <pc:docMk/>
            <pc:sldMk cId="907565346" sldId="387"/>
            <ac:spMk id="54" creationId="{5A0E801D-08C6-5410-C1EA-003554C78EA6}"/>
          </ac:spMkLst>
        </pc:sp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23.390" v="1830" actId="1076"/>
          <ac:picMkLst>
            <pc:docMk/>
            <pc:sldMk cId="907565346" sldId="387"/>
            <ac:picMk id="16" creationId="{1E7DC158-7EA1-F406-BD87-8C40B0ECC82B}"/>
          </ac:picMkLst>
        </pc:pic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38.588" v="481" actId="478"/>
          <ac:cxnSpMkLst>
            <pc:docMk/>
            <pc:sldMk cId="907565346" sldId="38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21" creationId="{E80290BB-D6A7-BE1E-CE5C-A5D13A590405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5" creationId="{6E9C802B-D42B-8BE7-0470-C1D74F513860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49" creationId="{24748D91-2840-D507-0D8A-87FBE30237D8}"/>
          </ac:cxnSpMkLst>
        </pc:cxnChg>
        <pc:cxnChg chg="mod">
          <ac:chgData name="Stuart C Wilde MBE" userId="effe1fc91cccb1d5" providerId="LiveId" clId="{0B7434C0-F6C9-5341-B016-8AA67EE59543}" dt="2023-12-07T16:42:23.390" v="1830" actId="1076"/>
          <ac:cxnSpMkLst>
            <pc:docMk/>
            <pc:sldMk cId="907565346" sldId="387"/>
            <ac:cxnSpMk id="56" creationId="{EB0A5581-A258-31A6-29C8-C0D907D97635}"/>
          </ac:cxnSpMkLst>
        </pc:cxnChg>
      </pc:sldChg>
      <pc:sldChg chg="addSp delSp modSp mod">
        <pc:chgData name="Stuart C Wilde MBE" userId="effe1fc91cccb1d5" providerId="LiveId" clId="{0B7434C0-F6C9-5341-B016-8AA67EE59543}" dt="2023-12-07T16:42:41.843" v="1831" actId="1076"/>
        <pc:sldMkLst>
          <pc:docMk/>
          <pc:sldMk cId="3424524000" sldId="388"/>
        </pc:sldMkLst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5" creationId="{B14C02CD-897B-6730-B290-80A7A09749D3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6" creationId="{B5233852-B715-917C-CC3A-2D99F7BF5125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12" creationId="{84F41F20-0F89-728D-7F59-5B566DE941F1}"/>
          </ac:spMkLst>
        </pc:spChg>
        <pc:spChg chg="add mod">
          <ac:chgData name="Stuart C Wilde MBE" userId="effe1fc91cccb1d5" providerId="LiveId" clId="{0B7434C0-F6C9-5341-B016-8AA67EE59543}" dt="2023-12-05T20:24:05.071" v="1207" actId="20577"/>
          <ac:spMkLst>
            <pc:docMk/>
            <pc:sldMk cId="3424524000" sldId="388"/>
            <ac:spMk id="13" creationId="{1ED8325B-37AB-525A-8D35-7B01A048F1E9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3" creationId="{69E14D99-A306-B43E-6C4C-0C71B75C9AB6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4" creationId="{D906E27B-F783-1929-FA8A-3511A629A8D3}"/>
          </ac:spMkLst>
        </pc:spChg>
        <pc:spChg chg="del">
          <ac:chgData name="Stuart C Wilde MBE" userId="effe1fc91cccb1d5" providerId="LiveId" clId="{0B7434C0-F6C9-5341-B016-8AA67EE59543}" dt="2023-12-05T19:59:45.651" v="482" actId="478"/>
          <ac:spMkLst>
            <pc:docMk/>
            <pc:sldMk cId="3424524000" sldId="38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6" creationId="{8E33478C-F8EC-BA5D-78F7-BB58B721902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28" creationId="{5059F2B4-B8DE-CB9B-4EF1-A6411416F566}"/>
          </ac:spMkLst>
        </pc:spChg>
        <pc:spChg chg="del">
          <ac:chgData name="Stuart C Wilde MBE" userId="effe1fc91cccb1d5" providerId="LiveId" clId="{0B7434C0-F6C9-5341-B016-8AA67EE59543}" dt="2023-12-05T20:24:08.705" v="1208" actId="478"/>
          <ac:spMkLst>
            <pc:docMk/>
            <pc:sldMk cId="3424524000" sldId="38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0" creationId="{FF0AFF40-5789-2645-E83C-9302A4C38037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1" creationId="{ED07A490-A0A3-5B52-9335-A419389E44D9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2" creationId="{2F379BEC-B528-7E7B-5237-33366BF7386F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3" creationId="{740B44DA-ACAD-6395-8F57-8B65EE0AE91B}"/>
          </ac:spMkLst>
        </pc:spChg>
        <pc:spChg chg="mod">
          <ac:chgData name="Stuart C Wilde MBE" userId="effe1fc91cccb1d5" providerId="LiveId" clId="{0B7434C0-F6C9-5341-B016-8AA67EE59543}" dt="2023-12-07T16:42:41.843" v="1831" actId="1076"/>
          <ac:spMkLst>
            <pc:docMk/>
            <pc:sldMk cId="3424524000" sldId="388"/>
            <ac:spMk id="35" creationId="{01D1621E-677D-63FE-68A2-0AD6E7F2CA9C}"/>
          </ac:spMkLst>
        </pc:sp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" creationId="{794B1F14-5DDD-05C7-1FE2-7DAC4F7CAC11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" creationId="{C73645FA-43AB-E426-E20B-CCD8B846BF1E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7" creationId="{90961E61-6014-D134-D464-4D1123534405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6" creationId="{1E7DC158-7EA1-F406-BD87-8C40B0ECC82B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18" creationId="{94E9DC4F-2508-4E93-341D-87CE416FB110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20" creationId="{5066C6ED-F615-12A0-E768-4F19F51D0E04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37" creationId="{84BAC2BF-7126-5FDE-C901-BAFFE658C7E2}"/>
          </ac:picMkLst>
        </pc:picChg>
        <pc:picChg chg="mod">
          <ac:chgData name="Stuart C Wilde MBE" userId="effe1fc91cccb1d5" providerId="LiveId" clId="{0B7434C0-F6C9-5341-B016-8AA67EE59543}" dt="2023-12-07T16:42:41.843" v="1831" actId="1076"/>
          <ac:picMkLst>
            <pc:docMk/>
            <pc:sldMk cId="3424524000" sldId="388"/>
            <ac:picMk id="42" creationId="{0984184D-3D31-096F-1C36-47223A5EEA1C}"/>
          </ac:picMkLst>
        </pc:pic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45.651" v="482" actId="478"/>
          <ac:cxnSpMkLst>
            <pc:docMk/>
            <pc:sldMk cId="3424524000" sldId="38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15" creationId="{F66834E2-7924-18B5-E20F-E82024F1954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27" creationId="{18550F02-8A8B-7C73-2B49-1FCB8218A570}"/>
          </ac:cxnSpMkLst>
        </pc:cxnChg>
        <pc:cxnChg chg="mod">
          <ac:chgData name="Stuart C Wilde MBE" userId="effe1fc91cccb1d5" providerId="LiveId" clId="{0B7434C0-F6C9-5341-B016-8AA67EE59543}" dt="2023-12-07T16:42:41.843" v="1831" actId="1076"/>
          <ac:cxnSpMkLst>
            <pc:docMk/>
            <pc:sldMk cId="3424524000" sldId="388"/>
            <ac:cxnSpMk id="38" creationId="{5BFBE2EA-3EB6-5186-7C7C-618A04EDAD79}"/>
          </ac:cxnSpMkLst>
        </pc:cxnChg>
      </pc:sldChg>
      <pc:sldChg chg="addSp delSp modSp mod">
        <pc:chgData name="Stuart C Wilde MBE" userId="effe1fc91cccb1d5" providerId="LiveId" clId="{0B7434C0-F6C9-5341-B016-8AA67EE59543}" dt="2023-12-07T16:42:53.135" v="1832" actId="1076"/>
        <pc:sldMkLst>
          <pc:docMk/>
          <pc:sldMk cId="1670981793" sldId="389"/>
        </pc:sldMkLst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" creationId="{D2CA27B4-5A1C-27C1-593F-CB2B6B85782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" creationId="{5DA1AEBF-09C5-C4E2-8003-A2F2DED67D70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19.893" v="1215" actId="20577"/>
          <ac:spMkLst>
            <pc:docMk/>
            <pc:sldMk cId="1670981793" sldId="389"/>
            <ac:spMk id="5" creationId="{4EDA874D-BC2B-7C18-C4B6-6F170F43F9E0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7" creationId="{A649C158-062C-834C-3F71-9054504636A5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2" creationId="{C4ACEC63-24BD-25CD-95A8-E3EE2BEC137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3" creationId="{6DDFEFE8-237F-C86B-3A59-F261A4C15183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18" creationId="{083EB522-0A12-CACD-998F-2A7F48C8D474}"/>
          </ac:spMkLst>
        </pc:spChg>
        <pc:spChg chg="del">
          <ac:chgData name="Stuart C Wilde MBE" userId="effe1fc91cccb1d5" providerId="LiveId" clId="{0B7434C0-F6C9-5341-B016-8AA67EE59543}" dt="2023-12-05T19:59:54.951" v="483" actId="478"/>
          <ac:spMkLst>
            <pc:docMk/>
            <pc:sldMk cId="1670981793" sldId="389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26" creationId="{9627EA0A-15FA-4A7E-227C-2904087DB9A5}"/>
          </ac:spMkLst>
        </pc:spChg>
        <pc:spChg chg="del">
          <ac:chgData name="Stuart C Wilde MBE" userId="effe1fc91cccb1d5" providerId="LiveId" clId="{0B7434C0-F6C9-5341-B016-8AA67EE59543}" dt="2023-12-05T20:24:15.187" v="1209" actId="478"/>
          <ac:spMkLst>
            <pc:docMk/>
            <pc:sldMk cId="1670981793" sldId="389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0" creationId="{5B4AA294-14CA-6EE4-5FA3-4D4D64159001}"/>
          </ac:spMkLst>
        </pc:spChg>
        <pc:spChg chg="mod">
          <ac:chgData name="Stuart C Wilde MBE" userId="effe1fc91cccb1d5" providerId="LiveId" clId="{0B7434C0-F6C9-5341-B016-8AA67EE59543}" dt="2023-12-07T16:42:53.135" v="1832" actId="1076"/>
          <ac:spMkLst>
            <pc:docMk/>
            <pc:sldMk cId="1670981793" sldId="389"/>
            <ac:spMk id="31" creationId="{E96DFB16-87B3-80AE-CBA0-01F0F6BC2ECD}"/>
          </ac:spMkLst>
        </pc:spChg>
        <pc:picChg chg="mod">
          <ac:chgData name="Stuart C Wilde MBE" userId="effe1fc91cccb1d5" providerId="LiveId" clId="{0B7434C0-F6C9-5341-B016-8AA67EE59543}" dt="2023-12-07T16:42:53.135" v="1832" actId="1076"/>
          <ac:picMkLst>
            <pc:docMk/>
            <pc:sldMk cId="1670981793" sldId="389"/>
            <ac:picMk id="16" creationId="{771A5204-F49E-3037-A570-7A428585048D}"/>
          </ac:picMkLst>
        </pc:pic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19:59:54.951" v="483" actId="478"/>
          <ac:cxnSpMkLst>
            <pc:docMk/>
            <pc:sldMk cId="1670981793" sldId="389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5" creationId="{1CEE9E26-0450-43E2-7D35-77DAA8382930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19" creationId="{4B5D830B-CBD7-BDE1-DB80-8F2F11C291C6}"/>
          </ac:cxnSpMkLst>
        </pc:cxnChg>
        <pc:cxnChg chg="mod">
          <ac:chgData name="Stuart C Wilde MBE" userId="effe1fc91cccb1d5" providerId="LiveId" clId="{0B7434C0-F6C9-5341-B016-8AA67EE59543}" dt="2023-12-07T16:42:53.135" v="1832" actId="1076"/>
          <ac:cxnSpMkLst>
            <pc:docMk/>
            <pc:sldMk cId="1670981793" sldId="389"/>
            <ac:cxnSpMk id="22" creationId="{E6B7B211-9F6E-66F5-10C9-3DA34D8D5394}"/>
          </ac:cxnSpMkLst>
        </pc:cxnChg>
      </pc:sldChg>
      <pc:sldChg chg="addSp delSp modSp mod">
        <pc:chgData name="Stuart C Wilde MBE" userId="effe1fc91cccb1d5" providerId="LiveId" clId="{0B7434C0-F6C9-5341-B016-8AA67EE59543}" dt="2023-12-07T16:43:03.037" v="1833" actId="1076"/>
        <pc:sldMkLst>
          <pc:docMk/>
          <pc:sldMk cId="997945314" sldId="390"/>
        </pc:sldMkLst>
        <pc:spChg chg="add mod">
          <ac:chgData name="Stuart C Wilde MBE" userId="effe1fc91cccb1d5" providerId="LiveId" clId="{0B7434C0-F6C9-5341-B016-8AA67EE59543}" dt="2023-12-05T20:24:34.282" v="1230" actId="20577"/>
          <ac:spMkLst>
            <pc:docMk/>
            <pc:sldMk cId="997945314" sldId="390"/>
            <ac:spMk id="2" creationId="{DFB3D053-D90F-210C-DA6E-B137B5401095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03.037" v="1833" actId="1076"/>
          <ac:spMkLst>
            <pc:docMk/>
            <pc:sldMk cId="997945314" sldId="390"/>
            <ac:spMk id="13" creationId="{77378084-C3B9-095F-E405-14897A814CA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0.169" v="484" actId="478"/>
          <ac:spMkLst>
            <pc:docMk/>
            <pc:sldMk cId="997945314" sldId="390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25.452" v="1216" actId="478"/>
          <ac:spMkLst>
            <pc:docMk/>
            <pc:sldMk cId="997945314" sldId="390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3:03.037" v="1833" actId="1076"/>
          <ac:picMkLst>
            <pc:docMk/>
            <pc:sldMk cId="997945314" sldId="390"/>
            <ac:picMk id="12" creationId="{D4AE7994-6DAA-EA4C-A095-9E4B10B5F078}"/>
          </ac:picMkLst>
        </pc:pic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0.169" v="484" actId="478"/>
          <ac:cxnSpMkLst>
            <pc:docMk/>
            <pc:sldMk cId="997945314" sldId="390"/>
            <ac:cxnSpMk id="11" creationId="{8F28B946-C7F6-4BF4-9E0C-3FACB97B07C7}"/>
          </ac:cxnSpMkLst>
        </pc:cxnChg>
      </pc:sldChg>
      <pc:sldChg chg="addSp delSp modSp mod">
        <pc:chgData name="Stuart C Wilde MBE" userId="effe1fc91cccb1d5" providerId="LiveId" clId="{0B7434C0-F6C9-5341-B016-8AA67EE59543}" dt="2023-12-07T16:43:12.659" v="1834" actId="1076"/>
        <pc:sldMkLst>
          <pc:docMk/>
          <pc:sldMk cId="1305525641" sldId="391"/>
        </pc:sldMkLst>
        <pc:spChg chg="add mod">
          <ac:chgData name="Stuart C Wilde MBE" userId="effe1fc91cccb1d5" providerId="LiveId" clId="{0B7434C0-F6C9-5341-B016-8AA67EE59543}" dt="2023-12-05T20:24:46.110" v="1236" actId="20577"/>
          <ac:spMkLst>
            <pc:docMk/>
            <pc:sldMk cId="1305525641" sldId="391"/>
            <ac:spMk id="2" creationId="{3DC3B576-7548-C5C9-2EF1-3EB3EA215EB9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4" creationId="{60735DC8-A105-4BD0-A57F-2FFC38AECE84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05.468" v="485" actId="478"/>
          <ac:spMkLst>
            <pc:docMk/>
            <pc:sldMk cId="1305525641" sldId="391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4:49.815" v="1237" actId="478"/>
          <ac:spMkLst>
            <pc:docMk/>
            <pc:sldMk cId="1305525641" sldId="391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4" creationId="{F39B82A2-98F7-3F4A-193F-61F94E2C7B55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6" creationId="{E789CD33-EC32-3C96-8C41-48DD966930E3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7" creationId="{0C51A8FA-B340-95D9-E9ED-528C5D9E65A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38" creationId="{9B31B61D-BE9E-EE52-18F9-5643F9CFE5B8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0" creationId="{4DC46FBE-3E3B-1B75-4C42-05DF481DCD7A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2" creationId="{FC082836-8652-A762-54D9-DEF849D4A8B4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6" creationId="{49F596C9-9C7C-38A3-13E0-43979BF9ED10}"/>
          </ac:spMkLst>
        </pc:spChg>
        <pc:spChg chg="mod">
          <ac:chgData name="Stuart C Wilde MBE" userId="effe1fc91cccb1d5" providerId="LiveId" clId="{0B7434C0-F6C9-5341-B016-8AA67EE59543}" dt="2023-12-07T16:43:12.659" v="1834" actId="1076"/>
          <ac:spMkLst>
            <pc:docMk/>
            <pc:sldMk cId="1305525641" sldId="391"/>
            <ac:spMk id="48" creationId="{0959EA2D-D3CD-E98E-51E5-78E357B4C44E}"/>
          </ac:spMkLst>
        </pc:sp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7" creationId="{2763E5C2-B061-FB6C-E8B9-1B5879AE9BFC}"/>
          </ac:picMkLst>
        </pc:picChg>
        <pc:picChg chg="mod">
          <ac:chgData name="Stuart C Wilde MBE" userId="effe1fc91cccb1d5" providerId="LiveId" clId="{0B7434C0-F6C9-5341-B016-8AA67EE59543}" dt="2023-12-07T16:43:12.659" v="1834" actId="1076"/>
          <ac:picMkLst>
            <pc:docMk/>
            <pc:sldMk cId="1305525641" sldId="391"/>
            <ac:picMk id="44" creationId="{27B2B104-3F44-DA8E-66EA-78B84B6BBF4E}"/>
          </ac:picMkLst>
        </pc:pic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05.468" v="485" actId="478"/>
          <ac:cxnSpMkLst>
            <pc:docMk/>
            <pc:sldMk cId="1305525641" sldId="391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5" creationId="{998A6682-ADDF-9ED2-474A-8956911065BE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39" creationId="{344EDEB0-089E-A38C-068D-DF699921CAFF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1" creationId="{03F1D256-5E5F-5596-40AB-AE4A1F1BD8D1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5" creationId="{1F1D83C9-E297-4681-A418-561B59E66EC2}"/>
          </ac:cxnSpMkLst>
        </pc:cxnChg>
        <pc:cxnChg chg="mod">
          <ac:chgData name="Stuart C Wilde MBE" userId="effe1fc91cccb1d5" providerId="LiveId" clId="{0B7434C0-F6C9-5341-B016-8AA67EE59543}" dt="2023-12-07T16:43:12.659" v="1834" actId="1076"/>
          <ac:cxnSpMkLst>
            <pc:docMk/>
            <pc:sldMk cId="1305525641" sldId="391"/>
            <ac:cxnSpMk id="47" creationId="{4DAA1230-E04A-CDBA-5366-B9C87A34AA57}"/>
          </ac:cxnSpMkLst>
        </pc:cxnChg>
      </pc:sldChg>
      <pc:sldChg chg="addSp delSp modSp mod">
        <pc:chgData name="Stuart C Wilde MBE" userId="effe1fc91cccb1d5" providerId="LiveId" clId="{0B7434C0-F6C9-5341-B016-8AA67EE59543}" dt="2023-12-07T16:43:26.711" v="1835" actId="1076"/>
        <pc:sldMkLst>
          <pc:docMk/>
          <pc:sldMk cId="3298533295" sldId="392"/>
        </pc:sldMkLst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" creationId="{5C602819-3C34-4BE8-D9B6-0CED2E47CF70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4" creationId="{60735DC8-A105-4BD0-A57F-2FFC38AECE84}"/>
          </ac:spMkLst>
        </pc:spChg>
        <pc:spChg chg="add mod">
          <ac:chgData name="Stuart C Wilde MBE" userId="effe1fc91cccb1d5" providerId="LiveId" clId="{0B7434C0-F6C9-5341-B016-8AA67EE59543}" dt="2023-12-05T20:24:58.935" v="1243" actId="20577"/>
          <ac:spMkLst>
            <pc:docMk/>
            <pc:sldMk cId="3298533295" sldId="392"/>
            <ac:spMk id="5" creationId="{FB7D11E4-11F2-F98B-123E-CDFD9F4BA80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6" creationId="{945B4608-41DD-27E4-0B76-BBBAC52810E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16" creationId="{395723AF-B544-148D-7E4D-187D0FAE0B6E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4" creationId="{92CDCC6A-AFB8-0A7F-B668-E6585BAC4EB5}"/>
          </ac:spMkLst>
        </pc:spChg>
        <pc:spChg chg="del">
          <ac:chgData name="Stuart C Wilde MBE" userId="effe1fc91cccb1d5" providerId="LiveId" clId="{0B7434C0-F6C9-5341-B016-8AA67EE59543}" dt="2023-12-05T20:00:11.453" v="486" actId="478"/>
          <ac:spMkLst>
            <pc:docMk/>
            <pc:sldMk cId="3298533295" sldId="392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6" creationId="{92CDCC6A-AFB8-0A7F-B668-E6585BAC4EB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28" creationId="{6EAF7817-7F6D-E28B-CC70-B0A4A638D464}"/>
          </ac:spMkLst>
        </pc:spChg>
        <pc:spChg chg="del">
          <ac:chgData name="Stuart C Wilde MBE" userId="effe1fc91cccb1d5" providerId="LiveId" clId="{0B7434C0-F6C9-5341-B016-8AA67EE59543}" dt="2023-12-05T20:25:02.511" v="1244" actId="478"/>
          <ac:spMkLst>
            <pc:docMk/>
            <pc:sldMk cId="3298533295" sldId="392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0" creationId="{BDD2CD49-32ED-1DA8-1FA1-7F0BFF81674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2" creationId="{6D985FE2-E8ED-C05D-1479-0A384DC561C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4" creationId="{4B3F1F7C-D2EE-B4F8-A697-73405EA9D217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6" creationId="{D350326A-ACFD-44EB-64AC-9C91BA571016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38" creationId="{D16EA17D-F350-04A1-B789-C4F99F0AA04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1" creationId="{6FCFE9C3-5DC1-EA2E-E8A8-58A711273B3F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2" creationId="{F37EAA08-CC28-8FC6-A306-A9702D5F65C3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3" creationId="{6A39D8EA-BD42-43DE-FA13-59F4CA1F60A5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4" creationId="{6C181ACD-4BCF-FFF9-02F0-B366193E482C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5" creationId="{8A47D990-6DF5-FEEB-7D09-602DF8EEF491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6" creationId="{E824F850-D1EB-62F8-3D5B-8BC1843D1F74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7" creationId="{060FB6B1-444E-4036-C8B4-4D00B76E9A8D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8" creationId="{F956F8A8-6C34-FA38-392E-50A90B4781A2}"/>
          </ac:spMkLst>
        </pc:spChg>
        <pc:spChg chg="mod">
          <ac:chgData name="Stuart C Wilde MBE" userId="effe1fc91cccb1d5" providerId="LiveId" clId="{0B7434C0-F6C9-5341-B016-8AA67EE59543}" dt="2023-12-07T16:43:26.711" v="1835" actId="1076"/>
          <ac:spMkLst>
            <pc:docMk/>
            <pc:sldMk cId="3298533295" sldId="392"/>
            <ac:spMk id="59" creationId="{DAD28689-E302-07CF-C60F-C44F9D23BAED}"/>
          </ac:spMkLst>
        </pc:sp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18" creationId="{06F528A8-E87F-DAD9-C51A-32219DD292A8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0" creationId="{4B77E7EF-0AAD-7ACB-0BE9-B5EA058897ED}"/>
          </ac:picMkLst>
        </pc:picChg>
        <pc:picChg chg="mod">
          <ac:chgData name="Stuart C Wilde MBE" userId="effe1fc91cccb1d5" providerId="LiveId" clId="{0B7434C0-F6C9-5341-B016-8AA67EE59543}" dt="2023-12-07T16:43:26.711" v="1835" actId="1076"/>
          <ac:picMkLst>
            <pc:docMk/>
            <pc:sldMk cId="3298533295" sldId="392"/>
            <ac:picMk id="27" creationId="{5BF89BD6-4B2C-66D9-3531-ED24A38EE4C7}"/>
          </ac:picMkLst>
        </pc:pic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7" creationId="{6740D305-56D4-0A08-FE4C-1958192029D0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1.453" v="486" actId="478"/>
          <ac:cxnSpMkLst>
            <pc:docMk/>
            <pc:sldMk cId="3298533295" sldId="392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17" creationId="{24E66A12-F3F5-DD8C-2E02-C47E80BA91C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22" creationId="{E1CBCB0D-38F7-8934-B7DF-27C12151898A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3" creationId="{F47AB8A5-4733-04E2-92FE-6E0124FB0DEC}"/>
          </ac:cxnSpMkLst>
        </pc:cxnChg>
        <pc:cxnChg chg="mod">
          <ac:chgData name="Stuart C Wilde MBE" userId="effe1fc91cccb1d5" providerId="LiveId" clId="{0B7434C0-F6C9-5341-B016-8AA67EE59543}" dt="2023-12-07T16:43:26.711" v="1835" actId="1076"/>
          <ac:cxnSpMkLst>
            <pc:docMk/>
            <pc:sldMk cId="3298533295" sldId="392"/>
            <ac:cxnSpMk id="37" creationId="{BC678FE9-FAC6-09E7-6D5B-5521E169E9C9}"/>
          </ac:cxnSpMkLst>
        </pc:cxnChg>
      </pc:sldChg>
      <pc:sldChg chg="addSp delSp modSp mod">
        <pc:chgData name="Stuart C Wilde MBE" userId="effe1fc91cccb1d5" providerId="LiveId" clId="{0B7434C0-F6C9-5341-B016-8AA67EE59543}" dt="2023-12-07T16:43:37.687" v="1836" actId="1076"/>
        <pc:sldMkLst>
          <pc:docMk/>
          <pc:sldMk cId="3632034598" sldId="393"/>
        </pc:sldMkLst>
        <pc:spChg chg="add mod">
          <ac:chgData name="Stuart C Wilde MBE" userId="effe1fc91cccb1d5" providerId="LiveId" clId="{0B7434C0-F6C9-5341-B016-8AA67EE59543}" dt="2023-12-05T20:25:13.031" v="1251" actId="20577"/>
          <ac:spMkLst>
            <pc:docMk/>
            <pc:sldMk cId="3632034598" sldId="393"/>
            <ac:spMk id="2" creationId="{43D94617-4F42-2605-A9D8-9FF64A22D307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5" creationId="{5ECD1170-C890-9687-D5C4-5624DA6A76D7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" creationId="{EA474F1C-B846-2081-5274-10C91EDC71A4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6" creationId="{45E95D07-A32A-1393-AEEF-2E1FEFE292CD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7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8" creationId="{B773A3A9-133B-B7E4-912A-002CFD960D3A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19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16.012" v="487" actId="478"/>
          <ac:spMkLst>
            <pc:docMk/>
            <pc:sldMk cId="3632034598" sldId="393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5:07.852" v="1245" actId="478"/>
          <ac:spMkLst>
            <pc:docMk/>
            <pc:sldMk cId="3632034598" sldId="393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45" creationId="{5D869CC5-43F1-3F47-1185-378F45032E72}"/>
          </ac:spMkLst>
        </pc:spChg>
        <pc:spChg chg="mod">
          <ac:chgData name="Stuart C Wilde MBE" userId="effe1fc91cccb1d5" providerId="LiveId" clId="{0B7434C0-F6C9-5341-B016-8AA67EE59543}" dt="2023-12-07T16:43:37.687" v="1836" actId="1076"/>
          <ac:spMkLst>
            <pc:docMk/>
            <pc:sldMk cId="3632034598" sldId="393"/>
            <ac:spMk id="75" creationId="{856FDA80-0DD7-6E56-646A-BBD5991D7840}"/>
          </ac:spMkLst>
        </pc:sp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30" creationId="{2E6875ED-957E-270B-8087-CB90279F80BB}"/>
          </ac:picMkLst>
        </pc:picChg>
        <pc:picChg chg="mod">
          <ac:chgData name="Stuart C Wilde MBE" userId="effe1fc91cccb1d5" providerId="LiveId" clId="{0B7434C0-F6C9-5341-B016-8AA67EE59543}" dt="2023-12-07T16:43:37.687" v="1836" actId="1076"/>
          <ac:picMkLst>
            <pc:docMk/>
            <pc:sldMk cId="3632034598" sldId="393"/>
            <ac:picMk id="55" creationId="{B3B94189-8456-77B8-27B7-9E41A672AC39}"/>
          </ac:picMkLst>
        </pc:pic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6" creationId="{638E85BB-5130-5CB9-4A77-B55F38B6FAF6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16.012" v="487" actId="478"/>
          <ac:cxnSpMkLst>
            <pc:docMk/>
            <pc:sldMk cId="3632034598" sldId="393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12" creationId="{56B3ABD5-1399-28A4-F629-C5D31CDD3EF9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21" creationId="{E32A380C-0411-7473-3033-87D1ED95CDF2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49" creationId="{87849E23-BA3B-DE89-A067-D4A7DE69352C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0" creationId="{2A000163-4484-5CE8-288F-32FBE8635264}"/>
          </ac:cxnSpMkLst>
        </pc:cxnChg>
        <pc:cxnChg chg="mod">
          <ac:chgData name="Stuart C Wilde MBE" userId="effe1fc91cccb1d5" providerId="LiveId" clId="{0B7434C0-F6C9-5341-B016-8AA67EE59543}" dt="2023-12-07T16:43:37.687" v="1836" actId="1076"/>
          <ac:cxnSpMkLst>
            <pc:docMk/>
            <pc:sldMk cId="3632034598" sldId="393"/>
            <ac:cxnSpMk id="56" creationId="{2B339052-1E24-335D-A214-FDA260A2A827}"/>
          </ac:cxnSpMkLst>
        </pc:cxnChg>
      </pc:sldChg>
      <pc:sldChg chg="addSp delSp modSp mod">
        <pc:chgData name="Stuart C Wilde MBE" userId="effe1fc91cccb1d5" providerId="LiveId" clId="{0B7434C0-F6C9-5341-B016-8AA67EE59543}" dt="2023-12-07T16:43:50.040" v="1837" actId="1076"/>
        <pc:sldMkLst>
          <pc:docMk/>
          <pc:sldMk cId="3486815691" sldId="394"/>
        </pc:sldMkLst>
        <pc:spChg chg="add mod">
          <ac:chgData name="Stuart C Wilde MBE" userId="effe1fc91cccb1d5" providerId="LiveId" clId="{0B7434C0-F6C9-5341-B016-8AA67EE59543}" dt="2023-12-05T20:25:22.209" v="1257" actId="20577"/>
          <ac:spMkLst>
            <pc:docMk/>
            <pc:sldMk cId="3486815691" sldId="394"/>
            <ac:spMk id="2" creationId="{2A01AA02-7F7F-1764-B23A-08ACD30AF6B4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2.185" v="488" actId="478"/>
          <ac:spMkLst>
            <pc:docMk/>
            <pc:sldMk cId="3486815691" sldId="394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26" creationId="{CC3C1C82-7390-9F39-C8DD-1656CF92954F}"/>
          </ac:spMkLst>
        </pc:spChg>
        <pc:spChg chg="del">
          <ac:chgData name="Stuart C Wilde MBE" userId="effe1fc91cccb1d5" providerId="LiveId" clId="{0B7434C0-F6C9-5341-B016-8AA67EE59543}" dt="2023-12-05T20:25:25.225" v="1258" actId="478"/>
          <ac:spMkLst>
            <pc:docMk/>
            <pc:sldMk cId="3486815691" sldId="394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1" creationId="{331F4AA5-D6FB-8FCD-2083-9583B08A97C9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42" creationId="{F4460B11-E4F7-6C5C-34B7-79D7D6C1E54A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2" creationId="{0B401F19-F098-F1AE-49D5-CF342126B2F2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3" creationId="{AC975E98-58BF-20D6-B235-8D354B9961DE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54" creationId="{98567D14-0028-C0E0-39D0-64E706347B05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2" creationId="{0C771306-FC59-394D-30AE-57D66E1B5CBB}"/>
          </ac:spMkLst>
        </pc:spChg>
        <pc:spChg chg="mod">
          <ac:chgData name="Stuart C Wilde MBE" userId="effe1fc91cccb1d5" providerId="LiveId" clId="{0B7434C0-F6C9-5341-B016-8AA67EE59543}" dt="2023-12-07T16:43:50.040" v="1837" actId="1076"/>
          <ac:spMkLst>
            <pc:docMk/>
            <pc:sldMk cId="3486815691" sldId="394"/>
            <ac:spMk id="63" creationId="{2C461BAA-73CB-C0A5-C38B-1668D20C8511}"/>
          </ac:spMkLst>
        </pc:sp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3" creationId="{FD979917-B92F-2C71-00EC-D4234924B9A3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" creationId="{FB6797FC-B4D9-EC94-0A42-4E2437B24B91}"/>
          </ac:picMkLst>
        </pc:picChg>
        <pc:picChg chg="mod">
          <ac:chgData name="Stuart C Wilde MBE" userId="effe1fc91cccb1d5" providerId="LiveId" clId="{0B7434C0-F6C9-5341-B016-8AA67EE59543}" dt="2023-12-07T16:43:50.040" v="1837" actId="1076"/>
          <ac:picMkLst>
            <pc:docMk/>
            <pc:sldMk cId="3486815691" sldId="394"/>
            <ac:picMk id="65" creationId="{7DAD35EF-A433-A9DF-4577-C25A51C27A8E}"/>
          </ac:picMkLst>
        </pc:pic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2.185" v="488" actId="478"/>
          <ac:cxnSpMkLst>
            <pc:docMk/>
            <pc:sldMk cId="3486815691" sldId="394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43" creationId="{BA5E0C3B-2FBB-D6BC-0C77-C77F932D18F3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57" creationId="{21C9FEB8-D9A9-46AD-9A17-B46BD371E9FF}"/>
          </ac:cxnSpMkLst>
        </pc:cxnChg>
        <pc:cxnChg chg="mod">
          <ac:chgData name="Stuart C Wilde MBE" userId="effe1fc91cccb1d5" providerId="LiveId" clId="{0B7434C0-F6C9-5341-B016-8AA67EE59543}" dt="2023-12-07T16:43:50.040" v="1837" actId="1076"/>
          <ac:cxnSpMkLst>
            <pc:docMk/>
            <pc:sldMk cId="3486815691" sldId="394"/>
            <ac:cxnSpMk id="66" creationId="{9073293C-E2E6-B977-68DC-6371D2774BE2}"/>
          </ac:cxnSpMkLst>
        </pc:cxnChg>
      </pc:sldChg>
      <pc:sldChg chg="addSp delSp modSp mod">
        <pc:chgData name="Stuart C Wilde MBE" userId="effe1fc91cccb1d5" providerId="LiveId" clId="{0B7434C0-F6C9-5341-B016-8AA67EE59543}" dt="2023-12-07T16:43:59.285" v="1838" actId="1076"/>
        <pc:sldMkLst>
          <pc:docMk/>
          <pc:sldMk cId="1116673399" sldId="395"/>
        </pc:sldMkLst>
        <pc:spChg chg="add mod">
          <ac:chgData name="Stuart C Wilde MBE" userId="effe1fc91cccb1d5" providerId="LiveId" clId="{0B7434C0-F6C9-5341-B016-8AA67EE59543}" dt="2023-12-05T20:25:34.651" v="1264" actId="20577"/>
          <ac:spMkLst>
            <pc:docMk/>
            <pc:sldMk cId="1116673399" sldId="395"/>
            <ac:spMk id="2" creationId="{49C6D8A6-8FBB-8493-E62D-C80A59DD0548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3" creationId="{B773A3A9-133B-B7E4-912A-002CFD960D3A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5" creationId="{B1829252-3D33-364C-DE7B-BB53233C8F1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8" creationId="{6E1D2791-73E1-26BC-8997-96077EBFBB7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19" creationId="{71A43FF2-6A7A-FC0C-05C1-AFC0B4ABF4F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3" creationId="{9899B22A-0847-3B21-BC73-BCC3F5FC9C6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4" creationId="{6309C613-92E5-F2EF-C51B-B60B79F81430}"/>
          </ac:spMkLst>
        </pc:spChg>
        <pc:spChg chg="del">
          <ac:chgData name="Stuart C Wilde MBE" userId="effe1fc91cccb1d5" providerId="LiveId" clId="{0B7434C0-F6C9-5341-B016-8AA67EE59543}" dt="2023-12-05T20:00:27.687" v="489" actId="478"/>
          <ac:spMkLst>
            <pc:docMk/>
            <pc:sldMk cId="1116673399" sldId="395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6" creationId="{CC3C1C82-7390-9F39-C8DD-1656CF92954F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28" creationId="{DD661F6A-5BE4-557E-318E-469F6557BB7B}"/>
          </ac:spMkLst>
        </pc:spChg>
        <pc:spChg chg="del">
          <ac:chgData name="Stuart C Wilde MBE" userId="effe1fc91cccb1d5" providerId="LiveId" clId="{0B7434C0-F6C9-5341-B016-8AA67EE59543}" dt="2023-12-05T20:25:37.555" v="1265" actId="478"/>
          <ac:spMkLst>
            <pc:docMk/>
            <pc:sldMk cId="1116673399" sldId="395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1" creationId="{69553A4A-A453-5386-4E07-8505477239FE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2" creationId="{E430DEF7-4C85-B10F-0BDF-F83D4BFB612B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3" creationId="{C65596E5-4079-6978-3645-503DB3697B3A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4" creationId="{B8DFB288-6C16-1336-096F-2F25CBBC9C74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6" creationId="{913DF381-1D8E-4DF4-CAA2-E3827F29ADC3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37" creationId="{35F63E98-BAB2-FB2A-4759-9C84870237C2}"/>
          </ac:spMkLst>
        </pc:spChg>
        <pc:spChg chg="mod">
          <ac:chgData name="Stuart C Wilde MBE" userId="effe1fc91cccb1d5" providerId="LiveId" clId="{0B7434C0-F6C9-5341-B016-8AA67EE59543}" dt="2023-12-07T16:43:59.285" v="1838" actId="1076"/>
          <ac:spMkLst>
            <pc:docMk/>
            <pc:sldMk cId="1116673399" sldId="395"/>
            <ac:spMk id="46" creationId="{E328E04A-A10F-D9B0-7109-6C1232CBB3A7}"/>
          </ac:spMkLst>
        </pc:sp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" creationId="{CA6DC921-1C03-AA41-DF34-E5B258C9712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17" creationId="{A316087F-F884-89F0-6D68-33185AEA6BC3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48" creationId="{7B119EA7-AB69-950E-37BC-CF02BD7F8150}"/>
          </ac:picMkLst>
        </pc:picChg>
        <pc:picChg chg="mod">
          <ac:chgData name="Stuart C Wilde MBE" userId="effe1fc91cccb1d5" providerId="LiveId" clId="{0B7434C0-F6C9-5341-B016-8AA67EE59543}" dt="2023-12-07T16:43:59.285" v="1838" actId="1076"/>
          <ac:picMkLst>
            <pc:docMk/>
            <pc:sldMk cId="1116673399" sldId="395"/>
            <ac:picMk id="59" creationId="{68155964-3D19-8930-DF30-49E28663ECB2}"/>
          </ac:picMkLst>
        </pc:pic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27.687" v="489" actId="478"/>
          <ac:cxnSpMkLst>
            <pc:docMk/>
            <pc:sldMk cId="1116673399" sldId="395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0" creationId="{0D480BBC-9203-13FB-F305-E910ADAD3F55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1" creationId="{7E3CF850-1FC5-F2BC-0472-35F8A853839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2" creationId="{20050B47-E700-6066-073D-0603E39F683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27" creationId="{6E8F9798-504A-ACC0-FDE3-0F78A7972D10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0" creationId="{1401032D-67CE-5F27-413B-8A646DC3C5CE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5" creationId="{C5C06A45-DADA-1876-35C6-3C72A08DD7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8" creationId="{EBDD8B46-812C-569F-B89F-2F982751400A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39" creationId="{D97D585B-4194-BE04-2E3A-3C91C62B660F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4" creationId="{83110C49-E9F3-B93F-600B-53971493AAC1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5" creationId="{5C51BD23-984B-3BC2-F90F-B232502F2712}"/>
          </ac:cxnSpMkLst>
        </pc:cxnChg>
        <pc:cxnChg chg="mod">
          <ac:chgData name="Stuart C Wilde MBE" userId="effe1fc91cccb1d5" providerId="LiveId" clId="{0B7434C0-F6C9-5341-B016-8AA67EE59543}" dt="2023-12-07T16:43:59.285" v="1838" actId="1076"/>
          <ac:cxnSpMkLst>
            <pc:docMk/>
            <pc:sldMk cId="1116673399" sldId="395"/>
            <ac:cxnSpMk id="47" creationId="{9F8B71D2-D3D3-4DE1-03A4-F599DF948A0B}"/>
          </ac:cxnSpMkLst>
        </pc:cxnChg>
      </pc:sldChg>
      <pc:sldChg chg="addSp delSp modSp mod">
        <pc:chgData name="Stuart C Wilde MBE" userId="effe1fc91cccb1d5" providerId="LiveId" clId="{0B7434C0-F6C9-5341-B016-8AA67EE59543}" dt="2023-12-07T16:44:08.375" v="1839" actId="1076"/>
        <pc:sldMkLst>
          <pc:docMk/>
          <pc:sldMk cId="2203953103" sldId="396"/>
        </pc:sldMkLst>
        <pc:spChg chg="add mod">
          <ac:chgData name="Stuart C Wilde MBE" userId="effe1fc91cccb1d5" providerId="LiveId" clId="{0B7434C0-F6C9-5341-B016-8AA67EE59543}" dt="2023-12-05T20:25:46.209" v="1271" actId="20577"/>
          <ac:spMkLst>
            <pc:docMk/>
            <pc:sldMk cId="2203953103" sldId="396"/>
            <ac:spMk id="2" creationId="{246A0678-2621-5035-144A-DFC834104D9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2" creationId="{1516020E-B0A6-E6E1-E64E-7429BCFE3F4A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5" creationId="{0F64C21E-16EA-59A8-7101-5460595547D8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16" creationId="{56835687-FE39-2D52-E182-0C68D4BD0F0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1" creationId="{89D09E5F-18CC-5DA5-4CBD-623D1090996D}"/>
          </ac:spMkLst>
        </pc:spChg>
        <pc:spChg chg="del">
          <ac:chgData name="Stuart C Wilde MBE" userId="effe1fc91cccb1d5" providerId="LiveId" clId="{0B7434C0-F6C9-5341-B016-8AA67EE59543}" dt="2023-12-05T20:00:32.883" v="490" actId="478"/>
          <ac:spMkLst>
            <pc:docMk/>
            <pc:sldMk cId="2203953103" sldId="396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7" creationId="{0D513DC3-9612-BEE2-9C46-61A858CAC306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28" creationId="{D61C5D8B-0C1E-03C6-6F90-7A53509818BA}"/>
          </ac:spMkLst>
        </pc:spChg>
        <pc:spChg chg="del">
          <ac:chgData name="Stuart C Wilde MBE" userId="effe1fc91cccb1d5" providerId="LiveId" clId="{0B7434C0-F6C9-5341-B016-8AA67EE59543}" dt="2023-12-05T20:25:50.855" v="1272" actId="478"/>
          <ac:spMkLst>
            <pc:docMk/>
            <pc:sldMk cId="2203953103" sldId="396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6" creationId="{39D44BEE-AFAF-5714-F8DB-F39DF64438CE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7" creationId="{F8D0231F-60C8-227A-DB39-538E99E50EAB}"/>
          </ac:spMkLst>
        </pc:spChg>
        <pc:spChg chg="mod">
          <ac:chgData name="Stuart C Wilde MBE" userId="effe1fc91cccb1d5" providerId="LiveId" clId="{0B7434C0-F6C9-5341-B016-8AA67EE59543}" dt="2023-12-07T16:44:08.375" v="1839" actId="1076"/>
          <ac:spMkLst>
            <pc:docMk/>
            <pc:sldMk cId="2203953103" sldId="396"/>
            <ac:spMk id="38" creationId="{8B4ACCF8-26E3-538F-C922-BB3626D5067E}"/>
          </ac:spMkLst>
        </pc:sp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5" creationId="{8C1AAE65-BF4D-5D21-DB90-B951A7657BF4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6" creationId="{E9DC46DD-B54E-452A-7312-38147D0E7B97}"/>
          </ac:picMkLst>
        </pc:picChg>
        <pc:picChg chg="mod">
          <ac:chgData name="Stuart C Wilde MBE" userId="effe1fc91cccb1d5" providerId="LiveId" clId="{0B7434C0-F6C9-5341-B016-8AA67EE59543}" dt="2023-12-07T16:44:08.375" v="1839" actId="1076"/>
          <ac:picMkLst>
            <pc:docMk/>
            <pc:sldMk cId="2203953103" sldId="396"/>
            <ac:picMk id="13" creationId="{02B0CAC1-E0A2-CC5E-6507-8422D48154A5}"/>
          </ac:picMkLst>
        </pc:pic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2.883" v="490" actId="478"/>
          <ac:cxnSpMkLst>
            <pc:docMk/>
            <pc:sldMk cId="2203953103" sldId="396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17" creationId="{EF9BF419-55DC-7E69-AE4F-B9103E664DF1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22" creationId="{F04268B9-0122-AA27-2099-DFBDA9BB7E28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0" creationId="{C0C800B6-B4A1-D270-EDE7-BBC388AB560B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33" creationId="{15DA8B41-4617-AF8A-92F2-CAE02C69B636}"/>
          </ac:cxnSpMkLst>
        </pc:cxnChg>
        <pc:cxnChg chg="mod">
          <ac:chgData name="Stuart C Wilde MBE" userId="effe1fc91cccb1d5" providerId="LiveId" clId="{0B7434C0-F6C9-5341-B016-8AA67EE59543}" dt="2023-12-07T16:44:08.375" v="1839" actId="1076"/>
          <ac:cxnSpMkLst>
            <pc:docMk/>
            <pc:sldMk cId="2203953103" sldId="396"/>
            <ac:cxnSpMk id="40" creationId="{3E10F5C4-4CFD-9A7E-A3ED-61724F162989}"/>
          </ac:cxnSpMkLst>
        </pc:cxnChg>
      </pc:sldChg>
      <pc:sldChg chg="addSp delSp modSp mod">
        <pc:chgData name="Stuart C Wilde MBE" userId="effe1fc91cccb1d5" providerId="LiveId" clId="{0B7434C0-F6C9-5341-B016-8AA67EE59543}" dt="2023-12-07T16:44:20.489" v="1840" actId="1076"/>
        <pc:sldMkLst>
          <pc:docMk/>
          <pc:sldMk cId="3919662093" sldId="397"/>
        </pc:sldMkLst>
        <pc:spChg chg="add mod">
          <ac:chgData name="Stuart C Wilde MBE" userId="effe1fc91cccb1d5" providerId="LiveId" clId="{0B7434C0-F6C9-5341-B016-8AA67EE59543}" dt="2023-12-05T20:25:59.131" v="1278" actId="20577"/>
          <ac:spMkLst>
            <pc:docMk/>
            <pc:sldMk cId="3919662093" sldId="397"/>
            <ac:spMk id="2" creationId="{26483051-742B-2EAF-619C-9D49F77703D0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" creationId="{CED10BEC-3668-A69A-201B-6A026760F532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7" creationId="{E779BC25-413C-16F4-3A7D-6EEC12B551B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0" creationId="{602C05F2-2690-A107-0A65-035FC2518A25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4" creationId="{48B9C425-ADB0-167C-99D9-31CC5FA355B0}"/>
          </ac:spMkLst>
        </pc:spChg>
        <pc:spChg chg="del">
          <ac:chgData name="Stuart C Wilde MBE" userId="effe1fc91cccb1d5" providerId="LiveId" clId="{0B7434C0-F6C9-5341-B016-8AA67EE59543}" dt="2023-12-05T20:00:38.251" v="491" actId="478"/>
          <ac:spMkLst>
            <pc:docMk/>
            <pc:sldMk cId="3919662093" sldId="397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6" creationId="{1F8574AF-966D-9A7F-A1A5-725B45FD83CD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28" creationId="{EA2A9D85-987D-1799-3323-EE2F5CB42B3D}"/>
          </ac:spMkLst>
        </pc:spChg>
        <pc:spChg chg="del">
          <ac:chgData name="Stuart C Wilde MBE" userId="effe1fc91cccb1d5" providerId="LiveId" clId="{0B7434C0-F6C9-5341-B016-8AA67EE59543}" dt="2023-12-05T20:26:02.995" v="1279" actId="478"/>
          <ac:spMkLst>
            <pc:docMk/>
            <pc:sldMk cId="3919662093" sldId="397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20.489" v="1840" actId="1076"/>
          <ac:spMkLst>
            <pc:docMk/>
            <pc:sldMk cId="3919662093" sldId="397"/>
            <ac:spMk id="30" creationId="{96DB36DA-037F-35FA-2DEB-FCF25DCF7CB7}"/>
          </ac:spMkLst>
        </pc:sp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19" creationId="{E182E1E4-75CE-05CA-32F4-73CCD111C18A}"/>
          </ac:picMkLst>
        </pc:picChg>
        <pc:picChg chg="mod">
          <ac:chgData name="Stuart C Wilde MBE" userId="effe1fc91cccb1d5" providerId="LiveId" clId="{0B7434C0-F6C9-5341-B016-8AA67EE59543}" dt="2023-12-07T16:44:20.489" v="1840" actId="1076"/>
          <ac:picMkLst>
            <pc:docMk/>
            <pc:sldMk cId="3919662093" sldId="397"/>
            <ac:picMk id="33" creationId="{5DF5BB87-5AF4-2DCE-0325-C4DA76C52A43}"/>
          </ac:picMkLst>
        </pc:pic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5" creationId="{F078BF22-AB43-EDF7-85B5-A818D18142C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38.251" v="491" actId="478"/>
          <ac:cxnSpMkLst>
            <pc:docMk/>
            <pc:sldMk cId="3919662093" sldId="397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5" creationId="{3432C0D1-A08F-95D9-3C9E-6DA7F7B9C6AC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18" creationId="{FCE6FC88-D065-CD46-2160-CA9D76EFBE64}"/>
          </ac:cxnSpMkLst>
        </pc:cxnChg>
        <pc:cxnChg chg="mod">
          <ac:chgData name="Stuart C Wilde MBE" userId="effe1fc91cccb1d5" providerId="LiveId" clId="{0B7434C0-F6C9-5341-B016-8AA67EE59543}" dt="2023-12-07T16:44:20.489" v="1840" actId="1076"/>
          <ac:cxnSpMkLst>
            <pc:docMk/>
            <pc:sldMk cId="3919662093" sldId="397"/>
            <ac:cxnSpMk id="27" creationId="{6C5E8CC1-4729-D76A-FE50-23E67BC7A4C0}"/>
          </ac:cxnSpMkLst>
        </pc:cxnChg>
      </pc:sldChg>
      <pc:sldChg chg="addSp delSp modSp mod">
        <pc:chgData name="Stuart C Wilde MBE" userId="effe1fc91cccb1d5" providerId="LiveId" clId="{0B7434C0-F6C9-5341-B016-8AA67EE59543}" dt="2023-12-07T16:44:30.010" v="1841" actId="1076"/>
        <pc:sldMkLst>
          <pc:docMk/>
          <pc:sldMk cId="3993583602" sldId="398"/>
        </pc:sldMkLst>
        <pc:spChg chg="add mod">
          <ac:chgData name="Stuart C Wilde MBE" userId="effe1fc91cccb1d5" providerId="LiveId" clId="{0B7434C0-F6C9-5341-B016-8AA67EE59543}" dt="2023-12-05T20:26:10.562" v="1285" actId="20577"/>
          <ac:spMkLst>
            <pc:docMk/>
            <pc:sldMk cId="3993583602" sldId="398"/>
            <ac:spMk id="2" creationId="{6B1592FC-201F-063D-653A-F3FB8C657BB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7" creationId="{17E23DC9-07ED-E96E-98A4-BD85F0999B69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3" creationId="{602AF993-D82A-796E-8272-DAE8C1DF52A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6" creationId="{34BB6C44-2350-7568-3285-E8256E0CC46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17" creationId="{996EB51D-3770-BF56-2670-950381EFFA21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0" creationId="{602C05F2-2690-A107-0A65-035FC2518A25}"/>
          </ac:spMkLst>
        </pc:spChg>
        <pc:spChg chg="del">
          <ac:chgData name="Stuart C Wilde MBE" userId="effe1fc91cccb1d5" providerId="LiveId" clId="{0B7434C0-F6C9-5341-B016-8AA67EE59543}" dt="2023-12-05T20:00:42.964" v="492" actId="478"/>
          <ac:spMkLst>
            <pc:docMk/>
            <pc:sldMk cId="3993583602" sldId="398"/>
            <ac:spMk id="25" creationId="{F54BD576-CC82-43DA-A008-C28EF60A44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27" creationId="{170B08FF-2A56-21A1-0CB5-8DD19E902D07}"/>
          </ac:spMkLst>
        </pc:spChg>
        <pc:spChg chg="del">
          <ac:chgData name="Stuart C Wilde MBE" userId="effe1fc91cccb1d5" providerId="LiveId" clId="{0B7434C0-F6C9-5341-B016-8AA67EE59543}" dt="2023-12-05T20:26:14.940" v="1286" actId="478"/>
          <ac:spMkLst>
            <pc:docMk/>
            <pc:sldMk cId="3993583602" sldId="398"/>
            <ac:spMk id="29" creationId="{C5A8C257-B6E4-D850-0685-E36894744DCB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1" creationId="{8030EA56-CF26-05C3-6050-AE0732E0334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3" creationId="{F2DD9282-165F-DF4E-3402-149A0FBC235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7" creationId="{1F5ABF90-5D8D-E546-9C61-FA587C307F85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39" creationId="{1E0DF953-1091-7000-5DC8-757B315C3C8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4" creationId="{4D78967D-8D21-48F2-FB69-8E364F1BF138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46" creationId="{0E7004AA-0FD1-0D12-EF67-09C583766902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2" creationId="{7E2EF341-2C65-24C1-EADB-02A111F83020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54" creationId="{A7A209DF-56DB-34DB-A1FE-29C8E32635AD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1" creationId="{1D7DF60D-8170-7CEB-B0E1-CBF4887E3673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2" creationId="{48591B9B-3D55-D0B7-0FF6-31D9E4329BEA}"/>
          </ac:spMkLst>
        </pc:spChg>
        <pc:spChg chg="mod">
          <ac:chgData name="Stuart C Wilde MBE" userId="effe1fc91cccb1d5" providerId="LiveId" clId="{0B7434C0-F6C9-5341-B016-8AA67EE59543}" dt="2023-12-07T16:44:30.010" v="1841" actId="1076"/>
          <ac:spMkLst>
            <pc:docMk/>
            <pc:sldMk cId="3993583602" sldId="398"/>
            <ac:spMk id="66" creationId="{C0F59274-5756-3454-88E7-14BB8CFC8A50}"/>
          </ac:spMkLst>
        </pc:spChg>
        <pc:picChg chg="mod">
          <ac:chgData name="Stuart C Wilde MBE" userId="effe1fc91cccb1d5" providerId="LiveId" clId="{0B7434C0-F6C9-5341-B016-8AA67EE59543}" dt="2023-12-07T16:44:30.010" v="1841" actId="1076"/>
          <ac:picMkLst>
            <pc:docMk/>
            <pc:sldMk cId="3993583602" sldId="398"/>
            <ac:picMk id="5" creationId="{CF804FBA-9871-DDA9-0DA7-6A42D80BEB62}"/>
          </ac:picMkLst>
        </pc:pic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2.964" v="492" actId="478"/>
          <ac:cxnSpMkLst>
            <pc:docMk/>
            <pc:sldMk cId="3993583602" sldId="398"/>
            <ac:cxnSpMk id="11" creationId="{8F28B946-C7F6-4BF4-9E0C-3FACB97B07C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19" creationId="{0A21A872-EED6-AE38-0337-6635345D707F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4" creationId="{6AC9E4A7-8F9A-8A72-F5F8-45F65227794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28" creationId="{08E3D68F-1EA9-4172-A7FE-3B78EF8C069B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32" creationId="{8DF498C0-307F-1687-9EBF-272BE22090A7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45" creationId="{E013052B-224B-E628-99C1-7C1EE84D7D6E}"/>
          </ac:cxnSpMkLst>
        </pc:cxnChg>
        <pc:cxnChg chg="mod">
          <ac:chgData name="Stuart C Wilde MBE" userId="effe1fc91cccb1d5" providerId="LiveId" clId="{0B7434C0-F6C9-5341-B016-8AA67EE59543}" dt="2023-12-07T16:44:30.010" v="1841" actId="1076"/>
          <ac:cxnSpMkLst>
            <pc:docMk/>
            <pc:sldMk cId="3993583602" sldId="398"/>
            <ac:cxnSpMk id="53" creationId="{D42EDDE1-8760-113F-07E2-7BC196A342A5}"/>
          </ac:cxnSpMkLst>
        </pc:cxnChg>
      </pc:sldChg>
      <pc:sldChg chg="addSp delSp modSp mod">
        <pc:chgData name="Stuart C Wilde MBE" userId="effe1fc91cccb1d5" providerId="LiveId" clId="{0B7434C0-F6C9-5341-B016-8AA67EE59543}" dt="2023-12-07T16:44:42.605" v="1842" actId="1076"/>
        <pc:sldMkLst>
          <pc:docMk/>
          <pc:sldMk cId="3697075112" sldId="399"/>
        </pc:sldMkLst>
        <pc:spChg chg="add mod">
          <ac:chgData name="Stuart C Wilde MBE" userId="effe1fc91cccb1d5" providerId="LiveId" clId="{0B7434C0-F6C9-5341-B016-8AA67EE59543}" dt="2023-12-05T20:26:24.390" v="1293" actId="20577"/>
          <ac:spMkLst>
            <pc:docMk/>
            <pc:sldMk cId="3697075112" sldId="399"/>
            <ac:spMk id="2" creationId="{7B3CB652-E5EC-34CD-151F-DCE2E9FFDD4F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7T16:44:42.605" v="1842" actId="1076"/>
          <ac:spMkLst>
            <pc:docMk/>
            <pc:sldMk cId="3697075112" sldId="399"/>
            <ac:spMk id="5" creationId="{0AE8CC5A-7A3D-0912-8B97-774440C29285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14" creationId="{8F43C2BE-FC11-4556-86F2-8EE2FBBF10D2}"/>
          </ac:spMkLst>
        </pc:spChg>
        <pc:spChg chg="del">
          <ac:chgData name="Stuart C Wilde MBE" userId="effe1fc91cccb1d5" providerId="LiveId" clId="{0B7434C0-F6C9-5341-B016-8AA67EE59543}" dt="2023-12-05T20:00:47.633" v="493" actId="478"/>
          <ac:spMkLst>
            <pc:docMk/>
            <pc:sldMk cId="3697075112" sldId="399"/>
            <ac:spMk id="25" creationId="{F54BD576-CC82-43DA-A008-C28EF60A448A}"/>
          </ac:spMkLst>
        </pc:spChg>
        <pc:spChg chg="del">
          <ac:chgData name="Stuart C Wilde MBE" userId="effe1fc91cccb1d5" providerId="LiveId" clId="{0B7434C0-F6C9-5341-B016-8AA67EE59543}" dt="2023-12-05T20:26:19.301" v="1287" actId="478"/>
          <ac:spMkLst>
            <pc:docMk/>
            <pc:sldMk cId="3697075112" sldId="399"/>
            <ac:spMk id="29" creationId="{C5A8C257-B6E4-D850-0685-E36894744DCB}"/>
          </ac:spMkLst>
        </pc:spChg>
        <pc:picChg chg="mod">
          <ac:chgData name="Stuart C Wilde MBE" userId="effe1fc91cccb1d5" providerId="LiveId" clId="{0B7434C0-F6C9-5341-B016-8AA67EE59543}" dt="2023-12-07T16:44:42.605" v="1842" actId="1076"/>
          <ac:picMkLst>
            <pc:docMk/>
            <pc:sldMk cId="3697075112" sldId="399"/>
            <ac:picMk id="3" creationId="{BCA56EAC-2327-0552-8E78-69D82FB6541D}"/>
          </ac:picMkLst>
        </pc:picChg>
        <pc:cxnChg chg="mod">
          <ac:chgData name="Stuart C Wilde MBE" userId="effe1fc91cccb1d5" providerId="LiveId" clId="{0B7434C0-F6C9-5341-B016-8AA67EE59543}" dt="2023-12-07T16:44:42.605" v="1842" actId="1076"/>
          <ac:cxnSpMkLst>
            <pc:docMk/>
            <pc:sldMk cId="3697075112" sldId="399"/>
            <ac:cxnSpMk id="7" creationId="{1B3E4273-299F-1293-2CAF-A272A93D8DDD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2-05T20:00:47.633" v="493" actId="478"/>
          <ac:cxnSpMkLst>
            <pc:docMk/>
            <pc:sldMk cId="3697075112" sldId="399"/>
            <ac:cxnSpMk id="11" creationId="{8F28B946-C7F6-4BF4-9E0C-3FACB97B07C7}"/>
          </ac:cxnSpMkLst>
        </pc:cxnChg>
      </pc:sldChg>
      <pc:sldChg chg="addSp delSp modSp add mod">
        <pc:chgData name="Stuart C Wilde MBE" userId="effe1fc91cccb1d5" providerId="LiveId" clId="{0B7434C0-F6C9-5341-B016-8AA67EE59543}" dt="2023-12-06T20:03:18.582" v="1548" actId="1037"/>
        <pc:sldMkLst>
          <pc:docMk/>
          <pc:sldMk cId="2532549901" sldId="400"/>
        </pc:sldMkLst>
        <pc:spChg chg="del mod">
          <ac:chgData name="Stuart C Wilde MBE" userId="effe1fc91cccb1d5" providerId="LiveId" clId="{0B7434C0-F6C9-5341-B016-8AA67EE59543}" dt="2023-12-05T20:03:51.274" v="583" actId="478"/>
          <ac:spMkLst>
            <pc:docMk/>
            <pc:sldMk cId="2532549901" sldId="400"/>
            <ac:spMk id="2" creationId="{13B32F5F-1909-AD10-508D-6B1D4C02294D}"/>
          </ac:spMkLst>
        </pc:spChg>
        <pc:spChg chg="add mod">
          <ac:chgData name="Stuart C Wilde MBE" userId="effe1fc91cccb1d5" providerId="LiveId" clId="{0B7434C0-F6C9-5341-B016-8AA67EE59543}" dt="2023-12-05T20:03:45.382" v="582" actId="20577"/>
          <ac:spMkLst>
            <pc:docMk/>
            <pc:sldMk cId="2532549901" sldId="400"/>
            <ac:spMk id="3" creationId="{01F6A994-0CA6-BBEC-ACFD-4375341714CE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4" creationId="{60735DC8-A105-4BD0-A57F-2FFC38AECE84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7" creationId="{25F4AB48-A0D1-DDBE-8BAD-B02DEDC284C1}"/>
          </ac:spMkLst>
        </pc:spChg>
        <pc:spChg chg="del">
          <ac:chgData name="Stuart C Wilde MBE" userId="effe1fc91cccb1d5" providerId="LiveId" clId="{0B7434C0-F6C9-5341-B016-8AA67EE59543}" dt="2023-11-29T14:03:18.899" v="60" actId="478"/>
          <ac:spMkLst>
            <pc:docMk/>
            <pc:sldMk cId="2532549901" sldId="400"/>
            <ac:spMk id="14" creationId="{8F43C2BE-FC11-4556-86F2-8EE2FBBF10D2}"/>
          </ac:spMkLst>
        </pc:spChg>
        <pc:spChg chg="mod">
          <ac:chgData name="Stuart C Wilde MBE" userId="effe1fc91cccb1d5" providerId="LiveId" clId="{0B7434C0-F6C9-5341-B016-8AA67EE59543}" dt="2023-12-06T20:03:18.582" v="1548" actId="1037"/>
          <ac:spMkLst>
            <pc:docMk/>
            <pc:sldMk cId="2532549901" sldId="400"/>
            <ac:spMk id="17" creationId="{1F47861F-9A7A-FA95-833B-C47B6B92A94B}"/>
          </ac:spMkLst>
        </pc:spChg>
        <pc:spChg chg="del">
          <ac:chgData name="Stuart C Wilde MBE" userId="effe1fc91cccb1d5" providerId="LiveId" clId="{0B7434C0-F6C9-5341-B016-8AA67EE59543}" dt="2023-11-29T14:03:25.460" v="61" actId="478"/>
          <ac:spMkLst>
            <pc:docMk/>
            <pc:sldMk cId="2532549901" sldId="400"/>
            <ac:spMk id="25" creationId="{F54BD576-CC82-43DA-A008-C28EF60A448A}"/>
          </ac:spMkLst>
        </pc:spChg>
        <pc:picChg chg="del">
          <ac:chgData name="Stuart C Wilde MBE" userId="effe1fc91cccb1d5" providerId="LiveId" clId="{0B7434C0-F6C9-5341-B016-8AA67EE59543}" dt="2023-11-29T13:59:11.691" v="7" actId="478"/>
          <ac:picMkLst>
            <pc:docMk/>
            <pc:sldMk cId="2532549901" sldId="400"/>
            <ac:picMk id="5" creationId="{BD697733-39F0-5F7A-B603-01F78D28A714}"/>
          </ac:picMkLst>
        </pc:picChg>
        <pc:picChg chg="mod">
          <ac:chgData name="Stuart C Wilde MBE" userId="effe1fc91cccb1d5" providerId="LiveId" clId="{0B7434C0-F6C9-5341-B016-8AA67EE59543}" dt="2023-12-06T20:03:18.582" v="1548" actId="1037"/>
          <ac:picMkLst>
            <pc:docMk/>
            <pc:sldMk cId="2532549901" sldId="400"/>
            <ac:picMk id="6" creationId="{38FD06CB-23E3-5F19-21C5-0C03B20B2F00}"/>
          </ac:picMkLst>
        </pc:pic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8" creationId="{50060E80-F1C3-4E50-B873-7CFDEEA90049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9" creationId="{01C52B09-2839-4160-A3C1-6BB201E5D53A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0" creationId="{FC6C2AB6-E695-4520-9F38-6B6A0DE36B04}"/>
          </ac:cxnSpMkLst>
        </pc:cxnChg>
        <pc:cxnChg chg="del">
          <ac:chgData name="Stuart C Wilde MBE" userId="effe1fc91cccb1d5" providerId="LiveId" clId="{0B7434C0-F6C9-5341-B016-8AA67EE59543}" dt="2023-11-29T14:03:25.460" v="61" actId="478"/>
          <ac:cxnSpMkLst>
            <pc:docMk/>
            <pc:sldMk cId="2532549901" sldId="400"/>
            <ac:cxnSpMk id="11" creationId="{8F28B946-C7F6-4BF4-9E0C-3FACB97B07C7}"/>
          </ac:cxnSpMkLst>
        </pc:cxnChg>
      </pc:sldChg>
    </pc:docChg>
  </pc:docChgLst>
  <pc:docChgLst>
    <pc:chgData name="Stuart C Wilde MBE" userId="effe1fc91cccb1d5" providerId="LiveId" clId="{52953467-E7BB-A146-A87D-2304E7E66E6B}"/>
    <pc:docChg chg="undo redo custSel addSld delSld modSld sldOrd">
      <pc:chgData name="Stuart C Wilde MBE" userId="effe1fc91cccb1d5" providerId="LiveId" clId="{52953467-E7BB-A146-A87D-2304E7E66E6B}" dt="2023-01-05T19:48:00.309" v="35852" actId="2085"/>
      <pc:docMkLst>
        <pc:docMk/>
      </pc:docMkLst>
      <pc:sldChg chg="addSp modSp mod">
        <pc:chgData name="Stuart C Wilde MBE" userId="effe1fc91cccb1d5" providerId="LiveId" clId="{52953467-E7BB-A146-A87D-2304E7E66E6B}" dt="2023-01-03T14:08:19.953" v="35442" actId="114"/>
        <pc:sldMkLst>
          <pc:docMk/>
          <pc:sldMk cId="3690740411" sldId="256"/>
        </pc:sldMkLst>
        <pc:spChg chg="add mod">
          <ac:chgData name="Stuart C Wilde MBE" userId="effe1fc91cccb1d5" providerId="LiveId" clId="{52953467-E7BB-A146-A87D-2304E7E66E6B}" dt="2022-10-26T10:51:15.185" v="4546" actId="20577"/>
          <ac:spMkLst>
            <pc:docMk/>
            <pc:sldMk cId="3690740411" sldId="256"/>
            <ac:spMk id="3" creationId="{919EF9B9-1C21-08E0-2967-DF2818C90857}"/>
          </ac:spMkLst>
        </pc:spChg>
        <pc:spChg chg="mod">
          <ac:chgData name="Stuart C Wilde MBE" userId="effe1fc91cccb1d5" providerId="LiveId" clId="{52953467-E7BB-A146-A87D-2304E7E66E6B}" dt="2023-01-03T14:08:19.953" v="35442" actId="114"/>
          <ac:spMkLst>
            <pc:docMk/>
            <pc:sldMk cId="3690740411" sldId="256"/>
            <ac:spMk id="16" creationId="{050115FC-1347-44A0-978B-7ACA9C318328}"/>
          </ac:spMkLst>
        </pc:spChg>
      </pc:sldChg>
      <pc:sldChg chg="addSp delSp modSp del mod">
        <pc:chgData name="Stuart C Wilde MBE" userId="effe1fc91cccb1d5" providerId="LiveId" clId="{52953467-E7BB-A146-A87D-2304E7E66E6B}" dt="2022-11-09T19:34:50.067" v="23934" actId="2696"/>
        <pc:sldMkLst>
          <pc:docMk/>
          <pc:sldMk cId="620957655" sldId="258"/>
        </pc:sldMkLst>
        <pc:spChg chg="del mod">
          <ac:chgData name="Stuart C Wilde MBE" userId="effe1fc91cccb1d5" providerId="LiveId" clId="{52953467-E7BB-A146-A87D-2304E7E66E6B}" dt="2022-10-27T19:21:37.094" v="6590" actId="478"/>
          <ac:spMkLst>
            <pc:docMk/>
            <pc:sldMk cId="620957655" sldId="258"/>
            <ac:spMk id="2" creationId="{58F877E4-E027-8768-7786-CF108D797C91}"/>
          </ac:spMkLst>
        </pc:spChg>
        <pc:spChg chg="add del mod">
          <ac:chgData name="Stuart C Wilde MBE" userId="effe1fc91cccb1d5" providerId="LiveId" clId="{52953467-E7BB-A146-A87D-2304E7E66E6B}" dt="2022-10-27T19:28:58.616" v="6726" actId="478"/>
          <ac:spMkLst>
            <pc:docMk/>
            <pc:sldMk cId="620957655" sldId="258"/>
            <ac:spMk id="3" creationId="{7493DC4F-F034-C230-6AD7-B3966E3166B0}"/>
          </ac:spMkLst>
        </pc:spChg>
        <pc:spChg chg="del">
          <ac:chgData name="Stuart C Wilde MBE" userId="effe1fc91cccb1d5" providerId="LiveId" clId="{52953467-E7BB-A146-A87D-2304E7E66E6B}" dt="2022-10-26T20:09:54.442" v="5865" actId="478"/>
          <ac:spMkLst>
            <pc:docMk/>
            <pc:sldMk cId="620957655" sldId="258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01T19:12:44.250" v="11124" actId="20577"/>
          <ac:spMkLst>
            <pc:docMk/>
            <pc:sldMk cId="620957655" sldId="258"/>
            <ac:spMk id="5" creationId="{9E1EA045-D621-4A4E-8445-31F43810C0E9}"/>
          </ac:spMkLst>
        </pc:spChg>
        <pc:spChg chg="add mod">
          <ac:chgData name="Stuart C Wilde MBE" userId="effe1fc91cccb1d5" providerId="LiveId" clId="{52953467-E7BB-A146-A87D-2304E7E66E6B}" dt="2022-10-26T20:10:55.599" v="5886" actId="2085"/>
          <ac:spMkLst>
            <pc:docMk/>
            <pc:sldMk cId="620957655" sldId="258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0-27T19:29:34.861" v="6728" actId="478"/>
          <ac:spMkLst>
            <pc:docMk/>
            <pc:sldMk cId="620957655" sldId="258"/>
            <ac:spMk id="7" creationId="{9777C2D0-1B8A-69C1-7B74-5AA7E73232C7}"/>
          </ac:spMkLst>
        </pc:spChg>
        <pc:spChg chg="add del mod">
          <ac:chgData name="Stuart C Wilde MBE" userId="effe1fc91cccb1d5" providerId="LiveId" clId="{52953467-E7BB-A146-A87D-2304E7E66E6B}" dt="2022-10-26T20:09:57.422" v="5866" actId="478"/>
          <ac:spMkLst>
            <pc:docMk/>
            <pc:sldMk cId="620957655" sldId="258"/>
            <ac:spMk id="12" creationId="{65297170-DB3A-B680-2B86-AE4C8987CEA7}"/>
          </ac:spMkLst>
        </pc:spChg>
      </pc:sldChg>
      <pc:sldChg chg="addSp delSp modSp add mod">
        <pc:chgData name="Stuart C Wilde MBE" userId="effe1fc91cccb1d5" providerId="LiveId" clId="{52953467-E7BB-A146-A87D-2304E7E66E6B}" dt="2023-01-01T19:36:19.661" v="31655" actId="1582"/>
        <pc:sldMkLst>
          <pc:docMk/>
          <pc:sldMk cId="832641308" sldId="261"/>
        </pc:sldMkLst>
        <pc:spChg chg="add mod">
          <ac:chgData name="Stuart C Wilde MBE" userId="effe1fc91cccb1d5" providerId="LiveId" clId="{52953467-E7BB-A146-A87D-2304E7E66E6B}" dt="2022-11-30T23:40:52.937" v="29390" actId="20577"/>
          <ac:spMkLst>
            <pc:docMk/>
            <pc:sldMk cId="832641308" sldId="261"/>
            <ac:spMk id="2" creationId="{0F7DA49C-DD10-E0C4-9A03-C3A5B28BA9B0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5" creationId="{4C48B27C-BB60-C069-69E2-D74DA0FCEA05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6" creationId="{F61C0742-9BF7-F384-F861-42A29325F6A7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7" creationId="{19A14D7A-6FD0-C59F-FACC-1E2091E0A981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17T21:48:54.448" v="26181" actId="478"/>
          <ac:spMkLst>
            <pc:docMk/>
            <pc:sldMk cId="832641308" sldId="261"/>
            <ac:spMk id="18" creationId="{7865408F-93BD-BA2D-2316-3B95A131A8D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19" creationId="{44EEFD8E-3433-84A8-EDD2-9380F38B536F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0" creationId="{523E384D-B60D-642D-466A-F3676C95B071}"/>
          </ac:spMkLst>
        </pc:spChg>
        <pc:spChg chg="add mod">
          <ac:chgData name="Stuart C Wilde MBE" userId="effe1fc91cccb1d5" providerId="LiveId" clId="{52953467-E7BB-A146-A87D-2304E7E66E6B}" dt="2023-01-01T19:36:19.661" v="31655" actId="1582"/>
          <ac:spMkLst>
            <pc:docMk/>
            <pc:sldMk cId="832641308" sldId="26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05:39.530" v="27375" actId="478"/>
          <ac:graphicFrameMkLst>
            <pc:docMk/>
            <pc:sldMk cId="832641308" sldId="261"/>
            <ac:graphicFrameMk id="3" creationId="{FB3F5145-3336-5AF8-E4AE-63B093B1FC6C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05:47.911" v="27408" actId="1035"/>
          <ac:graphicFrameMkLst>
            <pc:docMk/>
            <pc:sldMk cId="832641308" sldId="261"/>
            <ac:graphicFrameMk id="12" creationId="{2D82962A-BA63-E834-7F54-30398B05023A}"/>
          </ac:graphicFrameMkLst>
        </pc:graphicFrameChg>
        <pc:graphicFrameChg chg="del mod">
          <ac:chgData name="Stuart C Wilde MBE" userId="effe1fc91cccb1d5" providerId="LiveId" clId="{52953467-E7BB-A146-A87D-2304E7E66E6B}" dt="2022-11-17T21:48:54.448" v="26181" actId="478"/>
          <ac:graphicFrameMkLst>
            <pc:docMk/>
            <pc:sldMk cId="832641308" sldId="261"/>
            <ac:graphicFrameMk id="22" creationId="{23450F81-6332-92DD-22E5-A1BD597A3B5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7T17:57:00.741" v="27251" actId="478"/>
          <ac:graphicFrameMkLst>
            <pc:docMk/>
            <pc:sldMk cId="832641308" sldId="261"/>
            <ac:graphicFrameMk id="23" creationId="{A815B1CE-0017-B2FC-814A-67B1882F85EF}"/>
          </ac:graphicFrameMkLst>
        </pc:graphicFrameChg>
        <pc:picChg chg="add del mod">
          <ac:chgData name="Stuart C Wilde MBE" userId="effe1fc91cccb1d5" providerId="LiveId" clId="{52953467-E7BB-A146-A87D-2304E7E66E6B}" dt="2022-11-17T21:49:04.478" v="26183"/>
          <ac:picMkLst>
            <pc:docMk/>
            <pc:sldMk cId="832641308" sldId="261"/>
            <ac:picMk id="3" creationId="{07387E75-A277-B384-244D-CFC25DFD4D7F}"/>
          </ac:picMkLst>
        </pc:picChg>
      </pc:sldChg>
      <pc:sldChg chg="addSp delSp modSp add mod ord">
        <pc:chgData name="Stuart C Wilde MBE" userId="effe1fc91cccb1d5" providerId="LiveId" clId="{52953467-E7BB-A146-A87D-2304E7E66E6B}" dt="2023-01-02T16:55:13.021" v="32853" actId="20578"/>
        <pc:sldMkLst>
          <pc:docMk/>
          <pc:sldMk cId="2060847742" sldId="271"/>
        </pc:sldMkLst>
        <pc:spChg chg="add mod">
          <ac:chgData name="Stuart C Wilde MBE" userId="effe1fc91cccb1d5" providerId="LiveId" clId="{52953467-E7BB-A146-A87D-2304E7E66E6B}" dt="2022-11-30T23:40:41.201" v="29386" actId="20577"/>
          <ac:spMkLst>
            <pc:docMk/>
            <pc:sldMk cId="2060847742" sldId="271"/>
            <ac:spMk id="2" creationId="{13B32F5F-1909-AD10-508D-6B1D4C02294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3" creationId="{3A34D58E-187C-D4B6-0685-DAD9F51A97B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3" creationId="{7FBB9C2C-761A-FFB4-1F48-465B7266754B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5" creationId="{6A6E3C88-B00E-A023-EDEC-591E8220E28A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5" creationId="{A590BC20-898D-6918-5316-A29CD39EA58D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6" creationId="{5ACD7CAF-D061-7623-90DD-6E012B4E63B1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6" creationId="{DFE46224-4FDC-3896-8990-DD54E5EC50D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7" creationId="{7E0F52CE-B4EE-C104-A92F-3379C5B20183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7" creationId="{AFA6FAC6-9CA3-50F4-65C9-9FC333668CC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2" creationId="{430CDB40-D409-0F23-09D8-D7CA1C94D920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2" creationId="{EE11C48C-6561-CD21-E6B2-EF83A7BDDF1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3" creationId="{558FDDB6-C494-D3AC-6285-AFA6DAFC8E6E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3" creationId="{FEBE8A54-CF8E-AB40-BAEE-54DB05894C3D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5" creationId="{596BB8DF-8D67-42A3-E481-68DC86EF02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5" creationId="{D58A3AE7-F425-9872-2A47-26EBED9BC041}"/>
          </ac:spMkLst>
        </pc:spChg>
        <pc:spChg chg="del">
          <ac:chgData name="Stuart C Wilde MBE" userId="effe1fc91cccb1d5" providerId="LiveId" clId="{52953467-E7BB-A146-A87D-2304E7E66E6B}" dt="2022-11-11T00:54:31.306" v="24489" actId="478"/>
          <ac:spMkLst>
            <pc:docMk/>
            <pc:sldMk cId="2060847742" sldId="271"/>
            <ac:spMk id="16" creationId="{0A6ECBED-692B-C554-64F3-FD9DEE4CAC6C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6" creationId="{BC2D79A6-B6A4-247E-7A2F-B42A1CF3344F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7" creationId="{37C31173-42C6-C5CC-EFF6-69D05D88B44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17" creationId="{B5E394CB-7FAA-D846-6A28-7718F07D9BB9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18" creationId="{4297FB17-5282-2124-679F-612880485270}"/>
          </ac:spMkLst>
        </pc:spChg>
        <pc:spChg chg="del">
          <ac:chgData name="Stuart C Wilde MBE" userId="effe1fc91cccb1d5" providerId="LiveId" clId="{52953467-E7BB-A146-A87D-2304E7E66E6B}" dt="2022-11-11T00:54:15.302" v="24485" actId="478"/>
          <ac:spMkLst>
            <pc:docMk/>
            <pc:sldMk cId="2060847742" sldId="271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0" creationId="{E1A32444-1695-A5D8-F076-717D3B473A1D}"/>
          </ac:spMkLst>
        </pc:spChg>
        <pc:spChg chg="del">
          <ac:chgData name="Stuart C Wilde MBE" userId="effe1fc91cccb1d5" providerId="LiveId" clId="{52953467-E7BB-A146-A87D-2304E7E66E6B}" dt="2022-11-11T00:54:22.930" v="24487" actId="478"/>
          <ac:spMkLst>
            <pc:docMk/>
            <pc:sldMk cId="2060847742" sldId="271"/>
            <ac:spMk id="21" creationId="{55162FF2-D9DB-6881-E93E-F8F17EBC3648}"/>
          </ac:spMkLst>
        </pc:spChg>
        <pc:spChg chg="add del mod">
          <ac:chgData name="Stuart C Wilde MBE" userId="effe1fc91cccb1d5" providerId="LiveId" clId="{52953467-E7BB-A146-A87D-2304E7E66E6B}" dt="2022-11-26T21:16:53.505" v="27078" actId="478"/>
          <ac:spMkLst>
            <pc:docMk/>
            <pc:sldMk cId="2060847742" sldId="271"/>
            <ac:spMk id="21" creationId="{720D2E4B-5FB8-08FE-B97B-FA85B8DAA5D9}"/>
          </ac:spMkLst>
        </pc:spChg>
        <pc:spChg chg="del">
          <ac:chgData name="Stuart C Wilde MBE" userId="effe1fc91cccb1d5" providerId="LiveId" clId="{52953467-E7BB-A146-A87D-2304E7E66E6B}" dt="2022-11-11T00:54:19.091" v="24486" actId="478"/>
          <ac:spMkLst>
            <pc:docMk/>
            <pc:sldMk cId="2060847742" sldId="271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1.653" v="24477" actId="478"/>
          <ac:spMkLst>
            <pc:docMk/>
            <pc:sldMk cId="2060847742" sldId="271"/>
            <ac:spMk id="24" creationId="{B6CE6736-3911-A05C-AEE6-CE5A7DA3D075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6" creationId="{CE4602FE-D23E-A880-AD20-3B0BFF2E02D4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7" creationId="{B78A56DE-C509-F25E-C4FC-14C001C5CEB0}"/>
          </ac:spMkLst>
        </pc:spChg>
        <pc:spChg chg="del">
          <ac:chgData name="Stuart C Wilde MBE" userId="effe1fc91cccb1d5" providerId="LiveId" clId="{52953467-E7BB-A146-A87D-2304E7E66E6B}" dt="2022-11-11T00:54:29.477" v="24488" actId="478"/>
          <ac:spMkLst>
            <pc:docMk/>
            <pc:sldMk cId="2060847742" sldId="271"/>
            <ac:spMk id="28" creationId="{5E7BA415-584A-0F99-1E4D-4FA0587AD4D2}"/>
          </ac:spMkLst>
        </pc:spChg>
        <pc:picChg chg="add del mod">
          <ac:chgData name="Stuart C Wilde MBE" userId="effe1fc91cccb1d5" providerId="LiveId" clId="{52953467-E7BB-A146-A87D-2304E7E66E6B}" dt="2022-12-24T06:22:09.985" v="30009" actId="478"/>
          <ac:picMkLst>
            <pc:docMk/>
            <pc:sldMk cId="2060847742" sldId="271"/>
            <ac:picMk id="3" creationId="{E87BB25A-5927-1DBE-E720-CB7E917A8C05}"/>
          </ac:picMkLst>
        </pc:picChg>
        <pc:picChg chg="add mod">
          <ac:chgData name="Stuart C Wilde MBE" userId="effe1fc91cccb1d5" providerId="LiveId" clId="{52953467-E7BB-A146-A87D-2304E7E66E6B}" dt="2023-01-01T19:34:53.059" v="31644" actId="1582"/>
          <ac:picMkLst>
            <pc:docMk/>
            <pc:sldMk cId="2060847742" sldId="271"/>
            <ac:picMk id="5" creationId="{5E381476-A63D-6EF2-0C22-9EBFA7548787}"/>
          </ac:picMkLst>
        </pc:picChg>
        <pc:picChg chg="add del mod">
          <ac:chgData name="Stuart C Wilde MBE" userId="effe1fc91cccb1d5" providerId="LiveId" clId="{52953467-E7BB-A146-A87D-2304E7E66E6B}" dt="2022-12-31T11:37:49.514" v="30224" actId="478"/>
          <ac:picMkLst>
            <pc:docMk/>
            <pc:sldMk cId="2060847742" sldId="271"/>
            <ac:picMk id="6" creationId="{48795EC7-91C6-A820-8AC4-3B3CBCFED4C4}"/>
          </ac:picMkLst>
        </pc:picChg>
        <pc:picChg chg="del mod">
          <ac:chgData name="Stuart C Wilde MBE" userId="effe1fc91cccb1d5" providerId="LiveId" clId="{52953467-E7BB-A146-A87D-2304E7E66E6B}" dt="2022-11-22T00:16:35.766" v="26928" actId="478"/>
          <ac:picMkLst>
            <pc:docMk/>
            <pc:sldMk cId="2060847742" sldId="271"/>
            <ac:picMk id="19" creationId="{093E8E10-CECE-5D1F-E781-3FD8B45472C9}"/>
          </ac:picMkLst>
        </pc:picChg>
        <pc:picChg chg="add del mod">
          <ac:chgData name="Stuart C Wilde MBE" userId="effe1fc91cccb1d5" providerId="LiveId" clId="{52953467-E7BB-A146-A87D-2304E7E66E6B}" dt="2022-11-27T17:53:36.960" v="27224" actId="478"/>
          <ac:picMkLst>
            <pc:docMk/>
            <pc:sldMk cId="2060847742" sldId="271"/>
            <ac:picMk id="19" creationId="{4784BAF1-4F29-B52C-E5D3-AFD122DFC156}"/>
          </ac:picMkLst>
        </pc:picChg>
        <pc:picChg chg="add del mod">
          <ac:chgData name="Stuart C Wilde MBE" userId="effe1fc91cccb1d5" providerId="LiveId" clId="{52953467-E7BB-A146-A87D-2304E7E66E6B}" dt="2022-11-26T21:15:54.482" v="27075" actId="478"/>
          <ac:picMkLst>
            <pc:docMk/>
            <pc:sldMk cId="2060847742" sldId="271"/>
            <ac:picMk id="22" creationId="{3A408198-73D8-C898-5901-1B7D00DB2C9F}"/>
          </ac:picMkLst>
        </pc:pic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20" creationId="{24783506-4BAB-D41D-FACA-034FE45F581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0" creationId="{2244C755-9197-E829-B0CC-E1D246AEEBA0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1" creationId="{207608F8-B291-739A-896F-F742FCF1A149}"/>
          </ac:cxnSpMkLst>
        </pc:cxnChg>
        <pc:cxnChg chg="del mod">
          <ac:chgData name="Stuart C Wilde MBE" userId="effe1fc91cccb1d5" providerId="LiveId" clId="{52953467-E7BB-A146-A87D-2304E7E66E6B}" dt="2022-11-11T00:54:29.477" v="24488" actId="478"/>
          <ac:cxnSpMkLst>
            <pc:docMk/>
            <pc:sldMk cId="2060847742" sldId="271"/>
            <ac:cxnSpMk id="34" creationId="{4904F901-B433-CB46-E56F-30F1CFB97C1F}"/>
          </ac:cxnSpMkLst>
        </pc:cxnChg>
      </pc:sldChg>
      <pc:sldChg chg="del">
        <pc:chgData name="Stuart C Wilde MBE" userId="effe1fc91cccb1d5" providerId="LiveId" clId="{52953467-E7BB-A146-A87D-2304E7E66E6B}" dt="2022-11-12T08:59:01.537" v="24708" actId="2696"/>
        <pc:sldMkLst>
          <pc:docMk/>
          <pc:sldMk cId="4112460443" sldId="272"/>
        </pc:sldMkLst>
      </pc:sldChg>
      <pc:sldChg chg="addSp delSp modSp mod">
        <pc:chgData name="Stuart C Wilde MBE" userId="effe1fc91cccb1d5" providerId="LiveId" clId="{52953467-E7BB-A146-A87D-2304E7E66E6B}" dt="2022-12-06T23:52:16.321" v="29421" actId="478"/>
        <pc:sldMkLst>
          <pc:docMk/>
          <pc:sldMk cId="2060456373" sldId="274"/>
        </pc:sldMkLst>
        <pc:spChg chg="add del mod">
          <ac:chgData name="Stuart C Wilde MBE" userId="effe1fc91cccb1d5" providerId="LiveId" clId="{52953467-E7BB-A146-A87D-2304E7E66E6B}" dt="2022-11-22T20:15:43.253" v="27063" actId="478"/>
          <ac:spMkLst>
            <pc:docMk/>
            <pc:sldMk cId="2060456373" sldId="274"/>
            <ac:spMk id="2" creationId="{69C85A73-BBF2-9E87-589A-7BDD7D9A8806}"/>
          </ac:spMkLst>
        </pc:spChg>
        <pc:spChg chg="del">
          <ac:chgData name="Stuart C Wilde MBE" userId="effe1fc91cccb1d5" providerId="LiveId" clId="{52953467-E7BB-A146-A87D-2304E7E66E6B}" dt="2022-10-27T19:41:04.067" v="6880" actId="478"/>
          <ac:spMkLst>
            <pc:docMk/>
            <pc:sldMk cId="2060456373" sldId="274"/>
            <ac:spMk id="3" creationId="{CAE838A7-2F0D-41D2-863A-EF65DC8A6982}"/>
          </ac:spMkLst>
        </pc:spChg>
        <pc:spChg chg="del mod">
          <ac:chgData name="Stuart C Wilde MBE" userId="effe1fc91cccb1d5" providerId="LiveId" clId="{52953467-E7BB-A146-A87D-2304E7E66E6B}" dt="2022-10-27T19:42:50.240" v="6909" actId="478"/>
          <ac:spMkLst>
            <pc:docMk/>
            <pc:sldMk cId="2060456373" sldId="274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21:10:54.383" v="16834" actId="21"/>
          <ac:spMkLst>
            <pc:docMk/>
            <pc:sldMk cId="2060456373" sldId="274"/>
            <ac:spMk id="5" creationId="{BC864F3C-1DC8-CD63-46A8-0FDF181E86AA}"/>
          </ac:spMkLst>
        </pc:spChg>
        <pc:spChg chg="add del mod">
          <ac:chgData name="Stuart C Wilde MBE" userId="effe1fc91cccb1d5" providerId="LiveId" clId="{52953467-E7BB-A146-A87D-2304E7E66E6B}" dt="2022-10-27T19:41:06.555" v="6881" actId="478"/>
          <ac:spMkLst>
            <pc:docMk/>
            <pc:sldMk cId="2060456373" sldId="274"/>
            <ac:spMk id="6" creationId="{34CA8388-EEA7-BED4-AAF1-1634E761CF9E}"/>
          </ac:spMkLst>
        </pc:spChg>
        <pc:spChg chg="add mod">
          <ac:chgData name="Stuart C Wilde MBE" userId="effe1fc91cccb1d5" providerId="LiveId" clId="{52953467-E7BB-A146-A87D-2304E7E66E6B}" dt="2022-10-27T19:42:36.347" v="6908" actId="20577"/>
          <ac:spMkLst>
            <pc:docMk/>
            <pc:sldMk cId="2060456373" sldId="274"/>
            <ac:spMk id="7" creationId="{B7D22470-FEE3-21D0-E879-741EB18633F2}"/>
          </ac:spMkLst>
        </pc:spChg>
        <pc:spChg chg="add del mod">
          <ac:chgData name="Stuart C Wilde MBE" userId="effe1fc91cccb1d5" providerId="LiveId" clId="{52953467-E7BB-A146-A87D-2304E7E66E6B}" dt="2022-10-27T19:42:51.896" v="6910" actId="478"/>
          <ac:spMkLst>
            <pc:docMk/>
            <pc:sldMk cId="2060456373" sldId="274"/>
            <ac:spMk id="13" creationId="{37A1904F-167C-6B7C-1675-7AA88ADEBAEE}"/>
          </ac:spMkLst>
        </pc:spChg>
        <pc:spChg chg="add mod">
          <ac:chgData name="Stuart C Wilde MBE" userId="effe1fc91cccb1d5" providerId="LiveId" clId="{52953467-E7BB-A146-A87D-2304E7E66E6B}" dt="2022-11-22T20:15:23.548" v="27062" actId="20577"/>
          <ac:spMkLst>
            <pc:docMk/>
            <pc:sldMk cId="2060456373" sldId="274"/>
            <ac:spMk id="15" creationId="{4C5927C1-DA78-8366-4F4B-3E43E9A91023}"/>
          </ac:spMkLst>
        </pc:spChg>
        <pc:graphicFrameChg chg="add del mod">
          <ac:chgData name="Stuart C Wilde MBE" userId="effe1fc91cccb1d5" providerId="LiveId" clId="{52953467-E7BB-A146-A87D-2304E7E66E6B}" dt="2022-12-06T23:44:32.906" v="29408"/>
          <ac:graphicFrameMkLst>
            <pc:docMk/>
            <pc:sldMk cId="2060456373" sldId="274"/>
            <ac:graphicFrameMk id="3" creationId="{5196D62B-DEFD-BDDA-2501-5F9F52B1E7AE}"/>
          </ac:graphicFrameMkLst>
        </pc:graphicFrameChg>
        <pc:graphicFrameChg chg="add del mod">
          <ac:chgData name="Stuart C Wilde MBE" userId="effe1fc91cccb1d5" providerId="LiveId" clId="{52953467-E7BB-A146-A87D-2304E7E66E6B}" dt="2022-12-06T23:51:12.191" v="29412"/>
          <ac:graphicFrameMkLst>
            <pc:docMk/>
            <pc:sldMk cId="2060456373" sldId="274"/>
            <ac:graphicFrameMk id="6" creationId="{53957146-74DD-17D5-821D-7D77387651FE}"/>
          </ac:graphicFrameMkLst>
        </pc:graphicFrameChg>
        <pc:graphicFrameChg chg="add del mod modGraphic">
          <ac:chgData name="Stuart C Wilde MBE" userId="effe1fc91cccb1d5" providerId="LiveId" clId="{52953467-E7BB-A146-A87D-2304E7E66E6B}" dt="2022-12-06T23:51:17.670" v="29415" actId="478"/>
          <ac:graphicFrameMkLst>
            <pc:docMk/>
            <pc:sldMk cId="2060456373" sldId="274"/>
            <ac:graphicFrameMk id="12" creationId="{8FE42CE5-8ADE-46F0-1BCD-DC61EE029AA2}"/>
          </ac:graphicFrameMkLst>
        </pc:graphicFrameChg>
        <pc:graphicFrameChg chg="add del mod">
          <ac:chgData name="Stuart C Wilde MBE" userId="effe1fc91cccb1d5" providerId="LiveId" clId="{52953467-E7BB-A146-A87D-2304E7E66E6B}" dt="2022-12-06T23:51:44.979" v="29417"/>
          <ac:graphicFrameMkLst>
            <pc:docMk/>
            <pc:sldMk cId="2060456373" sldId="274"/>
            <ac:graphicFrameMk id="13" creationId="{9E61C3FF-22DD-EA59-C9A8-4132B00E6181}"/>
          </ac:graphicFrameMkLst>
        </pc:graphicFrameChg>
        <pc:graphicFrameChg chg="add del mod">
          <ac:chgData name="Stuart C Wilde MBE" userId="effe1fc91cccb1d5" providerId="LiveId" clId="{52953467-E7BB-A146-A87D-2304E7E66E6B}" dt="2022-12-06T23:52:14.676" v="29420" actId="478"/>
          <ac:graphicFrameMkLst>
            <pc:docMk/>
            <pc:sldMk cId="2060456373" sldId="274"/>
            <ac:graphicFrameMk id="17" creationId="{246236FC-F7D0-02A3-120D-9C208DDEE85E}"/>
          </ac:graphicFrameMkLst>
        </pc:graphicFrameChg>
        <pc:picChg chg="add del">
          <ac:chgData name="Stuart C Wilde MBE" userId="effe1fc91cccb1d5" providerId="LiveId" clId="{52953467-E7BB-A146-A87D-2304E7E66E6B}" dt="2022-12-06T23:39:58.442" v="29406" actId="478"/>
          <ac:picMkLst>
            <pc:docMk/>
            <pc:sldMk cId="2060456373" sldId="274"/>
            <ac:picMk id="2" creationId="{A387329F-D7C4-FD5C-8DB0-4B8438F180B4}"/>
          </ac:picMkLst>
        </pc:picChg>
        <pc:picChg chg="add del">
          <ac:chgData name="Stuart C Wilde MBE" userId="effe1fc91cccb1d5" providerId="LiveId" clId="{52953467-E7BB-A146-A87D-2304E7E66E6B}" dt="2022-12-06T23:44:43.020" v="29410"/>
          <ac:picMkLst>
            <pc:docMk/>
            <pc:sldMk cId="2060456373" sldId="274"/>
            <ac:picMk id="5" creationId="{284883A4-E6D7-E214-F457-8B4DF3820670}"/>
          </ac:picMkLst>
        </pc:picChg>
        <pc:picChg chg="add del mod">
          <ac:chgData name="Stuart C Wilde MBE" userId="effe1fc91cccb1d5" providerId="LiveId" clId="{52953467-E7BB-A146-A87D-2304E7E66E6B}" dt="2022-12-06T23:51:44.979" v="29417"/>
          <ac:picMkLst>
            <pc:docMk/>
            <pc:sldMk cId="2060456373" sldId="274"/>
            <ac:picMk id="16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6T23:52:16.321" v="29421" actId="478"/>
          <ac:picMkLst>
            <pc:docMk/>
            <pc:sldMk cId="2060456373" sldId="274"/>
            <ac:picMk id="18" creationId="{00000000-0008-0000-0000-000003000000}"/>
          </ac:picMkLst>
        </pc:picChg>
      </pc:sldChg>
      <pc:sldChg chg="addSp delSp modSp add mod">
        <pc:chgData name="Stuart C Wilde MBE" userId="effe1fc91cccb1d5" providerId="LiveId" clId="{52953467-E7BB-A146-A87D-2304E7E66E6B}" dt="2023-01-04T21:50:20.010" v="35461" actId="20577"/>
        <pc:sldMkLst>
          <pc:docMk/>
          <pc:sldMk cId="1923896702" sldId="275"/>
        </pc:sldMkLst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" creationId="{FAB459E6-167B-6B66-071B-9EE69C209B8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" creationId="{4ACF69E4-3422-1B83-8F6E-C97A31C6E981}"/>
          </ac:spMkLst>
        </pc:spChg>
        <pc:spChg chg="add mod">
          <ac:chgData name="Stuart C Wilde MBE" userId="effe1fc91cccb1d5" providerId="LiveId" clId="{52953467-E7BB-A146-A87D-2304E7E66E6B}" dt="2022-11-10T20:12:40.336" v="24340" actId="14100"/>
          <ac:spMkLst>
            <pc:docMk/>
            <pc:sldMk cId="1923896702" sldId="275"/>
            <ac:spMk id="5" creationId="{32D68624-1E4C-94CE-3B7E-8F59237833EA}"/>
          </ac:spMkLst>
        </pc:spChg>
        <pc:spChg chg="del mod">
          <ac:chgData name="Stuart C Wilde MBE" userId="effe1fc91cccb1d5" providerId="LiveId" clId="{52953467-E7BB-A146-A87D-2304E7E66E6B}" dt="2022-11-09T19:31:07.388" v="23890" actId="478"/>
          <ac:spMkLst>
            <pc:docMk/>
            <pc:sldMk cId="1923896702" sldId="275"/>
            <ac:spMk id="5" creationId="{9E1EA045-D621-4A4E-8445-31F43810C0E9}"/>
          </ac:spMkLst>
        </pc:spChg>
        <pc:spChg chg="del mod">
          <ac:chgData name="Stuart C Wilde MBE" userId="effe1fc91cccb1d5" providerId="LiveId" clId="{52953467-E7BB-A146-A87D-2304E7E66E6B}" dt="2022-11-09T19:31:05.382" v="23889" actId="478"/>
          <ac:spMkLst>
            <pc:docMk/>
            <pc:sldMk cId="1923896702" sldId="275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7" creationId="{28C18038-3CE3-D588-CE98-5FA1B79886F1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2" creationId="{BF1E6822-CAD9-DE91-083B-A70E3DC462F0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3" creationId="{8C3B8241-06C4-9331-41A6-977D1DEAE3EA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5" creationId="{9948A0A7-B670-9888-2DE0-BC464108C50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16" creationId="{71E6EA0F-0A9C-7217-ED8F-E92872379633}"/>
          </ac:spMkLst>
        </pc:spChg>
        <pc:spChg chg="add mod">
          <ac:chgData name="Stuart C Wilde MBE" userId="effe1fc91cccb1d5" providerId="LiveId" clId="{52953467-E7BB-A146-A87D-2304E7E66E6B}" dt="2022-11-10T20:10:48.421" v="24297" actId="20577"/>
          <ac:spMkLst>
            <pc:docMk/>
            <pc:sldMk cId="1923896702" sldId="275"/>
            <ac:spMk id="17" creationId="{437E7A14-AD7B-9569-A0DE-B69033BF3EEA}"/>
          </ac:spMkLst>
        </pc:spChg>
        <pc:spChg chg="add mod">
          <ac:chgData name="Stuart C Wilde MBE" userId="effe1fc91cccb1d5" providerId="LiveId" clId="{52953467-E7BB-A146-A87D-2304E7E66E6B}" dt="2022-11-10T20:11:03.693" v="24309" actId="20577"/>
          <ac:spMkLst>
            <pc:docMk/>
            <pc:sldMk cId="1923896702" sldId="275"/>
            <ac:spMk id="18" creationId="{BABBD544-0D48-C29E-BEDA-9C1A74869D46}"/>
          </ac:spMkLst>
        </pc:spChg>
        <pc:spChg chg="add mod">
          <ac:chgData name="Stuart C Wilde MBE" userId="effe1fc91cccb1d5" providerId="LiveId" clId="{52953467-E7BB-A146-A87D-2304E7E66E6B}" dt="2022-11-10T20:11:13.412" v="24319" actId="20577"/>
          <ac:spMkLst>
            <pc:docMk/>
            <pc:sldMk cId="1923896702" sldId="275"/>
            <ac:spMk id="19" creationId="{E6B94A31-5770-FFA6-48C1-D7682FDEA289}"/>
          </ac:spMkLst>
        </pc:spChg>
        <pc:spChg chg="add mod">
          <ac:chgData name="Stuart C Wilde MBE" userId="effe1fc91cccb1d5" providerId="LiveId" clId="{52953467-E7BB-A146-A87D-2304E7E66E6B}" dt="2022-11-10T20:11:23.425" v="24329" actId="20577"/>
          <ac:spMkLst>
            <pc:docMk/>
            <pc:sldMk cId="1923896702" sldId="275"/>
            <ac:spMk id="20" creationId="{7A57EC5B-F41D-838D-8B04-F6266EF0AD92}"/>
          </ac:spMkLst>
        </pc:spChg>
        <pc:spChg chg="add mod">
          <ac:chgData name="Stuart C Wilde MBE" userId="effe1fc91cccb1d5" providerId="LiveId" clId="{52953467-E7BB-A146-A87D-2304E7E66E6B}" dt="2023-01-04T21:50:20.010" v="35461" actId="20577"/>
          <ac:spMkLst>
            <pc:docMk/>
            <pc:sldMk cId="1923896702" sldId="275"/>
            <ac:spMk id="21" creationId="{70387C76-9514-A5B7-FE46-E3AC18DB9123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2" creationId="{F700090F-42BB-963E-9648-CCFF9F507F3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3" creationId="{E6190436-B6B1-C532-2969-C530A2706A41}"/>
          </ac:spMkLst>
        </pc:spChg>
        <pc:spChg chg="add del mod">
          <ac:chgData name="Stuart C Wilde MBE" userId="effe1fc91cccb1d5" providerId="LiveId" clId="{52953467-E7BB-A146-A87D-2304E7E66E6B}" dt="2022-10-31T20:41:35.998" v="9110" actId="478"/>
          <ac:spMkLst>
            <pc:docMk/>
            <pc:sldMk cId="1923896702" sldId="275"/>
            <ac:spMk id="24" creationId="{1E46638A-1946-16B3-C404-A567EECA7755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24" creationId="{BE1918E3-C288-63A5-14E9-9FD5D902F177}"/>
          </ac:spMkLst>
        </pc:spChg>
        <pc:spChg chg="add del mod">
          <ac:chgData name="Stuart C Wilde MBE" userId="effe1fc91cccb1d5" providerId="LiveId" clId="{52953467-E7BB-A146-A87D-2304E7E66E6B}" dt="2022-10-31T20:42:24.382" v="9116" actId="478"/>
          <ac:spMkLst>
            <pc:docMk/>
            <pc:sldMk cId="1923896702" sldId="275"/>
            <ac:spMk id="26" creationId="{0A26BEC1-D347-9534-A9C0-C5BB12D065D7}"/>
          </ac:spMkLst>
        </pc:spChg>
        <pc:spChg chg="add mod">
          <ac:chgData name="Stuart C Wilde MBE" userId="effe1fc91cccb1d5" providerId="LiveId" clId="{52953467-E7BB-A146-A87D-2304E7E66E6B}" dt="2022-11-10T20:11:45.386" v="24339" actId="20577"/>
          <ac:spMkLst>
            <pc:docMk/>
            <pc:sldMk cId="1923896702" sldId="275"/>
            <ac:spMk id="27" creationId="{25DB5E99-4D4C-A860-9D1D-CF7E450F421B}"/>
          </ac:spMkLst>
        </pc:spChg>
        <pc:spChg chg="add del mod">
          <ac:chgData name="Stuart C Wilde MBE" userId="effe1fc91cccb1d5" providerId="LiveId" clId="{52953467-E7BB-A146-A87D-2304E7E66E6B}" dt="2022-11-09T19:31:10.150" v="23891" actId="478"/>
          <ac:spMkLst>
            <pc:docMk/>
            <pc:sldMk cId="1923896702" sldId="275"/>
            <ac:spMk id="28" creationId="{937A34A3-8593-ADF1-7C7C-91AF76FE0FB3}"/>
          </ac:spMkLst>
        </pc:spChg>
        <pc:spChg chg="add mod">
          <ac:chgData name="Stuart C Wilde MBE" userId="effe1fc91cccb1d5" providerId="LiveId" clId="{52953467-E7BB-A146-A87D-2304E7E66E6B}" dt="2022-11-10T14:39:01.847" v="24163" actId="20577"/>
          <ac:spMkLst>
            <pc:docMk/>
            <pc:sldMk cId="1923896702" sldId="275"/>
            <ac:spMk id="32" creationId="{EA36E209-7A1D-3B86-10DE-9D5C030D419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34" creationId="{7FAAEC8E-C700-035C-484D-D33B6C105B02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47" creationId="{742637C3-2C3A-5584-059F-49150CB7EAFC}"/>
          </ac:spMkLst>
        </pc:spChg>
        <pc:spChg chg="add mod">
          <ac:chgData name="Stuart C Wilde MBE" userId="effe1fc91cccb1d5" providerId="LiveId" clId="{52953467-E7BB-A146-A87D-2304E7E66E6B}" dt="2022-11-10T14:44:25.017" v="24258" actId="1037"/>
          <ac:spMkLst>
            <pc:docMk/>
            <pc:sldMk cId="1923896702" sldId="275"/>
            <ac:spMk id="55" creationId="{B41554F2-AFFC-23A6-D3AF-CF41A5AC15AA}"/>
          </ac:spMkLst>
        </pc:spChg>
        <pc:cxnChg chg="del mod">
          <ac:chgData name="Stuart C Wilde MBE" userId="effe1fc91cccb1d5" providerId="LiveId" clId="{52953467-E7BB-A146-A87D-2304E7E66E6B}" dt="2022-11-09T19:32:11.552" v="23932" actId="478"/>
          <ac:cxnSpMkLst>
            <pc:docMk/>
            <pc:sldMk cId="1923896702" sldId="275"/>
            <ac:cxnSpMk id="10" creationId="{FC6C2AB6-E695-4520-9F38-6B6A0DE36B04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26" creationId="{23709698-7046-4CF0-F9A2-94A576791547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29" creationId="{0A266774-C373-254E-5A4E-0EB3CDB372AC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0" creationId="{62FB7A41-638B-0E03-19CD-EAE858BD8B6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1" creationId="{5DE4D13A-3F20-282F-B558-4021668E868E}"/>
          </ac:cxnSpMkLst>
        </pc:cxnChg>
        <pc:cxnChg chg="add del mod">
          <ac:chgData name="Stuart C Wilde MBE" userId="effe1fc91cccb1d5" providerId="LiveId" clId="{52953467-E7BB-A146-A87D-2304E7E66E6B}" dt="2022-11-01T19:14:15.908" v="11125" actId="478"/>
          <ac:cxnSpMkLst>
            <pc:docMk/>
            <pc:sldMk cId="1923896702" sldId="275"/>
            <ac:cxnSpMk id="32" creationId="{4C9A028C-A663-859F-EC0F-5EDAC7841A91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3" creationId="{ECAD12D4-4E67-8308-9BD5-03B26DEF7D22}"/>
          </ac:cxnSpMkLst>
        </pc:cxnChg>
        <pc:cxnChg chg="add mod">
          <ac:chgData name="Stuart C Wilde MBE" userId="effe1fc91cccb1d5" providerId="LiveId" clId="{52953467-E7BB-A146-A87D-2304E7E66E6B}" dt="2022-11-09T19:32:14.601" v="23933"/>
          <ac:cxnSpMkLst>
            <pc:docMk/>
            <pc:sldMk cId="1923896702" sldId="275"/>
            <ac:cxnSpMk id="35" creationId="{F0B96260-56A7-8940-8234-930A497D9C5D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37" creationId="{367E9F44-DA02-324F-4C2D-6D97B72D916F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39" creationId="{F19C8FA0-6FBA-E59C-72F6-BB007F10FEC8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0" creationId="{577C16CA-9D17-61D3-D457-655412994ABC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3" creationId="{CD580C7F-E321-4572-72B0-1766E1CF8D4B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45" creationId="{E64788FD-8AD8-23B5-E7A9-1C90E6396DA0}"/>
          </ac:cxnSpMkLst>
        </pc:cxnChg>
        <pc:cxnChg chg="add mod">
          <ac:chgData name="Stuart C Wilde MBE" userId="effe1fc91cccb1d5" providerId="LiveId" clId="{52953467-E7BB-A146-A87D-2304E7E66E6B}" dt="2023-01-01T19:41:30.108" v="31677" actId="208"/>
          <ac:cxnSpMkLst>
            <pc:docMk/>
            <pc:sldMk cId="1923896702" sldId="275"/>
            <ac:cxnSpMk id="46" creationId="{46203256-AA6B-BFB0-5890-0A082B97D019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0" creationId="{25CFA41A-AB52-07EA-AEAC-6FA922E37702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1" creationId="{3EEE57EA-E255-7F04-0BF1-4006EF8DEAAE}"/>
          </ac:cxnSpMkLst>
        </pc:cxnChg>
        <pc:cxnChg chg="add mod">
          <ac:chgData name="Stuart C Wilde MBE" userId="effe1fc91cccb1d5" providerId="LiveId" clId="{52953467-E7BB-A146-A87D-2304E7E66E6B}" dt="2023-01-01T19:41:23.141" v="31676" actId="208"/>
          <ac:cxnSpMkLst>
            <pc:docMk/>
            <pc:sldMk cId="1923896702" sldId="275"/>
            <ac:cxnSpMk id="52" creationId="{982A869F-8DDF-ED27-C86B-A612D99A8E01}"/>
          </ac:cxnSpMkLst>
        </pc:cxnChg>
      </pc:sldChg>
      <pc:sldChg chg="addSp delSp modSp add mod">
        <pc:chgData name="Stuart C Wilde MBE" userId="effe1fc91cccb1d5" providerId="LiveId" clId="{52953467-E7BB-A146-A87D-2304E7E66E6B}" dt="2023-01-02T21:46:45.617" v="33705" actId="1036"/>
        <pc:sldMkLst>
          <pc:docMk/>
          <pc:sldMk cId="4013975366" sldId="276"/>
        </pc:sldMkLst>
        <pc:spChg chg="add del mod">
          <ac:chgData name="Stuart C Wilde MBE" userId="effe1fc91cccb1d5" providerId="LiveId" clId="{52953467-E7BB-A146-A87D-2304E7E66E6B}" dt="2022-11-10T20:36:08.784" v="24389" actId="478"/>
          <ac:spMkLst>
            <pc:docMk/>
            <pc:sldMk cId="4013975366" sldId="276"/>
            <ac:spMk id="2" creationId="{AFDD307D-C9E5-A094-D87A-7136E763BFF7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3" creationId="{CD7E7939-8A55-4407-7072-6ABB141DAB6D}"/>
          </ac:spMkLst>
        </pc:spChg>
        <pc:spChg chg="del mod">
          <ac:chgData name="Stuart C Wilde MBE" userId="effe1fc91cccb1d5" providerId="LiveId" clId="{52953467-E7BB-A146-A87D-2304E7E66E6B}" dt="2022-11-09T19:38:27.149" v="23935" actId="478"/>
          <ac:spMkLst>
            <pc:docMk/>
            <pc:sldMk cId="4013975366" sldId="276"/>
            <ac:spMk id="5" creationId="{9E1EA045-D621-4A4E-8445-31F43810C0E9}"/>
          </ac:spMkLst>
        </pc:spChg>
        <pc:spChg chg="mod">
          <ac:chgData name="Stuart C Wilde MBE" userId="effe1fc91cccb1d5" providerId="LiveId" clId="{52953467-E7BB-A146-A87D-2304E7E66E6B}" dt="2022-11-13T17:57:50.454" v="25654" actId="1076"/>
          <ac:spMkLst>
            <pc:docMk/>
            <pc:sldMk cId="4013975366" sldId="276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7" creationId="{0A757C18-12BE-56A9-FFAA-5AF6C7116DD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2" creationId="{D8B46059-9CAA-4CBB-06D4-67ED037FBDE4}"/>
          </ac:spMkLst>
        </pc:spChg>
        <pc:spChg chg="add del mod">
          <ac:chgData name="Stuart C Wilde MBE" userId="effe1fc91cccb1d5" providerId="LiveId" clId="{52953467-E7BB-A146-A87D-2304E7E66E6B}" dt="2022-11-09T19:38:29.073" v="23936" actId="478"/>
          <ac:spMkLst>
            <pc:docMk/>
            <pc:sldMk cId="4013975366" sldId="276"/>
            <ac:spMk id="15" creationId="{68061D53-EAA3-8069-EB03-1C7CB435F806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5" creationId="{6AAB3059-9404-A247-CE4A-B376A00F6949}"/>
          </ac:spMkLst>
        </pc:spChg>
        <pc:spChg chg="add del mod">
          <ac:chgData name="Stuart C Wilde MBE" userId="effe1fc91cccb1d5" providerId="LiveId" clId="{52953467-E7BB-A146-A87D-2304E7E66E6B}" dt="2022-11-01T19:47:08.874" v="11719" actId="478"/>
          <ac:spMkLst>
            <pc:docMk/>
            <pc:sldMk cId="4013975366" sldId="276"/>
            <ac:spMk id="16" creationId="{A101CDEC-17BE-276C-95E1-2D8842419AB4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7" creationId="{FE8C24A3-F141-15B9-0BC4-31ED2A903CE8}"/>
          </ac:spMkLst>
        </pc:spChg>
        <pc:spChg chg="add del mod">
          <ac:chgData name="Stuart C Wilde MBE" userId="effe1fc91cccb1d5" providerId="LiveId" clId="{52953467-E7BB-A146-A87D-2304E7E66E6B}" dt="2022-11-01T20:09:17.470" v="12784" actId="478"/>
          <ac:spMkLst>
            <pc:docMk/>
            <pc:sldMk cId="4013975366" sldId="276"/>
            <ac:spMk id="18" creationId="{89AB5949-6635-C4F9-E702-97706D0B33F5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19" creationId="{9241177F-24B1-20FA-077B-26606FBAAB72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0" creationId="{D6085842-4267-76EF-660E-1FF2B1F25AAD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1" creationId="{ECF05851-2BFB-2F6F-460D-A1BFF054FC13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4" creationId="{99FED954-84E8-82B0-DB3E-E685F436C76B}"/>
          </ac:spMkLst>
        </pc:spChg>
        <pc:spChg chg="add del mod">
          <ac:chgData name="Stuart C Wilde MBE" userId="effe1fc91cccb1d5" providerId="LiveId" clId="{52953467-E7BB-A146-A87D-2304E7E66E6B}" dt="2022-11-01T20:09:14.539" v="12783" actId="478"/>
          <ac:spMkLst>
            <pc:docMk/>
            <pc:sldMk cId="4013975366" sldId="276"/>
            <ac:spMk id="27" creationId="{71C70AE0-E3FC-C06F-6320-A43E7A58992E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28" creationId="{C0BDB1FA-9E9C-4439-646B-4E13D9EE523C}"/>
          </ac:spMkLst>
        </pc:spChg>
        <pc:spChg chg="add del">
          <ac:chgData name="Stuart C Wilde MBE" userId="effe1fc91cccb1d5" providerId="LiveId" clId="{52953467-E7BB-A146-A87D-2304E7E66E6B}" dt="2022-11-01T20:08:41.520" v="12777" actId="22"/>
          <ac:spMkLst>
            <pc:docMk/>
            <pc:sldMk cId="4013975366" sldId="276"/>
            <ac:spMk id="30" creationId="{425D88E3-CB66-7D72-2D56-08BD296219C7}"/>
          </ac:spMkLst>
        </pc:spChg>
        <pc:spChg chg="add del mod">
          <ac:chgData name="Stuart C Wilde MBE" userId="effe1fc91cccb1d5" providerId="LiveId" clId="{52953467-E7BB-A146-A87D-2304E7E66E6B}" dt="2022-11-01T20:20:17.296" v="13054" actId="478"/>
          <ac:spMkLst>
            <pc:docMk/>
            <pc:sldMk cId="4013975366" sldId="276"/>
            <ac:spMk id="32" creationId="{5A287554-A3AB-44F1-CECC-CBC2CCC88CE1}"/>
          </ac:spMkLst>
        </pc:spChg>
        <pc:spChg chg="add del">
          <ac:chgData name="Stuart C Wilde MBE" userId="effe1fc91cccb1d5" providerId="LiveId" clId="{52953467-E7BB-A146-A87D-2304E7E66E6B}" dt="2022-11-01T20:19:09.318" v="12935" actId="22"/>
          <ac:spMkLst>
            <pc:docMk/>
            <pc:sldMk cId="4013975366" sldId="276"/>
            <ac:spMk id="34" creationId="{9F4B5E44-2BB6-AAFF-F3AD-F8C984F32867}"/>
          </ac:spMkLst>
        </pc:spChg>
        <pc:spChg chg="add mod">
          <ac:chgData name="Stuart C Wilde MBE" userId="effe1fc91cccb1d5" providerId="LiveId" clId="{52953467-E7BB-A146-A87D-2304E7E66E6B}" dt="2023-01-02T21:46:45.617" v="33705" actId="1036"/>
          <ac:spMkLst>
            <pc:docMk/>
            <pc:sldMk cId="4013975366" sldId="276"/>
            <ac:spMk id="35" creationId="{9410DC56-ABCF-F1B5-38EF-035BB3D9779E}"/>
          </ac:spMkLst>
        </pc:spChg>
        <pc:spChg chg="add del mod">
          <ac:chgData name="Stuart C Wilde MBE" userId="effe1fc91cccb1d5" providerId="LiveId" clId="{52953467-E7BB-A146-A87D-2304E7E66E6B}" dt="2022-11-13T17:57:38.554" v="25635" actId="478"/>
          <ac:spMkLst>
            <pc:docMk/>
            <pc:sldMk cId="4013975366" sldId="276"/>
            <ac:spMk id="36" creationId="{86D9DAF8-181A-B365-11CA-F7091003A07B}"/>
          </ac:spMkLst>
        </pc:spChg>
        <pc:spChg chg="add del mod">
          <ac:chgData name="Stuart C Wilde MBE" userId="effe1fc91cccb1d5" providerId="LiveId" clId="{52953467-E7BB-A146-A87D-2304E7E66E6B}" dt="2022-11-01T20:32:05.104" v="13344" actId="478"/>
          <ac:spMkLst>
            <pc:docMk/>
            <pc:sldMk cId="4013975366" sldId="276"/>
            <ac:spMk id="37" creationId="{E92100D1-3AC1-282D-83FE-4965A78EE3BD}"/>
          </ac:spMkLst>
        </pc:spChg>
        <pc:spChg chg="add del mod">
          <ac:chgData name="Stuart C Wilde MBE" userId="effe1fc91cccb1d5" providerId="LiveId" clId="{52953467-E7BB-A146-A87D-2304E7E66E6B}" dt="2022-11-01T20:43:55.050" v="13928" actId="21"/>
          <ac:spMkLst>
            <pc:docMk/>
            <pc:sldMk cId="4013975366" sldId="276"/>
            <ac:spMk id="38" creationId="{62E9D2E3-D778-8E9C-0374-66B1DA2379C3}"/>
          </ac:spMkLst>
        </pc:spChg>
        <pc:spChg chg="add del mod">
          <ac:chgData name="Stuart C Wilde MBE" userId="effe1fc91cccb1d5" providerId="LiveId" clId="{52953467-E7BB-A146-A87D-2304E7E66E6B}" dt="2022-11-01T20:47:35.433" v="14048" actId="478"/>
          <ac:spMkLst>
            <pc:docMk/>
            <pc:sldMk cId="4013975366" sldId="276"/>
            <ac:spMk id="39" creationId="{0EA5DB54-D67C-095C-FB1E-04E547C69D79}"/>
          </ac:spMkLst>
        </pc:sp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3" creationId="{DD7B7534-AE57-2FC8-4FFD-2DE33CF2853C}"/>
          </ac:cxnSpMkLst>
        </pc:cxnChg>
        <pc:cxnChg chg="add del mod">
          <ac:chgData name="Stuart C Wilde MBE" userId="effe1fc91cccb1d5" providerId="LiveId" clId="{52953467-E7BB-A146-A87D-2304E7E66E6B}" dt="2022-11-10T20:36:06.110" v="24388" actId="478"/>
          <ac:cxnSpMkLst>
            <pc:docMk/>
            <pc:sldMk cId="4013975366" sldId="276"/>
            <ac:cxnSpMk id="13" creationId="{2B7142AD-F058-DB41-0594-8DCB29E9CA9F}"/>
          </ac:cxnSpMkLst>
        </pc:cxnChg>
        <pc:cxnChg chg="add del mod">
          <ac:chgData name="Stuart C Wilde MBE" userId="effe1fc91cccb1d5" providerId="LiveId" clId="{52953467-E7BB-A146-A87D-2304E7E66E6B}" dt="2022-11-01T19:47:12.562" v="11720" actId="478"/>
          <ac:cxnSpMkLst>
            <pc:docMk/>
            <pc:sldMk cId="4013975366" sldId="276"/>
            <ac:cxnSpMk id="13" creationId="{94C4309D-DB07-A73F-A900-45D4A9E31DC9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16" creationId="{87002D37-BD32-38C0-08FD-781F96C7E2FC}"/>
          </ac:cxnSpMkLst>
        </pc:cxnChg>
        <pc:cxnChg chg="add del mod">
          <ac:chgData name="Stuart C Wilde MBE" userId="effe1fc91cccb1d5" providerId="LiveId" clId="{52953467-E7BB-A146-A87D-2304E7E66E6B}" dt="2022-11-01T20:08:05.019" v="12767" actId="478"/>
          <ac:cxnSpMkLst>
            <pc:docMk/>
            <pc:sldMk cId="4013975366" sldId="276"/>
            <ac:cxnSpMk id="23" creationId="{C2C7F90C-04B0-D570-DEA3-DD235AE27D3D}"/>
          </ac:cxnSpMkLst>
        </pc:cxnChg>
        <pc:cxnChg chg="add del mod">
          <ac:chgData name="Stuart C Wilde MBE" userId="effe1fc91cccb1d5" providerId="LiveId" clId="{52953467-E7BB-A146-A87D-2304E7E66E6B}" dt="2022-11-01T19:56:50.965" v="12223" actId="478"/>
          <ac:cxnSpMkLst>
            <pc:docMk/>
            <pc:sldMk cId="4013975366" sldId="276"/>
            <ac:cxnSpMk id="26" creationId="{CD051E2C-0A47-5B5C-D56C-F61B5960C533}"/>
          </ac:cxnSpMkLst>
        </pc:cxnChg>
        <pc:cxnChg chg="add del mod">
          <ac:chgData name="Stuart C Wilde MBE" userId="effe1fc91cccb1d5" providerId="LiveId" clId="{52953467-E7BB-A146-A87D-2304E7E66E6B}" dt="2022-11-13T17:46:08.539" v="25105" actId="478"/>
          <ac:cxnSpMkLst>
            <pc:docMk/>
            <pc:sldMk cId="4013975366" sldId="276"/>
            <ac:cxnSpMk id="29" creationId="{03E23370-774B-98B6-F3D1-5C4952EBBC74}"/>
          </ac:cxnSpMkLst>
        </pc:cxnChg>
        <pc:cxnChg chg="add del mod">
          <ac:chgData name="Stuart C Wilde MBE" userId="effe1fc91cccb1d5" providerId="LiveId" clId="{52953467-E7BB-A146-A87D-2304E7E66E6B}" dt="2022-11-01T20:24:52.656" v="13302" actId="478"/>
          <ac:cxnSpMkLst>
            <pc:docMk/>
            <pc:sldMk cId="4013975366" sldId="276"/>
            <ac:cxnSpMk id="36" creationId="{F074F996-2E45-9902-F77E-B4E99B88661E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0" creationId="{66492F33-992B-908D-BDF9-A0962EB655E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1" creationId="{55FBB00E-FACB-4813-DE11-9D1BE13CE352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2" creationId="{DEB12F1C-5AEB-2B5A-1BA4-AF540E3AEAEF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43" creationId="{BFC1BB0B-3037-A0BA-1C64-B1CB38BE52C3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1" creationId="{5DBE4984-B6C4-672A-09DF-039292016E1D}"/>
          </ac:cxnSpMkLst>
        </pc:cxnChg>
        <pc:cxnChg chg="add mod">
          <ac:chgData name="Stuart C Wilde MBE" userId="effe1fc91cccb1d5" providerId="LiveId" clId="{52953467-E7BB-A146-A87D-2304E7E66E6B}" dt="2023-01-02T21:46:45.617" v="33705" actId="1036"/>
          <ac:cxnSpMkLst>
            <pc:docMk/>
            <pc:sldMk cId="4013975366" sldId="276"/>
            <ac:cxnSpMk id="52" creationId="{6C7D4489-1292-F7BC-7A5B-00A70E663124}"/>
          </ac:cxnSpMkLst>
        </pc:cxnChg>
      </pc:sldChg>
      <pc:sldChg chg="addSp delSp modSp add del mod">
        <pc:chgData name="Stuart C Wilde MBE" userId="effe1fc91cccb1d5" providerId="LiveId" clId="{52953467-E7BB-A146-A87D-2304E7E66E6B}" dt="2022-11-06T20:03:09.360" v="20930" actId="2696"/>
        <pc:sldMkLst>
          <pc:docMk/>
          <pc:sldMk cId="2889502015" sldId="277"/>
        </pc:sldMkLst>
        <pc:spChg chg="add del mod">
          <ac:chgData name="Stuart C Wilde MBE" userId="effe1fc91cccb1d5" providerId="LiveId" clId="{52953467-E7BB-A146-A87D-2304E7E66E6B}" dt="2022-11-06T20:02:42.595" v="20922" actId="478"/>
          <ac:spMkLst>
            <pc:docMk/>
            <pc:sldMk cId="2889502015" sldId="277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2" creationId="{FAF70FE4-2850-BCFF-5EE5-951A7862566B}"/>
          </ac:spMkLst>
        </pc:spChg>
        <pc:spChg chg="add del mod">
          <ac:chgData name="Stuart C Wilde MBE" userId="effe1fc91cccb1d5" providerId="LiveId" clId="{52953467-E7BB-A146-A87D-2304E7E66E6B}" dt="2022-11-06T20:02:57.358" v="20926"/>
          <ac:spMkLst>
            <pc:docMk/>
            <pc:sldMk cId="2889502015" sldId="277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3" creationId="{CD7E7939-8A55-4407-7072-6ABB141DAB6D}"/>
          </ac:spMkLst>
        </pc:spChg>
        <pc:spChg chg="del">
          <ac:chgData name="Stuart C Wilde MBE" userId="effe1fc91cccb1d5" providerId="LiveId" clId="{52953467-E7BB-A146-A87D-2304E7E66E6B}" dt="2022-10-31T23:37:04.394" v="10991" actId="478"/>
          <ac:spMkLst>
            <pc:docMk/>
            <pc:sldMk cId="2889502015" sldId="277"/>
            <ac:spMk id="5" creationId="{9E1EA045-D621-4A4E-8445-31F43810C0E9}"/>
          </ac:spMkLst>
        </pc:spChg>
        <pc:spChg chg="add del mod">
          <ac:chgData name="Stuart C Wilde MBE" userId="effe1fc91cccb1d5" providerId="LiveId" clId="{52953467-E7BB-A146-A87D-2304E7E66E6B}" dt="2022-11-03T11:12:36.753" v="14127" actId="478"/>
          <ac:spMkLst>
            <pc:docMk/>
            <pc:sldMk cId="2889502015" sldId="277"/>
            <ac:spMk id="5" creationId="{B092E79F-34CB-D4F0-C7A4-851CC309B38B}"/>
          </ac:spMkLst>
        </pc:spChg>
        <pc:spChg chg="mod">
          <ac:chgData name="Stuart C Wilde MBE" userId="effe1fc91cccb1d5" providerId="LiveId" clId="{52953467-E7BB-A146-A87D-2304E7E66E6B}" dt="2022-11-01T20:52:51.470" v="14121" actId="20577"/>
          <ac:spMkLst>
            <pc:docMk/>
            <pc:sldMk cId="2889502015" sldId="277"/>
            <ac:spMk id="6" creationId="{31F2D842-E496-5FAD-AC5A-588503007405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7" creationId="{0A757C18-12BE-56A9-FFAA-5AF6C7116DD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2" creationId="{D8B46059-9CAA-4CBB-06D4-67ED037FBDE4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5" creationId="{6AAB3059-9404-A247-CE4A-B376A00F6949}"/>
          </ac:spMkLst>
        </pc:spChg>
        <pc:spChg chg="del">
          <ac:chgData name="Stuart C Wilde MBE" userId="effe1fc91cccb1d5" providerId="LiveId" clId="{52953467-E7BB-A146-A87D-2304E7E66E6B}" dt="2022-10-31T23:36:59.187" v="10990" actId="478"/>
          <ac:spMkLst>
            <pc:docMk/>
            <pc:sldMk cId="2889502015" sldId="277"/>
            <ac:spMk id="16" creationId="{A101CDEC-17BE-276C-95E1-2D8842419AB4}"/>
          </ac:spMkLst>
        </pc:spChg>
        <pc:spChg chg="del">
          <ac:chgData name="Stuart C Wilde MBE" userId="effe1fc91cccb1d5" providerId="LiveId" clId="{52953467-E7BB-A146-A87D-2304E7E66E6B}" dt="2022-10-31T23:37:08.779" v="10993" actId="478"/>
          <ac:spMkLst>
            <pc:docMk/>
            <pc:sldMk cId="2889502015" sldId="277"/>
            <ac:spMk id="18" creationId="{89AB5949-6635-C4F9-E702-97706D0B33F5}"/>
          </ac:spMkLst>
        </pc:spChg>
        <pc:spChg chg="add del mod">
          <ac:chgData name="Stuart C Wilde MBE" userId="effe1fc91cccb1d5" providerId="LiveId" clId="{52953467-E7BB-A146-A87D-2304E7E66E6B}" dt="2022-10-31T23:37:06.478" v="10992" actId="478"/>
          <ac:spMkLst>
            <pc:docMk/>
            <pc:sldMk cId="2889502015" sldId="277"/>
            <ac:spMk id="19" creationId="{8681C974-C1AE-DC1F-5CF1-C8DAD9E4DFA6}"/>
          </ac:spMkLst>
        </pc:spChg>
        <pc:spChg chg="add del mod">
          <ac:chgData name="Stuart C Wilde MBE" userId="effe1fc91cccb1d5" providerId="LiveId" clId="{52953467-E7BB-A146-A87D-2304E7E66E6B}" dt="2022-11-06T20:02:38.678" v="20921" actId="478"/>
          <ac:spMkLst>
            <pc:docMk/>
            <pc:sldMk cId="2889502015" sldId="277"/>
            <ac:spMk id="21" creationId="{8A37191D-ED9D-2680-5D9A-A809BFA2242B}"/>
          </ac:spMkLst>
        </pc:spChg>
        <pc:spChg chg="add del mod">
          <ac:chgData name="Stuart C Wilde MBE" userId="effe1fc91cccb1d5" providerId="LiveId" clId="{52953467-E7BB-A146-A87D-2304E7E66E6B}" dt="2022-11-06T20:00:33.171" v="20872" actId="478"/>
          <ac:spMkLst>
            <pc:docMk/>
            <pc:sldMk cId="2889502015" sldId="277"/>
            <ac:spMk id="22" creationId="{955E3D46-0055-FBEC-E3DB-2DDAE7F77147}"/>
          </ac:spMkLst>
        </pc:spChg>
        <pc:cxnChg chg="del mod">
          <ac:chgData name="Stuart C Wilde MBE" userId="effe1fc91cccb1d5" providerId="LiveId" clId="{52953467-E7BB-A146-A87D-2304E7E66E6B}" dt="2022-10-31T23:36:59.187" v="10990" actId="478"/>
          <ac:cxnSpMkLst>
            <pc:docMk/>
            <pc:sldMk cId="2889502015" sldId="277"/>
            <ac:cxnSpMk id="13" creationId="{94C4309D-DB07-A73F-A900-45D4A9E31DC9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42:56.980" v="23996" actId="2696"/>
        <pc:sldMkLst>
          <pc:docMk/>
          <pc:sldMk cId="468432852" sldId="278"/>
        </pc:sldMkLst>
        <pc:spChg chg="add mod">
          <ac:chgData name="Stuart C Wilde MBE" userId="effe1fc91cccb1d5" providerId="LiveId" clId="{52953467-E7BB-A146-A87D-2304E7E66E6B}" dt="2022-11-06T20:10:36.665" v="21033" actId="20577"/>
          <ac:spMkLst>
            <pc:docMk/>
            <pc:sldMk cId="468432852" sldId="278"/>
            <ac:spMk id="2" creationId="{1B91D106-A27D-F52F-3898-A8F078B83ABC}"/>
          </ac:spMkLst>
        </pc:spChg>
        <pc:spChg chg="del">
          <ac:chgData name="Stuart C Wilde MBE" userId="effe1fc91cccb1d5" providerId="LiveId" clId="{52953467-E7BB-A146-A87D-2304E7E66E6B}" dt="2022-11-03T12:05:27.497" v="14242" actId="478"/>
          <ac:spMkLst>
            <pc:docMk/>
            <pc:sldMk cId="468432852" sldId="278"/>
            <ac:spMk id="3" creationId="{79D59727-B830-764E-B132-6C10BAC8A9D6}"/>
          </ac:spMkLst>
        </pc:spChg>
        <pc:spChg chg="del">
          <ac:chgData name="Stuart C Wilde MBE" userId="effe1fc91cccb1d5" providerId="LiveId" clId="{52953467-E7BB-A146-A87D-2304E7E66E6B}" dt="2022-11-03T12:05:21.268" v="14240" actId="478"/>
          <ac:spMkLst>
            <pc:docMk/>
            <pc:sldMk cId="468432852" sldId="278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3T12:05:24.078" v="14241" actId="478"/>
          <ac:spMkLst>
            <pc:docMk/>
            <pc:sldMk cId="468432852" sldId="278"/>
            <ac:spMk id="22" creationId="{955E3D46-0055-FBEC-E3DB-2DDAE7F77147}"/>
          </ac:spMkLst>
        </pc:spChg>
      </pc:sldChg>
      <pc:sldChg chg="modSp add del mod">
        <pc:chgData name="Stuart C Wilde MBE" userId="effe1fc91cccb1d5" providerId="LiveId" clId="{52953467-E7BB-A146-A87D-2304E7E66E6B}" dt="2022-12-01T00:02:29.832" v="29404" actId="2696"/>
        <pc:sldMkLst>
          <pc:docMk/>
          <pc:sldMk cId="4234383999" sldId="278"/>
        </pc:sldMkLst>
        <pc:spChg chg="mod">
          <ac:chgData name="Stuart C Wilde MBE" userId="effe1fc91cccb1d5" providerId="LiveId" clId="{52953467-E7BB-A146-A87D-2304E7E66E6B}" dt="2022-11-30T22:34:51.429" v="28035" actId="20577"/>
          <ac:spMkLst>
            <pc:docMk/>
            <pc:sldMk cId="4234383999" sldId="278"/>
            <ac:spMk id="20" creationId="{201138C4-D36B-4F11-81F5-4114010CF396}"/>
          </ac:spMkLst>
        </pc:spChg>
      </pc:sldChg>
      <pc:sldChg chg="addSp delSp modSp add del mod">
        <pc:chgData name="Stuart C Wilde MBE" userId="effe1fc91cccb1d5" providerId="LiveId" clId="{52953467-E7BB-A146-A87D-2304E7E66E6B}" dt="2022-11-09T19:50:21.892" v="24004" actId="2696"/>
        <pc:sldMkLst>
          <pc:docMk/>
          <pc:sldMk cId="3001424104" sldId="279"/>
        </pc:sldMkLst>
        <pc:spChg chg="mod">
          <ac:chgData name="Stuart C Wilde MBE" userId="effe1fc91cccb1d5" providerId="LiveId" clId="{52953467-E7BB-A146-A87D-2304E7E66E6B}" dt="2022-11-03T21:18:06.918" v="17019" actId="207"/>
          <ac:spMkLst>
            <pc:docMk/>
            <pc:sldMk cId="3001424104" sldId="279"/>
            <ac:spMk id="2" creationId="{1B91D106-A27D-F52F-3898-A8F078B83ABC}"/>
          </ac:spMkLst>
        </pc:spChg>
        <pc:spChg chg="add del mod">
          <ac:chgData name="Stuart C Wilde MBE" userId="effe1fc91cccb1d5" providerId="LiveId" clId="{52953467-E7BB-A146-A87D-2304E7E66E6B}" dt="2022-11-03T20:26:39.267" v="15538" actId="478"/>
          <ac:spMkLst>
            <pc:docMk/>
            <pc:sldMk cId="3001424104" sldId="279"/>
            <ac:spMk id="3" creationId="{604ABF3B-4871-14CB-4746-DBC85C514D83}"/>
          </ac:spMkLst>
        </pc:spChg>
        <pc:spChg chg="add del mod">
          <ac:chgData name="Stuart C Wilde MBE" userId="effe1fc91cccb1d5" providerId="LiveId" clId="{52953467-E7BB-A146-A87D-2304E7E66E6B}" dt="2022-11-03T20:26:59.562" v="15546" actId="478"/>
          <ac:spMkLst>
            <pc:docMk/>
            <pc:sldMk cId="3001424104" sldId="279"/>
            <ac:spMk id="5" creationId="{635C5C92-B31D-60A1-A883-E7040CDBA538}"/>
          </ac:spMkLst>
        </pc:spChg>
        <pc:spChg chg="mod">
          <ac:chgData name="Stuart C Wilde MBE" userId="effe1fc91cccb1d5" providerId="LiveId" clId="{52953467-E7BB-A146-A87D-2304E7E66E6B}" dt="2022-11-03T21:19:58.443" v="17020" actId="20577"/>
          <ac:spMkLst>
            <pc:docMk/>
            <pc:sldMk cId="3001424104" sldId="279"/>
            <ac:spMk id="6" creationId="{31F2D842-E496-5FAD-AC5A-588503007405}"/>
          </ac:spMkLst>
        </pc:spChg>
        <pc:spChg chg="add del mod">
          <ac:chgData name="Stuart C Wilde MBE" userId="effe1fc91cccb1d5" providerId="LiveId" clId="{52953467-E7BB-A146-A87D-2304E7E66E6B}" dt="2022-11-03T20:27:56.618" v="15553" actId="478"/>
          <ac:spMkLst>
            <pc:docMk/>
            <pc:sldMk cId="3001424104" sldId="279"/>
            <ac:spMk id="7" creationId="{2F85A4B1-B062-F18B-2840-2D8A4CB302C2}"/>
          </ac:spMkLst>
        </pc:spChg>
        <pc:spChg chg="add del mod">
          <ac:chgData name="Stuart C Wilde MBE" userId="effe1fc91cccb1d5" providerId="LiveId" clId="{52953467-E7BB-A146-A87D-2304E7E66E6B}" dt="2022-11-03T20:28:17.006" v="15560" actId="478"/>
          <ac:spMkLst>
            <pc:docMk/>
            <pc:sldMk cId="3001424104" sldId="279"/>
            <ac:spMk id="12" creationId="{D6D6DA26-FD9B-6FA5-64D3-E71F4FB0AA9B}"/>
          </ac:spMkLst>
        </pc:spChg>
        <pc:spChg chg="add del mod">
          <ac:chgData name="Stuart C Wilde MBE" userId="effe1fc91cccb1d5" providerId="LiveId" clId="{52953467-E7BB-A146-A87D-2304E7E66E6B}" dt="2022-11-03T20:28:36.692" v="15569" actId="478"/>
          <ac:spMkLst>
            <pc:docMk/>
            <pc:sldMk cId="3001424104" sldId="279"/>
            <ac:spMk id="13" creationId="{91C2FA13-1DCD-C558-4B8E-9689C026EF53}"/>
          </ac:spMkLst>
        </pc:spChg>
        <pc:spChg chg="add del mod">
          <ac:chgData name="Stuart C Wilde MBE" userId="effe1fc91cccb1d5" providerId="LiveId" clId="{52953467-E7BB-A146-A87D-2304E7E66E6B}" dt="2022-11-03T20:28:54.514" v="15576" actId="478"/>
          <ac:spMkLst>
            <pc:docMk/>
            <pc:sldMk cId="3001424104" sldId="279"/>
            <ac:spMk id="15" creationId="{93E5B051-70F2-7251-39D6-EE4038040A5D}"/>
          </ac:spMkLst>
        </pc:spChg>
        <pc:cxnChg chg="add del mod">
          <ac:chgData name="Stuart C Wilde MBE" userId="effe1fc91cccb1d5" providerId="LiveId" clId="{52953467-E7BB-A146-A87D-2304E7E66E6B}" dt="2022-11-03T20:14:59.318" v="14865" actId="478"/>
          <ac:cxnSpMkLst>
            <pc:docMk/>
            <pc:sldMk cId="3001424104" sldId="279"/>
            <ac:cxnSpMk id="16" creationId="{85AC8863-A089-FEA7-60AE-4CCABB307C29}"/>
          </ac:cxnSpMkLst>
        </pc:cxnChg>
        <pc:cxnChg chg="add del mod">
          <ac:chgData name="Stuart C Wilde MBE" userId="effe1fc91cccb1d5" providerId="LiveId" clId="{52953467-E7BB-A146-A87D-2304E7E66E6B}" dt="2022-11-03T20:15:11.430" v="14868" actId="478"/>
          <ac:cxnSpMkLst>
            <pc:docMk/>
            <pc:sldMk cId="3001424104" sldId="279"/>
            <ac:cxnSpMk id="17" creationId="{30A0BA4B-1AFC-E15B-DB04-C8B1D8B32BC7}"/>
          </ac:cxnSpMkLst>
        </pc:cxnChg>
        <pc:cxnChg chg="add del mod">
          <ac:chgData name="Stuart C Wilde MBE" userId="effe1fc91cccb1d5" providerId="LiveId" clId="{52953467-E7BB-A146-A87D-2304E7E66E6B}" dt="2022-11-03T20:15:13.249" v="14869" actId="478"/>
          <ac:cxnSpMkLst>
            <pc:docMk/>
            <pc:sldMk cId="3001424104" sldId="279"/>
            <ac:cxnSpMk id="18" creationId="{F338BE71-21E6-1443-4BF3-E3B40F0BA44D}"/>
          </ac:cxnSpMkLst>
        </pc:cxnChg>
        <pc:cxnChg chg="add del mod">
          <ac:chgData name="Stuart C Wilde MBE" userId="effe1fc91cccb1d5" providerId="LiveId" clId="{52953467-E7BB-A146-A87D-2304E7E66E6B}" dt="2022-11-03T20:15:14.736" v="14870" actId="478"/>
          <ac:cxnSpMkLst>
            <pc:docMk/>
            <pc:sldMk cId="3001424104" sldId="279"/>
            <ac:cxnSpMk id="19" creationId="{91E0EF4F-41A7-6E6D-150D-AA9BCC448584}"/>
          </ac:cxnSpMkLst>
        </pc:cxnChg>
        <pc:cxnChg chg="add del mod">
          <ac:chgData name="Stuart C Wilde MBE" userId="effe1fc91cccb1d5" providerId="LiveId" clId="{52953467-E7BB-A146-A87D-2304E7E66E6B}" dt="2022-11-03T20:15:16.404" v="14871" actId="478"/>
          <ac:cxnSpMkLst>
            <pc:docMk/>
            <pc:sldMk cId="3001424104" sldId="279"/>
            <ac:cxnSpMk id="20" creationId="{4CD635F0-E67F-B89B-209E-8EBB24762545}"/>
          </ac:cxnSpMkLst>
        </pc:cxnChg>
      </pc:sldChg>
      <pc:sldChg chg="addSp delSp modSp add del mod">
        <pc:chgData name="Stuart C Wilde MBE" userId="effe1fc91cccb1d5" providerId="LiveId" clId="{52953467-E7BB-A146-A87D-2304E7E66E6B}" dt="2022-11-09T19:55:30.318" v="24026" actId="2696"/>
        <pc:sldMkLst>
          <pc:docMk/>
          <pc:sldMk cId="3865559725" sldId="280"/>
        </pc:sldMkLst>
        <pc:spChg chg="del">
          <ac:chgData name="Stuart C Wilde MBE" userId="effe1fc91cccb1d5" providerId="LiveId" clId="{52953467-E7BB-A146-A87D-2304E7E66E6B}" dt="2022-11-05T10:52:20.211" v="17133" actId="478"/>
          <ac:spMkLst>
            <pc:docMk/>
            <pc:sldMk cId="3865559725" sldId="280"/>
            <ac:spMk id="2" creationId="{99E292ED-8914-D6CE-FB2C-04AECBFD5356}"/>
          </ac:spMkLst>
        </pc:spChg>
        <pc:spChg chg="del">
          <ac:chgData name="Stuart C Wilde MBE" userId="effe1fc91cccb1d5" providerId="LiveId" clId="{52953467-E7BB-A146-A87D-2304E7E66E6B}" dt="2022-11-05T10:52:25.588" v="17135" actId="478"/>
          <ac:spMkLst>
            <pc:docMk/>
            <pc:sldMk cId="3865559725" sldId="280"/>
            <ac:spMk id="3" creationId="{79D59727-B830-764E-B132-6C10BAC8A9D6}"/>
          </ac:spMkLst>
        </pc:spChg>
        <pc:spChg chg="add mod">
          <ac:chgData name="Stuart C Wilde MBE" userId="effe1fc91cccb1d5" providerId="LiveId" clId="{52953467-E7BB-A146-A87D-2304E7E66E6B}" dt="2022-11-07T20:12:44.844" v="23731" actId="20577"/>
          <ac:spMkLst>
            <pc:docMk/>
            <pc:sldMk cId="3865559725" sldId="280"/>
            <ac:spMk id="5" creationId="{6919EC3D-B97E-9966-C823-37F9675075BA}"/>
          </ac:spMkLst>
        </pc:spChg>
        <pc:spChg chg="del">
          <ac:chgData name="Stuart C Wilde MBE" userId="effe1fc91cccb1d5" providerId="LiveId" clId="{52953467-E7BB-A146-A87D-2304E7E66E6B}" dt="2022-11-05T10:52:17.337" v="17132" actId="478"/>
          <ac:spMkLst>
            <pc:docMk/>
            <pc:sldMk cId="3865559725" sldId="280"/>
            <ac:spMk id="21" creationId="{8A37191D-ED9D-2680-5D9A-A809BFA2242B}"/>
          </ac:spMkLst>
        </pc:spChg>
        <pc:spChg chg="del">
          <ac:chgData name="Stuart C Wilde MBE" userId="effe1fc91cccb1d5" providerId="LiveId" clId="{52953467-E7BB-A146-A87D-2304E7E66E6B}" dt="2022-11-05T10:52:22.979" v="17134" actId="478"/>
          <ac:spMkLst>
            <pc:docMk/>
            <pc:sldMk cId="3865559725" sldId="280"/>
            <ac:spMk id="22" creationId="{955E3D46-0055-FBEC-E3DB-2DDAE7F77147}"/>
          </ac:spMkLst>
        </pc:spChg>
      </pc:sldChg>
      <pc:sldChg chg="addSp delSp modSp add mod">
        <pc:chgData name="Stuart C Wilde MBE" userId="effe1fc91cccb1d5" providerId="LiveId" clId="{52953467-E7BB-A146-A87D-2304E7E66E6B}" dt="2023-01-01T19:35:20.892" v="31648" actId="1582"/>
        <pc:sldMkLst>
          <pc:docMk/>
          <pc:sldMk cId="2850092434" sldId="281"/>
        </pc:sldMkLst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" creationId="{6AC1B4ED-9645-AC5C-9E8B-38DCACD8C592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" creationId="{9DDC82B4-F344-5810-FD44-176D0746E3DC}"/>
          </ac:spMkLst>
        </pc:spChg>
        <pc:spChg chg="del mod">
          <ac:chgData name="Stuart C Wilde MBE" userId="effe1fc91cccb1d5" providerId="LiveId" clId="{52953467-E7BB-A146-A87D-2304E7E66E6B}" dt="2022-11-09T19:54:02.025" v="24005" actId="478"/>
          <ac:spMkLst>
            <pc:docMk/>
            <pc:sldMk cId="2850092434" sldId="281"/>
            <ac:spMk id="5" creationId="{6919EC3D-B97E-9966-C823-37F9675075BA}"/>
          </ac:spMkLst>
        </pc:spChg>
        <pc:spChg chg="add mod">
          <ac:chgData name="Stuart C Wilde MBE" userId="effe1fc91cccb1d5" providerId="LiveId" clId="{52953467-E7BB-A146-A87D-2304E7E66E6B}" dt="2023-01-01T19:35:20.892" v="31648" actId="1582"/>
          <ac:spMkLst>
            <pc:docMk/>
            <pc:sldMk cId="2850092434" sldId="281"/>
            <ac:spMk id="5" creationId="{E38EAF41-21AA-EB86-B3D4-C04D597AA335}"/>
          </ac:spMkLst>
        </pc:spChg>
        <pc:spChg chg="mod">
          <ac:chgData name="Stuart C Wilde MBE" userId="effe1fc91cccb1d5" providerId="LiveId" clId="{52953467-E7BB-A146-A87D-2304E7E66E6B}" dt="2022-11-10T14:39:14.114" v="24173" actId="20577"/>
          <ac:spMkLst>
            <pc:docMk/>
            <pc:sldMk cId="2850092434" sldId="281"/>
            <ac:spMk id="6" creationId="{31F2D842-E496-5FAD-AC5A-588503007405}"/>
          </ac:spMkLst>
        </pc:spChg>
        <pc:spChg chg="add mod">
          <ac:chgData name="Stuart C Wilde MBE" userId="effe1fc91cccb1d5" providerId="LiveId" clId="{52953467-E7BB-A146-A87D-2304E7E66E6B}" dt="2022-11-17T20:59:45.907" v="26165" actId="20577"/>
          <ac:spMkLst>
            <pc:docMk/>
            <pc:sldMk cId="2850092434" sldId="281"/>
            <ac:spMk id="7" creationId="{E6E7F2B1-1892-111D-3FCC-802B7311876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2" creationId="{7493564E-B55B-0E4B-57FF-96CED16851C5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3" creationId="{AB94B39E-9F64-6619-8EB4-293097B03AFB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5" creationId="{DB148535-4E34-E472-DA00-4091909DDAF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6" creationId="{860FABD2-13B6-208F-5D4B-1508F92D7C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7" creationId="{F733098C-8AD0-6555-ADB3-21BFEA014E0D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18" creationId="{F5001EE8-5620-1EBE-D4E7-C1CFDDC46911}"/>
          </ac:spMkLst>
        </pc:spChg>
        <pc:spChg chg="add del mod">
          <ac:chgData name="Stuart C Wilde MBE" userId="effe1fc91cccb1d5" providerId="LiveId" clId="{52953467-E7BB-A146-A87D-2304E7E66E6B}" dt="2022-11-09T19:54:04.251" v="24006" actId="478"/>
          <ac:spMkLst>
            <pc:docMk/>
            <pc:sldMk cId="2850092434" sldId="281"/>
            <ac:spMk id="20" creationId="{522C9771-DADC-2597-3F6C-B60D89A2DA2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1" creationId="{41A059EB-80B8-B075-1FE1-6A6CFD9F5724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22" creationId="{EC13A852-6AB0-0E70-BB4B-2E6B53193879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35" creationId="{E0E9F341-FDAB-D001-DB45-5637F27E1E6F}"/>
          </ac:spMkLst>
        </pc:spChg>
        <pc:spChg chg="add del mod">
          <ac:chgData name="Stuart C Wilde MBE" userId="effe1fc91cccb1d5" providerId="LiveId" clId="{52953467-E7BB-A146-A87D-2304E7E66E6B}" dt="2022-11-07T11:49:53.136" v="23142" actId="478"/>
          <ac:spMkLst>
            <pc:docMk/>
            <pc:sldMk cId="2850092434" sldId="281"/>
            <ac:spMk id="40" creationId="{8E9BA150-C465-D77D-EEB4-69DF71267C5E}"/>
          </ac:spMkLst>
        </pc:spChg>
        <pc:spChg chg="add mod">
          <ac:chgData name="Stuart C Wilde MBE" userId="effe1fc91cccb1d5" providerId="LiveId" clId="{52953467-E7BB-A146-A87D-2304E7E66E6B}" dt="2022-11-09T19:54:18.534" v="24025" actId="1037"/>
          <ac:spMkLst>
            <pc:docMk/>
            <pc:sldMk cId="2850092434" sldId="281"/>
            <ac:spMk id="59" creationId="{ECA82C76-ADCC-C1A1-D4CD-6501C95F5155}"/>
          </ac:spMkLst>
        </pc:spChg>
        <pc:spChg chg="add mod">
          <ac:chgData name="Stuart C Wilde MBE" userId="effe1fc91cccb1d5" providerId="LiveId" clId="{52953467-E7BB-A146-A87D-2304E7E66E6B}" dt="2022-11-11T00:10:18.985" v="24444" actId="20577"/>
          <ac:spMkLst>
            <pc:docMk/>
            <pc:sldMk cId="2850092434" sldId="281"/>
            <ac:spMk id="60" creationId="{11B534F5-0811-8663-8640-80D9B4AEC334}"/>
          </ac:spMkLst>
        </pc:spChg>
        <pc:spChg chg="add mod">
          <ac:chgData name="Stuart C Wilde MBE" userId="effe1fc91cccb1d5" providerId="LiveId" clId="{52953467-E7BB-A146-A87D-2304E7E66E6B}" dt="2022-11-11T00:10:43.251" v="24473" actId="1038"/>
          <ac:spMkLst>
            <pc:docMk/>
            <pc:sldMk cId="2850092434" sldId="281"/>
            <ac:spMk id="61" creationId="{1C1E2051-7AEA-89CD-3317-AF7406D7F7FC}"/>
          </ac:spMkLst>
        </pc:spChg>
        <pc:spChg chg="add mod">
          <ac:chgData name="Stuart C Wilde MBE" userId="effe1fc91cccb1d5" providerId="LiveId" clId="{52953467-E7BB-A146-A87D-2304E7E66E6B}" dt="2022-11-11T00:10:50.966" v="24474" actId="1037"/>
          <ac:spMkLst>
            <pc:docMk/>
            <pc:sldMk cId="2850092434" sldId="281"/>
            <ac:spMk id="62" creationId="{2456A4EA-C84E-CAEB-8110-6019A98A3656}"/>
          </ac:spMkLst>
        </pc:spChg>
        <pc:cxnChg chg="add del mod">
          <ac:chgData name="Stuart C Wilde MBE" userId="effe1fc91cccb1d5" providerId="LiveId" clId="{52953467-E7BB-A146-A87D-2304E7E66E6B}" dt="2022-11-07T11:12:53.883" v="22537" actId="478"/>
          <ac:cxnSpMkLst>
            <pc:docMk/>
            <pc:sldMk cId="2850092434" sldId="281"/>
            <ac:cxnSpMk id="18" creationId="{C9A0767D-C151-48B2-2756-8C8D1CF63E17}"/>
          </ac:cxnSpMkLst>
        </pc:cxnChg>
        <pc:cxnChg chg="add del mod">
          <ac:chgData name="Stuart C Wilde MBE" userId="effe1fc91cccb1d5" providerId="LiveId" clId="{52953467-E7BB-A146-A87D-2304E7E66E6B}" dt="2022-11-07T11:12:54.354" v="22538" actId="478"/>
          <ac:cxnSpMkLst>
            <pc:docMk/>
            <pc:sldMk cId="2850092434" sldId="281"/>
            <ac:cxnSpMk id="19" creationId="{E239923F-F816-4184-ECC3-F817436F3CF9}"/>
          </ac:cxnSpMkLst>
        </pc:cxnChg>
        <pc:cxnChg chg="add del mod">
          <ac:chgData name="Stuart C Wilde MBE" userId="effe1fc91cccb1d5" providerId="LiveId" clId="{52953467-E7BB-A146-A87D-2304E7E66E6B}" dt="2022-11-07T11:12:55.633" v="22539" actId="478"/>
          <ac:cxnSpMkLst>
            <pc:docMk/>
            <pc:sldMk cId="2850092434" sldId="281"/>
            <ac:cxnSpMk id="20" creationId="{4DA85799-38CD-2291-8CC2-BA1508528BEA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4" creationId="{7552B6DF-D546-5506-7B1F-15811626A6A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6" creationId="{19FCF30E-0FE0-5AD9-EEC1-C855E694E200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29" creationId="{3FAA48F5-0ADB-5004-EB95-7DAC4C8847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0" creationId="{CC2DA8F4-590D-232B-ECCC-DA1FD26544B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2" creationId="{22AC59DD-F217-0EDE-6737-45828C05C85B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4" creationId="{AB09AD0E-3871-AEDB-050A-05561E7B3A18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6" creationId="{A6D2A13F-90EE-2492-E14C-E06842CFBE0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39" creationId="{0C9D42C5-B781-01FB-7C76-AAD8D310F506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2" creationId="{FF8CDDB8-41FA-E685-390C-9A787F452A42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5" creationId="{A7E5BA9A-228E-ED6E-395C-91C3BF6E046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48" creationId="{90A4E233-4322-CA30-52D6-3D5E1220FD54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1" creationId="{A1E50EB1-4B34-AACF-FF79-9D08BB3CF9A5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2" creationId="{A38FF7FC-EEBB-2D90-0440-752FCECDD2EC}"/>
          </ac:cxnSpMkLst>
        </pc:cxnChg>
        <pc:cxnChg chg="add mod">
          <ac:chgData name="Stuart C Wilde MBE" userId="effe1fc91cccb1d5" providerId="LiveId" clId="{52953467-E7BB-A146-A87D-2304E7E66E6B}" dt="2022-11-09T19:54:18.534" v="24025" actId="1037"/>
          <ac:cxnSpMkLst>
            <pc:docMk/>
            <pc:sldMk cId="2850092434" sldId="281"/>
            <ac:cxnSpMk id="53" creationId="{E5F0D54E-300B-530B-EAB9-1E692006CAB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5:51.621" v="32854" actId="20578"/>
        <pc:sldMkLst>
          <pc:docMk/>
          <pc:sldMk cId="3872337077" sldId="282"/>
        </pc:sldMkLst>
        <pc:spChg chg="add mod">
          <ac:chgData name="Stuart C Wilde MBE" userId="effe1fc91cccb1d5" providerId="LiveId" clId="{52953467-E7BB-A146-A87D-2304E7E66E6B}" dt="2022-11-30T23:40:47.950" v="29388" actId="20577"/>
          <ac:spMkLst>
            <pc:docMk/>
            <pc:sldMk cId="3872337077" sldId="282"/>
            <ac:spMk id="2" creationId="{AD5F2398-BC58-C157-2528-0CC5C30843B7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3" creationId="{7FBB9C2C-761A-FFB4-1F48-465B7266754B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5" creationId="{6A6E3C88-B00E-A023-EDEC-591E8220E28A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6" creationId="{DFE46224-4FDC-3896-8990-DD54E5EC50D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7" creationId="{AFA6FAC6-9CA3-50F4-65C9-9FC333668CC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2" creationId="{430CDB40-D409-0F23-09D8-D7CA1C94D92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3" creationId="{FEBE8A54-CF8E-AB40-BAEE-54DB05894C3D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5" creationId="{596BB8DF-8D67-42A3-E481-68DC86EF026C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16" creationId="{0A6ECBED-692B-C554-64F3-FD9DEE4CAC6C}"/>
          </ac:spMkLst>
        </pc:spChg>
        <pc:spChg chg="del mod">
          <ac:chgData name="Stuart C Wilde MBE" userId="effe1fc91cccb1d5" providerId="LiveId" clId="{52953467-E7BB-A146-A87D-2304E7E66E6B}" dt="2022-11-11T00:56:01.829" v="24498" actId="478"/>
          <ac:spMkLst>
            <pc:docMk/>
            <pc:sldMk cId="3872337077" sldId="282"/>
            <ac:spMk id="17" creationId="{B5E394CB-7FAA-D846-6A28-7718F07D9BB9}"/>
          </ac:spMkLst>
        </pc:spChg>
        <pc:spChg chg="del">
          <ac:chgData name="Stuart C Wilde MBE" userId="effe1fc91cccb1d5" providerId="LiveId" clId="{52953467-E7BB-A146-A87D-2304E7E66E6B}" dt="2022-11-11T00:54:46.499" v="24491" actId="478"/>
          <ac:spMkLst>
            <pc:docMk/>
            <pc:sldMk cId="3872337077" sldId="282"/>
            <ac:spMk id="18" creationId="{A8904A3B-8518-F55F-93B6-D8D07D033C33}"/>
          </ac:spMkLst>
        </pc:spChg>
        <pc:spChg chg="del">
          <ac:chgData name="Stuart C Wilde MBE" userId="effe1fc91cccb1d5" providerId="LiveId" clId="{52953467-E7BB-A146-A87D-2304E7E66E6B}" dt="2022-11-11T00:54:52.865" v="24493" actId="478"/>
          <ac:spMkLst>
            <pc:docMk/>
            <pc:sldMk cId="3872337077" sldId="282"/>
            <ac:spMk id="21" creationId="{55162FF2-D9DB-6881-E93E-F8F17EBC3648}"/>
          </ac:spMkLst>
        </pc:spChg>
        <pc:spChg chg="del">
          <ac:chgData name="Stuart C Wilde MBE" userId="effe1fc91cccb1d5" providerId="LiveId" clId="{52953467-E7BB-A146-A87D-2304E7E66E6B}" dt="2022-11-11T00:54:50.004" v="24492" actId="478"/>
          <ac:spMkLst>
            <pc:docMk/>
            <pc:sldMk cId="3872337077" sldId="282"/>
            <ac:spMk id="23" creationId="{A90C5843-709E-4EFF-763E-3E9053452786}"/>
          </ac:spMkLst>
        </pc:spChg>
        <pc:spChg chg="del">
          <ac:chgData name="Stuart C Wilde MBE" userId="effe1fc91cccb1d5" providerId="LiveId" clId="{52953467-E7BB-A146-A87D-2304E7E66E6B}" dt="2022-11-11T00:53:47.424" v="24478" actId="478"/>
          <ac:spMkLst>
            <pc:docMk/>
            <pc:sldMk cId="3872337077" sldId="282"/>
            <ac:spMk id="24" creationId="{B6CE6736-3911-A05C-AEE6-CE5A7DA3D075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6" creationId="{CE4602FE-D23E-A880-AD20-3B0BFF2E02D4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7" creationId="{B78A56DE-C509-F25E-C4FC-14C001C5CEB0}"/>
          </ac:spMkLst>
        </pc:spChg>
        <pc:spChg chg="mod">
          <ac:chgData name="Stuart C Wilde MBE" userId="effe1fc91cccb1d5" providerId="LiveId" clId="{52953467-E7BB-A146-A87D-2304E7E66E6B}" dt="2022-11-11T01:03:14.803" v="24707" actId="1076"/>
          <ac:spMkLst>
            <pc:docMk/>
            <pc:sldMk cId="3872337077" sldId="282"/>
            <ac:spMk id="28" creationId="{5E7BA415-584A-0F99-1E4D-4FA0587AD4D2}"/>
          </ac:spMkLst>
        </pc:spChg>
        <pc:spChg chg="add mod">
          <ac:chgData name="Stuart C Wilde MBE" userId="effe1fc91cccb1d5" providerId="LiveId" clId="{52953467-E7BB-A146-A87D-2304E7E66E6B}" dt="2023-01-01T19:36:00.728" v="31653" actId="1035"/>
          <ac:spMkLst>
            <pc:docMk/>
            <pc:sldMk cId="3872337077" sldId="282"/>
            <ac:spMk id="36" creationId="{B0D5B488-6AAF-E985-B144-753EA7ACA53F}"/>
          </ac:spMkLst>
        </pc:spChg>
        <pc:spChg chg="add mod">
          <ac:chgData name="Stuart C Wilde MBE" userId="effe1fc91cccb1d5" providerId="LiveId" clId="{52953467-E7BB-A146-A87D-2304E7E66E6B}" dt="2023-01-01T19:35:49.025" v="31650" actId="1582"/>
          <ac:spMkLst>
            <pc:docMk/>
            <pc:sldMk cId="3872337077" sldId="282"/>
            <ac:spMk id="37" creationId="{9CA004F7-C32F-9B2C-B553-631427170244}"/>
          </ac:spMkLst>
        </pc:spChg>
        <pc:picChg chg="add del mod">
          <ac:chgData name="Stuart C Wilde MBE" userId="effe1fc91cccb1d5" providerId="LiveId" clId="{52953467-E7BB-A146-A87D-2304E7E66E6B}" dt="2022-12-31T11:41:01.371" v="30230" actId="478"/>
          <ac:picMkLst>
            <pc:docMk/>
            <pc:sldMk cId="3872337077" sldId="282"/>
            <ac:picMk id="17" creationId="{6A607FBF-AC76-6EB6-0DAB-3F016A0E514C}"/>
          </ac:picMkLst>
        </pc:picChg>
        <pc:picChg chg="add del mod">
          <ac:chgData name="Stuart C Wilde MBE" userId="effe1fc91cccb1d5" providerId="LiveId" clId="{52953467-E7BB-A146-A87D-2304E7E66E6B}" dt="2022-11-25T00:19:59.544" v="27066" actId="478"/>
          <ac:picMkLst>
            <pc:docMk/>
            <pc:sldMk cId="3872337077" sldId="282"/>
            <ac:picMk id="17" creationId="{9473839D-A80B-1958-8A4E-B9368575A21C}"/>
          </ac:picMkLst>
        </pc:picChg>
        <pc:picChg chg="add del mod">
          <ac:chgData name="Stuart C Wilde MBE" userId="effe1fc91cccb1d5" providerId="LiveId" clId="{52953467-E7BB-A146-A87D-2304E7E66E6B}" dt="2022-11-27T17:53:51.106" v="27226" actId="478"/>
          <ac:picMkLst>
            <pc:docMk/>
            <pc:sldMk cId="3872337077" sldId="282"/>
            <ac:picMk id="17" creationId="{FA3A2AB0-15E0-9DC8-E290-9751C29DD8F1}"/>
          </ac:picMkLst>
        </pc:picChg>
        <pc:picChg chg="add del mod">
          <ac:chgData name="Stuart C Wilde MBE" userId="effe1fc91cccb1d5" providerId="LiveId" clId="{52953467-E7BB-A146-A87D-2304E7E66E6B}" dt="2022-12-24T06:24:33.613" v="30017" actId="478"/>
          <ac:picMkLst>
            <pc:docMk/>
            <pc:sldMk cId="3872337077" sldId="282"/>
            <ac:picMk id="18" creationId="{0AE4337F-3416-C355-3692-1961DA59E10A}"/>
          </ac:picMkLst>
        </pc:picChg>
        <pc:picChg chg="add del mod">
          <ac:chgData name="Stuart C Wilde MBE" userId="effe1fc91cccb1d5" providerId="LiveId" clId="{52953467-E7BB-A146-A87D-2304E7E66E6B}" dt="2022-11-26T21:17:15.403" v="27080" actId="478"/>
          <ac:picMkLst>
            <pc:docMk/>
            <pc:sldMk cId="3872337077" sldId="282"/>
            <ac:picMk id="18" creationId="{0BE7D0EE-09A3-741E-5DFA-E1E1960F66BC}"/>
          </ac:picMkLst>
        </pc:picChg>
        <pc:picChg chg="add mod">
          <ac:chgData name="Stuart C Wilde MBE" userId="effe1fc91cccb1d5" providerId="LiveId" clId="{52953467-E7BB-A146-A87D-2304E7E66E6B}" dt="2023-01-01T19:35:05.323" v="31646" actId="1582"/>
          <ac:picMkLst>
            <pc:docMk/>
            <pc:sldMk cId="3872337077" sldId="282"/>
            <ac:picMk id="18" creationId="{D372A985-C8C0-D8BA-51F5-B8C856EA44A2}"/>
          </ac:picMkLst>
        </pc:picChg>
        <pc:picChg chg="del mod">
          <ac:chgData name="Stuart C Wilde MBE" userId="effe1fc91cccb1d5" providerId="LiveId" clId="{52953467-E7BB-A146-A87D-2304E7E66E6B}" dt="2022-11-17T21:03:57.966" v="26169" actId="478"/>
          <ac:picMkLst>
            <pc:docMk/>
            <pc:sldMk cId="3872337077" sldId="282"/>
            <ac:picMk id="19" creationId="{093E8E10-CECE-5D1F-E781-3FD8B45472C9}"/>
          </ac:picMkLst>
        </pc:picChg>
        <pc:cxnChg chg="del mod">
          <ac:chgData name="Stuart C Wilde MBE" userId="effe1fc91cccb1d5" providerId="LiveId" clId="{52953467-E7BB-A146-A87D-2304E7E66E6B}" dt="2022-11-11T00:56:10.003" v="24500" actId="478"/>
          <ac:cxnSpMkLst>
            <pc:docMk/>
            <pc:sldMk cId="3872337077" sldId="282"/>
            <ac:cxnSpMk id="20" creationId="{24783506-4BAB-D41D-FACA-034FE45F5810}"/>
          </ac:cxnSpMkLst>
        </pc:cxnChg>
        <pc:cxnChg chg="add 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29" creationId="{2CB9614B-91A9-B9DC-F50A-706BC625E0D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0" creationId="{2244C755-9197-E829-B0CC-E1D246AEEBA0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1" creationId="{207608F8-B291-739A-896F-F742FCF1A149}"/>
          </ac:cxnSpMkLst>
        </pc:cxnChg>
        <pc:cxnChg chg="mod">
          <ac:chgData name="Stuart C Wilde MBE" userId="effe1fc91cccb1d5" providerId="LiveId" clId="{52953467-E7BB-A146-A87D-2304E7E66E6B}" dt="2023-01-01T19:40:16.357" v="31672" actId="208"/>
          <ac:cxnSpMkLst>
            <pc:docMk/>
            <pc:sldMk cId="3872337077" sldId="282"/>
            <ac:cxnSpMk id="34" creationId="{4904F901-B433-CB46-E56F-30F1CFB97C1F}"/>
          </ac:cxnSpMkLst>
        </pc:cxnChg>
      </pc:sldChg>
      <pc:sldChg chg="addSp delSp modSp new mod ord">
        <pc:chgData name="Stuart C Wilde MBE" userId="effe1fc91cccb1d5" providerId="LiveId" clId="{52953467-E7BB-A146-A87D-2304E7E66E6B}" dt="2023-01-02T17:04:25.236" v="32858" actId="20578"/>
        <pc:sldMkLst>
          <pc:docMk/>
          <pc:sldMk cId="172241875" sldId="283"/>
        </pc:sldMkLst>
        <pc:spChg chg="del">
          <ac:chgData name="Stuart C Wilde MBE" userId="effe1fc91cccb1d5" providerId="LiveId" clId="{52953467-E7BB-A146-A87D-2304E7E66E6B}" dt="2022-11-16T11:05:03.259" v="25923" actId="478"/>
          <ac:spMkLst>
            <pc:docMk/>
            <pc:sldMk cId="172241875" sldId="283"/>
            <ac:spMk id="2" creationId="{82EA9B33-337B-98CC-BE58-97D5460FC7D8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3" creationId="{B04F5106-20EF-B501-085C-2DCC07A105FA}"/>
          </ac:spMkLst>
        </pc:spChg>
        <pc:spChg chg="del">
          <ac:chgData name="Stuart C Wilde MBE" userId="effe1fc91cccb1d5" providerId="LiveId" clId="{52953467-E7BB-A146-A87D-2304E7E66E6B}" dt="2022-11-16T11:05:04.726" v="25924" actId="478"/>
          <ac:spMkLst>
            <pc:docMk/>
            <pc:sldMk cId="172241875" sldId="283"/>
            <ac:spMk id="3" creationId="{C50E3309-8E3F-9001-5BC1-813618295EE7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4" creationId="{8F43C2BE-FC11-4556-86F2-8EE2FBBF10D2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5" creationId="{60735DC8-A105-4BD0-A57F-2FFC38AECE84}"/>
          </ac:spMkLst>
        </pc:spChg>
        <pc:spChg chg="add mod">
          <ac:chgData name="Stuart C Wilde MBE" userId="effe1fc91cccb1d5" providerId="LiveId" clId="{52953467-E7BB-A146-A87D-2304E7E66E6B}" dt="2022-11-16T11:30:09.967" v="26027" actId="1076"/>
          <ac:spMkLst>
            <pc:docMk/>
            <pc:sldMk cId="172241875" sldId="283"/>
            <ac:spMk id="6" creationId="{F54BD576-CC82-43DA-A008-C28EF60A448A}"/>
          </ac:spMkLst>
        </pc:spChg>
        <pc:spChg chg="add mod">
          <ac:chgData name="Stuart C Wilde MBE" userId="effe1fc91cccb1d5" providerId="LiveId" clId="{52953467-E7BB-A146-A87D-2304E7E66E6B}" dt="2022-11-16T11:40:59.093" v="26158" actId="1076"/>
          <ac:spMkLst>
            <pc:docMk/>
            <pc:sldMk cId="172241875" sldId="283"/>
            <ac:spMk id="12" creationId="{D325DFD5-ACB1-21BA-5A59-EC8B9EEA9E72}"/>
          </ac:spMkLst>
        </pc:spChg>
        <pc:spChg chg="add del mod">
          <ac:chgData name="Stuart C Wilde MBE" userId="effe1fc91cccb1d5" providerId="LiveId" clId="{52953467-E7BB-A146-A87D-2304E7E66E6B}" dt="2022-11-16T11:38:51.255" v="26079" actId="478"/>
          <ac:spMkLst>
            <pc:docMk/>
            <pc:sldMk cId="172241875" sldId="283"/>
            <ac:spMk id="15" creationId="{CEAFE9BB-665A-7F88-0642-FE65F4CF52ED}"/>
          </ac:spMkLst>
        </pc:spChg>
        <pc:spChg chg="add mod">
          <ac:chgData name="Stuart C Wilde MBE" userId="effe1fc91cccb1d5" providerId="LiveId" clId="{52953467-E7BB-A146-A87D-2304E7E66E6B}" dt="2022-11-16T11:41:30.679" v="26160" actId="1035"/>
          <ac:spMkLst>
            <pc:docMk/>
            <pc:sldMk cId="172241875" sldId="283"/>
            <ac:spMk id="16" creationId="{3A962614-FE23-9C53-2CAB-AF5C428A0911}"/>
          </ac:spMkLst>
        </pc:spChg>
        <pc:picChg chg="add del mod">
          <ac:chgData name="Stuart C Wilde MBE" userId="effe1fc91cccb1d5" providerId="LiveId" clId="{52953467-E7BB-A146-A87D-2304E7E66E6B}" dt="2022-11-16T11:25:38.126" v="26005" actId="478"/>
          <ac:picMkLst>
            <pc:docMk/>
            <pc:sldMk cId="172241875" sldId="283"/>
            <ac:picMk id="2" creationId="{E9F75469-A90C-C521-0606-E16A4C59D351}"/>
          </ac:picMkLst>
        </pc:picChg>
        <pc:picChg chg="add mod">
          <ac:chgData name="Stuart C Wilde MBE" userId="effe1fc91cccb1d5" providerId="LiveId" clId="{52953467-E7BB-A146-A87D-2304E7E66E6B}" dt="2022-11-16T11:30:13.849" v="26028" actId="1076"/>
          <ac:picMkLst>
            <pc:docMk/>
            <pc:sldMk cId="172241875" sldId="283"/>
            <ac:picMk id="11" creationId="{74307F84-A33F-92FA-0F08-C3792D2DC35F}"/>
          </ac:picMkLst>
        </pc:picChg>
        <pc:picChg chg="add mod">
          <ac:chgData name="Stuart C Wilde MBE" userId="effe1fc91cccb1d5" providerId="LiveId" clId="{52953467-E7BB-A146-A87D-2304E7E66E6B}" dt="2022-11-16T11:42:00.276" v="26162" actId="1076"/>
          <ac:picMkLst>
            <pc:docMk/>
            <pc:sldMk cId="172241875" sldId="283"/>
            <ac:picMk id="17" creationId="{B3CAAB64-E51E-A997-3176-1524B0ED89DC}"/>
          </ac:picMkLst>
        </pc:pic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7" creationId="{50060E80-F1C3-4E50-B873-7CFDEEA90049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8" creationId="{01C52B09-2839-4160-A3C1-6BB201E5D53A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9" creationId="{FC6C2AB6-E695-4520-9F38-6B6A0DE36B04}"/>
          </ac:cxnSpMkLst>
        </pc:cxnChg>
        <pc:cxnChg chg="add mod">
          <ac:chgData name="Stuart C Wilde MBE" userId="effe1fc91cccb1d5" providerId="LiveId" clId="{52953467-E7BB-A146-A87D-2304E7E66E6B}" dt="2022-11-16T11:30:09.967" v="26027" actId="1076"/>
          <ac:cxnSpMkLst>
            <pc:docMk/>
            <pc:sldMk cId="172241875" sldId="283"/>
            <ac:cxnSpMk id="10" creationId="{8F28B946-C7F6-4BF4-9E0C-3FACB97B07C7}"/>
          </ac:cxnSpMkLst>
        </pc:cxnChg>
        <pc:cxnChg chg="add del mod">
          <ac:chgData name="Stuart C Wilde MBE" userId="effe1fc91cccb1d5" providerId="LiveId" clId="{52953467-E7BB-A146-A87D-2304E7E66E6B}" dt="2022-11-16T11:37:30.731" v="26071" actId="478"/>
          <ac:cxnSpMkLst>
            <pc:docMk/>
            <pc:sldMk cId="172241875" sldId="283"/>
            <ac:cxnSpMk id="14" creationId="{455774F3-BD73-DD81-0354-DFE4438F1F8F}"/>
          </ac:cxnSpMkLst>
        </pc:cxnChg>
      </pc:sldChg>
      <pc:sldChg chg="addSp delSp modSp add del mod">
        <pc:chgData name="Stuart C Wilde MBE" userId="effe1fc91cccb1d5" providerId="LiveId" clId="{52953467-E7BB-A146-A87D-2304E7E66E6B}" dt="2022-11-27T18:01:31.906" v="27359" actId="2696"/>
        <pc:sldMkLst>
          <pc:docMk/>
          <pc:sldMk cId="4122359222" sldId="284"/>
        </pc:sldMkLst>
        <pc:spChg chg="add mod">
          <ac:chgData name="Stuart C Wilde MBE" userId="effe1fc91cccb1d5" providerId="LiveId" clId="{52953467-E7BB-A146-A87D-2304E7E66E6B}" dt="2022-11-17T21:53:46.537" v="26190" actId="20577"/>
          <ac:spMkLst>
            <pc:docMk/>
            <pc:sldMk cId="4122359222" sldId="284"/>
            <ac:spMk id="2" creationId="{2DE434C2-5064-ECE1-0957-EA4F04F2613C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2" creationId="{A8E3466C-BCE7-0B76-9B68-E99D942D5045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3" creationId="{63AFC7AD-2143-E24A-5C96-6FAFF9863AF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5" creationId="{1008C5BB-722B-9CBC-80C3-1744E17A8303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6" creationId="{66C4AEFE-7CC2-75E2-DFD5-D43F0390744A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7" creationId="{62F6787E-1704-8591-F4A2-4F736130DF99}"/>
          </ac:spMkLst>
        </pc:spChg>
        <pc:spChg chg="del mod">
          <ac:chgData name="Stuart C Wilde MBE" userId="effe1fc91cccb1d5" providerId="LiveId" clId="{52953467-E7BB-A146-A87D-2304E7E66E6B}" dt="2022-11-27T17:59:25.741" v="27356" actId="478"/>
          <ac:spMkLst>
            <pc:docMk/>
            <pc:sldMk cId="4122359222" sldId="284"/>
            <ac:spMk id="18" creationId="{7865408F-93BD-BA2D-2316-3B95A131A8DF}"/>
          </ac:spMkLst>
        </pc:spChg>
        <pc:graphicFrameChg chg="del mod modGraphic">
          <ac:chgData name="Stuart C Wilde MBE" userId="effe1fc91cccb1d5" providerId="LiveId" clId="{52953467-E7BB-A146-A87D-2304E7E66E6B}" dt="2022-11-27T17:59:25.741" v="27356" actId="478"/>
          <ac:graphicFrameMkLst>
            <pc:docMk/>
            <pc:sldMk cId="4122359222" sldId="284"/>
            <ac:graphicFrameMk id="7" creationId="{D8C48A14-911F-134D-0370-6BE68275AC56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4:47.984" v="27497" actId="2696"/>
        <pc:sldMkLst>
          <pc:docMk/>
          <pc:sldMk cId="3325216560" sldId="285"/>
        </pc:sldMkLst>
        <pc:spChg chg="mod">
          <ac:chgData name="Stuart C Wilde MBE" userId="effe1fc91cccb1d5" providerId="LiveId" clId="{52953467-E7BB-A146-A87D-2304E7E66E6B}" dt="2022-11-19T18:26:26.526" v="26193" actId="20577"/>
          <ac:spMkLst>
            <pc:docMk/>
            <pc:sldMk cId="3325216560" sldId="285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12.950" v="26923" actId="122"/>
          <ac:graphicFrameMkLst>
            <pc:docMk/>
            <pc:sldMk cId="3325216560" sldId="285"/>
            <ac:graphicFrameMk id="3" creationId="{5B883628-69DC-FF02-F709-233AE2F15C7F}"/>
          </ac:graphicFrameMkLst>
        </pc:graphicFrameChg>
        <pc:graphicFrameChg chg="add del mod">
          <ac:chgData name="Stuart C Wilde MBE" userId="effe1fc91cccb1d5" providerId="LiveId" clId="{52953467-E7BB-A146-A87D-2304E7E66E6B}" dt="2022-11-19T20:03:55.041" v="26285" actId="478"/>
          <ac:graphicFrameMkLst>
            <pc:docMk/>
            <pc:sldMk cId="3325216560" sldId="285"/>
            <ac:graphicFrameMk id="5" creationId="{668729AF-3318-4D92-688F-E444A7EEF7CE}"/>
          </ac:graphicFrameMkLst>
        </pc:graphicFrameChg>
        <pc:graphicFrameChg chg="del modGraphic">
          <ac:chgData name="Stuart C Wilde MBE" userId="effe1fc91cccb1d5" providerId="LiveId" clId="{52953467-E7BB-A146-A87D-2304E7E66E6B}" dt="2022-11-19T18:32:45.110" v="26230" actId="478"/>
          <ac:graphicFrameMkLst>
            <pc:docMk/>
            <pc:sldMk cId="3325216560" sldId="285"/>
            <ac:graphicFrameMk id="7" creationId="{D8C48A14-911F-134D-0370-6BE68275AC56}"/>
          </ac:graphicFrameMkLst>
        </pc:graphicFrameChg>
      </pc:sldChg>
      <pc:sldChg chg="delSp modSp add del mod">
        <pc:chgData name="Stuart C Wilde MBE" userId="effe1fc91cccb1d5" providerId="LiveId" clId="{52953467-E7BB-A146-A87D-2304E7E66E6B}" dt="2022-11-27T18:16:37.195" v="27534" actId="2696"/>
        <pc:sldMkLst>
          <pc:docMk/>
          <pc:sldMk cId="1839723396" sldId="286"/>
        </pc:sldMkLst>
        <pc:spChg chg="mod">
          <ac:chgData name="Stuart C Wilde MBE" userId="effe1fc91cccb1d5" providerId="LiveId" clId="{52953467-E7BB-A146-A87D-2304E7E66E6B}" dt="2022-11-19T20:06:25.721" v="26351" actId="20577"/>
          <ac:spMkLst>
            <pc:docMk/>
            <pc:sldMk cId="1839723396" sldId="286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19T20:06:08.873" v="26310" actId="478"/>
          <ac:graphicFrameMkLst>
            <pc:docMk/>
            <pc:sldMk cId="1839723396" sldId="286"/>
            <ac:graphicFrameMk id="3" creationId="{5B883628-69DC-FF02-F709-233AE2F15C7F}"/>
          </ac:graphicFrameMkLst>
        </pc:graphicFrameChg>
        <pc:graphicFrameChg chg="mod modGraphic">
          <ac:chgData name="Stuart C Wilde MBE" userId="effe1fc91cccb1d5" providerId="LiveId" clId="{52953467-E7BB-A146-A87D-2304E7E66E6B}" dt="2022-11-21T06:27:15.096" v="26518" actId="207"/>
          <ac:graphicFrameMkLst>
            <pc:docMk/>
            <pc:sldMk cId="1839723396" sldId="286"/>
            <ac:graphicFrameMk id="5" creationId="{668729AF-3318-4D92-688F-E444A7EEF7CE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19:52.755" v="27574" actId="2696"/>
        <pc:sldMkLst>
          <pc:docMk/>
          <pc:sldMk cId="305557092" sldId="287"/>
        </pc:sldMkLst>
        <pc:spChg chg="mod">
          <ac:chgData name="Stuart C Wilde MBE" userId="effe1fc91cccb1d5" providerId="LiveId" clId="{52953467-E7BB-A146-A87D-2304E7E66E6B}" dt="2022-11-21T06:22:57.631" v="26456" actId="20577"/>
          <ac:spMkLst>
            <pc:docMk/>
            <pc:sldMk cId="305557092" sldId="287"/>
            <ac:spMk id="2" creationId="{2DE434C2-5064-ECE1-0957-EA4F04F2613C}"/>
          </ac:spMkLst>
        </pc:spChg>
        <pc:graphicFrameChg chg="add mod modGraphic">
          <ac:chgData name="Stuart C Wilde MBE" userId="effe1fc91cccb1d5" providerId="LiveId" clId="{52953467-E7BB-A146-A87D-2304E7E66E6B}" dt="2022-11-21T23:53:21.603" v="26924" actId="122"/>
          <ac:graphicFrameMkLst>
            <pc:docMk/>
            <pc:sldMk cId="305557092" sldId="287"/>
            <ac:graphicFrameMk id="3" creationId="{4DB0D5F2-7C97-249F-DCFA-E48FF55ABA3A}"/>
          </ac:graphicFrameMkLst>
        </pc:graphicFrameChg>
        <pc:graphicFrameChg chg="add del mod">
          <ac:chgData name="Stuart C Wilde MBE" userId="effe1fc91cccb1d5" providerId="LiveId" clId="{52953467-E7BB-A146-A87D-2304E7E66E6B}" dt="2022-11-21T06:23:39.550" v="26458"/>
          <ac:graphicFrameMkLst>
            <pc:docMk/>
            <pc:sldMk cId="305557092" sldId="287"/>
            <ac:graphicFrameMk id="3" creationId="{BEAA805B-0E46-BBDE-89A7-A72EA8B4AC90}"/>
          </ac:graphicFrameMkLst>
        </pc:graphicFrameChg>
        <pc:graphicFrameChg chg="del">
          <ac:chgData name="Stuart C Wilde MBE" userId="effe1fc91cccb1d5" providerId="LiveId" clId="{52953467-E7BB-A146-A87D-2304E7E66E6B}" dt="2022-11-21T06:26:14.331" v="26473" actId="478"/>
          <ac:graphicFrameMkLst>
            <pc:docMk/>
            <pc:sldMk cId="305557092" sldId="287"/>
            <ac:graphicFrameMk id="5" creationId="{668729AF-3318-4D92-688F-E444A7EEF7CE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12:20:39.761" v="26533" actId="478"/>
          <ac:graphicFrameMkLst>
            <pc:docMk/>
            <pc:sldMk cId="305557092" sldId="287"/>
            <ac:graphicFrameMk id="6" creationId="{23EEEDFD-DF04-C8C4-9439-A1C670DE5713}"/>
          </ac:graphicFrameMkLst>
        </pc:graphicFrameChg>
      </pc:sldChg>
      <pc:sldChg chg="addSp delSp modSp add del mod">
        <pc:chgData name="Stuart C Wilde MBE" userId="effe1fc91cccb1d5" providerId="LiveId" clId="{52953467-E7BB-A146-A87D-2304E7E66E6B}" dt="2022-11-27T18:24:24.911" v="27600" actId="2696"/>
        <pc:sldMkLst>
          <pc:docMk/>
          <pc:sldMk cId="2970489476" sldId="288"/>
        </pc:sldMkLst>
        <pc:spChg chg="mod">
          <ac:chgData name="Stuart C Wilde MBE" userId="effe1fc91cccb1d5" providerId="LiveId" clId="{52953467-E7BB-A146-A87D-2304E7E66E6B}" dt="2022-11-21T12:31:51.750" v="26583" actId="20577"/>
          <ac:spMkLst>
            <pc:docMk/>
            <pc:sldMk cId="2970489476" sldId="288"/>
            <ac:spMk id="2" creationId="{2DE434C2-5064-ECE1-0957-EA4F04F2613C}"/>
          </ac:spMkLst>
        </pc:spChg>
        <pc:graphicFrameChg chg="del">
          <ac:chgData name="Stuart C Wilde MBE" userId="effe1fc91cccb1d5" providerId="LiveId" clId="{52953467-E7BB-A146-A87D-2304E7E66E6B}" dt="2022-11-21T12:33:49.798" v="26598" actId="478"/>
          <ac:graphicFrameMkLst>
            <pc:docMk/>
            <pc:sldMk cId="2970489476" sldId="288"/>
            <ac:graphicFrameMk id="3" creationId="{4DB0D5F2-7C97-249F-DCFA-E48FF55ABA3A}"/>
          </ac:graphicFrameMkLst>
        </pc:graphicFrameChg>
        <pc:graphicFrameChg chg="add mod modGraphic">
          <ac:chgData name="Stuart C Wilde MBE" userId="effe1fc91cccb1d5" providerId="LiveId" clId="{52953467-E7BB-A146-A87D-2304E7E66E6B}" dt="2022-11-21T23:53:27.867" v="26925" actId="122"/>
          <ac:graphicFrameMkLst>
            <pc:docMk/>
            <pc:sldMk cId="2970489476" sldId="288"/>
            <ac:graphicFrameMk id="3" creationId="{D9A4EB8C-9DBE-6D6E-866D-D5C56BBE1892}"/>
          </ac:graphicFrameMkLst>
        </pc:graphicFrameChg>
        <pc:graphicFrameChg chg="add del mod">
          <ac:chgData name="Stuart C Wilde MBE" userId="effe1fc91cccb1d5" providerId="LiveId" clId="{52953467-E7BB-A146-A87D-2304E7E66E6B}" dt="2022-11-21T12:32:31.285" v="26585" actId="478"/>
          <ac:graphicFrameMkLst>
            <pc:docMk/>
            <pc:sldMk cId="2970489476" sldId="288"/>
            <ac:graphicFrameMk id="5" creationId="{6F418EFD-5572-8F76-2480-7767678AF1B1}"/>
          </ac:graphicFrameMkLst>
        </pc:graphicFrameChg>
        <pc:graphicFrameChg chg="add del mod modGraphic">
          <ac:chgData name="Stuart C Wilde MBE" userId="effe1fc91cccb1d5" providerId="LiveId" clId="{52953467-E7BB-A146-A87D-2304E7E66E6B}" dt="2022-11-21T23:51:42.861" v="26878" actId="478"/>
          <ac:graphicFrameMkLst>
            <pc:docMk/>
            <pc:sldMk cId="2970489476" sldId="288"/>
            <ac:graphicFrameMk id="6" creationId="{AE9C1B24-F800-DE8A-83B6-168E5F77F4F3}"/>
          </ac:graphicFrameMkLst>
        </pc:graphicFrameChg>
      </pc:sldChg>
      <pc:sldChg chg="add del">
        <pc:chgData name="Stuart C Wilde MBE" userId="effe1fc91cccb1d5" providerId="LiveId" clId="{52953467-E7BB-A146-A87D-2304E7E66E6B}" dt="2022-11-26T21:19:06.172" v="27104" actId="2696"/>
        <pc:sldMkLst>
          <pc:docMk/>
          <pc:sldMk cId="2093633299" sldId="289"/>
        </pc:sldMkLst>
      </pc:sldChg>
      <pc:sldChg chg="addSp delSp modSp add del mod">
        <pc:chgData name="Stuart C Wilde MBE" userId="effe1fc91cccb1d5" providerId="LiveId" clId="{52953467-E7BB-A146-A87D-2304E7E66E6B}" dt="2022-11-27T18:26:20.384" v="27631" actId="2696"/>
        <pc:sldMkLst>
          <pc:docMk/>
          <pc:sldMk cId="3891275345" sldId="290"/>
        </pc:sldMkLst>
        <pc:spChg chg="mod">
          <ac:chgData name="Stuart C Wilde MBE" userId="effe1fc91cccb1d5" providerId="LiveId" clId="{52953467-E7BB-A146-A87D-2304E7E66E6B}" dt="2022-11-26T21:18:54.816" v="27103" actId="20577"/>
          <ac:spMkLst>
            <pc:docMk/>
            <pc:sldMk cId="3891275345" sldId="290"/>
            <ac:spMk id="2" creationId="{2DE434C2-5064-ECE1-0957-EA4F04F2613C}"/>
          </ac:spMkLst>
        </pc:spChg>
        <pc:spChg chg="mod">
          <ac:chgData name="Stuart C Wilde MBE" userId="effe1fc91cccb1d5" providerId="LiveId" clId="{52953467-E7BB-A146-A87D-2304E7E66E6B}" dt="2022-11-26T21:22:26.827" v="27223" actId="1037"/>
          <ac:spMkLst>
            <pc:docMk/>
            <pc:sldMk cId="3891275345" sldId="290"/>
            <ac:spMk id="12" creationId="{A8E3466C-BCE7-0B76-9B68-E99D942D5045}"/>
          </ac:spMkLst>
        </pc:spChg>
        <pc:spChg chg="mod">
          <ac:chgData name="Stuart C Wilde MBE" userId="effe1fc91cccb1d5" providerId="LiveId" clId="{52953467-E7BB-A146-A87D-2304E7E66E6B}" dt="2022-11-26T21:22:18.858" v="27211" actId="1037"/>
          <ac:spMkLst>
            <pc:docMk/>
            <pc:sldMk cId="3891275345" sldId="290"/>
            <ac:spMk id="13" creationId="{63AFC7AD-2143-E24A-5C96-6FAFF9863AF9}"/>
          </ac:spMkLst>
        </pc:spChg>
        <pc:spChg chg="mod">
          <ac:chgData name="Stuart C Wilde MBE" userId="effe1fc91cccb1d5" providerId="LiveId" clId="{52953467-E7BB-A146-A87D-2304E7E66E6B}" dt="2022-11-26T21:22:05.564" v="27190" actId="1038"/>
          <ac:spMkLst>
            <pc:docMk/>
            <pc:sldMk cId="3891275345" sldId="290"/>
            <ac:spMk id="15" creationId="{1008C5BB-722B-9CBC-80C3-1744E17A8303}"/>
          </ac:spMkLst>
        </pc:spChg>
        <pc:graphicFrameChg chg="del">
          <ac:chgData name="Stuart C Wilde MBE" userId="effe1fc91cccb1d5" providerId="LiveId" clId="{52953467-E7BB-A146-A87D-2304E7E66E6B}" dt="2022-11-26T21:21:42.904" v="27107" actId="478"/>
          <ac:graphicFrameMkLst>
            <pc:docMk/>
            <pc:sldMk cId="3891275345" sldId="290"/>
            <ac:graphicFrameMk id="3" creationId="{D9A4EB8C-9DBE-6D6E-866D-D5C56BBE1892}"/>
          </ac:graphicFrameMkLst>
        </pc:graphicFrameChg>
        <pc:graphicFrameChg chg="add mod modGraphic">
          <ac:chgData name="Stuart C Wilde MBE" userId="effe1fc91cccb1d5" providerId="LiveId" clId="{52953467-E7BB-A146-A87D-2304E7E66E6B}" dt="2022-11-26T21:21:48.961" v="27136" actId="1035"/>
          <ac:graphicFrameMkLst>
            <pc:docMk/>
            <pc:sldMk cId="3891275345" sldId="290"/>
            <ac:graphicFrameMk id="5" creationId="{7D59DC00-F418-F509-BC9A-167B4F80EE8C}"/>
          </ac:graphicFrameMkLst>
        </pc:graphicFrameChg>
      </pc:sldChg>
      <pc:sldChg chg="modSp add del mod">
        <pc:chgData name="Stuart C Wilde MBE" userId="effe1fc91cccb1d5" providerId="LiveId" clId="{52953467-E7BB-A146-A87D-2304E7E66E6B}" dt="2022-11-27T18:06:30.967" v="27462" actId="2696"/>
        <pc:sldMkLst>
          <pc:docMk/>
          <pc:sldMk cId="1615069827" sldId="291"/>
        </pc:sldMkLst>
        <pc:spChg chg="mod">
          <ac:chgData name="Stuart C Wilde MBE" userId="effe1fc91cccb1d5" providerId="LiveId" clId="{52953467-E7BB-A146-A87D-2304E7E66E6B}" dt="2022-11-27T18:01:35.427" v="27361" actId="20577"/>
          <ac:spMkLst>
            <pc:docMk/>
            <pc:sldMk cId="1615069827" sldId="291"/>
            <ac:spMk id="2" creationId="{0F7DA49C-DD10-E0C4-9A03-C3A5B28BA9B0}"/>
          </ac:spMkLst>
        </pc:spChg>
      </pc:sldChg>
      <pc:sldChg chg="addSp delSp modSp add mod">
        <pc:chgData name="Stuart C Wilde MBE" userId="effe1fc91cccb1d5" providerId="LiveId" clId="{52953467-E7BB-A146-A87D-2304E7E66E6B}" dt="2023-01-01T19:36:43.994" v="31657" actId="1582"/>
        <pc:sldMkLst>
          <pc:docMk/>
          <pc:sldMk cId="2521993555" sldId="291"/>
        </pc:sldMkLst>
        <pc:spChg chg="mod">
          <ac:chgData name="Stuart C Wilde MBE" userId="effe1fc91cccb1d5" providerId="LiveId" clId="{52953467-E7BB-A146-A87D-2304E7E66E6B}" dt="2022-11-30T23:40:57.228" v="29392" actId="20577"/>
          <ac:spMkLst>
            <pc:docMk/>
            <pc:sldMk cId="2521993555" sldId="291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43.994" v="31657" actId="1582"/>
          <ac:spMkLst>
            <pc:docMk/>
            <pc:sldMk cId="2521993555" sldId="291"/>
            <ac:spMk id="21" creationId="{F5FED702-6B64-6332-B3CF-6B61F97267E9}"/>
          </ac:spMkLst>
        </pc:spChg>
        <pc:graphicFrameChg chg="add del mod modGraphic">
          <ac:chgData name="Stuart C Wilde MBE" userId="effe1fc91cccb1d5" providerId="LiveId" clId="{52953467-E7BB-A146-A87D-2304E7E66E6B}" dt="2022-11-27T18:13:28.136" v="27495" actId="478"/>
          <ac:graphicFrameMkLst>
            <pc:docMk/>
            <pc:sldMk cId="2521993555" sldId="291"/>
            <ac:graphicFrameMk id="3" creationId="{7217AE3E-ECCA-7D8E-9A37-36A37AD40254}"/>
          </ac:graphicFrameMkLst>
        </pc:graphicFrameChg>
        <pc:graphicFrameChg chg="del">
          <ac:chgData name="Stuart C Wilde MBE" userId="effe1fc91cccb1d5" providerId="LiveId" clId="{52953467-E7BB-A146-A87D-2304E7E66E6B}" dt="2022-11-27T18:08:41.838" v="27468" actId="478"/>
          <ac:graphicFrameMkLst>
            <pc:docMk/>
            <pc:sldMk cId="2521993555" sldId="291"/>
            <ac:graphicFrameMk id="12" creationId="{2D82962A-BA63-E834-7F54-30398B05023A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3:21.256" v="27494" actId="1035"/>
          <ac:graphicFrameMkLst>
            <pc:docMk/>
            <pc:sldMk cId="2521993555" sldId="291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6:57.693" v="31659" actId="1582"/>
        <pc:sldMkLst>
          <pc:docMk/>
          <pc:sldMk cId="3108548141" sldId="292"/>
        </pc:sldMkLst>
        <pc:spChg chg="mod">
          <ac:chgData name="Stuart C Wilde MBE" userId="effe1fc91cccb1d5" providerId="LiveId" clId="{52953467-E7BB-A146-A87D-2304E7E66E6B}" dt="2022-11-30T23:41:02.682" v="29394" actId="20577"/>
          <ac:spMkLst>
            <pc:docMk/>
            <pc:sldMk cId="3108548141" sldId="292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6:57.693" v="31659" actId="1582"/>
          <ac:spMkLst>
            <pc:docMk/>
            <pc:sldMk cId="3108548141" sldId="292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15:53.521" v="27530" actId="1035"/>
          <ac:graphicFrameMkLst>
            <pc:docMk/>
            <pc:sldMk cId="3108548141" sldId="292"/>
            <ac:graphicFrameMk id="3" creationId="{10087B22-4599-924C-B880-C16333C9387B}"/>
          </ac:graphicFrameMkLst>
        </pc:graphicFrameChg>
        <pc:graphicFrameChg chg="del">
          <ac:chgData name="Stuart C Wilde MBE" userId="effe1fc91cccb1d5" providerId="LiveId" clId="{52953467-E7BB-A146-A87D-2304E7E66E6B}" dt="2022-11-27T18:15:46.512" v="27502" actId="478"/>
          <ac:graphicFrameMkLst>
            <pc:docMk/>
            <pc:sldMk cId="3108548141" sldId="292"/>
            <ac:graphicFrameMk id="13" creationId="{D57CDBC7-6AF0-DA75-0677-DCAD5A5BEDF7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09.708" v="31661" actId="1582"/>
        <pc:sldMkLst>
          <pc:docMk/>
          <pc:sldMk cId="3973677040" sldId="293"/>
        </pc:sldMkLst>
        <pc:spChg chg="mod">
          <ac:chgData name="Stuart C Wilde MBE" userId="effe1fc91cccb1d5" providerId="LiveId" clId="{52953467-E7BB-A146-A87D-2304E7E66E6B}" dt="2022-11-30T23:41:08.157" v="29397" actId="20577"/>
          <ac:spMkLst>
            <pc:docMk/>
            <pc:sldMk cId="3973677040" sldId="293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09.708" v="31661" actId="1582"/>
          <ac:spMkLst>
            <pc:docMk/>
            <pc:sldMk cId="3973677040" sldId="293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18:23.182" v="27537" actId="478"/>
          <ac:graphicFrameMkLst>
            <pc:docMk/>
            <pc:sldMk cId="3973677040" sldId="293"/>
            <ac:graphicFrameMk id="3" creationId="{10087B22-4599-924C-B880-C16333C9387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18:31.449" v="27569" actId="1035"/>
          <ac:graphicFrameMkLst>
            <pc:docMk/>
            <pc:sldMk cId="3973677040" sldId="293"/>
            <ac:graphicFrameMk id="12" creationId="{9D34D002-1760-BDE7-7D34-D3FED3DFE613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29.592" v="31663" actId="1582"/>
        <pc:sldMkLst>
          <pc:docMk/>
          <pc:sldMk cId="3441441052" sldId="294"/>
        </pc:sldMkLst>
        <pc:spChg chg="mod">
          <ac:chgData name="Stuart C Wilde MBE" userId="effe1fc91cccb1d5" providerId="LiveId" clId="{52953467-E7BB-A146-A87D-2304E7E66E6B}" dt="2022-11-30T23:41:12.875" v="29399" actId="20577"/>
          <ac:spMkLst>
            <pc:docMk/>
            <pc:sldMk cId="3441441052" sldId="294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29.592" v="31663" actId="1582"/>
          <ac:spMkLst>
            <pc:docMk/>
            <pc:sldMk cId="3441441052" sldId="294"/>
            <ac:spMk id="21" creationId="{F5FED702-6B64-6332-B3CF-6B61F97267E9}"/>
          </ac:spMkLst>
        </pc:spChg>
        <pc:graphicFrameChg chg="add del mod">
          <ac:chgData name="Stuart C Wilde MBE" userId="effe1fc91cccb1d5" providerId="LiveId" clId="{52953467-E7BB-A146-A87D-2304E7E66E6B}" dt="2022-11-27T18:22:35.712" v="27576" actId="478"/>
          <ac:graphicFrameMkLst>
            <pc:docMk/>
            <pc:sldMk cId="3441441052" sldId="294"/>
            <ac:graphicFrameMk id="3" creationId="{AB277723-06E9-9315-5AA2-4FD6ED3B6E97}"/>
          </ac:graphicFrameMkLst>
        </pc:graphicFrameChg>
        <pc:graphicFrameChg chg="del">
          <ac:chgData name="Stuart C Wilde MBE" userId="effe1fc91cccb1d5" providerId="LiveId" clId="{52953467-E7BB-A146-A87D-2304E7E66E6B}" dt="2022-11-27T18:22:52.565" v="27579" actId="478"/>
          <ac:graphicFrameMkLst>
            <pc:docMk/>
            <pc:sldMk cId="3441441052" sldId="294"/>
            <ac:graphicFrameMk id="12" creationId="{9D34D002-1760-BDE7-7D34-D3FED3DFE613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2:58.600" v="27599" actId="1035"/>
          <ac:graphicFrameMkLst>
            <pc:docMk/>
            <pc:sldMk cId="3441441052" sldId="294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45.505" v="31665" actId="1582"/>
        <pc:sldMkLst>
          <pc:docMk/>
          <pc:sldMk cId="1598427982" sldId="295"/>
        </pc:sldMkLst>
        <pc:spChg chg="mod">
          <ac:chgData name="Stuart C Wilde MBE" userId="effe1fc91cccb1d5" providerId="LiveId" clId="{52953467-E7BB-A146-A87D-2304E7E66E6B}" dt="2022-11-30T23:41:17.249" v="29401" actId="20577"/>
          <ac:spMkLst>
            <pc:docMk/>
            <pc:sldMk cId="1598427982" sldId="295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45.505" v="31665" actId="1582"/>
          <ac:spMkLst>
            <pc:docMk/>
            <pc:sldMk cId="1598427982" sldId="295"/>
            <ac:spMk id="21" creationId="{F5FED702-6B64-6332-B3CF-6B61F97267E9}"/>
          </ac:spMkLst>
        </pc:spChg>
        <pc:graphicFrameChg chg="add mod modGraphic">
          <ac:chgData name="Stuart C Wilde MBE" userId="effe1fc91cccb1d5" providerId="LiveId" clId="{52953467-E7BB-A146-A87D-2304E7E66E6B}" dt="2022-11-27T18:25:19.745" v="27630" actId="1035"/>
          <ac:graphicFrameMkLst>
            <pc:docMk/>
            <pc:sldMk cId="1598427982" sldId="295"/>
            <ac:graphicFrameMk id="3" creationId="{EF49BE79-618B-7E8A-7E50-DF6CFAD747FB}"/>
          </ac:graphicFrameMkLst>
        </pc:graphicFrameChg>
        <pc:graphicFrameChg chg="del">
          <ac:chgData name="Stuart C Wilde MBE" userId="effe1fc91cccb1d5" providerId="LiveId" clId="{52953467-E7BB-A146-A87D-2304E7E66E6B}" dt="2022-11-27T18:25:11.862" v="27606" actId="478"/>
          <ac:graphicFrameMkLst>
            <pc:docMk/>
            <pc:sldMk cId="1598427982" sldId="295"/>
            <ac:graphicFrameMk id="13" creationId="{A36DE9D8-CFB1-0AED-FCA3-7E1E7C79267C}"/>
          </ac:graphicFrameMkLst>
        </pc:graphicFrameChg>
      </pc:sldChg>
      <pc:sldChg chg="addSp delSp modSp add mod">
        <pc:chgData name="Stuart C Wilde MBE" userId="effe1fc91cccb1d5" providerId="LiveId" clId="{52953467-E7BB-A146-A87D-2304E7E66E6B}" dt="2023-01-01T19:37:57.658" v="31667" actId="1582"/>
        <pc:sldMkLst>
          <pc:docMk/>
          <pc:sldMk cId="2336736217" sldId="296"/>
        </pc:sldMkLst>
        <pc:spChg chg="mod">
          <ac:chgData name="Stuart C Wilde MBE" userId="effe1fc91cccb1d5" providerId="LiveId" clId="{52953467-E7BB-A146-A87D-2304E7E66E6B}" dt="2022-11-30T23:41:22.557" v="29403" actId="20577"/>
          <ac:spMkLst>
            <pc:docMk/>
            <pc:sldMk cId="2336736217" sldId="296"/>
            <ac:spMk id="2" creationId="{0F7DA49C-DD10-E0C4-9A03-C3A5B28BA9B0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5" creationId="{4C48B27C-BB60-C069-69E2-D74DA0FCEA05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6" creationId="{F61C0742-9BF7-F384-F861-42A29325F6A7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7" creationId="{19A14D7A-6FD0-C59F-FACC-1E2091E0A98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19" creationId="{44EEFD8E-3433-84A8-EDD2-9380F38B536F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0" creationId="{523E384D-B60D-642D-466A-F3676C95B071}"/>
          </ac:spMkLst>
        </pc:spChg>
        <pc:spChg chg="mod">
          <ac:chgData name="Stuart C Wilde MBE" userId="effe1fc91cccb1d5" providerId="LiveId" clId="{52953467-E7BB-A146-A87D-2304E7E66E6B}" dt="2023-01-01T19:37:57.658" v="31667" actId="1582"/>
          <ac:spMkLst>
            <pc:docMk/>
            <pc:sldMk cId="2336736217" sldId="296"/>
            <ac:spMk id="21" creationId="{F5FED702-6B64-6332-B3CF-6B61F97267E9}"/>
          </ac:spMkLst>
        </pc:spChg>
        <pc:graphicFrameChg chg="del">
          <ac:chgData name="Stuart C Wilde MBE" userId="effe1fc91cccb1d5" providerId="LiveId" clId="{52953467-E7BB-A146-A87D-2304E7E66E6B}" dt="2022-11-27T18:27:27.479" v="27637" actId="478"/>
          <ac:graphicFrameMkLst>
            <pc:docMk/>
            <pc:sldMk cId="2336736217" sldId="296"/>
            <ac:graphicFrameMk id="3" creationId="{EF49BE79-618B-7E8A-7E50-DF6CFAD747FB}"/>
          </ac:graphicFrameMkLst>
        </pc:graphicFrameChg>
        <pc:graphicFrameChg chg="add mod modGraphic">
          <ac:chgData name="Stuart C Wilde MBE" userId="effe1fc91cccb1d5" providerId="LiveId" clId="{52953467-E7BB-A146-A87D-2304E7E66E6B}" dt="2022-11-27T18:27:33.892" v="27663" actId="1035"/>
          <ac:graphicFrameMkLst>
            <pc:docMk/>
            <pc:sldMk cId="2336736217" sldId="296"/>
            <ac:graphicFrameMk id="12" creationId="{B3B16E02-597B-6ECC-09CD-0D94076F953E}"/>
          </ac:graphicFrameMkLst>
        </pc:graphicFrameChg>
      </pc:sldChg>
      <pc:sldChg chg="addSp delSp modSp add mod ord">
        <pc:chgData name="Stuart C Wilde MBE" userId="effe1fc91cccb1d5" providerId="LiveId" clId="{52953467-E7BB-A146-A87D-2304E7E66E6B}" dt="2023-01-02T17:01:18.872" v="32856" actId="20577"/>
        <pc:sldMkLst>
          <pc:docMk/>
          <pc:sldMk cId="915832190" sldId="297"/>
        </pc:sldMkLst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2-11-30T22:35:48.406" v="28038" actId="478"/>
          <ac:spMkLst>
            <pc:docMk/>
            <pc:sldMk cId="915832190" sldId="297"/>
            <ac:spMk id="3" creationId="{CAE838A7-2F0D-41D2-863A-EF65DC8A698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6" creationId="{E7203D45-5FA9-9CB9-A286-224C45F1C247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7" creationId="{6556937C-0823-42B5-2BBE-8DBE36431DDA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2" creationId="{4C0DB8A2-72F0-B9B9-F747-46880E0D0B42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3" creationId="{14057341-519D-23C8-4A61-A767472FA94E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5" creationId="{B97E2108-28B3-9FD1-0721-DA337A195D1C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6" creationId="{E651A32C-61D1-5C2F-AC5A-95F9C95C7DE3}"/>
          </ac:spMkLst>
        </pc:spChg>
        <pc:spChg chg="mod">
          <ac:chgData name="Stuart C Wilde MBE" userId="effe1fc91cccb1d5" providerId="LiveId" clId="{52953467-E7BB-A146-A87D-2304E7E66E6B}" dt="2022-11-30T23:39:22.163" v="29380" actId="1076"/>
          <ac:spMkLst>
            <pc:docMk/>
            <pc:sldMk cId="915832190" sldId="297"/>
            <ac:spMk id="17" creationId="{248122A6-CE30-5E4D-345E-2575E309A899}"/>
          </ac:spMkLst>
        </pc:spChg>
        <pc:spChg chg="del">
          <ac:chgData name="Stuart C Wilde MBE" userId="effe1fc91cccb1d5" providerId="LiveId" clId="{52953467-E7BB-A146-A87D-2304E7E66E6B}" dt="2022-11-30T22:35:58.695" v="28041" actId="478"/>
          <ac:spMkLst>
            <pc:docMk/>
            <pc:sldMk cId="915832190" sldId="297"/>
            <ac:spMk id="18" creationId="{A8904A3B-8518-F55F-93B6-D8D07D033C33}"/>
          </ac:spMkLst>
        </pc:spChg>
        <pc:spChg chg="add del mod">
          <ac:chgData name="Stuart C Wilde MBE" userId="effe1fc91cccb1d5" providerId="LiveId" clId="{52953467-E7BB-A146-A87D-2304E7E66E6B}" dt="2022-11-30T22:35:52.438" v="28040" actId="478"/>
          <ac:spMkLst>
            <pc:docMk/>
            <pc:sldMk cId="915832190" sldId="297"/>
            <ac:spMk id="19" creationId="{1EA3017D-CAAC-127E-B021-1BA8702BEE7E}"/>
          </ac:spMkLst>
        </pc:spChg>
        <pc:spChg chg="del">
          <ac:chgData name="Stuart C Wilde MBE" userId="effe1fc91cccb1d5" providerId="LiveId" clId="{52953467-E7BB-A146-A87D-2304E7E66E6B}" dt="2022-11-30T22:35:45.724" v="28037" actId="478"/>
          <ac:spMkLst>
            <pc:docMk/>
            <pc:sldMk cId="915832190" sldId="297"/>
            <ac:spMk id="20" creationId="{201138C4-D36B-4F11-81F5-4114010CF396}"/>
          </ac:spMkLst>
        </pc:spChg>
        <pc:spChg chg="add del mod">
          <ac:chgData name="Stuart C Wilde MBE" userId="effe1fc91cccb1d5" providerId="LiveId" clId="{52953467-E7BB-A146-A87D-2304E7E66E6B}" dt="2022-11-30T22:35:49.953" v="28039" actId="478"/>
          <ac:spMkLst>
            <pc:docMk/>
            <pc:sldMk cId="915832190" sldId="297"/>
            <ac:spMk id="22" creationId="{673BCC5F-2046-680A-7177-BE108C9FBE6B}"/>
          </ac:spMkLst>
        </pc:spChg>
        <pc:spChg chg="add del mod">
          <ac:chgData name="Stuart C Wilde MBE" userId="effe1fc91cccb1d5" providerId="LiveId" clId="{52953467-E7BB-A146-A87D-2304E7E66E6B}" dt="2022-11-30T22:49:00.424" v="28221" actId="478"/>
          <ac:spMkLst>
            <pc:docMk/>
            <pc:sldMk cId="915832190" sldId="297"/>
            <ac:spMk id="24" creationId="{79F037FD-73A3-2D1E-CDAA-4330F0E0E35B}"/>
          </ac:spMkLst>
        </pc:spChg>
        <pc:spChg chg="add del mod">
          <ac:chgData name="Stuart C Wilde MBE" userId="effe1fc91cccb1d5" providerId="LiveId" clId="{52953467-E7BB-A146-A87D-2304E7E66E6B}" dt="2022-11-30T23:01:44.316" v="28303" actId="478"/>
          <ac:spMkLst>
            <pc:docMk/>
            <pc:sldMk cId="915832190" sldId="297"/>
            <ac:spMk id="30" creationId="{EC4A6981-B5D7-9978-9C7D-9B250D61DA55}"/>
          </ac:spMkLst>
        </pc:spChg>
        <pc:spChg chg="add del mod">
          <ac:chgData name="Stuart C Wilde MBE" userId="effe1fc91cccb1d5" providerId="LiveId" clId="{52953467-E7BB-A146-A87D-2304E7E66E6B}" dt="2022-11-30T23:07:44.429" v="28460" actId="478"/>
          <ac:spMkLst>
            <pc:docMk/>
            <pc:sldMk cId="915832190" sldId="297"/>
            <ac:spMk id="32" creationId="{CF0BC0B4-DD98-DEA7-B71D-78159BC43BE9}"/>
          </ac:spMkLst>
        </pc:spChg>
        <pc:spChg chg="add del mod">
          <ac:chgData name="Stuart C Wilde MBE" userId="effe1fc91cccb1d5" providerId="LiveId" clId="{52953467-E7BB-A146-A87D-2304E7E66E6B}" dt="2022-11-30T23:01:48.100" v="28304" actId="478"/>
          <ac:spMkLst>
            <pc:docMk/>
            <pc:sldMk cId="915832190" sldId="297"/>
            <ac:spMk id="35" creationId="{36239CB2-9BD4-FFB3-7A1A-472DBFA9A38D}"/>
          </ac:spMkLst>
        </pc:spChg>
        <pc:spChg chg="del">
          <ac:chgData name="Stuart C Wilde MBE" userId="effe1fc91cccb1d5" providerId="LiveId" clId="{52953467-E7BB-A146-A87D-2304E7E66E6B}" dt="2022-11-30T22:36:00.224" v="28042" actId="478"/>
          <ac:spMkLst>
            <pc:docMk/>
            <pc:sldMk cId="915832190" sldId="297"/>
            <ac:spMk id="38" creationId="{62806559-90F5-5039-9C91-2B343A23FAAC}"/>
          </ac:spMkLst>
        </pc:spChg>
        <pc:spChg chg="add del mod">
          <ac:chgData name="Stuart C Wilde MBE" userId="effe1fc91cccb1d5" providerId="LiveId" clId="{52953467-E7BB-A146-A87D-2304E7E66E6B}" dt="2022-11-30T23:39:15.123" v="29379" actId="478"/>
          <ac:spMkLst>
            <pc:docMk/>
            <pc:sldMk cId="915832190" sldId="297"/>
            <ac:spMk id="39" creationId="{4A736798-B6E1-D390-546C-028A5B023B4A}"/>
          </ac:spMkLst>
        </pc:spChg>
        <pc:spChg chg="add del mod">
          <ac:chgData name="Stuart C Wilde MBE" userId="effe1fc91cccb1d5" providerId="LiveId" clId="{52953467-E7BB-A146-A87D-2304E7E66E6B}" dt="2022-11-30T23:36:40.473" v="29266" actId="478"/>
          <ac:spMkLst>
            <pc:docMk/>
            <pc:sldMk cId="915832190" sldId="297"/>
            <ac:spMk id="42" creationId="{094429CC-09E7-9A51-B126-A2885DB8105B}"/>
          </ac:spMkLst>
        </pc:spChg>
        <pc:spChg chg="add del mod">
          <ac:chgData name="Stuart C Wilde MBE" userId="effe1fc91cccb1d5" providerId="LiveId" clId="{52953467-E7BB-A146-A87D-2304E7E66E6B}" dt="2022-11-30T23:39:11.791" v="29378" actId="478"/>
          <ac:spMkLst>
            <pc:docMk/>
            <pc:sldMk cId="915832190" sldId="297"/>
            <ac:spMk id="43" creationId="{77E1BA3A-7B12-179F-55A0-2211F90BA3C7}"/>
          </ac:spMkLst>
        </pc:spChg>
        <pc:spChg chg="add del mod">
          <ac:chgData name="Stuart C Wilde MBE" userId="effe1fc91cccb1d5" providerId="LiveId" clId="{52953467-E7BB-A146-A87D-2304E7E66E6B}" dt="2022-11-30T23:36:38.097" v="29265" actId="478"/>
          <ac:spMkLst>
            <pc:docMk/>
            <pc:sldMk cId="915832190" sldId="297"/>
            <ac:spMk id="44" creationId="{6374AB38-0730-4DA4-E7A9-DC8F10276036}"/>
          </ac:spMkLst>
        </pc:spChg>
        <pc:spChg chg="add mod">
          <ac:chgData name="Stuart C Wilde MBE" userId="effe1fc91cccb1d5" providerId="LiveId" clId="{52953467-E7BB-A146-A87D-2304E7E66E6B}" dt="2023-01-02T17:01:18.872" v="32856" actId="20577"/>
          <ac:spMkLst>
            <pc:docMk/>
            <pc:sldMk cId="915832190" sldId="297"/>
            <ac:spMk id="45" creationId="{FBB4BAC0-F083-5E88-E4A7-A64FD6C30060}"/>
          </ac:spMkLst>
        </pc:sp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7" creationId="{EE0623CE-DB50-86B1-3D70-B4061C53F90B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8" creationId="{15DF648F-EF37-6FD5-4494-24660713F730}"/>
          </ac:cxnSpMkLst>
        </pc:cxnChg>
        <pc:cxnChg chg="mod">
          <ac:chgData name="Stuart C Wilde MBE" userId="effe1fc91cccb1d5" providerId="LiveId" clId="{52953467-E7BB-A146-A87D-2304E7E66E6B}" dt="2023-01-01T19:40:28.607" v="31673" actId="208"/>
          <ac:cxnSpMkLst>
            <pc:docMk/>
            <pc:sldMk cId="915832190" sldId="297"/>
            <ac:cxnSpMk id="29" creationId="{863CD5CC-31AA-5055-EFF3-E20E66080A85}"/>
          </ac:cxnSpMkLst>
        </pc:cxnChg>
        <pc:cxnChg chg="del mod">
          <ac:chgData name="Stuart C Wilde MBE" userId="effe1fc91cccb1d5" providerId="LiveId" clId="{52953467-E7BB-A146-A87D-2304E7E66E6B}" dt="2022-11-30T22:36:01.304" v="28043" actId="478"/>
          <ac:cxnSpMkLst>
            <pc:docMk/>
            <pc:sldMk cId="915832190" sldId="297"/>
            <ac:cxnSpMk id="34" creationId="{A20E3876-8342-0972-D521-BE068D795298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37" creationId="{4149013D-CE94-7A35-1EA2-D7795F9D9A2D}"/>
          </ac:cxnSpMkLst>
        </pc:cxnChg>
        <pc:cxnChg chg="add del mod">
          <ac:chgData name="Stuart C Wilde MBE" userId="effe1fc91cccb1d5" providerId="LiveId" clId="{52953467-E7BB-A146-A87D-2304E7E66E6B}" dt="2022-11-30T23:39:15.123" v="29379" actId="478"/>
          <ac:cxnSpMkLst>
            <pc:docMk/>
            <pc:sldMk cId="915832190" sldId="297"/>
            <ac:cxnSpMk id="40" creationId="{4E8542BE-487D-9864-5F97-2E1FB2AF6864}"/>
          </ac:cxnSpMkLst>
        </pc:cxnChg>
        <pc:cxnChg chg="add del mod">
          <ac:chgData name="Stuart C Wilde MBE" userId="effe1fc91cccb1d5" providerId="LiveId" clId="{52953467-E7BB-A146-A87D-2304E7E66E6B}" dt="2022-11-30T23:14:28.504" v="28822"/>
          <ac:cxnSpMkLst>
            <pc:docMk/>
            <pc:sldMk cId="915832190" sldId="297"/>
            <ac:cxnSpMk id="41" creationId="{B2D19B8E-E802-25FC-11D3-91661CD35E6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4.620" v="35426" actId="20577"/>
        <pc:sldMkLst>
          <pc:docMk/>
          <pc:sldMk cId="2413103312" sldId="298"/>
        </pc:sldMkLst>
        <pc:spChg chg="add del mod">
          <ac:chgData name="Stuart C Wilde MBE" userId="effe1fc91cccb1d5" providerId="LiveId" clId="{52953467-E7BB-A146-A87D-2304E7E66E6B}" dt="2023-01-01T19:38:49.701" v="31669" actId="478"/>
          <ac:spMkLst>
            <pc:docMk/>
            <pc:sldMk cId="2413103312" sldId="298"/>
            <ac:spMk id="2" creationId="{ABBBCF5F-8DB1-55EE-61F2-E2D009604855}"/>
          </ac:spMkLst>
        </pc:spChg>
        <pc:spChg chg="add del mod">
          <ac:chgData name="Stuart C Wilde MBE" userId="effe1fc91cccb1d5" providerId="LiveId" clId="{52953467-E7BB-A146-A87D-2304E7E66E6B}" dt="2022-12-06T23:52:26.237" v="29424" actId="478"/>
          <ac:spMkLst>
            <pc:docMk/>
            <pc:sldMk cId="2413103312" sldId="298"/>
            <ac:spMk id="3" creationId="{AA1C9316-B413-5716-D4E5-EC00772F6DC7}"/>
          </ac:spMkLst>
        </pc:spChg>
        <pc:spChg chg="del">
          <ac:chgData name="Stuart C Wilde MBE" userId="effe1fc91cccb1d5" providerId="LiveId" clId="{52953467-E7BB-A146-A87D-2304E7E66E6B}" dt="2022-12-06T23:52:24.441" v="29423" actId="478"/>
          <ac:spMkLst>
            <pc:docMk/>
            <pc:sldMk cId="2413103312" sldId="298"/>
            <ac:spMk id="7" creationId="{B7D22470-FEE3-21D0-E879-741EB18633F2}"/>
          </ac:spMkLst>
        </pc:spChg>
        <pc:spChg chg="add del">
          <ac:chgData name="Stuart C Wilde MBE" userId="effe1fc91cccb1d5" providerId="LiveId" clId="{52953467-E7BB-A146-A87D-2304E7E66E6B}" dt="2022-12-07T00:01:48.771" v="29452" actId="11529"/>
          <ac:spMkLst>
            <pc:docMk/>
            <pc:sldMk cId="2413103312" sldId="298"/>
            <ac:spMk id="13" creationId="{17FCC12C-7482-F3F2-953E-0AEAD3FB3E08}"/>
          </ac:spMkLst>
        </pc:spChg>
        <pc:spChg chg="del">
          <ac:chgData name="Stuart C Wilde MBE" userId="effe1fc91cccb1d5" providerId="LiveId" clId="{52953467-E7BB-A146-A87D-2304E7E66E6B}" dt="2022-12-06T23:52:21.954" v="29422" actId="478"/>
          <ac:spMkLst>
            <pc:docMk/>
            <pc:sldMk cId="2413103312" sldId="298"/>
            <ac:spMk id="15" creationId="{4C5927C1-DA78-8366-4F4B-3E43E9A91023}"/>
          </ac:spMkLst>
        </pc:spChg>
        <pc:spChg chg="add mod">
          <ac:chgData name="Stuart C Wilde MBE" userId="effe1fc91cccb1d5" providerId="LiveId" clId="{52953467-E7BB-A146-A87D-2304E7E66E6B}" dt="2023-01-01T19:39:31.498" v="31671" actId="208"/>
          <ac:spMkLst>
            <pc:docMk/>
            <pc:sldMk cId="2413103312" sldId="298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7T00:03:47.402" v="29557" actId="20577"/>
          <ac:spMkLst>
            <pc:docMk/>
            <pc:sldMk cId="2413103312" sldId="298"/>
            <ac:spMk id="19" creationId="{A15FD7AA-BD8B-2EF6-4E42-98FB76C87285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6" creationId="{0BEE1529-2C5A-5023-4E98-03D4307F3B71}"/>
          </ac:spMkLst>
        </pc:spChg>
        <pc:spChg chg="add del mod">
          <ac:chgData name="Stuart C Wilde MBE" userId="effe1fc91cccb1d5" providerId="LiveId" clId="{52953467-E7BB-A146-A87D-2304E7E66E6B}" dt="2022-12-07T00:08:42.646" v="29559"/>
          <ac:spMkLst>
            <pc:docMk/>
            <pc:sldMk cId="2413103312" sldId="298"/>
            <ac:spMk id="27" creationId="{671FA360-ECD2-CE87-6E81-29A0DE1136AC}"/>
          </ac:spMkLst>
        </pc:spChg>
        <pc:spChg chg="add mod">
          <ac:chgData name="Stuart C Wilde MBE" userId="effe1fc91cccb1d5" providerId="LiveId" clId="{52953467-E7BB-A146-A87D-2304E7E66E6B}" dt="2023-01-03T14:02:34.620" v="35426" actId="20577"/>
          <ac:spMkLst>
            <pc:docMk/>
            <pc:sldMk cId="2413103312" sldId="298"/>
            <ac:spMk id="29" creationId="{C5A8C257-B6E4-D850-0685-E36894744DCB}"/>
          </ac:spMkLst>
        </pc:spChg>
        <pc:graphicFrameChg chg="add mod">
          <ac:chgData name="Stuart C Wilde MBE" userId="effe1fc91cccb1d5" providerId="LiveId" clId="{52953467-E7BB-A146-A87D-2304E7E66E6B}" dt="2022-12-07T00:01:00.202" v="29447" actId="1076"/>
          <ac:graphicFrameMkLst>
            <pc:docMk/>
            <pc:sldMk cId="2413103312" sldId="298"/>
            <ac:graphicFrameMk id="5" creationId="{099FC427-A782-4EAF-7EC0-5E82737B3939}"/>
          </ac:graphicFrameMkLst>
        </pc:graphicFrameChg>
        <pc:graphicFrameChg chg="add mod modGraphic">
          <ac:chgData name="Stuart C Wilde MBE" userId="effe1fc91cccb1d5" providerId="LiveId" clId="{52953467-E7BB-A146-A87D-2304E7E66E6B}" dt="2022-12-07T00:01:18.156" v="29450" actId="1076"/>
          <ac:graphicFrameMkLst>
            <pc:docMk/>
            <pc:sldMk cId="2413103312" sldId="298"/>
            <ac:graphicFrameMk id="12" creationId="{EE1C348D-0657-FA1E-1824-44C3F7960A25}"/>
          </ac:graphicFrameMkLst>
        </pc:graphicFrameChg>
        <pc:graphicFrameChg chg="del mod modGraphic">
          <ac:chgData name="Stuart C Wilde MBE" userId="effe1fc91cccb1d5" providerId="LiveId" clId="{52953467-E7BB-A146-A87D-2304E7E66E6B}" dt="2022-12-06T23:56:41.942" v="29434" actId="478"/>
          <ac:graphicFrameMkLst>
            <pc:docMk/>
            <pc:sldMk cId="2413103312" sldId="298"/>
            <ac:graphicFrameMk id="17" creationId="{246236FC-F7D0-02A3-120D-9C208DDEE85E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2" creationId="{850A4541-70B5-CAD7-5329-DD791FA71B86}"/>
          </ac:graphicFrameMkLst>
        </pc:graphicFrameChg>
        <pc:graphicFrameChg chg="add del mod">
          <ac:chgData name="Stuart C Wilde MBE" userId="effe1fc91cccb1d5" providerId="LiveId" clId="{52953467-E7BB-A146-A87D-2304E7E66E6B}" dt="2022-12-07T00:08:42.646" v="29559"/>
          <ac:graphicFrameMkLst>
            <pc:docMk/>
            <pc:sldMk cId="2413103312" sldId="298"/>
            <ac:graphicFrameMk id="24" creationId="{D2729424-92E5-F35C-EF18-69ADEB5F6B7B}"/>
          </ac:graphicFrameMkLst>
        </pc:graphicFrameChg>
        <pc:picChg chg="add mod">
          <ac:chgData name="Stuart C Wilde MBE" userId="effe1fc91cccb1d5" providerId="LiveId" clId="{52953467-E7BB-A146-A87D-2304E7E66E6B}" dt="2022-12-07T00:01:00.202" v="29447" actId="1076"/>
          <ac:picMkLst>
            <pc:docMk/>
            <pc:sldMk cId="2413103312" sldId="298"/>
            <ac:picMk id="6" creationId="{00000000-0008-0000-0000-000003000000}"/>
          </ac:picMkLst>
        </pc:picChg>
        <pc:picChg chg="del mod">
          <ac:chgData name="Stuart C Wilde MBE" userId="effe1fc91cccb1d5" providerId="LiveId" clId="{52953467-E7BB-A146-A87D-2304E7E66E6B}" dt="2022-12-06T23:56:43.772" v="29435" actId="478"/>
          <ac:picMkLst>
            <pc:docMk/>
            <pc:sldMk cId="2413103312" sldId="298"/>
            <ac:picMk id="18" creationId="{00000000-0008-0000-0000-000003000000}"/>
          </ac:picMkLst>
        </pc:picChg>
        <pc:picChg chg="add del mod">
          <ac:chgData name="Stuart C Wilde MBE" userId="effe1fc91cccb1d5" providerId="LiveId" clId="{52953467-E7BB-A146-A87D-2304E7E66E6B}" dt="2022-12-07T00:08:42.646" v="29559"/>
          <ac:picMkLst>
            <pc:docMk/>
            <pc:sldMk cId="2413103312" sldId="298"/>
            <ac:picMk id="23" creationId="{B5F3A9FF-1A2F-A991-D975-21CF7F16F824}"/>
          </ac:picMkLst>
        </pc:picChg>
        <pc:cxnChg chg="add mod">
          <ac:chgData name="Stuart C Wilde MBE" userId="effe1fc91cccb1d5" providerId="LiveId" clId="{52953467-E7BB-A146-A87D-2304E7E66E6B}" dt="2023-01-01T19:39:31.498" v="31671" actId="208"/>
          <ac:cxnSpMkLst>
            <pc:docMk/>
            <pc:sldMk cId="2413103312" sldId="298"/>
            <ac:cxnSpMk id="21" creationId="{97572567-282B-3C4E-87C3-CADB2FC51B8C}"/>
          </ac:cxnSpMkLst>
        </pc:cxnChg>
        <pc:cxnChg chg="add del mod">
          <ac:chgData name="Stuart C Wilde MBE" userId="effe1fc91cccb1d5" providerId="LiveId" clId="{52953467-E7BB-A146-A87D-2304E7E66E6B}" dt="2022-12-07T00:08:42.646" v="29559"/>
          <ac:cxnSpMkLst>
            <pc:docMk/>
            <pc:sldMk cId="2413103312" sldId="298"/>
            <ac:cxnSpMk id="28" creationId="{C3AB3C46-6C17-B967-63A2-19F951809DC7}"/>
          </ac:cxnSpMkLst>
        </pc:cxnChg>
      </pc:sldChg>
      <pc:sldChg chg="addSp delSp modSp add mod ord">
        <pc:chgData name="Stuart C Wilde MBE" userId="effe1fc91cccb1d5" providerId="LiveId" clId="{52953467-E7BB-A146-A87D-2304E7E66E6B}" dt="2023-01-03T14:02:39.856" v="35430" actId="20577"/>
        <pc:sldMkLst>
          <pc:docMk/>
          <pc:sldMk cId="2987344521" sldId="299"/>
        </pc:sldMkLst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" creationId="{3A83EA31-2159-86F1-5032-EFEFD069775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3" creationId="{BAA3A4A2-569D-4AFD-2DA1-091D01368B9D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5" creationId="{C372BDBC-8805-CC7D-6DBD-DD4BCCDC14B5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6" creationId="{D53F0FFB-0F5D-924D-1C90-A91C6198335F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7" creationId="{055C786C-7FF6-ED40-09EC-84447837EDA9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18" creationId="{BA385C9D-C53A-2A90-FF71-7EF309733174}"/>
          </ac:spMkLst>
        </pc:spChg>
        <pc:spChg chg="del">
          <ac:chgData name="Stuart C Wilde MBE" userId="effe1fc91cccb1d5" providerId="LiveId" clId="{52953467-E7BB-A146-A87D-2304E7E66E6B}" dt="2022-12-09T12:29:28.586" v="29570" actId="478"/>
          <ac:spMkLst>
            <pc:docMk/>
            <pc:sldMk cId="2987344521" sldId="299"/>
            <ac:spMk id="19" creationId="{A15FD7AA-BD8B-2EF6-4E42-98FB76C8728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3T14:02:39.856" v="35430" actId="20577"/>
          <ac:spMkLst>
            <pc:docMk/>
            <pc:sldMk cId="2987344521" sldId="299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6" creationId="{B85BAB28-FED6-488A-BBFE-FF08886D3598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39" creationId="{D2A6A40C-9F4E-A2FB-2582-1B8486C15FE5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0" creationId="{6F20056D-50C3-9133-4A08-82FD045D6177}"/>
          </ac:spMkLst>
        </pc:spChg>
        <pc:spChg chg="add mod">
          <ac:chgData name="Stuart C Wilde MBE" userId="effe1fc91cccb1d5" providerId="LiveId" clId="{52953467-E7BB-A146-A87D-2304E7E66E6B}" dt="2022-12-09T12:29:47.462" v="29571"/>
          <ac:spMkLst>
            <pc:docMk/>
            <pc:sldMk cId="2987344521" sldId="299"/>
            <ac:spMk id="41" creationId="{9170ACEB-4585-C547-ACD2-D6E0F6F54BFE}"/>
          </ac:spMkLst>
        </pc:spChg>
        <pc:graphicFrameChg chg="del">
          <ac:chgData name="Stuart C Wilde MBE" userId="effe1fc91cccb1d5" providerId="LiveId" clId="{52953467-E7BB-A146-A87D-2304E7E66E6B}" dt="2022-12-09T12:29:22.570" v="29568" actId="478"/>
          <ac:graphicFrameMkLst>
            <pc:docMk/>
            <pc:sldMk cId="2987344521" sldId="299"/>
            <ac:graphicFrameMk id="5" creationId="{099FC427-A782-4EAF-7EC0-5E82737B3939}"/>
          </ac:graphicFrameMkLst>
        </pc:graphicFrameChg>
        <pc:graphicFrameChg chg="del">
          <ac:chgData name="Stuart C Wilde MBE" userId="effe1fc91cccb1d5" providerId="LiveId" clId="{52953467-E7BB-A146-A87D-2304E7E66E6B}" dt="2022-12-09T12:29:28.586" v="29570" actId="478"/>
          <ac:graphicFrameMkLst>
            <pc:docMk/>
            <pc:sldMk cId="2987344521" sldId="299"/>
            <ac:graphicFrameMk id="12" creationId="{EE1C348D-0657-FA1E-1824-44C3F7960A25}"/>
          </ac:graphicFrameMkLst>
        </pc:graphicFrameChg>
        <pc:picChg chg="del">
          <ac:chgData name="Stuart C Wilde MBE" userId="effe1fc91cccb1d5" providerId="LiveId" clId="{52953467-E7BB-A146-A87D-2304E7E66E6B}" dt="2022-12-09T12:29:25.639" v="29569" actId="478"/>
          <ac:picMkLst>
            <pc:docMk/>
            <pc:sldMk cId="2987344521" sldId="299"/>
            <ac:picMk id="6" creationId="{00000000-0008-0000-0000-000003000000}"/>
          </ac:picMkLst>
        </pc:picChg>
        <pc:picChg chg="add mod">
          <ac:chgData name="Stuart C Wilde MBE" userId="effe1fc91cccb1d5" providerId="LiveId" clId="{52953467-E7BB-A146-A87D-2304E7E66E6B}" dt="2022-12-12T14:33:46.844" v="29575" actId="1076"/>
          <ac:picMkLst>
            <pc:docMk/>
            <pc:sldMk cId="2987344521" sldId="299"/>
            <ac:picMk id="6" creationId="{A05373E0-A312-B95B-525C-CA3ED16E6605}"/>
          </ac:picMkLst>
        </pc:picChg>
        <pc:cxnChg chg="del">
          <ac:chgData name="Stuart C Wilde MBE" userId="effe1fc91cccb1d5" providerId="LiveId" clId="{52953467-E7BB-A146-A87D-2304E7E66E6B}" dt="2022-12-09T12:29:28.586" v="29570" actId="478"/>
          <ac:cxnSpMkLst>
            <pc:docMk/>
            <pc:sldMk cId="2987344521" sldId="299"/>
            <ac:cxnSpMk id="21" creationId="{97572567-282B-3C4E-87C3-CADB2FC51B8C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23" creationId="{146BBC36-8E7C-590B-C3A2-907479A77C32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4" creationId="{EFFC4126-28BE-2599-B66D-96FB8463A838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6" creationId="{045F85AE-7F88-D058-0820-BC51A89E5006}"/>
          </ac:cxnSpMkLst>
        </pc:cxnChg>
        <pc:cxnChg chg="add mod">
          <ac:chgData name="Stuart C Wilde MBE" userId="effe1fc91cccb1d5" providerId="LiveId" clId="{52953467-E7BB-A146-A87D-2304E7E66E6B}" dt="2023-01-01T19:42:20.006" v="31680" actId="208"/>
          <ac:cxnSpMkLst>
            <pc:docMk/>
            <pc:sldMk cId="2987344521" sldId="299"/>
            <ac:cxnSpMk id="27" creationId="{DBE8CD17-89FB-94E3-F45C-11017B57E0E1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28" creationId="{45F81DD9-14F3-CB87-21DF-4F68568BBAD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0" creationId="{50A09D81-7175-FF23-F681-4EA1D7353AB7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1" creationId="{8DDB4692-F339-1E53-C90F-037362FE120F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2" creationId="{FEA568FE-86A7-9542-381D-C8FD6C89261E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3" creationId="{CA0C5DCD-C3E9-DF19-0735-3D0B221261BC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4" creationId="{E582F271-225D-32A4-185D-F126788E616D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5" creationId="{4EF0EB62-58AA-38A4-3797-FB52A0B4AC8B}"/>
          </ac:cxnSpMkLst>
        </pc:cxnChg>
        <pc:cxnChg chg="add mod">
          <ac:chgData name="Stuart C Wilde MBE" userId="effe1fc91cccb1d5" providerId="LiveId" clId="{52953467-E7BB-A146-A87D-2304E7E66E6B}" dt="2023-01-01T19:42:07.358" v="31678" actId="208"/>
          <ac:cxnSpMkLst>
            <pc:docMk/>
            <pc:sldMk cId="2987344521" sldId="299"/>
            <ac:cxnSpMk id="37" creationId="{79B8BAD9-C8B6-3A53-F249-468FE338E1FB}"/>
          </ac:cxnSpMkLst>
        </pc:cxnChg>
        <pc:cxnChg chg="add mod">
          <ac:chgData name="Stuart C Wilde MBE" userId="effe1fc91cccb1d5" providerId="LiveId" clId="{52953467-E7BB-A146-A87D-2304E7E66E6B}" dt="2022-12-09T12:29:47.462" v="29571"/>
          <ac:cxnSpMkLst>
            <pc:docMk/>
            <pc:sldMk cId="2987344521" sldId="299"/>
            <ac:cxnSpMk id="38" creationId="{C4EF46F4-2764-D223-C36F-58DBF696829C}"/>
          </ac:cxnSpMkLst>
        </pc:cxnChg>
        <pc:cxnChg chg="add mod">
          <ac:chgData name="Stuart C Wilde MBE" userId="effe1fc91cccb1d5" providerId="LiveId" clId="{52953467-E7BB-A146-A87D-2304E7E66E6B}" dt="2023-01-01T19:42:11.489" v="31679" actId="208"/>
          <ac:cxnSpMkLst>
            <pc:docMk/>
            <pc:sldMk cId="2987344521" sldId="299"/>
            <ac:cxnSpMk id="42" creationId="{E0166AE5-A252-F02D-91D8-F359EBEB054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6:54:46.793" v="32852" actId="20577"/>
        <pc:sldMkLst>
          <pc:docMk/>
          <pc:sldMk cId="2822794169" sldId="300"/>
        </pc:sldMkLst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" creationId="{3A83EA31-2159-86F1-5032-EFEFD069775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" creationId="{31A2DC28-E565-8426-6122-1D8A3220F2E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5" creationId="{025CEFB1-244B-283A-01D9-211AAAC3E1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7" creationId="{A5E33C38-9F40-D9F0-0520-437CFA1D8D97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3" creationId="{BAA3A4A2-569D-4AFD-2DA1-091D01368B9D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5" creationId="{C372BDBC-8805-CC7D-6DBD-DD4BCCDC14B5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7" creationId="{055C786C-7FF6-ED40-09EC-84447837EDA9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18" creationId="{BA385C9D-C53A-2A90-FF71-7EF309733174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0" creationId="{EA8979BD-C58B-35B0-F885-1BDA7B323A58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21" creationId="{A6234B48-2110-E38A-5F17-6C17CBDD260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22" creationId="{E0C3B681-3B64-D293-6853-43FBFA01976C}"/>
          </ac:spMkLst>
        </pc:spChg>
        <pc:spChg chg="mod">
          <ac:chgData name="Stuart C Wilde MBE" userId="effe1fc91cccb1d5" providerId="LiveId" clId="{52953467-E7BB-A146-A87D-2304E7E66E6B}" dt="2023-01-02T16:54:46.793" v="32852" actId="20577"/>
          <ac:spMkLst>
            <pc:docMk/>
            <pc:sldMk cId="2822794169" sldId="300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6" creationId="{B85BAB28-FED6-488A-BBFE-FF08886D3598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39" creationId="{D2A6A40C-9F4E-A2FB-2582-1B8486C15FE5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0" creationId="{6F20056D-50C3-9133-4A08-82FD045D6177}"/>
          </ac:spMkLst>
        </pc:spChg>
        <pc:spChg chg="del">
          <ac:chgData name="Stuart C Wilde MBE" userId="effe1fc91cccb1d5" providerId="LiveId" clId="{52953467-E7BB-A146-A87D-2304E7E66E6B}" dt="2022-12-13T15:18:48.853" v="29579" actId="478"/>
          <ac:spMkLst>
            <pc:docMk/>
            <pc:sldMk cId="2822794169" sldId="300"/>
            <ac:spMk id="41" creationId="{9170ACEB-4585-C547-ACD2-D6E0F6F54BFE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43" creationId="{025528FC-A977-FEB2-D3D8-F526D0611D4C}"/>
          </ac:spMkLst>
        </pc:spChg>
        <pc:spChg chg="add mod">
          <ac:chgData name="Stuart C Wilde MBE" userId="effe1fc91cccb1d5" providerId="LiveId" clId="{52953467-E7BB-A146-A87D-2304E7E66E6B}" dt="2022-12-18T12:10:59.771" v="29819" actId="20577"/>
          <ac:spMkLst>
            <pc:docMk/>
            <pc:sldMk cId="2822794169" sldId="300"/>
            <ac:spMk id="44" creationId="{5DA310C6-D74B-70CC-291F-A4D1EE61923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5" creationId="{A130FFBD-4536-DCAA-21B2-52EAAA84E66C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6" creationId="{3AD27F30-27D1-139A-0B9C-F326064EB419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7" creationId="{A252CC53-49D0-5E59-7B5D-CC29DE4C3F01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8" creationId="{DBAD0256-0129-F0F7-29D5-B1B0179448A0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49" creationId="{6D2B5D11-5561-B646-FA3D-5800781F13F7}"/>
          </ac:spMkLst>
        </pc:spChg>
        <pc:spChg chg="add mod">
          <ac:chgData name="Stuart C Wilde MBE" userId="effe1fc91cccb1d5" providerId="LiveId" clId="{52953467-E7BB-A146-A87D-2304E7E66E6B}" dt="2022-12-18T11:49:39.988" v="29749" actId="1036"/>
          <ac:spMkLst>
            <pc:docMk/>
            <pc:sldMk cId="2822794169" sldId="300"/>
            <ac:spMk id="50" creationId="{55B5E25F-8F7D-613B-2706-A0094A6937B9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1" creationId="{E91734AB-D52F-6FE9-4544-BE4E3820B624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2" creationId="{DA0B4692-BF97-4AB7-134E-47C6C1B8B0D7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3" creationId="{3D219AD9-B150-460E-90EF-79996F3586E0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4" creationId="{77503CF2-EE0A-4199-3CCB-2540CB34816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5" creationId="{18AE5426-616B-BF24-007E-038E765A969E}"/>
          </ac:spMkLst>
        </pc:spChg>
        <pc:spChg chg="add mod">
          <ac:chgData name="Stuart C Wilde MBE" userId="effe1fc91cccb1d5" providerId="LiveId" clId="{52953467-E7BB-A146-A87D-2304E7E66E6B}" dt="2022-12-18T11:48:19.055" v="29727" actId="255"/>
          <ac:spMkLst>
            <pc:docMk/>
            <pc:sldMk cId="2822794169" sldId="300"/>
            <ac:spMk id="56" creationId="{4B288270-322E-CFF2-7E85-714F86D601F6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7" creationId="{BCEE614B-7D78-12D6-850C-5E27C2302D1C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8" creationId="{38884D5F-0FA5-B2F4-2310-C0899ADDD3BB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59" creationId="{4D4F5051-D45E-0A3F-3813-59EAF7D0555C}"/>
          </ac:spMkLst>
        </pc:spChg>
        <pc:spChg chg="add mod">
          <ac:chgData name="Stuart C Wilde MBE" userId="effe1fc91cccb1d5" providerId="LiveId" clId="{52953467-E7BB-A146-A87D-2304E7E66E6B}" dt="2022-12-18T11:49:01.676" v="29729" actId="113"/>
          <ac:spMkLst>
            <pc:docMk/>
            <pc:sldMk cId="2822794169" sldId="300"/>
            <ac:spMk id="60" creationId="{A04B9660-058B-84CC-AFF5-D38C693AF096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1" creationId="{901686D2-0C2C-6A5C-748B-260AF8ECCE43}"/>
          </ac:spMkLst>
        </pc:spChg>
        <pc:spChg chg="add mod">
          <ac:chgData name="Stuart C Wilde MBE" userId="effe1fc91cccb1d5" providerId="LiveId" clId="{52953467-E7BB-A146-A87D-2304E7E66E6B}" dt="2022-12-18T11:48:32.649" v="29728" actId="255"/>
          <ac:spMkLst>
            <pc:docMk/>
            <pc:sldMk cId="2822794169" sldId="300"/>
            <ac:spMk id="62" creationId="{C24CBCB0-6470-0B9C-E301-313443DB5837}"/>
          </ac:spMkLst>
        </pc:spChg>
        <pc:spChg chg="add del mod">
          <ac:chgData name="Stuart C Wilde MBE" userId="effe1fc91cccb1d5" providerId="LiveId" clId="{52953467-E7BB-A146-A87D-2304E7E66E6B}" dt="2022-12-18T11:37:10.141" v="29590" actId="478"/>
          <ac:spMkLst>
            <pc:docMk/>
            <pc:sldMk cId="2822794169" sldId="300"/>
            <ac:spMk id="63" creationId="{57F4770C-943F-2470-63B1-3EAAC6A5F612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5" creationId="{2298FE01-05FD-8235-AEFF-0B1D81B6FCAA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6" creationId="{A59ED395-25A8-0688-A6A8-3DCA3FC8531A}"/>
          </ac:spMkLst>
        </pc:spChg>
        <pc:spChg chg="add mod">
          <ac:chgData name="Stuart C Wilde MBE" userId="effe1fc91cccb1d5" providerId="LiveId" clId="{52953467-E7BB-A146-A87D-2304E7E66E6B}" dt="2022-12-18T11:58:37.264" v="29784" actId="20577"/>
          <ac:spMkLst>
            <pc:docMk/>
            <pc:sldMk cId="2822794169" sldId="300"/>
            <ac:spMk id="67" creationId="{BA717EC9-D310-3A92-22DF-D0F5FE7145DD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69" creationId="{DB965F0A-1495-33F9-2C2C-D36C2A06873F}"/>
          </ac:spMkLst>
        </pc:spChg>
        <pc:spChg chg="add mod">
          <ac:chgData name="Stuart C Wilde MBE" userId="effe1fc91cccb1d5" providerId="LiveId" clId="{52953467-E7BB-A146-A87D-2304E7E66E6B}" dt="2022-12-18T11:47:58.622" v="29726" actId="2711"/>
          <ac:spMkLst>
            <pc:docMk/>
            <pc:sldMk cId="2822794169" sldId="300"/>
            <ac:spMk id="70" creationId="{6723EB42-8E3B-FEA0-8BAD-8395632733A1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1" creationId="{C9207306-FBB9-6051-45CE-9E7D75752178}"/>
          </ac:spMkLst>
        </pc:spChg>
        <pc:spChg chg="add mod">
          <ac:chgData name="Stuart C Wilde MBE" userId="effe1fc91cccb1d5" providerId="LiveId" clId="{52953467-E7BB-A146-A87D-2304E7E66E6B}" dt="2022-12-18T12:01:44.081" v="29808" actId="1037"/>
          <ac:spMkLst>
            <pc:docMk/>
            <pc:sldMk cId="2822794169" sldId="300"/>
            <ac:spMk id="72" creationId="{54B384E9-5A8F-B8F7-54E6-D3C408E1165B}"/>
          </ac:spMkLst>
        </pc:spChg>
        <pc:spChg chg="add del mod">
          <ac:chgData name="Stuart C Wilde MBE" userId="effe1fc91cccb1d5" providerId="LiveId" clId="{52953467-E7BB-A146-A87D-2304E7E66E6B}" dt="2022-12-18T11:52:36.285" v="29750" actId="478"/>
          <ac:spMkLst>
            <pc:docMk/>
            <pc:sldMk cId="2822794169" sldId="300"/>
            <ac:spMk id="73" creationId="{E6AC218D-09FE-B271-73E5-EF78B0629FFE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4" creationId="{F5C5A54F-DB9F-25FA-4779-D79F6EF69DB7}"/>
          </ac:spMkLst>
        </pc:spChg>
        <pc:spChg chg="add del mod">
          <ac:chgData name="Stuart C Wilde MBE" userId="effe1fc91cccb1d5" providerId="LiveId" clId="{52953467-E7BB-A146-A87D-2304E7E66E6B}" dt="2022-12-18T11:36:05.465" v="29589" actId="478"/>
          <ac:spMkLst>
            <pc:docMk/>
            <pc:sldMk cId="2822794169" sldId="300"/>
            <ac:spMk id="75" creationId="{BB456C37-C243-AC40-AF49-3F9DE222EF00}"/>
          </ac:spMkLst>
        </pc:spChg>
        <pc:spChg chg="add del mod">
          <ac:chgData name="Stuart C Wilde MBE" userId="effe1fc91cccb1d5" providerId="LiveId" clId="{52953467-E7BB-A146-A87D-2304E7E66E6B}" dt="2022-12-18T11:39:57.808" v="29716" actId="478"/>
          <ac:spMkLst>
            <pc:docMk/>
            <pc:sldMk cId="2822794169" sldId="300"/>
            <ac:spMk id="76" creationId="{6B9FB71F-5DAE-9DB7-D719-99CAC7CFCDDD}"/>
          </ac:spMkLst>
        </pc:spChg>
        <pc:spChg chg="add mod">
          <ac:chgData name="Stuart C Wilde MBE" userId="effe1fc91cccb1d5" providerId="LiveId" clId="{52953467-E7BB-A146-A87D-2304E7E66E6B}" dt="2022-12-18T12:01:18.757" v="29786" actId="207"/>
          <ac:spMkLst>
            <pc:docMk/>
            <pc:sldMk cId="2822794169" sldId="300"/>
            <ac:spMk id="77" creationId="{80193964-E276-4EF7-6CDC-C50067C3AA2B}"/>
          </ac:spMkLst>
        </pc:spChg>
        <pc:spChg chg="add del mod">
          <ac:chgData name="Stuart C Wilde MBE" userId="effe1fc91cccb1d5" providerId="LiveId" clId="{52953467-E7BB-A146-A87D-2304E7E66E6B}" dt="2022-12-18T11:35:28.874" v="29588" actId="478"/>
          <ac:spMkLst>
            <pc:docMk/>
            <pc:sldMk cId="2822794169" sldId="300"/>
            <ac:spMk id="78" creationId="{E5C6C724-D838-98C9-29BD-72F24ED23814}"/>
          </ac:spMkLst>
        </pc:spChg>
        <pc:spChg chg="add del mod">
          <ac:chgData name="Stuart C Wilde MBE" userId="effe1fc91cccb1d5" providerId="LiveId" clId="{52953467-E7BB-A146-A87D-2304E7E66E6B}" dt="2022-12-18T12:02:32.258" v="29809" actId="478"/>
          <ac:spMkLst>
            <pc:docMk/>
            <pc:sldMk cId="2822794169" sldId="300"/>
            <ac:spMk id="79" creationId="{D8A777E4-D612-CDAD-FC9E-778690608981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0" creationId="{A74CDCA1-6547-DC95-C9ED-F1C8715C269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1" creationId="{797F1DED-416D-FFC4-18F7-DD87624CE1C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2" creationId="{E17853C6-E938-E1CF-838C-6A73A4D085D4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3" creationId="{17E90B82-CAF9-6A01-4965-21F999758D32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4" creationId="{3DF04B5E-6A80-145A-F82A-51FDBAF651F8}"/>
          </ac:spMkLst>
        </pc:spChg>
        <pc:spChg chg="add del mod">
          <ac:chgData name="Stuart C Wilde MBE" userId="effe1fc91cccb1d5" providerId="LiveId" clId="{52953467-E7BB-A146-A87D-2304E7E66E6B}" dt="2022-12-18T11:39:06.129" v="29666" actId="478"/>
          <ac:spMkLst>
            <pc:docMk/>
            <pc:sldMk cId="2822794169" sldId="300"/>
            <ac:spMk id="85" creationId="{30DDDFFE-7515-DFEE-5A5B-BF5A53A71F97}"/>
          </ac:spMkLst>
        </pc:spChg>
        <pc:picChg chg="del">
          <ac:chgData name="Stuart C Wilde MBE" userId="effe1fc91cccb1d5" providerId="LiveId" clId="{52953467-E7BB-A146-A87D-2304E7E66E6B}" dt="2022-12-13T15:18:48.853" v="29579" actId="478"/>
          <ac:picMkLst>
            <pc:docMk/>
            <pc:sldMk cId="2822794169" sldId="300"/>
            <ac:picMk id="6" creationId="{A05373E0-A312-B95B-525C-CA3ED16E6605}"/>
          </ac:picMkLst>
        </pc:pic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3" creationId="{146BBC36-8E7C-590B-C3A2-907479A77C32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4" creationId="{EFFC4126-28BE-2599-B66D-96FB8463A838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6" creationId="{045F85AE-7F88-D058-0820-BC51A89E5006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7" creationId="{DBE8CD17-89FB-94E3-F45C-11017B57E0E1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28" creationId="{45F81DD9-14F3-CB87-21DF-4F68568BBAD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0" creationId="{50A09D81-7175-FF23-F681-4EA1D7353AB7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1" creationId="{8DDB4692-F339-1E53-C90F-037362FE120F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2" creationId="{FEA568FE-86A7-9542-381D-C8FD6C89261E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3" creationId="{CA0C5DCD-C3E9-DF19-0735-3D0B221261B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4" creationId="{E582F271-225D-32A4-185D-F126788E616D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5" creationId="{4EF0EB62-58AA-38A4-3797-FB52A0B4AC8B}"/>
          </ac:cxnSpMkLst>
        </pc:cxnChg>
        <pc:cxnChg chg="del mod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7" creationId="{79B8BAD9-C8B6-3A53-F249-468FE338E1FB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38" creationId="{C4EF46F4-2764-D223-C36F-58DBF696829C}"/>
          </ac:cxnSpMkLst>
        </pc:cxnChg>
        <pc:cxnChg chg="del">
          <ac:chgData name="Stuart C Wilde MBE" userId="effe1fc91cccb1d5" providerId="LiveId" clId="{52953467-E7BB-A146-A87D-2304E7E66E6B}" dt="2022-12-13T15:18:48.853" v="29579" actId="478"/>
          <ac:cxnSpMkLst>
            <pc:docMk/>
            <pc:sldMk cId="2822794169" sldId="300"/>
            <ac:cxnSpMk id="42" creationId="{E0166AE5-A252-F02D-91D8-F359EBEB054E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4" creationId="{4EFC777C-5A92-D480-D002-760412356497}"/>
          </ac:cxnSpMkLst>
        </pc:cxnChg>
        <pc:cxnChg chg="add mod">
          <ac:chgData name="Stuart C Wilde MBE" userId="effe1fc91cccb1d5" providerId="LiveId" clId="{52953467-E7BB-A146-A87D-2304E7E66E6B}" dt="2022-12-18T11:38:28.284" v="29652" actId="1036"/>
          <ac:cxnSpMkLst>
            <pc:docMk/>
            <pc:sldMk cId="2822794169" sldId="300"/>
            <ac:cxnSpMk id="68" creationId="{44EFAF2D-2161-89F1-6E53-3A720A10DCAE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3.568" v="35786" actId="478"/>
        <pc:sldMkLst>
          <pc:docMk/>
          <pc:sldMk cId="2735931578" sldId="301"/>
        </pc:sldMkLst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" creationId="{025CEFB1-244B-283A-01D9-211AAAC3E1E5}"/>
          </ac:spMkLst>
        </pc:spChg>
        <pc:spChg chg="add del mod">
          <ac:chgData name="Stuart C Wilde MBE" userId="effe1fc91cccb1d5" providerId="LiveId" clId="{52953467-E7BB-A146-A87D-2304E7E66E6B}" dt="2023-01-05T15:58:23.568" v="35786" actId="478"/>
          <ac:spMkLst>
            <pc:docMk/>
            <pc:sldMk cId="2735931578" sldId="301"/>
            <ac:spMk id="6" creationId="{055D0E0D-24EA-569A-FC1B-30C8A443103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2" creationId="{64A35672-BACC-0F15-4CE5-77D7B3B3940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6" creationId="{437BB74F-626E-B0F7-D8D6-8D069B1AA38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19" creationId="{F4963259-B78A-A8A5-21A9-6B2D52712AE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21" creationId="{A6234B48-2110-E38A-5F17-6C17CBDD2605}"/>
          </ac:spMkLst>
        </pc:spChg>
        <pc:spChg chg="mod">
          <ac:chgData name="Stuart C Wilde MBE" userId="effe1fc91cccb1d5" providerId="LiveId" clId="{52953467-E7BB-A146-A87D-2304E7E66E6B}" dt="2023-01-02T17:05:34.399" v="32867" actId="20577"/>
          <ac:spMkLst>
            <pc:docMk/>
            <pc:sldMk cId="2735931578" sldId="301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3" creationId="{025528FC-A977-FEB2-D3D8-F526D0611D4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4" creationId="{5DA310C6-D74B-70CC-291F-A4D1EE61923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5" creationId="{A130FFBD-4536-DCAA-21B2-52EAAA84E66C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6" creationId="{3AD27F30-27D1-139A-0B9C-F326064EB41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7" creationId="{A252CC53-49D0-5E59-7B5D-CC29DE4C3F0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8" creationId="{DBAD0256-0129-F0F7-29D5-B1B0179448A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49" creationId="{6D2B5D11-5561-B646-FA3D-5800781F13F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0" creationId="{55B5E25F-8F7D-613B-2706-A0094A6937B9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1" creationId="{E91734AB-D52F-6FE9-4544-BE4E3820B624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2" creationId="{DA0B4692-BF97-4AB7-134E-47C6C1B8B0D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3" creationId="{3D219AD9-B150-460E-90EF-79996F3586E0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4" creationId="{77503CF2-EE0A-4199-3CCB-2540CB34816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5" creationId="{18AE5426-616B-BF24-007E-038E765A969E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56" creationId="{4B288270-322E-CFF2-7E85-714F86D601F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0" creationId="{A04B9660-058B-84CC-AFF5-D38C693AF096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1" creationId="{901686D2-0C2C-6A5C-748B-260AF8ECCE43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2" creationId="{C24CBCB0-6470-0B9C-E301-313443DB5837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5" creationId="{2298FE01-05FD-8235-AEFF-0B1D81B6FCA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6" creationId="{A59ED395-25A8-0688-A6A8-3DCA3FC8531A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7" creationId="{BA717EC9-D310-3A92-22DF-D0F5FE7145DD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69" creationId="{DB965F0A-1495-33F9-2C2C-D36C2A06873F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0" creationId="{6723EB42-8E3B-FEA0-8BAD-8395632733A1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1" creationId="{C9207306-FBB9-6051-45CE-9E7D75752178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2" creationId="{54B384E9-5A8F-B8F7-54E6-D3C408E1165B}"/>
          </ac:spMkLst>
        </pc:spChg>
        <pc:spChg chg="del">
          <ac:chgData name="Stuart C Wilde MBE" userId="effe1fc91cccb1d5" providerId="LiveId" clId="{52953467-E7BB-A146-A87D-2304E7E66E6B}" dt="2022-12-23T08:13:45.826" v="29821" actId="478"/>
          <ac:spMkLst>
            <pc:docMk/>
            <pc:sldMk cId="2735931578" sldId="301"/>
            <ac:spMk id="77" creationId="{80193964-E276-4EF7-6CDC-C50067C3AA2B}"/>
          </ac:spMkLst>
        </pc:spChg>
        <pc:picChg chg="add del mod">
          <ac:chgData name="Stuart C Wilde MBE" userId="effe1fc91cccb1d5" providerId="LiveId" clId="{52953467-E7BB-A146-A87D-2304E7E66E6B}" dt="2023-01-05T12:42:23.257" v="35526" actId="478"/>
          <ac:picMkLst>
            <pc:docMk/>
            <pc:sldMk cId="2735931578" sldId="301"/>
            <ac:picMk id="2" creationId="{E94C3592-85DC-99DE-27D1-C1F9C5490562}"/>
          </ac:picMkLst>
        </pc:picChg>
        <pc:picChg chg="add del mod">
          <ac:chgData name="Stuart C Wilde MBE" userId="effe1fc91cccb1d5" providerId="LiveId" clId="{52953467-E7BB-A146-A87D-2304E7E66E6B}" dt="2022-12-31T11:35:59.940" v="30218" actId="478"/>
          <ac:picMkLst>
            <pc:docMk/>
            <pc:sldMk cId="2735931578" sldId="301"/>
            <ac:picMk id="3" creationId="{1C5D654C-C3D3-BEC1-8E13-8903A0859F3E}"/>
          </ac:picMkLst>
        </pc:picChg>
        <pc:picChg chg="add del mod">
          <ac:chgData name="Stuart C Wilde MBE" userId="effe1fc91cccb1d5" providerId="LiveId" clId="{52953467-E7BB-A146-A87D-2304E7E66E6B}" dt="2022-12-24T05:30:48.293" v="29857" actId="478"/>
          <ac:picMkLst>
            <pc:docMk/>
            <pc:sldMk cId="2735931578" sldId="301"/>
            <ac:picMk id="3" creationId="{3E711FB9-A40F-A49E-97AF-87DEC1619B74}"/>
          </ac:picMkLst>
        </pc:picChg>
        <pc:picChg chg="add mod modCrop">
          <ac:chgData name="Stuart C Wilde MBE" userId="effe1fc91cccb1d5" providerId="LiveId" clId="{52953467-E7BB-A146-A87D-2304E7E66E6B}" dt="2023-01-05T12:42:25.511" v="35536" actId="1038"/>
          <ac:picMkLst>
            <pc:docMk/>
            <pc:sldMk cId="2735931578" sldId="301"/>
            <ac:picMk id="3" creationId="{9FA18EEF-FFAA-A1F8-493B-794A2949D144}"/>
          </ac:picMkLst>
        </pc:picChg>
        <pc:picChg chg="add del mod">
          <ac:chgData name="Stuart C Wilde MBE" userId="effe1fc91cccb1d5" providerId="LiveId" clId="{52953467-E7BB-A146-A87D-2304E7E66E6B}" dt="2022-12-23T11:24:16.524" v="29832" actId="478"/>
          <ac:picMkLst>
            <pc:docMk/>
            <pc:sldMk cId="2735931578" sldId="301"/>
            <ac:picMk id="3" creationId="{F984AC4D-9191-A67B-4DBB-E4FB5DE32EC3}"/>
          </ac:picMkLst>
        </pc:picChg>
        <pc:picChg chg="add del mod">
          <ac:chgData name="Stuart C Wilde MBE" userId="effe1fc91cccb1d5" providerId="LiveId" clId="{52953467-E7BB-A146-A87D-2304E7E66E6B}" dt="2023-01-03T10:53:27.834" v="34604" actId="478"/>
          <ac:picMkLst>
            <pc:docMk/>
            <pc:sldMk cId="2735931578" sldId="301"/>
            <ac:picMk id="3" creationId="{FAA9DC2C-89D0-A891-6D88-2A44C8851B44}"/>
          </ac:picMkLst>
        </pc:picChg>
        <pc:picChg chg="add del mod">
          <ac:chgData name="Stuart C Wilde MBE" userId="effe1fc91cccb1d5" providerId="LiveId" clId="{52953467-E7BB-A146-A87D-2304E7E66E6B}" dt="2022-12-23T11:57:27.063" v="29838" actId="478"/>
          <ac:picMkLst>
            <pc:docMk/>
            <pc:sldMk cId="2735931578" sldId="301"/>
            <ac:picMk id="5" creationId="{2D1D60C4-00E0-A1BA-1CAC-FCE426739CFF}"/>
          </ac:picMkLst>
        </pc:picChg>
        <pc:picChg chg="add del mod">
          <ac:chgData name="Stuart C Wilde MBE" userId="effe1fc91cccb1d5" providerId="LiveId" clId="{52953467-E7BB-A146-A87D-2304E7E66E6B}" dt="2023-01-01T11:42:12.924" v="30879" actId="478"/>
          <ac:picMkLst>
            <pc:docMk/>
            <pc:sldMk cId="2735931578" sldId="301"/>
            <ac:picMk id="5" creationId="{3F8ACBD4-2FBA-D946-CBEC-9166F8CA2594}"/>
          </ac:picMkLst>
        </pc:picChg>
        <pc:picChg chg="add del mod">
          <ac:chgData name="Stuart C Wilde MBE" userId="effe1fc91cccb1d5" providerId="LiveId" clId="{52953467-E7BB-A146-A87D-2304E7E66E6B}" dt="2023-01-05T12:07:12.059" v="35466" actId="478"/>
          <ac:picMkLst>
            <pc:docMk/>
            <pc:sldMk cId="2735931578" sldId="301"/>
            <ac:picMk id="5" creationId="{45865B47-3AB9-1C0A-F905-5CA3C5262A07}"/>
          </ac:picMkLst>
        </pc:picChg>
        <pc:picChg chg="add del mod">
          <ac:chgData name="Stuart C Wilde MBE" userId="effe1fc91cccb1d5" providerId="LiveId" clId="{52953467-E7BB-A146-A87D-2304E7E66E6B}" dt="2022-12-30T23:43:25.589" v="30030" actId="478"/>
          <ac:picMkLst>
            <pc:docMk/>
            <pc:sldMk cId="2735931578" sldId="301"/>
            <ac:picMk id="5" creationId="{ADCDA59D-83F3-FB84-1254-48619CE044FF}"/>
          </ac:picMkLst>
        </pc:pic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4" creationId="{4EFC777C-5A92-D480-D002-760412356497}"/>
          </ac:cxnSpMkLst>
        </pc:cxnChg>
        <pc:cxnChg chg="del">
          <ac:chgData name="Stuart C Wilde MBE" userId="effe1fc91cccb1d5" providerId="LiveId" clId="{52953467-E7BB-A146-A87D-2304E7E66E6B}" dt="2022-12-23T08:13:45.826" v="29821" actId="478"/>
          <ac:cxnSpMkLst>
            <pc:docMk/>
            <pc:sldMk cId="2735931578" sldId="301"/>
            <ac:cxnSpMk id="68" creationId="{44EFAF2D-2161-89F1-6E53-3A720A10DCAE}"/>
          </ac:cxnSpMkLst>
        </pc:cxnChg>
      </pc:sldChg>
      <pc:sldChg chg="addSp delSp modSp add mod ord">
        <pc:chgData name="Stuart C Wilde MBE" userId="effe1fc91cccb1d5" providerId="LiveId" clId="{52953467-E7BB-A146-A87D-2304E7E66E6B}" dt="2023-01-02T17:05:23.927" v="32863" actId="20577"/>
        <pc:sldMkLst>
          <pc:docMk/>
          <pc:sldMk cId="1031141335" sldId="302"/>
        </pc:sldMkLst>
        <pc:spChg chg="mod">
          <ac:chgData name="Stuart C Wilde MBE" userId="effe1fc91cccb1d5" providerId="LiveId" clId="{52953467-E7BB-A146-A87D-2304E7E66E6B}" dt="2023-01-02T17:05:23.927" v="32863" actId="20577"/>
          <ac:spMkLst>
            <pc:docMk/>
            <pc:sldMk cId="1031141335" sldId="302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2-12-23T08:38:54.311" v="29829" actId="478"/>
          <ac:picMkLst>
            <pc:docMk/>
            <pc:sldMk cId="1031141335" sldId="302"/>
            <ac:picMk id="3" creationId="{F984AC4D-9191-A67B-4DBB-E4FB5DE32EC3}"/>
          </ac:picMkLst>
        </pc:picChg>
        <pc:picChg chg="add mod">
          <ac:chgData name="Stuart C Wilde MBE" userId="effe1fc91cccb1d5" providerId="LiveId" clId="{52953467-E7BB-A146-A87D-2304E7E66E6B}" dt="2022-12-23T08:39:17.455" v="29831" actId="1076"/>
          <ac:picMkLst>
            <pc:docMk/>
            <pc:sldMk cId="1031141335" sldId="302"/>
            <ac:picMk id="5" creationId="{6A9A7221-BBDA-99D7-DF03-6C950BE20594}"/>
          </ac:picMkLst>
        </pc:picChg>
      </pc:sldChg>
      <pc:sldChg chg="addSp delSp modSp add mod">
        <pc:chgData name="Stuart C Wilde MBE" userId="effe1fc91cccb1d5" providerId="LiveId" clId="{52953467-E7BB-A146-A87D-2304E7E66E6B}" dt="2023-01-02T17:06:20.132" v="32871" actId="20577"/>
        <pc:sldMkLst>
          <pc:docMk/>
          <pc:sldMk cId="1616907429" sldId="303"/>
        </pc:sldMkLst>
        <pc:spChg chg="mod">
          <ac:chgData name="Stuart C Wilde MBE" userId="effe1fc91cccb1d5" providerId="LiveId" clId="{52953467-E7BB-A146-A87D-2304E7E66E6B}" dt="2023-01-02T17:06:20.132" v="32871" actId="20577"/>
          <ac:spMkLst>
            <pc:docMk/>
            <pc:sldMk cId="1616907429" sldId="303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2-12-23T16:01:11.677" v="29848" actId="478"/>
          <ac:picMkLst>
            <pc:docMk/>
            <pc:sldMk cId="1616907429" sldId="303"/>
            <ac:picMk id="2" creationId="{80BFEAB5-3A1A-5CCC-A95B-CAFB75C2A277}"/>
          </ac:picMkLst>
        </pc:picChg>
        <pc:picChg chg="add del mod">
          <ac:chgData name="Stuart C Wilde MBE" userId="effe1fc91cccb1d5" providerId="LiveId" clId="{52953467-E7BB-A146-A87D-2304E7E66E6B}" dt="2022-12-24T05:28:18.488" v="29852" actId="478"/>
          <ac:picMkLst>
            <pc:docMk/>
            <pc:sldMk cId="1616907429" sldId="303"/>
            <ac:picMk id="2" creationId="{E7C929E8-E40A-6B8C-B375-5CB6B0562821}"/>
          </ac:picMkLst>
        </pc:picChg>
        <pc:picChg chg="add del mod">
          <ac:chgData name="Stuart C Wilde MBE" userId="effe1fc91cccb1d5" providerId="LiveId" clId="{52953467-E7BB-A146-A87D-2304E7E66E6B}" dt="2023-01-02T16:20:52.150" v="32736" actId="478"/>
          <ac:picMkLst>
            <pc:docMk/>
            <pc:sldMk cId="1616907429" sldId="303"/>
            <ac:picMk id="3" creationId="{6CAA196A-2F96-645C-6D82-0A0A0AFC2BBB}"/>
          </ac:picMkLst>
        </pc:picChg>
        <pc:picChg chg="add del mod">
          <ac:chgData name="Stuart C Wilde MBE" userId="effe1fc91cccb1d5" providerId="LiveId" clId="{52953467-E7BB-A146-A87D-2304E7E66E6B}" dt="2022-12-31T11:34:58.022" v="30207" actId="478"/>
          <ac:picMkLst>
            <pc:docMk/>
            <pc:sldMk cId="1616907429" sldId="303"/>
            <ac:picMk id="3" creationId="{713747B2-76F6-46CD-B5C3-549EA38C19E1}"/>
          </ac:picMkLst>
        </pc:picChg>
        <pc:picChg chg="add del mod">
          <ac:chgData name="Stuart C Wilde MBE" userId="effe1fc91cccb1d5" providerId="LiveId" clId="{52953467-E7BB-A146-A87D-2304E7E66E6B}" dt="2022-12-24T05:22:44.206" v="29850" actId="478"/>
          <ac:picMkLst>
            <pc:docMk/>
            <pc:sldMk cId="1616907429" sldId="303"/>
            <ac:picMk id="3" creationId="{E102DF30-CB00-38EA-93BF-268928D3C519}"/>
          </ac:picMkLst>
        </pc:picChg>
        <pc:picChg chg="add del mod">
          <ac:chgData name="Stuart C Wilde MBE" userId="effe1fc91cccb1d5" providerId="LiveId" clId="{52953467-E7BB-A146-A87D-2304E7E66E6B}" dt="2023-01-02T16:21:26.567" v="32743" actId="478"/>
          <ac:picMkLst>
            <pc:docMk/>
            <pc:sldMk cId="1616907429" sldId="303"/>
            <ac:picMk id="5" creationId="{26E28E9A-5766-B01C-C0A6-847D9FD05844}"/>
          </ac:picMkLst>
        </pc:picChg>
        <pc:picChg chg="del">
          <ac:chgData name="Stuart C Wilde MBE" userId="effe1fc91cccb1d5" providerId="LiveId" clId="{52953467-E7BB-A146-A87D-2304E7E66E6B}" dt="2022-12-23T15:57:37.891" v="29846" actId="478"/>
          <ac:picMkLst>
            <pc:docMk/>
            <pc:sldMk cId="1616907429" sldId="303"/>
            <ac:picMk id="5" creationId="{6A9A7221-BBDA-99D7-DF03-6C950BE20594}"/>
          </ac:picMkLst>
        </pc:picChg>
        <pc:picChg chg="add del mod">
          <ac:chgData name="Stuart C Wilde MBE" userId="effe1fc91cccb1d5" providerId="LiveId" clId="{52953467-E7BB-A146-A87D-2304E7E66E6B}" dt="2022-12-31T11:30:30.520" v="30202" actId="478"/>
          <ac:picMkLst>
            <pc:docMk/>
            <pc:sldMk cId="1616907429" sldId="303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2T16:22:39.069" v="32749" actId="1582"/>
          <ac:picMkLst>
            <pc:docMk/>
            <pc:sldMk cId="1616907429" sldId="303"/>
            <ac:picMk id="7" creationId="{077CF5C8-9633-6AB3-52F7-EDE4F3E93419}"/>
          </ac:picMkLst>
        </pc:picChg>
        <pc:picChg chg="add del mod">
          <ac:chgData name="Stuart C Wilde MBE" userId="effe1fc91cccb1d5" providerId="LiveId" clId="{52953467-E7BB-A146-A87D-2304E7E66E6B}" dt="2022-12-31T11:35:13.429" v="30212" actId="478"/>
          <ac:picMkLst>
            <pc:docMk/>
            <pc:sldMk cId="1616907429" sldId="303"/>
            <ac:picMk id="7" creationId="{8D9B9719-77BD-7434-6A96-F79689246E49}"/>
          </ac:picMkLst>
        </pc:picChg>
        <pc:picChg chg="add del mod">
          <ac:chgData name="Stuart C Wilde MBE" userId="effe1fc91cccb1d5" providerId="LiveId" clId="{52953467-E7BB-A146-A87D-2304E7E66E6B}" dt="2023-01-01T11:33:00.779" v="30819" actId="478"/>
          <ac:picMkLst>
            <pc:docMk/>
            <pc:sldMk cId="1616907429" sldId="303"/>
            <ac:picMk id="13" creationId="{52122CA2-9CB7-D8C0-ED62-582C3EFA98A3}"/>
          </ac:picMkLst>
        </pc:picChg>
      </pc:sldChg>
      <pc:sldChg chg="addSp delSp modSp add del mod">
        <pc:chgData name="Stuart C Wilde MBE" userId="effe1fc91cccb1d5" providerId="LiveId" clId="{52953467-E7BB-A146-A87D-2304E7E66E6B}" dt="2023-01-02T16:18:29.292" v="32735" actId="2696"/>
        <pc:sldMkLst>
          <pc:docMk/>
          <pc:sldMk cId="1750696773" sldId="304"/>
        </pc:sldMkLst>
        <pc:spChg chg="add mod">
          <ac:chgData name="Stuart C Wilde MBE" userId="effe1fc91cccb1d5" providerId="LiveId" clId="{52953467-E7BB-A146-A87D-2304E7E66E6B}" dt="2023-01-01T11:37:04.474" v="30877" actId="1038"/>
          <ac:spMkLst>
            <pc:docMk/>
            <pc:sldMk cId="1750696773" sldId="304"/>
            <ac:spMk id="19" creationId="{FCB4B782-B027-6E05-F7B0-3346A18FBD44}"/>
          </ac:spMkLst>
        </pc:spChg>
        <pc:spChg chg="add mod">
          <ac:chgData name="Stuart C Wilde MBE" userId="effe1fc91cccb1d5" providerId="LiveId" clId="{52953467-E7BB-A146-A87D-2304E7E66E6B}" dt="2023-01-01T11:37:08.031" v="30878" actId="1036"/>
          <ac:spMkLst>
            <pc:docMk/>
            <pc:sldMk cId="1750696773" sldId="304"/>
            <ac:spMk id="20" creationId="{74BEB3B4-0A05-876F-5BC0-24EFB12DFFA4}"/>
          </ac:spMkLst>
        </pc:spChg>
        <pc:spChg chg="add mod">
          <ac:chgData name="Stuart C Wilde MBE" userId="effe1fc91cccb1d5" providerId="LiveId" clId="{52953467-E7BB-A146-A87D-2304E7E66E6B}" dt="2023-01-01T11:36:56.714" v="30873" actId="1037"/>
          <ac:spMkLst>
            <pc:docMk/>
            <pc:sldMk cId="1750696773" sldId="304"/>
            <ac:spMk id="21" creationId="{C8E38493-C1A2-2C57-2A34-A6F3CA6FDE64}"/>
          </ac:spMkLst>
        </pc:sp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2-12-24T05:59:53.206" v="29905" actId="478"/>
          <ac:picMkLst>
            <pc:docMk/>
            <pc:sldMk cId="1750696773" sldId="304"/>
            <ac:picMk id="3" creationId="{E470F08B-0D34-DECC-8DA1-1D415E6495B6}"/>
          </ac:picMkLst>
        </pc:picChg>
        <pc:picChg chg="del">
          <ac:chgData name="Stuart C Wilde MBE" userId="effe1fc91cccb1d5" providerId="LiveId" clId="{52953467-E7BB-A146-A87D-2304E7E66E6B}" dt="2022-12-24T05:56:40.474" v="29863" actId="478"/>
          <ac:picMkLst>
            <pc:docMk/>
            <pc:sldMk cId="1750696773" sldId="304"/>
            <ac:picMk id="5" creationId="{ED298812-6A2E-7727-030D-48CBDFBEF919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6" creationId="{B6207926-6E08-A6FB-63B3-07330D0B90EA}"/>
          </ac:picMkLst>
        </pc:picChg>
        <pc:picChg chg="add del mod">
          <ac:chgData name="Stuart C Wilde MBE" userId="effe1fc91cccb1d5" providerId="LiveId" clId="{52953467-E7BB-A146-A87D-2304E7E66E6B}" dt="2022-12-24T05:59:53.609" v="29906" actId="478"/>
          <ac:picMkLst>
            <pc:docMk/>
            <pc:sldMk cId="1750696773" sldId="304"/>
            <ac:picMk id="7" creationId="{A47878EF-D464-B9AF-3900-367CE777DAB3}"/>
          </ac:picMkLst>
        </pc:picChg>
        <pc:picChg chg="add mod">
          <ac:chgData name="Stuart C Wilde MBE" userId="effe1fc91cccb1d5" providerId="LiveId" clId="{52953467-E7BB-A146-A87D-2304E7E66E6B}" dt="2023-01-01T11:36:34.494" v="30859" actId="465"/>
          <ac:picMkLst>
            <pc:docMk/>
            <pc:sldMk cId="1750696773" sldId="304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6" creationId="{3CD628C9-4DDA-2CA2-C87D-F807FB3CE343}"/>
          </ac:picMkLst>
        </pc:picChg>
        <pc:picChg chg="add del mod">
          <ac:chgData name="Stuart C Wilde MBE" userId="effe1fc91cccb1d5" providerId="LiveId" clId="{52953467-E7BB-A146-A87D-2304E7E66E6B}" dt="2022-12-31T11:23:14.518" v="30108" actId="478"/>
          <ac:picMkLst>
            <pc:docMk/>
            <pc:sldMk cId="1750696773" sldId="304"/>
            <ac:picMk id="18" creationId="{96DCD490-7CC3-0646-D0C6-5A3A610FFEF5}"/>
          </ac:picMkLst>
        </pc:picChg>
      </pc:sldChg>
      <pc:sldChg chg="addSp delSp modSp add mod ord">
        <pc:chgData name="Stuart C Wilde MBE" userId="effe1fc91cccb1d5" providerId="LiveId" clId="{52953467-E7BB-A146-A87D-2304E7E66E6B}" dt="2023-01-03T10:54:24.873" v="34637" actId="1038"/>
        <pc:sldMkLst>
          <pc:docMk/>
          <pc:sldMk cId="1715259287" sldId="305"/>
        </pc:sldMkLst>
        <pc:spChg chg="add del mod">
          <ac:chgData name="Stuart C Wilde MBE" userId="effe1fc91cccb1d5" providerId="LiveId" clId="{52953467-E7BB-A146-A87D-2304E7E66E6B}" dt="2023-01-01T19:53:10.387" v="31754" actId="478"/>
          <ac:spMkLst>
            <pc:docMk/>
            <pc:sldMk cId="1715259287" sldId="305"/>
            <ac:spMk id="2" creationId="{CEAD27E8-C735-808E-8C16-B5C3C90B0462}"/>
          </ac:spMkLst>
        </pc:spChg>
        <pc:spChg chg="add del mod">
          <ac:chgData name="Stuart C Wilde MBE" userId="effe1fc91cccb1d5" providerId="LiveId" clId="{52953467-E7BB-A146-A87D-2304E7E66E6B}" dt="2023-01-01T19:46:29.056" v="31692" actId="478"/>
          <ac:spMkLst>
            <pc:docMk/>
            <pc:sldMk cId="1715259287" sldId="305"/>
            <ac:spMk id="5" creationId="{DEBC0338-4F75-37A4-1CB9-87C5FCE47035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3" creationId="{82A13771-ABD9-942D-F473-DB458722604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6" creationId="{6C911A5D-B79E-B00E-D8E5-B1AE9DFB59F8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7" creationId="{C56E6D60-6965-C9B0-B9A1-62F013EA7806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8" creationId="{6988B989-C11D-F9B0-4999-EA4CFEBCAA32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19" creationId="{CD3A5A2D-A054-5F27-F0E7-24CEE7A72D2D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0" creationId="{54527D33-4F3C-AA43-BA75-566D4891B9FA}"/>
          </ac:spMkLst>
        </pc:spChg>
        <pc:spChg chg="add mod">
          <ac:chgData name="Stuart C Wilde MBE" userId="effe1fc91cccb1d5" providerId="LiveId" clId="{52953467-E7BB-A146-A87D-2304E7E66E6B}" dt="2023-01-03T10:54:24.873" v="34637" actId="1038"/>
          <ac:spMkLst>
            <pc:docMk/>
            <pc:sldMk cId="1715259287" sldId="305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6:36.265" v="32875" actId="20577"/>
          <ac:spMkLst>
            <pc:docMk/>
            <pc:sldMk cId="1715259287" sldId="305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3T10:54:24.873" v="34637" actId="1038"/>
          <ac:picMkLst>
            <pc:docMk/>
            <pc:sldMk cId="1715259287" sldId="305"/>
            <ac:picMk id="3" creationId="{572D57E0-5BA7-4AE9-98C8-F7FFAA558B4C}"/>
          </ac:picMkLst>
        </pc:picChg>
        <pc:picChg chg="del mod">
          <ac:chgData name="Stuart C Wilde MBE" userId="effe1fc91cccb1d5" providerId="LiveId" clId="{52953467-E7BB-A146-A87D-2304E7E66E6B}" dt="2022-12-31T11:15:16.497" v="30035" actId="478"/>
          <ac:picMkLst>
            <pc:docMk/>
            <pc:sldMk cId="1715259287" sldId="305"/>
            <ac:picMk id="3" creationId="{E470F08B-0D34-DECC-8DA1-1D415E6495B6}"/>
          </ac:picMkLst>
        </pc:picChg>
        <pc:picChg chg="add del mod">
          <ac:chgData name="Stuart C Wilde MBE" userId="effe1fc91cccb1d5" providerId="LiveId" clId="{52953467-E7BB-A146-A87D-2304E7E66E6B}" dt="2023-01-02T16:25:38.767" v="32767" actId="478"/>
          <ac:picMkLst>
            <pc:docMk/>
            <pc:sldMk cId="1715259287" sldId="305"/>
            <ac:picMk id="6" creationId="{1423D5E1-34E1-386A-6981-C1F852E7E0C4}"/>
          </ac:picMkLst>
        </pc:picChg>
        <pc:picChg chg="del mod">
          <ac:chgData name="Stuart C Wilde MBE" userId="effe1fc91cccb1d5" providerId="LiveId" clId="{52953467-E7BB-A146-A87D-2304E7E66E6B}" dt="2022-12-31T11:15:17.181" v="30036" actId="478"/>
          <ac:picMkLst>
            <pc:docMk/>
            <pc:sldMk cId="1715259287" sldId="305"/>
            <ac:picMk id="7" creationId="{A47878EF-D464-B9AF-3900-367CE777DAB3}"/>
          </ac:picMkLst>
        </pc:picChg>
        <pc:picChg chg="add del mod">
          <ac:chgData name="Stuart C Wilde MBE" userId="effe1fc91cccb1d5" providerId="LiveId" clId="{52953467-E7BB-A146-A87D-2304E7E66E6B}" dt="2023-01-01T19:46:24.805" v="31691" actId="478"/>
          <ac:picMkLst>
            <pc:docMk/>
            <pc:sldMk cId="1715259287" sldId="305"/>
            <ac:picMk id="12" creationId="{4E91D6FA-A4E9-B34E-FBE7-9DA0E1C91C5E}"/>
          </ac:picMkLst>
        </pc:picChg>
        <pc:picChg chg="del">
          <ac:chgData name="Stuart C Wilde MBE" userId="effe1fc91cccb1d5" providerId="LiveId" clId="{52953467-E7BB-A146-A87D-2304E7E66E6B}" dt="2022-12-24T06:00:49.322" v="29919" actId="478"/>
          <ac:picMkLst>
            <pc:docMk/>
            <pc:sldMk cId="1715259287" sldId="305"/>
            <ac:picMk id="13" creationId="{AACE9106-979A-8324-4A3C-C6BF3F7619B5}"/>
          </ac:picMkLst>
        </pc:picChg>
        <pc:picChg chg="add del mod">
          <ac:chgData name="Stuart C Wilde MBE" userId="effe1fc91cccb1d5" providerId="LiveId" clId="{52953467-E7BB-A146-A87D-2304E7E66E6B}" dt="2023-01-01T19:46:23.861" v="31690" actId="478"/>
          <ac:picMkLst>
            <pc:docMk/>
            <pc:sldMk cId="1715259287" sldId="305"/>
            <ac:picMk id="15" creationId="{FB7D9F32-4DEE-30F7-5349-E5EA47099F23}"/>
          </ac:picMkLst>
        </pc:picChg>
        <pc:picChg chg="del">
          <ac:chgData name="Stuart C Wilde MBE" userId="effe1fc91cccb1d5" providerId="LiveId" clId="{52953467-E7BB-A146-A87D-2304E7E66E6B}" dt="2022-12-24T06:00:48.660" v="29918" actId="478"/>
          <ac:picMkLst>
            <pc:docMk/>
            <pc:sldMk cId="1715259287" sldId="305"/>
            <ac:picMk id="16" creationId="{3CD628C9-4DDA-2CA2-C87D-F807FB3CE343}"/>
          </ac:picMkLst>
        </pc:picChg>
        <pc:picChg chg="del">
          <ac:chgData name="Stuart C Wilde MBE" userId="effe1fc91cccb1d5" providerId="LiveId" clId="{52953467-E7BB-A146-A87D-2304E7E66E6B}" dt="2022-12-24T06:00:48.333" v="29917" actId="478"/>
          <ac:picMkLst>
            <pc:docMk/>
            <pc:sldMk cId="1715259287" sldId="305"/>
            <ac:picMk id="18" creationId="{96DCD490-7CC3-0646-D0C6-5A3A610FFEF5}"/>
          </ac:picMkLst>
        </pc:pic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3" creationId="{DF11ADB4-697F-D144-4667-87566FA9D767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4" creationId="{90F05548-EC6B-EBE0-C789-81DAE835C60E}"/>
          </ac:cxnSpMkLst>
        </pc:cxnChg>
        <pc:cxnChg chg="add mod">
          <ac:chgData name="Stuart C Wilde MBE" userId="effe1fc91cccb1d5" providerId="LiveId" clId="{52953467-E7BB-A146-A87D-2304E7E66E6B}" dt="2023-01-03T10:54:24.873" v="34637" actId="1038"/>
          <ac:cxnSpMkLst>
            <pc:docMk/>
            <pc:sldMk cId="1715259287" sldId="305"/>
            <ac:cxnSpMk id="26" creationId="{D4F89BBD-0659-BD95-4B77-9DAFCC07BDC6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32.590" v="35788" actId="478"/>
        <pc:sldMkLst>
          <pc:docMk/>
          <pc:sldMk cId="1197880752" sldId="306"/>
        </pc:sldMkLst>
        <pc:spChg chg="add del mod">
          <ac:chgData name="Stuart C Wilde MBE" userId="effe1fc91cccb1d5" providerId="LiveId" clId="{52953467-E7BB-A146-A87D-2304E7E66E6B}" dt="2023-01-05T14:10:35.686" v="35737" actId="478"/>
          <ac:spMkLst>
            <pc:docMk/>
            <pc:sldMk cId="1197880752" sldId="306"/>
            <ac:spMk id="2" creationId="{C40D7AA4-3FB3-125C-20CC-C92C4AB100A6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4" creationId="{60735DC8-A105-4BD0-A57F-2FFC38AECE84}"/>
          </ac:spMkLst>
        </pc:spChg>
        <pc:spChg chg="add del mod">
          <ac:chgData name="Stuart C Wilde MBE" userId="effe1fc91cccb1d5" providerId="LiveId" clId="{52953467-E7BB-A146-A87D-2304E7E66E6B}" dt="2023-01-05T15:58:32.590" v="35788" actId="478"/>
          <ac:spMkLst>
            <pc:docMk/>
            <pc:sldMk cId="1197880752" sldId="306"/>
            <ac:spMk id="12" creationId="{2BB936D9-A6AF-35F0-7416-6BC2F5B0D005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14" creationId="{8F43C2BE-FC11-4556-86F2-8EE2FBBF10D2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16:53:01.594" v="30238" actId="478"/>
          <ac:spMkLst>
            <pc:docMk/>
            <pc:sldMk cId="1197880752" sldId="306"/>
            <ac:spMk id="21" creationId="{C8E38493-C1A2-2C57-2A34-A6F3CA6FDE64}"/>
          </ac:spMkLst>
        </pc:spChg>
        <pc:spChg chg="del">
          <ac:chgData name="Stuart C Wilde MBE" userId="effe1fc91cccb1d5" providerId="LiveId" clId="{52953467-E7BB-A146-A87D-2304E7E66E6B}" dt="2023-01-02T17:12:55.113" v="32890" actId="478"/>
          <ac:spMkLst>
            <pc:docMk/>
            <pc:sldMk cId="1197880752" sldId="306"/>
            <ac:spMk id="25" creationId="{F54BD576-CC82-43DA-A008-C28EF60A448A}"/>
          </ac:spMkLst>
        </pc:spChg>
        <pc:spChg chg="mod">
          <ac:chgData name="Stuart C Wilde MBE" userId="effe1fc91cccb1d5" providerId="LiveId" clId="{52953467-E7BB-A146-A87D-2304E7E66E6B}" dt="2023-01-03T11:27:15.093" v="35366" actId="1037"/>
          <ac:spMkLst>
            <pc:docMk/>
            <pc:sldMk cId="1197880752" sldId="306"/>
            <ac:spMk id="29" creationId="{C5A8C257-B6E4-D850-0685-E36894744DCB}"/>
          </ac:spMkLst>
        </pc:spChg>
        <pc:spChg chg="add del mod">
          <ac:chgData name="Stuart C Wilde MBE" userId="effe1fc91cccb1d5" providerId="LiveId" clId="{52953467-E7BB-A146-A87D-2304E7E66E6B}" dt="2022-12-31T17:07:17.524" v="30284" actId="478"/>
          <ac:spMkLst>
            <pc:docMk/>
            <pc:sldMk cId="1197880752" sldId="306"/>
            <ac:spMk id="36" creationId="{63263CE7-6553-CC2D-9C58-B99CF9EC3CD6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7" creationId="{3A8395CB-3928-9C37-9ABC-66956157B29D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38" creationId="{EE1F0BE6-FA4B-DD21-B9FF-2FCD2322379A}"/>
          </ac:spMkLst>
        </pc:spChg>
        <pc:spChg chg="add mod">
          <ac:chgData name="Stuart C Wilde MBE" userId="effe1fc91cccb1d5" providerId="LiveId" clId="{52953467-E7BB-A146-A87D-2304E7E66E6B}" dt="2023-01-05T14:08:00.497" v="35723" actId="1035"/>
          <ac:spMkLst>
            <pc:docMk/>
            <pc:sldMk cId="1197880752" sldId="306"/>
            <ac:spMk id="39" creationId="{15E34540-1DA0-47DB-6EF2-C81CE801F4B9}"/>
          </ac:spMkLst>
        </pc:spChg>
        <pc:spChg chg="add mod">
          <ac:chgData name="Stuart C Wilde MBE" userId="effe1fc91cccb1d5" providerId="LiveId" clId="{52953467-E7BB-A146-A87D-2304E7E66E6B}" dt="2023-01-01T19:43:47.290" v="31684" actId="1582"/>
          <ac:spMkLst>
            <pc:docMk/>
            <pc:sldMk cId="1197880752" sldId="306"/>
            <ac:spMk id="40" creationId="{D98DCDA8-29FD-5469-D313-2EF240A3826B}"/>
          </ac:spMkLst>
        </pc:sp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5T14:00:57.787" v="35627"/>
          <ac:picMkLst>
            <pc:docMk/>
            <pc:sldMk cId="1197880752" sldId="306"/>
            <ac:picMk id="4" creationId="{5F9B2BC2-FF70-5111-B326-AD9833B89E98}"/>
          </ac:picMkLst>
        </pc:picChg>
        <pc:picChg chg="add del mod">
          <ac:chgData name="Stuart C Wilde MBE" userId="effe1fc91cccb1d5" providerId="LiveId" clId="{52953467-E7BB-A146-A87D-2304E7E66E6B}" dt="2023-01-05T12:55:18.142" v="35599" actId="478"/>
          <ac:picMkLst>
            <pc:docMk/>
            <pc:sldMk cId="1197880752" sldId="306"/>
            <ac:picMk id="4" creationId="{B7CC78D3-4089-BDFE-E499-70CACC7FAEF9}"/>
          </ac:picMkLst>
        </pc:picChg>
        <pc:picChg chg="add del mod">
          <ac:chgData name="Stuart C Wilde MBE" userId="effe1fc91cccb1d5" providerId="LiveId" clId="{52953467-E7BB-A146-A87D-2304E7E66E6B}" dt="2023-01-01T11:05:07.289" v="30698" actId="478"/>
          <ac:picMkLst>
            <pc:docMk/>
            <pc:sldMk cId="1197880752" sldId="306"/>
            <ac:picMk id="5" creationId="{5E0E697E-AF9C-C59D-DBFB-8368F89E44F5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5" creationId="{FFA2D8B4-D545-D18D-DA50-204D1B512E0B}"/>
          </ac:picMkLst>
        </pc:picChg>
        <pc:picChg chg="add del mod">
          <ac:chgData name="Stuart C Wilde MBE" userId="effe1fc91cccb1d5" providerId="LiveId" clId="{52953467-E7BB-A146-A87D-2304E7E66E6B}" dt="2023-01-05T14:07:21.795" v="35695" actId="478"/>
          <ac:picMkLst>
            <pc:docMk/>
            <pc:sldMk cId="1197880752" sldId="306"/>
            <ac:picMk id="6" creationId="{9E3BA853-8E0A-63FC-4F2F-98538D646CA3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6" creationId="{B6207926-6E08-A6FB-63B3-07330D0B90EA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8" creationId="{E59EA7EF-0400-77A3-E123-AA2B834C17BC}"/>
          </ac:picMkLst>
        </pc:picChg>
        <pc:picChg chg="del">
          <ac:chgData name="Stuart C Wilde MBE" userId="effe1fc91cccb1d5" providerId="LiveId" clId="{52953467-E7BB-A146-A87D-2304E7E66E6B}" dt="2022-12-31T16:53:01.594" v="30238" actId="478"/>
          <ac:picMkLst>
            <pc:docMk/>
            <pc:sldMk cId="1197880752" sldId="306"/>
            <ac:picMk id="12" creationId="{15113B6D-9C53-FC13-3FF5-D7E7E6D448D0}"/>
          </ac:picMkLst>
        </pc:picChg>
        <pc:picChg chg="add del mod">
          <ac:chgData name="Stuart C Wilde MBE" userId="effe1fc91cccb1d5" providerId="LiveId" clId="{52953467-E7BB-A146-A87D-2304E7E66E6B}" dt="2023-01-01T11:05:06.052" v="30697" actId="478"/>
          <ac:picMkLst>
            <pc:docMk/>
            <pc:sldMk cId="1197880752" sldId="306"/>
            <ac:picMk id="13" creationId="{EC352B31-2686-2EA2-B818-526EAEDC76B9}"/>
          </ac:picMkLst>
        </pc:picChg>
        <pc:picChg chg="add del mod">
          <ac:chgData name="Stuart C Wilde MBE" userId="effe1fc91cccb1d5" providerId="LiveId" clId="{52953467-E7BB-A146-A87D-2304E7E66E6B}" dt="2023-01-01T11:05:04.839" v="30696" actId="478"/>
          <ac:picMkLst>
            <pc:docMk/>
            <pc:sldMk cId="1197880752" sldId="306"/>
            <ac:picMk id="16" creationId="{EA6CA540-194B-636C-2E4A-1DD4D04C69EF}"/>
          </ac:picMkLst>
        </pc:picChg>
        <pc:picChg chg="add del mod">
          <ac:chgData name="Stuart C Wilde MBE" userId="effe1fc91cccb1d5" providerId="LiveId" clId="{52953467-E7BB-A146-A87D-2304E7E66E6B}" dt="2023-01-05T14:00:48.208" v="35625" actId="478"/>
          <ac:picMkLst>
            <pc:docMk/>
            <pc:sldMk cId="1197880752" sldId="306"/>
            <ac:picMk id="17" creationId="{29B588F2-E4DB-9903-5C12-E170CF380783}"/>
          </ac:picMkLst>
        </pc:picChg>
        <pc:picChg chg="add del mod">
          <ac:chgData name="Stuart C Wilde MBE" userId="effe1fc91cccb1d5" providerId="LiveId" clId="{52953467-E7BB-A146-A87D-2304E7E66E6B}" dt="2023-01-01T11:05:03.411" v="30695" actId="478"/>
          <ac:picMkLst>
            <pc:docMk/>
            <pc:sldMk cId="1197880752" sldId="306"/>
            <ac:picMk id="18" creationId="{F21EB444-3842-F023-AA37-50ECA91D27C7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0" creationId="{04A977DD-D3AD-61BF-74DC-C6DAADCFDDD9}"/>
          </ac:picMkLst>
        </pc:picChg>
        <pc:picChg chg="add mod">
          <ac:chgData name="Stuart C Wilde MBE" userId="effe1fc91cccb1d5" providerId="LiveId" clId="{52953467-E7BB-A146-A87D-2304E7E66E6B}" dt="2023-01-05T14:09:12.599" v="35731" actId="465"/>
          <ac:picMkLst>
            <pc:docMk/>
            <pc:sldMk cId="1197880752" sldId="306"/>
            <ac:picMk id="22" creationId="{843CA334-FA5D-9318-8C77-D487C58C7231}"/>
          </ac:picMkLst>
        </pc:picChg>
        <pc:picChg chg="add del mod">
          <ac:chgData name="Stuart C Wilde MBE" userId="effe1fc91cccb1d5" providerId="LiveId" clId="{52953467-E7BB-A146-A87D-2304E7E66E6B}" dt="2023-01-01T11:13:00.980" v="30753" actId="478"/>
          <ac:picMkLst>
            <pc:docMk/>
            <pc:sldMk cId="1197880752" sldId="306"/>
            <ac:picMk id="23" creationId="{00C167E5-75F9-7865-FFF4-B541ED6347A5}"/>
          </ac:picMkLst>
        </pc:picChg>
        <pc:picChg chg="add del mod">
          <ac:chgData name="Stuart C Wilde MBE" userId="effe1fc91cccb1d5" providerId="LiveId" clId="{52953467-E7BB-A146-A87D-2304E7E66E6B}" dt="2023-01-01T11:13:37.498" v="30771" actId="478"/>
          <ac:picMkLst>
            <pc:docMk/>
            <pc:sldMk cId="1197880752" sldId="306"/>
            <ac:picMk id="24" creationId="{AA39F460-CAC9-0481-93AC-BFF9BFC67EB1}"/>
          </ac:picMkLst>
        </pc:picChg>
        <pc:cxnChg chg="add mod">
          <ac:chgData name="Stuart C Wilde MBE" userId="effe1fc91cccb1d5" providerId="LiveId" clId="{52953467-E7BB-A146-A87D-2304E7E66E6B}" dt="2023-01-05T14:09:12.599" v="35731" actId="465"/>
          <ac:cxnSpMkLst>
            <pc:docMk/>
            <pc:sldMk cId="1197880752" sldId="306"/>
            <ac:cxnSpMk id="3" creationId="{C820E13F-D353-F6B2-A94A-D2197F117CC1}"/>
          </ac:cxnSpMkLst>
        </pc:cxnChg>
        <pc:cxnChg chg="add mod">
          <ac:chgData name="Stuart C Wilde MBE" userId="effe1fc91cccb1d5" providerId="LiveId" clId="{52953467-E7BB-A146-A87D-2304E7E66E6B}" dt="2023-01-05T14:09:28.050" v="35732" actId="14100"/>
          <ac:cxnSpMkLst>
            <pc:docMk/>
            <pc:sldMk cId="1197880752" sldId="306"/>
            <ac:cxnSpMk id="7" creationId="{9DE20CA0-6F08-DC26-1F6B-4E360C18D65E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8" creationId="{50060E80-F1C3-4E50-B873-7CFDEEA90049}"/>
          </ac:cxnSpMkLst>
        </pc:cxnChg>
        <pc:cxnChg chg="del">
          <ac:chgData name="Stuart C Wilde MBE" userId="effe1fc91cccb1d5" providerId="LiveId" clId="{52953467-E7BB-A146-A87D-2304E7E66E6B}" dt="2023-01-01T11:16:56.395" v="30810" actId="478"/>
          <ac:cxnSpMkLst>
            <pc:docMk/>
            <pc:sldMk cId="1197880752" sldId="306"/>
            <ac:cxnSpMk id="9" creationId="{01C52B09-2839-4160-A3C1-6BB201E5D53A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0" creationId="{FC6C2AB6-E695-4520-9F38-6B6A0DE36B04}"/>
          </ac:cxnSpMkLst>
        </pc:cxnChg>
        <pc:cxnChg chg="del">
          <ac:chgData name="Stuart C Wilde MBE" userId="effe1fc91cccb1d5" providerId="LiveId" clId="{52953467-E7BB-A146-A87D-2304E7E66E6B}" dt="2023-01-02T17:12:55.113" v="32890" actId="478"/>
          <ac:cxnSpMkLst>
            <pc:docMk/>
            <pc:sldMk cId="1197880752" sldId="306"/>
            <ac:cxnSpMk id="11" creationId="{8F28B946-C7F6-4BF4-9E0C-3FACB97B07C7}"/>
          </ac:cxnSpMkLst>
        </pc:cxnChg>
        <pc:cxnChg chg="add mod">
          <ac:chgData name="Stuart C Wilde MBE" userId="effe1fc91cccb1d5" providerId="LiveId" clId="{52953467-E7BB-A146-A87D-2304E7E66E6B}" dt="2023-01-05T14:09:57.070" v="35736" actId="14100"/>
          <ac:cxnSpMkLst>
            <pc:docMk/>
            <pc:sldMk cId="1197880752" sldId="306"/>
            <ac:cxnSpMk id="15" creationId="{9759C2E5-5C70-D0FF-9994-023CD4AC4124}"/>
          </ac:cxnSpMkLst>
        </pc:cxnChg>
        <pc:cxnChg chg="add del mod">
          <ac:chgData name="Stuart C Wilde MBE" userId="effe1fc91cccb1d5" providerId="LiveId" clId="{52953467-E7BB-A146-A87D-2304E7E66E6B}" dt="2022-12-31T20:13:42.489" v="30355" actId="478"/>
          <ac:cxnSpMkLst>
            <pc:docMk/>
            <pc:sldMk cId="1197880752" sldId="306"/>
            <ac:cxnSpMk id="23" creationId="{F6F26366-D901-F8B0-8438-0E60DCAF3B79}"/>
          </ac:cxnSpMkLst>
        </pc:cxnChg>
        <pc:cxnChg chg="add del mod">
          <ac:chgData name="Stuart C Wilde MBE" userId="effe1fc91cccb1d5" providerId="LiveId" clId="{52953467-E7BB-A146-A87D-2304E7E66E6B}" dt="2022-12-31T20:13:44.429" v="30356" actId="478"/>
          <ac:cxnSpMkLst>
            <pc:docMk/>
            <pc:sldMk cId="1197880752" sldId="306"/>
            <ac:cxnSpMk id="28" creationId="{19E454DD-1C0D-5A28-8E30-EF603BB46872}"/>
          </ac:cxnSpMkLst>
        </pc:cxnChg>
        <pc:cxnChg chg="add del mod">
          <ac:chgData name="Stuart C Wilde MBE" userId="effe1fc91cccb1d5" providerId="LiveId" clId="{52953467-E7BB-A146-A87D-2304E7E66E6B}" dt="2022-12-31T20:13:45.779" v="30357" actId="478"/>
          <ac:cxnSpMkLst>
            <pc:docMk/>
            <pc:sldMk cId="1197880752" sldId="306"/>
            <ac:cxnSpMk id="31" creationId="{646FBC7E-22EB-BB81-CDAD-630F3230F6C6}"/>
          </ac:cxnSpMkLst>
        </pc:cxnChg>
      </pc:sldChg>
      <pc:sldChg chg="add del">
        <pc:chgData name="Stuart C Wilde MBE" userId="effe1fc91cccb1d5" providerId="LiveId" clId="{52953467-E7BB-A146-A87D-2304E7E66E6B}" dt="2022-12-31T17:08:06.081" v="30292"/>
        <pc:sldMkLst>
          <pc:docMk/>
          <pc:sldMk cId="2232766041" sldId="307"/>
        </pc:sldMkLst>
      </pc:sldChg>
      <pc:sldChg chg="addSp delSp modSp add mod">
        <pc:chgData name="Stuart C Wilde MBE" userId="effe1fc91cccb1d5" providerId="LiveId" clId="{52953467-E7BB-A146-A87D-2304E7E66E6B}" dt="2023-01-05T14:12:08.002" v="35743" actId="478"/>
        <pc:sldMkLst>
          <pc:docMk/>
          <pc:sldMk cId="4012370711" sldId="307"/>
        </pc:sldMkLst>
        <pc:spChg chg="add del mod">
          <ac:chgData name="Stuart C Wilde MBE" userId="effe1fc91cccb1d5" providerId="LiveId" clId="{52953467-E7BB-A146-A87D-2304E7E66E6B}" dt="2023-01-05T14:12:08.002" v="35743" actId="478"/>
          <ac:spMkLst>
            <pc:docMk/>
            <pc:sldMk cId="4012370711" sldId="307"/>
            <ac:spMk id="2" creationId="{18354BBB-4029-813E-7C8B-12103CAE9D77}"/>
          </ac:spMkLst>
        </pc:spChg>
        <pc:spChg chg="add mod">
          <ac:chgData name="Stuart C Wilde MBE" userId="effe1fc91cccb1d5" providerId="LiveId" clId="{52953467-E7BB-A146-A87D-2304E7E66E6B}" dt="2023-01-01T19:49:07.052" v="31710" actId="1038"/>
          <ac:spMkLst>
            <pc:docMk/>
            <pc:sldMk cId="4012370711" sldId="307"/>
            <ac:spMk id="7" creationId="{0FD3945D-E090-C3DF-899A-C67A3860C221}"/>
          </ac:spMkLst>
        </pc:spChg>
        <pc:spChg chg="add del mod">
          <ac:chgData name="Stuart C Wilde MBE" userId="effe1fc91cccb1d5" providerId="LiveId" clId="{52953467-E7BB-A146-A87D-2304E7E66E6B}" dt="2022-12-31T20:47:07.275" v="30524" actId="478"/>
          <ac:spMkLst>
            <pc:docMk/>
            <pc:sldMk cId="4012370711" sldId="307"/>
            <ac:spMk id="13" creationId="{ED9E0901-4A8E-CFC4-DF33-8AEEB38788F8}"/>
          </ac:spMkLst>
        </pc:spChg>
        <pc:spChg chg="add mod">
          <ac:chgData name="Stuart C Wilde MBE" userId="effe1fc91cccb1d5" providerId="LiveId" clId="{52953467-E7BB-A146-A87D-2304E7E66E6B}" dt="2023-01-01T19:49:12.723" v="31713" actId="1038"/>
          <ac:spMkLst>
            <pc:docMk/>
            <pc:sldMk cId="4012370711" sldId="307"/>
            <ac:spMk id="15" creationId="{AE87EAAD-32AB-7DA7-3883-11069E684C00}"/>
          </ac:spMkLst>
        </pc:spChg>
        <pc:spChg chg="add mod">
          <ac:chgData name="Stuart C Wilde MBE" userId="effe1fc91cccb1d5" providerId="LiveId" clId="{52953467-E7BB-A146-A87D-2304E7E66E6B}" dt="2023-01-01T12:46:26.215" v="31226" actId="1038"/>
          <ac:spMkLst>
            <pc:docMk/>
            <pc:sldMk cId="4012370711" sldId="307"/>
            <ac:spMk id="16" creationId="{3ADECD70-569C-49C4-39C8-00B0179874AC}"/>
          </ac:spMkLst>
        </pc:spChg>
        <pc:spChg chg="add mod">
          <ac:chgData name="Stuart C Wilde MBE" userId="effe1fc91cccb1d5" providerId="LiveId" clId="{52953467-E7BB-A146-A87D-2304E7E66E6B}" dt="2023-01-01T12:46:04.491" v="31201" actId="1582"/>
          <ac:spMkLst>
            <pc:docMk/>
            <pc:sldMk cId="4012370711" sldId="307"/>
            <ac:spMk id="17" creationId="{FCBBD986-6F96-D865-391C-42A08178ECA2}"/>
          </ac:spMkLst>
        </pc:spChg>
        <pc:spChg chg="add mod">
          <ac:chgData name="Stuart C Wilde MBE" userId="effe1fc91cccb1d5" providerId="LiveId" clId="{52953467-E7BB-A146-A87D-2304E7E66E6B}" dt="2023-01-01T19:56:52.388" v="31858" actId="14100"/>
          <ac:spMkLst>
            <pc:docMk/>
            <pc:sldMk cId="4012370711" sldId="307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19" creationId="{FCB4B782-B027-6E05-F7B0-3346A18FBD4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0" creationId="{74BEB3B4-0A05-876F-5BC0-24EFB12DFFA4}"/>
          </ac:spMkLst>
        </pc:spChg>
        <pc:spChg chg="del">
          <ac:chgData name="Stuart C Wilde MBE" userId="effe1fc91cccb1d5" providerId="LiveId" clId="{52953467-E7BB-A146-A87D-2304E7E66E6B}" dt="2022-12-31T20:42:35.861" v="30482" actId="478"/>
          <ac:spMkLst>
            <pc:docMk/>
            <pc:sldMk cId="4012370711" sldId="307"/>
            <ac:spMk id="21" creationId="{C8E38493-C1A2-2C57-2A34-A6F3CA6FDE64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2" creationId="{2E77CF57-775E-D6D0-505F-F17775B9F117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3" creationId="{5C8B30C3-AA66-9669-7C85-2F8C1ECDD44B}"/>
          </ac:spMkLst>
        </pc:spChg>
        <pc:spChg chg="add del mod">
          <ac:chgData name="Stuart C Wilde MBE" userId="effe1fc91cccb1d5" providerId="LiveId" clId="{52953467-E7BB-A146-A87D-2304E7E66E6B}" dt="2022-12-31T20:49:47.657" v="30598" actId="478"/>
          <ac:spMkLst>
            <pc:docMk/>
            <pc:sldMk cId="4012370711" sldId="307"/>
            <ac:spMk id="24" creationId="{1BAA1951-1746-CCEE-9DCA-46CFD6BD0335}"/>
          </ac:spMkLst>
        </pc:spChg>
        <pc:spChg chg="add mod">
          <ac:chgData name="Stuart C Wilde MBE" userId="effe1fc91cccb1d5" providerId="LiveId" clId="{52953467-E7BB-A146-A87D-2304E7E66E6B}" dt="2023-01-01T19:48:54.270" v="31703" actId="2085"/>
          <ac:spMkLst>
            <pc:docMk/>
            <pc:sldMk cId="4012370711" sldId="307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0.492" v="35370" actId="20577"/>
          <ac:spMkLst>
            <pc:docMk/>
            <pc:sldMk cId="4012370711" sldId="307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1:54:40.361" v="30922" actId="1582"/>
          <ac:picMkLst>
            <pc:docMk/>
            <pc:sldMk cId="4012370711" sldId="307"/>
            <ac:picMk id="3" creationId="{2E1157E5-9273-0B9C-8F4C-DEF72EC99518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3" creationId="{A91E8D39-BD41-1149-CB2A-D4088F48CB73}"/>
          </ac:picMkLst>
        </pc:picChg>
        <pc:picChg chg="add del mod">
          <ac:chgData name="Stuart C Wilde MBE" userId="effe1fc91cccb1d5" providerId="LiveId" clId="{52953467-E7BB-A146-A87D-2304E7E66E6B}" dt="2023-01-01T11:52:37.878" v="30886" actId="478"/>
          <ac:picMkLst>
            <pc:docMk/>
            <pc:sldMk cId="4012370711" sldId="307"/>
            <ac:picMk id="5" creationId="{78C517E1-B6F8-0BB5-EC03-1F06E2FD4A1B}"/>
          </ac:picMkLst>
        </pc:picChg>
        <pc:picChg chg="add del mod">
          <ac:chgData name="Stuart C Wilde MBE" userId="effe1fc91cccb1d5" providerId="LiveId" clId="{52953467-E7BB-A146-A87D-2304E7E66E6B}" dt="2023-01-05T14:11:59.587" v="35742" actId="478"/>
          <ac:picMkLst>
            <pc:docMk/>
            <pc:sldMk cId="4012370711" sldId="307"/>
            <ac:picMk id="5" creationId="{F6EBBFE6-CF69-1A37-F1BD-EFEBF12FB822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6" creationId="{B6207926-6E08-A6FB-63B3-07330D0B90EA}"/>
          </ac:picMkLst>
        </pc:picChg>
        <pc:picChg chg="del">
          <ac:chgData name="Stuart C Wilde MBE" userId="effe1fc91cccb1d5" providerId="LiveId" clId="{52953467-E7BB-A146-A87D-2304E7E66E6B}" dt="2022-12-31T20:42:35.861" v="30482" actId="478"/>
          <ac:picMkLst>
            <pc:docMk/>
            <pc:sldMk cId="4012370711" sldId="307"/>
            <ac:picMk id="12" creationId="{15113B6D-9C53-FC13-3FF5-D7E7E6D448D0}"/>
          </ac:picMkLst>
        </pc:picChg>
        <pc:cxnChg chg="add mod">
          <ac:chgData name="Stuart C Wilde MBE" userId="effe1fc91cccb1d5" providerId="LiveId" clId="{52953467-E7BB-A146-A87D-2304E7E66E6B}" dt="2023-01-01T19:56:52.388" v="31858" actId="14100"/>
          <ac:cxnSpMkLst>
            <pc:docMk/>
            <pc:sldMk cId="4012370711" sldId="307"/>
            <ac:cxnSpMk id="28" creationId="{E2C5C250-8E96-925A-EE26-DE2EB51817BA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0" creationId="{15CA9B3F-F0DA-0659-A294-C8EE17922AA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3" creationId="{C921E4D2-1733-3A76-FDD9-7F19FA2BD6CF}"/>
          </ac:cxnSpMkLst>
        </pc:cxnChg>
        <pc:cxnChg chg="add mod">
          <ac:chgData name="Stuart C Wilde MBE" userId="effe1fc91cccb1d5" providerId="LiveId" clId="{52953467-E7BB-A146-A87D-2304E7E66E6B}" dt="2023-01-01T19:44:17.839" v="31685" actId="1582"/>
          <ac:cxnSpMkLst>
            <pc:docMk/>
            <pc:sldMk cId="4012370711" sldId="307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16.119" v="35744" actId="478"/>
        <pc:sldMkLst>
          <pc:docMk/>
          <pc:sldMk cId="2673594120" sldId="308"/>
        </pc:sldMkLst>
        <pc:spChg chg="add del mod">
          <ac:chgData name="Stuart C Wilde MBE" userId="effe1fc91cccb1d5" providerId="LiveId" clId="{52953467-E7BB-A146-A87D-2304E7E66E6B}" dt="2023-01-05T14:12:16.119" v="35744" actId="478"/>
          <ac:spMkLst>
            <pc:docMk/>
            <pc:sldMk cId="2673594120" sldId="308"/>
            <ac:spMk id="2" creationId="{9E05BBF6-6072-6EC3-0D81-3116821BFC19}"/>
          </ac:spMkLst>
        </pc:spChg>
        <pc:spChg chg="add mod">
          <ac:chgData name="Stuart C Wilde MBE" userId="effe1fc91cccb1d5" providerId="LiveId" clId="{52953467-E7BB-A146-A87D-2304E7E66E6B}" dt="2023-01-01T19:49:31.505" v="31714" actId="207"/>
          <ac:spMkLst>
            <pc:docMk/>
            <pc:sldMk cId="2673594120" sldId="308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7" creationId="{0FD3945D-E090-C3DF-899A-C67A3860C221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5" creationId="{AE87EAAD-32AB-7DA7-3883-11069E684C00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6" creationId="{3ADECD70-569C-49C4-39C8-00B0179874AC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7" creationId="{FCBBD986-6F96-D865-391C-42A08178ECA2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18" creationId="{CB1F2E30-CB85-B47D-4D70-9D416E0ACEE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2" creationId="{2E77CF57-775E-D6D0-505F-F17775B9F117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3" creationId="{5C8B30C3-AA66-9669-7C85-2F8C1ECDD44B}"/>
          </ac:spMkLst>
        </pc:spChg>
        <pc:spChg chg="del">
          <ac:chgData name="Stuart C Wilde MBE" userId="effe1fc91cccb1d5" providerId="LiveId" clId="{52953467-E7BB-A146-A87D-2304E7E66E6B}" dt="2023-01-01T11:56:52.526" v="30923" actId="478"/>
          <ac:spMkLst>
            <pc:docMk/>
            <pc:sldMk cId="2673594120" sldId="308"/>
            <ac:spMk id="26" creationId="{C7691DC7-7A86-134E-3281-82094E972281}"/>
          </ac:spMkLst>
        </pc:spChg>
        <pc:spChg chg="mod">
          <ac:chgData name="Stuart C Wilde MBE" userId="effe1fc91cccb1d5" providerId="LiveId" clId="{52953467-E7BB-A146-A87D-2304E7E66E6B}" dt="2023-01-03T11:27:26.094" v="35374" actId="20577"/>
          <ac:spMkLst>
            <pc:docMk/>
            <pc:sldMk cId="2673594120" sldId="308"/>
            <ac:spMk id="29" creationId="{C5A8C257-B6E4-D850-0685-E36894744DCB}"/>
          </ac:spMkLst>
        </pc:spChg>
        <pc:picChg chg="add mod">
          <ac:chgData name="Stuart C Wilde MBE" userId="effe1fc91cccb1d5" providerId="LiveId" clId="{52953467-E7BB-A146-A87D-2304E7E66E6B}" dt="2023-01-01T12:02:12.104" v="30929" actId="1582"/>
          <ac:picMkLst>
            <pc:docMk/>
            <pc:sldMk cId="2673594120" sldId="308"/>
            <ac:picMk id="3" creationId="{71BD52FF-B830-25FE-3055-ECE70EBDBC66}"/>
          </ac:picMkLst>
        </pc:picChg>
        <pc:picChg chg="del">
          <ac:chgData name="Stuart C Wilde MBE" userId="effe1fc91cccb1d5" providerId="LiveId" clId="{52953467-E7BB-A146-A87D-2304E7E66E6B}" dt="2023-01-01T11:56:52.526" v="30923" actId="478"/>
          <ac:picMkLst>
            <pc:docMk/>
            <pc:sldMk cId="2673594120" sldId="308"/>
            <ac:picMk id="5" creationId="{78C517E1-B6F8-0BB5-EC03-1F06E2FD4A1B}"/>
          </ac:picMkLst>
        </pc:picChg>
        <pc:cxnChg chg="add mod">
          <ac:chgData name="Stuart C Wilde MBE" userId="effe1fc91cccb1d5" providerId="LiveId" clId="{52953467-E7BB-A146-A87D-2304E7E66E6B}" dt="2023-01-01T19:44:30.309" v="31686" actId="1582"/>
          <ac:cxnSpMkLst>
            <pc:docMk/>
            <pc:sldMk cId="2673594120" sldId="308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28" creationId="{E2C5C250-8E96-925A-EE26-DE2EB51817BA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0" creationId="{15CA9B3F-F0DA-0659-A294-C8EE17922AA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3" creationId="{C921E4D2-1733-3A76-FDD9-7F19FA2BD6CF}"/>
          </ac:cxnSpMkLst>
        </pc:cxnChg>
        <pc:cxnChg chg="del mod">
          <ac:chgData name="Stuart C Wilde MBE" userId="effe1fc91cccb1d5" providerId="LiveId" clId="{52953467-E7BB-A146-A87D-2304E7E66E6B}" dt="2023-01-01T11:56:52.526" v="30923" actId="478"/>
          <ac:cxnSpMkLst>
            <pc:docMk/>
            <pc:sldMk cId="2673594120" sldId="308"/>
            <ac:cxnSpMk id="36" creationId="{69AD40F4-173C-92AA-2797-651D38FE931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21.836" v="35745" actId="478"/>
        <pc:sldMkLst>
          <pc:docMk/>
          <pc:sldMk cId="284493859" sldId="309"/>
        </pc:sldMkLst>
        <pc:spChg chg="add del mod">
          <ac:chgData name="Stuart C Wilde MBE" userId="effe1fc91cccb1d5" providerId="LiveId" clId="{52953467-E7BB-A146-A87D-2304E7E66E6B}" dt="2023-01-05T14:12:21.836" v="35745" actId="478"/>
          <ac:spMkLst>
            <pc:docMk/>
            <pc:sldMk cId="284493859" sldId="309"/>
            <ac:spMk id="2" creationId="{E7BD2DF9-AC18-124A-DB81-1483BABE9F91}"/>
          </ac:spMkLst>
        </pc:spChg>
        <pc:spChg chg="mod">
          <ac:chgData name="Stuart C Wilde MBE" userId="effe1fc91cccb1d5" providerId="LiveId" clId="{52953467-E7BB-A146-A87D-2304E7E66E6B}" dt="2023-01-01T21:02:48.458" v="32502" actId="14100"/>
          <ac:spMkLst>
            <pc:docMk/>
            <pc:sldMk cId="284493859" sldId="309"/>
            <ac:spMk id="6" creationId="{067641E6-0FF8-1142-553C-19C235E7274A}"/>
          </ac:spMkLst>
        </pc:spChg>
        <pc:spChg chg="add mod">
          <ac:chgData name="Stuart C Wilde MBE" userId="effe1fc91cccb1d5" providerId="LiveId" clId="{52953467-E7BB-A146-A87D-2304E7E66E6B}" dt="2023-01-01T12:48:38.189" v="31233" actId="1076"/>
          <ac:spMkLst>
            <pc:docMk/>
            <pc:sldMk cId="284493859" sldId="309"/>
            <ac:spMk id="17" creationId="{D30BA747-2678-2520-BC50-7D53527ADF5E}"/>
          </ac:spMkLst>
        </pc:spChg>
        <pc:spChg chg="add mod">
          <ac:chgData name="Stuart C Wilde MBE" userId="effe1fc91cccb1d5" providerId="LiveId" clId="{52953467-E7BB-A146-A87D-2304E7E66E6B}" dt="2023-01-01T12:48:47.673" v="31234" actId="1076"/>
          <ac:spMkLst>
            <pc:docMk/>
            <pc:sldMk cId="284493859" sldId="309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36.838" v="35376" actId="20577"/>
          <ac:spMkLst>
            <pc:docMk/>
            <pc:sldMk cId="284493859" sldId="30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08:03.408" v="31031" actId="478"/>
          <ac:picMkLst>
            <pc:docMk/>
            <pc:sldMk cId="284493859" sldId="309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1T12:08:45.888" v="31039" actId="1582"/>
          <ac:picMkLst>
            <pc:docMk/>
            <pc:sldMk cId="284493859" sldId="309"/>
            <ac:picMk id="5" creationId="{E0135A32-3B39-3C86-87B1-A53BB58FBD74}"/>
          </ac:picMkLst>
        </pc:picChg>
        <pc:cxnChg chg="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2" creationId="{E6372663-7E54-9497-0583-DA95CB2376F3}"/>
          </ac:cxnSpMkLst>
        </pc:cxnChg>
        <pc:cxnChg chg="add mod">
          <ac:chgData name="Stuart C Wilde MBE" userId="effe1fc91cccb1d5" providerId="LiveId" clId="{52953467-E7BB-A146-A87D-2304E7E66E6B}" dt="2023-01-01T21:02:48.458" v="32502" actId="14100"/>
          <ac:cxnSpMkLst>
            <pc:docMk/>
            <pc:sldMk cId="284493859" sldId="309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1T11:15:58.724" v="30809" actId="2696"/>
        <pc:sldMkLst>
          <pc:docMk/>
          <pc:sldMk cId="2970019510" sldId="309"/>
        </pc:sldMkLst>
      </pc:sldChg>
      <pc:sldChg chg="addSp delSp modSp add mod">
        <pc:chgData name="Stuart C Wilde MBE" userId="effe1fc91cccb1d5" providerId="LiveId" clId="{52953467-E7BB-A146-A87D-2304E7E66E6B}" dt="2023-01-05T15:58:36.707" v="35789" actId="478"/>
        <pc:sldMkLst>
          <pc:docMk/>
          <pc:sldMk cId="436998856" sldId="310"/>
        </pc:sldMkLst>
        <pc:spChg chg="add del mod">
          <ac:chgData name="Stuart C Wilde MBE" userId="effe1fc91cccb1d5" providerId="LiveId" clId="{52953467-E7BB-A146-A87D-2304E7E66E6B}" dt="2023-01-05T14:14:18.689" v="35747" actId="478"/>
          <ac:spMkLst>
            <pc:docMk/>
            <pc:sldMk cId="436998856" sldId="310"/>
            <ac:spMk id="2" creationId="{3D392DF5-58B8-114B-A574-3AF1A107660C}"/>
          </ac:spMkLst>
        </pc:spChg>
        <pc:spChg chg="add mod">
          <ac:chgData name="Stuart C Wilde MBE" userId="effe1fc91cccb1d5" providerId="LiveId" clId="{52953467-E7BB-A146-A87D-2304E7E66E6B}" dt="2023-01-01T19:44:58.523" v="31688" actId="1582"/>
          <ac:spMkLst>
            <pc:docMk/>
            <pc:sldMk cId="436998856" sldId="310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1T19:49:48.554" v="31716" actId="207"/>
          <ac:spMkLst>
            <pc:docMk/>
            <pc:sldMk cId="436998856" sldId="310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1T12:54:53.254" v="31257" actId="1076"/>
          <ac:spMkLst>
            <pc:docMk/>
            <pc:sldMk cId="436998856" sldId="310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4:15:39.972" v="35781" actId="1035"/>
          <ac:spMkLst>
            <pc:docMk/>
            <pc:sldMk cId="436998856" sldId="310"/>
            <ac:spMk id="18" creationId="{CD827E9D-BAFE-7203-0502-A37BC591FD03}"/>
          </ac:spMkLst>
        </pc:spChg>
        <pc:spChg chg="add del mod">
          <ac:chgData name="Stuart C Wilde MBE" userId="effe1fc91cccb1d5" providerId="LiveId" clId="{52953467-E7BB-A146-A87D-2304E7E66E6B}" dt="2023-01-05T15:58:36.707" v="35789" actId="478"/>
          <ac:spMkLst>
            <pc:docMk/>
            <pc:sldMk cId="436998856" sldId="310"/>
            <ac:spMk id="19" creationId="{A122F44D-C6F6-21EE-BE21-B7C947E5091B}"/>
          </ac:spMkLst>
        </pc:spChg>
        <pc:spChg chg="mod">
          <ac:chgData name="Stuart C Wilde MBE" userId="effe1fc91cccb1d5" providerId="LiveId" clId="{52953467-E7BB-A146-A87D-2304E7E66E6B}" dt="2023-01-03T11:27:41.272" v="35378" actId="20577"/>
          <ac:spMkLst>
            <pc:docMk/>
            <pc:sldMk cId="436998856" sldId="31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3:58:30.531" v="35415" actId="478"/>
          <ac:picMkLst>
            <pc:docMk/>
            <pc:sldMk cId="436998856" sldId="310"/>
            <ac:picMk id="3" creationId="{837A3646-228D-C3D1-00AF-546686DDFB8F}"/>
          </ac:picMkLst>
        </pc:picChg>
        <pc:picChg chg="del">
          <ac:chgData name="Stuart C Wilde MBE" userId="effe1fc91cccb1d5" providerId="LiveId" clId="{52953467-E7BB-A146-A87D-2304E7E66E6B}" dt="2023-01-01T12:16:55.163" v="31113" actId="478"/>
          <ac:picMkLst>
            <pc:docMk/>
            <pc:sldMk cId="436998856" sldId="310"/>
            <ac:picMk id="5" creationId="{E0135A32-3B39-3C86-87B1-A53BB58FBD74}"/>
          </ac:picMkLst>
        </pc:picChg>
        <pc:picChg chg="add del mod">
          <ac:chgData name="Stuart C Wilde MBE" userId="effe1fc91cccb1d5" providerId="LiveId" clId="{52953467-E7BB-A146-A87D-2304E7E66E6B}" dt="2023-01-05T14:15:04.100" v="35763" actId="478"/>
          <ac:picMkLst>
            <pc:docMk/>
            <pc:sldMk cId="436998856" sldId="310"/>
            <ac:picMk id="7" creationId="{1998BEFA-A5CC-9840-94C2-D2499ABC065D}"/>
          </ac:picMkLst>
        </pc:picChg>
        <pc:picChg chg="add mod">
          <ac:chgData name="Stuart C Wilde MBE" userId="effe1fc91cccb1d5" providerId="LiveId" clId="{52953467-E7BB-A146-A87D-2304E7E66E6B}" dt="2023-01-05T14:15:14.599" v="35778" actId="1036"/>
          <ac:picMkLst>
            <pc:docMk/>
            <pc:sldMk cId="436998856" sldId="310"/>
            <ac:picMk id="15" creationId="{9FF211D2-3104-FEBC-CEC6-76FCA210E1CF}"/>
          </ac:picMkLst>
        </pc:picChg>
        <pc:cxnChg chg="mod">
          <ac:chgData name="Stuart C Wilde MBE" userId="effe1fc91cccb1d5" providerId="LiveId" clId="{52953467-E7BB-A146-A87D-2304E7E66E6B}" dt="2023-01-01T19:44:58.523" v="31688" actId="1582"/>
          <ac:cxnSpMkLst>
            <pc:docMk/>
            <pc:sldMk cId="436998856" sldId="310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4:15:21.753" v="35779" actId="14100"/>
          <ac:cxnSpMkLst>
            <pc:docMk/>
            <pc:sldMk cId="436998856" sldId="310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4:12:57.613" v="35746" actId="478"/>
        <pc:sldMkLst>
          <pc:docMk/>
          <pc:sldMk cId="752129212" sldId="311"/>
        </pc:sldMkLst>
        <pc:spChg chg="add del mod">
          <ac:chgData name="Stuart C Wilde MBE" userId="effe1fc91cccb1d5" providerId="LiveId" clId="{52953467-E7BB-A146-A87D-2304E7E66E6B}" dt="2023-01-05T14:12:57.613" v="35746" actId="478"/>
          <ac:spMkLst>
            <pc:docMk/>
            <pc:sldMk cId="752129212" sldId="311"/>
            <ac:spMk id="2" creationId="{339167A7-9967-D206-8115-FE4782E9FB8B}"/>
          </ac:spMkLst>
        </pc:spChg>
        <pc:spChg chg="add del mod">
          <ac:chgData name="Stuart C Wilde MBE" userId="effe1fc91cccb1d5" providerId="LiveId" clId="{52953467-E7BB-A146-A87D-2304E7E66E6B}" dt="2023-01-03T11:24:58.579" v="35337" actId="478"/>
          <ac:spMkLst>
            <pc:docMk/>
            <pc:sldMk cId="752129212" sldId="311"/>
            <ac:spMk id="2" creationId="{F635DCCD-D4CB-716D-0BEE-47ECBB4B8EBE}"/>
          </ac:spMkLst>
        </pc:spChg>
        <pc:spChg chg="add del mod">
          <ac:chgData name="Stuart C Wilde MBE" userId="effe1fc91cccb1d5" providerId="LiveId" clId="{52953467-E7BB-A146-A87D-2304E7E66E6B}" dt="2023-01-03T11:26:08.183" v="35357" actId="478"/>
          <ac:spMkLst>
            <pc:docMk/>
            <pc:sldMk cId="752129212" sldId="311"/>
            <ac:spMk id="3" creationId="{BD9195A7-DB04-CBAC-A236-190B609439A5}"/>
          </ac:spMkLst>
        </pc:spChg>
        <pc:spChg chg="del">
          <ac:chgData name="Stuart C Wilde MBE" userId="effe1fc91cccb1d5" providerId="LiveId" clId="{52953467-E7BB-A146-A87D-2304E7E66E6B}" dt="2023-01-01T12:55:50.921" v="31262" actId="478"/>
          <ac:spMkLst>
            <pc:docMk/>
            <pc:sldMk cId="752129212" sldId="311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3T11:28:45.786" v="35390" actId="207"/>
          <ac:spMkLst>
            <pc:docMk/>
            <pc:sldMk cId="752129212" sldId="311"/>
            <ac:spMk id="6" creationId="{067641E6-0FF8-1142-553C-19C235E7274A}"/>
          </ac:spMkLst>
        </pc:spChg>
        <pc:spChg chg="del">
          <ac:chgData name="Stuart C Wilde MBE" userId="effe1fc91cccb1d5" providerId="LiveId" clId="{52953467-E7BB-A146-A87D-2304E7E66E6B}" dt="2023-01-01T13:00:41.769" v="31401" actId="478"/>
          <ac:spMkLst>
            <pc:docMk/>
            <pc:sldMk cId="752129212" sldId="311"/>
            <ac:spMk id="17" creationId="{D30BA747-2678-2520-BC50-7D53527ADF5E}"/>
          </ac:spMkLst>
        </pc:spChg>
        <pc:spChg chg="del">
          <ac:chgData name="Stuart C Wilde MBE" userId="effe1fc91cccb1d5" providerId="LiveId" clId="{52953467-E7BB-A146-A87D-2304E7E66E6B}" dt="2023-01-01T13:00:25.334" v="31398" actId="478"/>
          <ac:spMkLst>
            <pc:docMk/>
            <pc:sldMk cId="752129212" sldId="311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27:45.920" v="35380" actId="20577"/>
          <ac:spMkLst>
            <pc:docMk/>
            <pc:sldMk cId="752129212" sldId="311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1T12:55:44.973" v="31261" actId="478"/>
          <ac:picMkLst>
            <pc:docMk/>
            <pc:sldMk cId="752129212" sldId="311"/>
            <ac:picMk id="3" creationId="{837A3646-228D-C3D1-00AF-546686DDFB8F}"/>
          </ac:picMkLst>
        </pc:picChg>
        <pc:picChg chg="add del mod">
          <ac:chgData name="Stuart C Wilde MBE" userId="effe1fc91cccb1d5" providerId="LiveId" clId="{52953467-E7BB-A146-A87D-2304E7E66E6B}" dt="2023-01-01T13:04:30.500" v="31642" actId="1582"/>
          <ac:picMkLst>
            <pc:docMk/>
            <pc:sldMk cId="752129212" sldId="311"/>
            <ac:picMk id="7" creationId="{71524AFB-4ED4-D254-A9A5-AABCDCA561D4}"/>
          </ac:picMkLst>
        </pc:picChg>
        <pc:cxnChg chg="mod">
          <ac:chgData name="Stuart C Wilde MBE" userId="effe1fc91cccb1d5" providerId="LiveId" clId="{52953467-E7BB-A146-A87D-2304E7E66E6B}" dt="2023-01-03T11:25:31.192" v="35341" actId="20577"/>
          <ac:cxnSpMkLst>
            <pc:docMk/>
            <pc:sldMk cId="752129212" sldId="311"/>
            <ac:cxnSpMk id="12" creationId="{E6372663-7E54-9497-0583-DA95CB2376F3}"/>
          </ac:cxnSpMkLst>
        </pc:cxnChg>
        <pc:cxnChg chg="del mod">
          <ac:chgData name="Stuart C Wilde MBE" userId="effe1fc91cccb1d5" providerId="LiveId" clId="{52953467-E7BB-A146-A87D-2304E7E66E6B}" dt="2023-01-01T13:00:16.692" v="31395" actId="478"/>
          <ac:cxnSpMkLst>
            <pc:docMk/>
            <pc:sldMk cId="752129212" sldId="311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2T17:07:02.482" v="32882" actId="27636"/>
        <pc:sldMkLst>
          <pc:docMk/>
          <pc:sldMk cId="1773157961" sldId="312"/>
        </pc:sldMkLst>
        <pc:spChg chg="add mod">
          <ac:chgData name="Stuart C Wilde MBE" userId="effe1fc91cccb1d5" providerId="LiveId" clId="{52953467-E7BB-A146-A87D-2304E7E66E6B}" dt="2023-01-01T20:05:51.103" v="31919" actId="313"/>
          <ac:spMkLst>
            <pc:docMk/>
            <pc:sldMk cId="1773157961" sldId="312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1T20:06:27.782" v="31922" actId="1076"/>
          <ac:spMkLst>
            <pc:docMk/>
            <pc:sldMk cId="1773157961" sldId="312"/>
            <ac:spMk id="7" creationId="{AB9F1984-8564-07BD-BDCA-07341B501D7C}"/>
          </ac:spMkLst>
        </pc:spChg>
        <pc:spChg chg="del mod">
          <ac:chgData name="Stuart C Wilde MBE" userId="effe1fc91cccb1d5" providerId="LiveId" clId="{52953467-E7BB-A146-A87D-2304E7E66E6B}" dt="2023-01-01T20:15:11.280" v="32167" actId="478"/>
          <ac:spMkLst>
            <pc:docMk/>
            <pc:sldMk cId="1773157961" sldId="312"/>
            <ac:spMk id="13" creationId="{82A13771-ABD9-942D-F473-DB4587226046}"/>
          </ac:spMkLst>
        </pc:spChg>
        <pc:spChg chg="del">
          <ac:chgData name="Stuart C Wilde MBE" userId="effe1fc91cccb1d5" providerId="LiveId" clId="{52953467-E7BB-A146-A87D-2304E7E66E6B}" dt="2023-01-01T19:59:10.836" v="31872" actId="478"/>
          <ac:spMkLst>
            <pc:docMk/>
            <pc:sldMk cId="1773157961" sldId="312"/>
            <ac:spMk id="16" creationId="{6C911A5D-B79E-B00E-D8E5-B1AE9DFB59F8}"/>
          </ac:spMkLst>
        </pc:spChg>
        <pc:spChg chg="del">
          <ac:chgData name="Stuart C Wilde MBE" userId="effe1fc91cccb1d5" providerId="LiveId" clId="{52953467-E7BB-A146-A87D-2304E7E66E6B}" dt="2023-01-01T19:59:05.094" v="31870" actId="478"/>
          <ac:spMkLst>
            <pc:docMk/>
            <pc:sldMk cId="1773157961" sldId="312"/>
            <ac:spMk id="17" creationId="{C56E6D60-6965-C9B0-B9A1-62F013EA7806}"/>
          </ac:spMkLst>
        </pc:spChg>
        <pc:spChg chg="del mod">
          <ac:chgData name="Stuart C Wilde MBE" userId="effe1fc91cccb1d5" providerId="LiveId" clId="{52953467-E7BB-A146-A87D-2304E7E66E6B}" dt="2023-01-01T20:15:07.299" v="32164" actId="478"/>
          <ac:spMkLst>
            <pc:docMk/>
            <pc:sldMk cId="1773157961" sldId="312"/>
            <ac:spMk id="18" creationId="{6988B989-C11D-F9B0-4999-EA4CFEBCAA32}"/>
          </ac:spMkLst>
        </pc:spChg>
        <pc:spChg chg="del mod">
          <ac:chgData name="Stuart C Wilde MBE" userId="effe1fc91cccb1d5" providerId="LiveId" clId="{52953467-E7BB-A146-A87D-2304E7E66E6B}" dt="2023-01-01T20:15:09.452" v="32165" actId="478"/>
          <ac:spMkLst>
            <pc:docMk/>
            <pc:sldMk cId="1773157961" sldId="312"/>
            <ac:spMk id="19" creationId="{CD3A5A2D-A054-5F27-F0E7-24CEE7A72D2D}"/>
          </ac:spMkLst>
        </pc:spChg>
        <pc:spChg chg="del">
          <ac:chgData name="Stuart C Wilde MBE" userId="effe1fc91cccb1d5" providerId="LiveId" clId="{52953467-E7BB-A146-A87D-2304E7E66E6B}" dt="2023-01-01T19:59:08.380" v="31871" actId="478"/>
          <ac:spMkLst>
            <pc:docMk/>
            <pc:sldMk cId="1773157961" sldId="312"/>
            <ac:spMk id="20" creationId="{54527D33-4F3C-AA43-BA75-566D4891B9FA}"/>
          </ac:spMkLst>
        </pc:spChg>
        <pc:spChg chg="del">
          <ac:chgData name="Stuart C Wilde MBE" userId="effe1fc91cccb1d5" providerId="LiveId" clId="{52953467-E7BB-A146-A87D-2304E7E66E6B}" dt="2023-01-01T19:59:03.861" v="31869" actId="478"/>
          <ac:spMkLst>
            <pc:docMk/>
            <pc:sldMk cId="1773157961" sldId="312"/>
            <ac:spMk id="21" creationId="{024B71D7-610F-5C6D-8D12-C6FE7A402EB8}"/>
          </ac:spMkLst>
        </pc:spChg>
        <pc:spChg chg="mod">
          <ac:chgData name="Stuart C Wilde MBE" userId="effe1fc91cccb1d5" providerId="LiveId" clId="{52953467-E7BB-A146-A87D-2304E7E66E6B}" dt="2023-01-02T17:07:02.482" v="32882" actId="27636"/>
          <ac:spMkLst>
            <pc:docMk/>
            <pc:sldMk cId="1773157961" sldId="312"/>
            <ac:spMk id="29" creationId="{C5A8C257-B6E4-D850-0685-E36894744DCB}"/>
          </ac:spMkLst>
        </pc:spChg>
        <pc:spChg chg="add mod">
          <ac:chgData name="Stuart C Wilde MBE" userId="effe1fc91cccb1d5" providerId="LiveId" clId="{52953467-E7BB-A146-A87D-2304E7E66E6B}" dt="2023-01-01T20:15:34.522" v="32180" actId="20577"/>
          <ac:spMkLst>
            <pc:docMk/>
            <pc:sldMk cId="1773157961" sldId="312"/>
            <ac:spMk id="31" creationId="{51B135BA-B471-C528-AA03-73269D55E2A6}"/>
          </ac:spMkLst>
        </pc:spChg>
        <pc:spChg chg="add mod">
          <ac:chgData name="Stuart C Wilde MBE" userId="effe1fc91cccb1d5" providerId="LiveId" clId="{52953467-E7BB-A146-A87D-2304E7E66E6B}" dt="2023-01-01T20:14:26.983" v="32143" actId="1036"/>
          <ac:spMkLst>
            <pc:docMk/>
            <pc:sldMk cId="1773157961" sldId="312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1T20:15:54.708" v="32195" actId="20577"/>
          <ac:spMkLst>
            <pc:docMk/>
            <pc:sldMk cId="1773157961" sldId="312"/>
            <ac:spMk id="39" creationId="{7BAB7287-8319-C684-9807-6D9183A73BE1}"/>
          </ac:spMkLst>
        </pc:spChg>
        <pc:spChg chg="add mod">
          <ac:chgData name="Stuart C Wilde MBE" userId="effe1fc91cccb1d5" providerId="LiveId" clId="{52953467-E7BB-A146-A87D-2304E7E66E6B}" dt="2023-01-01T20:14:57.852" v="32163" actId="1036"/>
          <ac:spMkLst>
            <pc:docMk/>
            <pc:sldMk cId="1773157961" sldId="312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6" creationId="{2C436F39-1361-AF33-3E88-540CDD868D69}"/>
          </ac:spMkLst>
        </pc:spChg>
        <pc:spChg chg="add mod">
          <ac:chgData name="Stuart C Wilde MBE" userId="effe1fc91cccb1d5" providerId="LiveId" clId="{52953467-E7BB-A146-A87D-2304E7E66E6B}" dt="2023-01-01T20:17:18.048" v="32204" actId="1076"/>
          <ac:spMkLst>
            <pc:docMk/>
            <pc:sldMk cId="1773157961" sldId="312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28:38.362" v="32798" actId="478"/>
          <ac:picMkLst>
            <pc:docMk/>
            <pc:sldMk cId="1773157961" sldId="312"/>
            <ac:picMk id="3" creationId="{3A6299BE-E1F6-C5F9-0BA8-35C80579D0F9}"/>
          </ac:picMkLst>
        </pc:picChg>
        <pc:picChg chg="del">
          <ac:chgData name="Stuart C Wilde MBE" userId="effe1fc91cccb1d5" providerId="LiveId" clId="{52953467-E7BB-A146-A87D-2304E7E66E6B}" dt="2023-01-01T19:57:45.855" v="31860" actId="478"/>
          <ac:picMkLst>
            <pc:docMk/>
            <pc:sldMk cId="1773157961" sldId="312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2T16:28:57.664" v="32815" actId="1036"/>
          <ac:picMkLst>
            <pc:docMk/>
            <pc:sldMk cId="1773157961" sldId="312"/>
            <ac:picMk id="6" creationId="{94A4EB2C-54B9-BC94-70AB-93B0D85F8889}"/>
          </ac:picMkLst>
        </pc:picChg>
        <pc:picChg chg="add mod modCrop">
          <ac:chgData name="Stuart C Wilde MBE" userId="effe1fc91cccb1d5" providerId="LiveId" clId="{52953467-E7BB-A146-A87D-2304E7E66E6B}" dt="2023-01-01T20:09:35.935" v="32005" actId="1076"/>
          <ac:picMkLst>
            <pc:docMk/>
            <pc:sldMk cId="1773157961" sldId="312"/>
            <ac:picMk id="30" creationId="{94B1CAEC-5E4D-F13B-6ABC-7EA67531D2D5}"/>
          </ac:picMkLst>
        </pc:picChg>
        <pc:picChg chg="add mod">
          <ac:chgData name="Stuart C Wilde MBE" userId="effe1fc91cccb1d5" providerId="LiveId" clId="{52953467-E7BB-A146-A87D-2304E7E66E6B}" dt="2023-01-01T20:12:31.992" v="32073" actId="1038"/>
          <ac:picMkLst>
            <pc:docMk/>
            <pc:sldMk cId="1773157961" sldId="312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1T20:06:17.669" v="31921" actId="14100"/>
          <ac:cxnSpMkLst>
            <pc:docMk/>
            <pc:sldMk cId="1773157961" sldId="312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5:10.448" v="32166" actId="478"/>
          <ac:cxnSpMkLst>
            <pc:docMk/>
            <pc:sldMk cId="1773157961" sldId="312"/>
            <ac:cxnSpMk id="23" creationId="{DF11ADB4-697F-D144-4667-87566FA9D767}"/>
          </ac:cxnSpMkLst>
        </pc:cxnChg>
        <pc:cxnChg chg="del mod">
          <ac:chgData name="Stuart C Wilde MBE" userId="effe1fc91cccb1d5" providerId="LiveId" clId="{52953467-E7BB-A146-A87D-2304E7E66E6B}" dt="2023-01-01T19:59:12.090" v="31873" actId="478"/>
          <ac:cxnSpMkLst>
            <pc:docMk/>
            <pc:sldMk cId="1773157961" sldId="312"/>
            <ac:cxnSpMk id="24" creationId="{90F05548-EC6B-EBE0-C789-81DAE835C60E}"/>
          </ac:cxnSpMkLst>
        </pc:cxnChg>
        <pc:cxnChg chg="del mod">
          <ac:chgData name="Stuart C Wilde MBE" userId="effe1fc91cccb1d5" providerId="LiveId" clId="{52953467-E7BB-A146-A87D-2304E7E66E6B}" dt="2023-01-01T19:59:01.902" v="31868" actId="478"/>
          <ac:cxnSpMkLst>
            <pc:docMk/>
            <pc:sldMk cId="1773157961" sldId="312"/>
            <ac:cxnSpMk id="26" creationId="{D4F89BBD-0659-BD95-4B77-9DAFCC07BDC6}"/>
          </ac:cxnSpMkLst>
        </pc:cxnChg>
        <pc:cxnChg chg="add mod">
          <ac:chgData name="Stuart C Wilde MBE" userId="effe1fc91cccb1d5" providerId="LiveId" clId="{52953467-E7BB-A146-A87D-2304E7E66E6B}" dt="2023-01-01T20:14:18.289" v="32139" actId="1038"/>
          <ac:cxnSpMkLst>
            <pc:docMk/>
            <pc:sldMk cId="1773157961" sldId="312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1T20:14:39.670" v="32159" actId="1037"/>
          <ac:cxnSpMkLst>
            <pc:docMk/>
            <pc:sldMk cId="1773157961" sldId="312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1T20:17:23.097" v="32205" actId="14100"/>
          <ac:cxnSpMkLst>
            <pc:docMk/>
            <pc:sldMk cId="1773157961" sldId="312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1:21:30.377" v="35328" actId="478"/>
        <pc:sldMkLst>
          <pc:docMk/>
          <pc:sldMk cId="2869416868" sldId="313"/>
        </pc:sldMkLst>
        <pc:spChg chg="add del mod">
          <ac:chgData name="Stuart C Wilde MBE" userId="effe1fc91cccb1d5" providerId="LiveId" clId="{52953467-E7BB-A146-A87D-2304E7E66E6B}" dt="2023-01-03T11:16:28.250" v="35163" actId="478"/>
          <ac:spMkLst>
            <pc:docMk/>
            <pc:sldMk cId="2869416868" sldId="313"/>
            <ac:spMk id="3" creationId="{9BAC76D0-CFAA-2131-2135-15ED32FF9904}"/>
          </ac:spMkLst>
        </pc:spChg>
        <pc:spChg chg="mod">
          <ac:chgData name="Stuart C Wilde MBE" userId="effe1fc91cccb1d5" providerId="LiveId" clId="{52953467-E7BB-A146-A87D-2304E7E66E6B}" dt="2023-01-03T11:21:22.972" v="35326" actId="1076"/>
          <ac:spMkLst>
            <pc:docMk/>
            <pc:sldMk cId="2869416868" sldId="313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1:21:30.377" v="35328" actId="478"/>
          <ac:spMkLst>
            <pc:docMk/>
            <pc:sldMk cId="2869416868" sldId="313"/>
            <ac:spMk id="6" creationId="{64CA6F77-FBFD-5BBF-1E47-C1954096CB2A}"/>
          </ac:spMkLst>
        </pc:spChg>
        <pc:spChg chg="del mod">
          <ac:chgData name="Stuart C Wilde MBE" userId="effe1fc91cccb1d5" providerId="LiveId" clId="{52953467-E7BB-A146-A87D-2304E7E66E6B}" dt="2023-01-01T20:24:18.050" v="32482" actId="478"/>
          <ac:spMkLst>
            <pc:docMk/>
            <pc:sldMk cId="2869416868" sldId="313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2T17:07:27.960" v="32886" actId="20577"/>
          <ac:spMkLst>
            <pc:docMk/>
            <pc:sldMk cId="2869416868" sldId="313"/>
            <ac:spMk id="12" creationId="{C8A716BD-C83B-086A-417E-58B15C40FC89}"/>
          </ac:spMkLst>
        </pc:spChg>
        <pc:spChg chg="del">
          <ac:chgData name="Stuart C Wilde MBE" userId="effe1fc91cccb1d5" providerId="LiveId" clId="{52953467-E7BB-A146-A87D-2304E7E66E6B}" dt="2023-01-01T20:19:01.250" v="32213" actId="478"/>
          <ac:spMkLst>
            <pc:docMk/>
            <pc:sldMk cId="2869416868" sldId="313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2" creationId="{BD18D830-8EEA-9AFA-CCF4-99E5EAC262F2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1T20:18:41.538" v="32207" actId="478"/>
          <ac:spMkLst>
            <pc:docMk/>
            <pc:sldMk cId="2869416868" sldId="313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2T16:32:30.629" v="32836" actId="478"/>
          <ac:picMkLst>
            <pc:docMk/>
            <pc:sldMk cId="2869416868" sldId="313"/>
            <ac:picMk id="3" creationId="{22108880-2B7D-9550-05BC-B369E2DEBC1E}"/>
          </ac:picMkLst>
        </pc:picChg>
        <pc:picChg chg="del">
          <ac:chgData name="Stuart C Wilde MBE" userId="effe1fc91cccb1d5" providerId="LiveId" clId="{52953467-E7BB-A146-A87D-2304E7E66E6B}" dt="2023-01-01T20:18:44.762" v="32208" actId="478"/>
          <ac:picMkLst>
            <pc:docMk/>
            <pc:sldMk cId="2869416868" sldId="313"/>
            <ac:picMk id="3" creationId="{3A6299BE-E1F6-C5F9-0BA8-35C80579D0F9}"/>
          </ac:picMkLst>
        </pc:picChg>
        <pc:picChg chg="add del mod">
          <ac:chgData name="Stuart C Wilde MBE" userId="effe1fc91cccb1d5" providerId="LiveId" clId="{52953467-E7BB-A146-A87D-2304E7E66E6B}" dt="2023-01-02T16:30:52.463" v="32828" actId="478"/>
          <ac:picMkLst>
            <pc:docMk/>
            <pc:sldMk cId="2869416868" sldId="313"/>
            <ac:picMk id="6" creationId="{03FAD9C2-6617-9E01-1325-6E3BBA4A0168}"/>
          </ac:picMkLst>
        </pc:picChg>
        <pc:picChg chg="add mod">
          <ac:chgData name="Stuart C Wilde MBE" userId="effe1fc91cccb1d5" providerId="LiveId" clId="{52953467-E7BB-A146-A87D-2304E7E66E6B}" dt="2023-01-03T10:55:00.777" v="34692" actId="1037"/>
          <ac:picMkLst>
            <pc:docMk/>
            <pc:sldMk cId="2869416868" sldId="313"/>
            <ac:picMk id="13" creationId="{8EBB8EBD-1856-56F8-9F81-4689CE7F4806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1T20:18:41.538" v="32207" actId="478"/>
          <ac:picMkLst>
            <pc:docMk/>
            <pc:sldMk cId="2869416868" sldId="313"/>
            <ac:picMk id="38" creationId="{3319B895-F324-2BAB-F66D-8B16D1B5BCBD}"/>
          </ac:picMkLst>
        </pc:picChg>
        <pc:cxnChg chg="mod">
          <ac:chgData name="Stuart C Wilde MBE" userId="effe1fc91cccb1d5" providerId="LiveId" clId="{52953467-E7BB-A146-A87D-2304E7E66E6B}" dt="2023-01-03T11:21:27.295" v="35327" actId="14100"/>
          <ac:cxnSpMkLst>
            <pc:docMk/>
            <pc:sldMk cId="2869416868" sldId="313"/>
            <ac:cxnSpMk id="22" creationId="{9E51254B-3761-0561-40AE-FF52EEEC0EEB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1T20:18:41.538" v="32207" actId="478"/>
          <ac:cxnSpMkLst>
            <pc:docMk/>
            <pc:sldMk cId="2869416868" sldId="313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18:43.208" v="34040" actId="1582"/>
        <pc:sldMkLst>
          <pc:docMk/>
          <pc:sldMk cId="4203340563" sldId="314"/>
        </pc:sldMkLst>
        <pc:spChg chg="add del mod">
          <ac:chgData name="Stuart C Wilde MBE" userId="effe1fc91cccb1d5" providerId="LiveId" clId="{52953467-E7BB-A146-A87D-2304E7E66E6B}" dt="2023-01-02T20:54:06.987" v="32891" actId="478"/>
          <ac:spMkLst>
            <pc:docMk/>
            <pc:sldMk cId="4203340563" sldId="314"/>
            <ac:spMk id="2" creationId="{7F2CFB10-158F-1F57-9779-CB5019C036DE}"/>
          </ac:spMkLst>
        </pc:spChg>
        <pc:spChg chg="mod">
          <ac:chgData name="Stuart C Wilde MBE" userId="effe1fc91cccb1d5" providerId="LiveId" clId="{52953467-E7BB-A146-A87D-2304E7E66E6B}" dt="2023-01-02T21:06:31.822" v="32984" actId="20577"/>
          <ac:spMkLst>
            <pc:docMk/>
            <pc:sldMk cId="4203340563" sldId="314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17:02.991" v="33998" actId="478"/>
          <ac:picMkLst>
            <pc:docMk/>
            <pc:sldMk cId="4203340563" sldId="314"/>
            <ac:picMk id="3" creationId="{E4DAD04A-A861-DCAB-0572-9F02ABDAFE40}"/>
          </ac:picMkLst>
        </pc:picChg>
        <pc:picChg chg="add del mod">
          <ac:chgData name="Stuart C Wilde MBE" userId="effe1fc91cccb1d5" providerId="LiveId" clId="{52953467-E7BB-A146-A87D-2304E7E66E6B}" dt="2023-01-03T10:18:11.847" v="34014" actId="478"/>
          <ac:picMkLst>
            <pc:docMk/>
            <pc:sldMk cId="4203340563" sldId="314"/>
            <ac:picMk id="5" creationId="{B7299771-F82B-55F0-E052-ED044EFE2092}"/>
          </ac:picMkLst>
        </pc:picChg>
        <pc:picChg chg="del">
          <ac:chgData name="Stuart C Wilde MBE" userId="effe1fc91cccb1d5" providerId="LiveId" clId="{52953467-E7BB-A146-A87D-2304E7E66E6B}" dt="2023-01-02T20:54:45.012" v="32905" actId="478"/>
          <ac:picMkLst>
            <pc:docMk/>
            <pc:sldMk cId="4203340563" sldId="314"/>
            <ac:picMk id="6" creationId="{1423D5E1-34E1-386A-6981-C1F852E7E0C4}"/>
          </ac:picMkLst>
        </pc:picChg>
        <pc:picChg chg="add mod">
          <ac:chgData name="Stuart C Wilde MBE" userId="effe1fc91cccb1d5" providerId="LiveId" clId="{52953467-E7BB-A146-A87D-2304E7E66E6B}" dt="2023-01-03T10:18:43.208" v="34040" actId="1582"/>
          <ac:picMkLst>
            <pc:docMk/>
            <pc:sldMk cId="4203340563" sldId="314"/>
            <ac:picMk id="12" creationId="{29E1C692-4455-75F4-136F-5848786B0951}"/>
          </ac:picMkLst>
        </pc:picChg>
        <pc:cxnChg chg="mod">
          <ac:chgData name="Stuart C Wilde MBE" userId="effe1fc91cccb1d5" providerId="LiveId" clId="{52953467-E7BB-A146-A87D-2304E7E66E6B}" dt="2023-01-03T10:18:31.083" v="34038" actId="14100"/>
          <ac:cxnSpMkLst>
            <pc:docMk/>
            <pc:sldMk cId="4203340563" sldId="314"/>
            <ac:cxnSpMk id="22" creationId="{9E51254B-3761-0561-40AE-FF52EEEC0EEB}"/>
          </ac:cxnSpMkLst>
        </pc:cxnChg>
      </pc:sldChg>
      <pc:sldChg chg="new del">
        <pc:chgData name="Stuart C Wilde MBE" userId="effe1fc91cccb1d5" providerId="LiveId" clId="{52953467-E7BB-A146-A87D-2304E7E66E6B}" dt="2023-01-03T11:22:28.629" v="35329" actId="2696"/>
        <pc:sldMkLst>
          <pc:docMk/>
          <pc:sldMk cId="618398197" sldId="315"/>
        </pc:sldMkLst>
      </pc:sldChg>
      <pc:sldChg chg="addSp delSp modSp add mod">
        <pc:chgData name="Stuart C Wilde MBE" userId="effe1fc91cccb1d5" providerId="LiveId" clId="{52953467-E7BB-A146-A87D-2304E7E66E6B}" dt="2023-01-03T10:24:02.667" v="34096" actId="14100"/>
        <pc:sldMkLst>
          <pc:docMk/>
          <pc:sldMk cId="3282555369" sldId="316"/>
        </pc:sldMkLst>
        <pc:spChg chg="mod">
          <ac:chgData name="Stuart C Wilde MBE" userId="effe1fc91cccb1d5" providerId="LiveId" clId="{52953467-E7BB-A146-A87D-2304E7E66E6B}" dt="2023-01-02T20:57:27.588" v="32948" actId="20577"/>
          <ac:spMkLst>
            <pc:docMk/>
            <pc:sldMk cId="3282555369" sldId="316"/>
            <ac:spMk id="5" creationId="{B87297E9-27EB-6AF0-8C97-F4E8A6D16968}"/>
          </ac:spMkLst>
        </pc:spChg>
        <pc:spChg chg="add del mod">
          <ac:chgData name="Stuart C Wilde MBE" userId="effe1fc91cccb1d5" providerId="LiveId" clId="{52953467-E7BB-A146-A87D-2304E7E66E6B}" dt="2023-01-03T10:22:51.238" v="34073" actId="478"/>
          <ac:spMkLst>
            <pc:docMk/>
            <pc:sldMk cId="3282555369" sldId="316"/>
            <ac:spMk id="15" creationId="{D71A1D6E-FC69-CDA7-E607-D14D2A9C064F}"/>
          </ac:spMkLst>
        </pc:spChg>
        <pc:spChg chg="mod">
          <ac:chgData name="Stuart C Wilde MBE" userId="effe1fc91cccb1d5" providerId="LiveId" clId="{52953467-E7BB-A146-A87D-2304E7E66E6B}" dt="2023-01-02T21:06:36.739" v="32988" actId="27636"/>
          <ac:spMkLst>
            <pc:docMk/>
            <pc:sldMk cId="3282555369" sldId="316"/>
            <ac:spMk id="29" creationId="{C5A8C257-B6E4-D850-0685-E36894744DCB}"/>
          </ac:spMkLst>
        </pc:spChg>
        <pc:spChg chg="mod">
          <ac:chgData name="Stuart C Wilde MBE" userId="effe1fc91cccb1d5" providerId="LiveId" clId="{52953467-E7BB-A146-A87D-2304E7E66E6B}" dt="2023-01-02T20:57:57.251" v="32972" actId="20577"/>
          <ac:spMkLst>
            <pc:docMk/>
            <pc:sldMk cId="3282555369" sldId="316"/>
            <ac:spMk id="31" creationId="{51B135BA-B471-C528-AA03-73269D55E2A6}"/>
          </ac:spMkLst>
        </pc:spChg>
        <pc:spChg chg="mod">
          <ac:chgData name="Stuart C Wilde MBE" userId="effe1fc91cccb1d5" providerId="LiveId" clId="{52953467-E7BB-A146-A87D-2304E7E66E6B}" dt="2023-01-02T21:21:53.353" v="33409" actId="20577"/>
          <ac:spMkLst>
            <pc:docMk/>
            <pc:sldMk cId="3282555369" sldId="316"/>
            <ac:spMk id="39" creationId="{7BAB7287-8319-C684-9807-6D9183A73BE1}"/>
          </ac:spMkLst>
        </pc:spChg>
        <pc:spChg chg="mod">
          <ac:chgData name="Stuart C Wilde MBE" userId="effe1fc91cccb1d5" providerId="LiveId" clId="{52953467-E7BB-A146-A87D-2304E7E66E6B}" dt="2023-01-02T21:19:47.870" v="33359" actId="1037"/>
          <ac:spMkLst>
            <pc:docMk/>
            <pc:sldMk cId="3282555369" sldId="316"/>
            <ac:spMk id="40" creationId="{708F40E5-72F0-3CD1-E955-5CA935466A61}"/>
          </ac:spMkLst>
        </pc:spChg>
        <pc:spChg chg="del">
          <ac:chgData name="Stuart C Wilde MBE" userId="effe1fc91cccb1d5" providerId="LiveId" clId="{52953467-E7BB-A146-A87D-2304E7E66E6B}" dt="2023-01-02T21:14:33.632" v="33092" actId="478"/>
          <ac:spMkLst>
            <pc:docMk/>
            <pc:sldMk cId="3282555369" sldId="316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14:59.356" v="33095" actId="478"/>
          <ac:spMkLst>
            <pc:docMk/>
            <pc:sldMk cId="3282555369" sldId="316"/>
            <ac:spMk id="47" creationId="{6AF6424C-33F8-8069-DDDC-8B0B192E3063}"/>
          </ac:spMkLst>
        </pc:spChg>
        <pc:picChg chg="add del mod">
          <ac:chgData name="Stuart C Wilde MBE" userId="effe1fc91cccb1d5" providerId="LiveId" clId="{52953467-E7BB-A146-A87D-2304E7E66E6B}" dt="2023-01-03T10:21:05.375" v="34057" actId="478"/>
          <ac:picMkLst>
            <pc:docMk/>
            <pc:sldMk cId="3282555369" sldId="316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21:12.579" v="34068" actId="167"/>
          <ac:picMkLst>
            <pc:docMk/>
            <pc:sldMk cId="3282555369" sldId="316"/>
            <ac:picMk id="6" creationId="{36438B9C-5103-35DD-3CE3-F66D982ABE34}"/>
          </ac:picMkLst>
        </pc:picChg>
        <pc:picChg chg="del">
          <ac:chgData name="Stuart C Wilde MBE" userId="effe1fc91cccb1d5" providerId="LiveId" clId="{52953467-E7BB-A146-A87D-2304E7E66E6B}" dt="2023-01-02T20:56:40.052" v="32934" actId="478"/>
          <ac:picMkLst>
            <pc:docMk/>
            <pc:sldMk cId="3282555369" sldId="316"/>
            <ac:picMk id="6" creationId="{94A4EB2C-54B9-BC94-70AB-93B0D85F8889}"/>
          </ac:picMkLst>
        </pc:picChg>
        <pc:picChg chg="add mod">
          <ac:chgData name="Stuart C Wilde MBE" userId="effe1fc91cccb1d5" providerId="LiveId" clId="{52953467-E7BB-A146-A87D-2304E7E66E6B}" dt="2023-01-03T10:23:17.528" v="34092" actId="1037"/>
          <ac:picMkLst>
            <pc:docMk/>
            <pc:sldMk cId="3282555369" sldId="316"/>
            <ac:picMk id="13" creationId="{036E69B2-FBFC-3022-7F5B-5802E9967062}"/>
          </ac:picMkLst>
        </pc:picChg>
        <pc:picChg chg="add del mod">
          <ac:chgData name="Stuart C Wilde MBE" userId="effe1fc91cccb1d5" providerId="LiveId" clId="{52953467-E7BB-A146-A87D-2304E7E66E6B}" dt="2023-01-02T20:59:43.090" v="32980" actId="478"/>
          <ac:picMkLst>
            <pc:docMk/>
            <pc:sldMk cId="3282555369" sldId="316"/>
            <ac:picMk id="13" creationId="{9CCE1FE9-E3E0-DD90-6FE2-3E44FD34B1F5}"/>
          </ac:picMkLst>
        </pc:picChg>
        <pc:picChg chg="del">
          <ac:chgData name="Stuart C Wilde MBE" userId="effe1fc91cccb1d5" providerId="LiveId" clId="{52953467-E7BB-A146-A87D-2304E7E66E6B}" dt="2023-01-02T20:58:37.997" v="32974" actId="478"/>
          <ac:picMkLst>
            <pc:docMk/>
            <pc:sldMk cId="3282555369" sldId="316"/>
            <ac:picMk id="30" creationId="{94B1CAEC-5E4D-F13B-6ABC-7EA67531D2D5}"/>
          </ac:picMkLst>
        </pc:picChg>
        <pc:picChg chg="del">
          <ac:chgData name="Stuart C Wilde MBE" userId="effe1fc91cccb1d5" providerId="LiveId" clId="{52953467-E7BB-A146-A87D-2304E7E66E6B}" dt="2023-01-02T20:58:21.033" v="32973" actId="478"/>
          <ac:picMkLst>
            <pc:docMk/>
            <pc:sldMk cId="3282555369" sldId="316"/>
            <ac:picMk id="38" creationId="{3319B895-F324-2BAB-F66D-8B16D1B5BCBD}"/>
          </ac:picMkLst>
        </pc:picChg>
        <pc:cxnChg chg="add mod">
          <ac:chgData name="Stuart C Wilde MBE" userId="effe1fc91cccb1d5" providerId="LiveId" clId="{52953467-E7BB-A146-A87D-2304E7E66E6B}" dt="2023-01-03T10:24:02.667" v="34096" actId="14100"/>
          <ac:cxnSpMkLst>
            <pc:docMk/>
            <pc:sldMk cId="3282555369" sldId="316"/>
            <ac:cxnSpMk id="16" creationId="{80E8D6AC-D6AE-DE8C-12DC-2891A05004D6}"/>
          </ac:cxnSpMkLst>
        </pc:cxnChg>
        <pc:cxnChg chg="mod">
          <ac:chgData name="Stuart C Wilde MBE" userId="effe1fc91cccb1d5" providerId="LiveId" clId="{52953467-E7BB-A146-A87D-2304E7E66E6B}" dt="2023-01-02T20:57:27.169" v="32946" actId="20577"/>
          <ac:cxnSpMkLst>
            <pc:docMk/>
            <pc:sldMk cId="3282555369" sldId="316"/>
            <ac:cxnSpMk id="22" creationId="{9E51254B-3761-0561-40AE-FF52EEEC0EEB}"/>
          </ac:cxnSpMkLst>
        </pc:cxnChg>
        <pc:cxnChg chg="mod">
          <ac:chgData name="Stuart C Wilde MBE" userId="effe1fc91cccb1d5" providerId="LiveId" clId="{52953467-E7BB-A146-A87D-2304E7E66E6B}" dt="2023-01-02T20:58:37.997" v="32974" actId="478"/>
          <ac:cxnSpMkLst>
            <pc:docMk/>
            <pc:sldMk cId="3282555369" sldId="316"/>
            <ac:cxnSpMk id="33" creationId="{CF3529BB-C26A-EF89-45FC-B0E0EDB7B271}"/>
          </ac:cxnSpMkLst>
        </pc:cxnChg>
        <pc:cxnChg chg="del mod">
          <ac:chgData name="Stuart C Wilde MBE" userId="effe1fc91cccb1d5" providerId="LiveId" clId="{52953467-E7BB-A146-A87D-2304E7E66E6B}" dt="2023-01-02T21:14:23.266" v="33091" actId="478"/>
          <ac:cxnSpMkLst>
            <pc:docMk/>
            <pc:sldMk cId="3282555369" sldId="316"/>
            <ac:cxnSpMk id="41" creationId="{6D0ED72D-9147-1882-96FA-18475FEE65F2}"/>
          </ac:cxnSpMkLst>
        </pc:cxnChg>
        <pc:cxnChg chg="del mod">
          <ac:chgData name="Stuart C Wilde MBE" userId="effe1fc91cccb1d5" providerId="LiveId" clId="{52953467-E7BB-A146-A87D-2304E7E66E6B}" dt="2023-01-02T21:14:59.356" v="33095" actId="478"/>
          <ac:cxnSpMkLst>
            <pc:docMk/>
            <pc:sldMk cId="3282555369" sldId="316"/>
            <ac:cxnSpMk id="48" creationId="{28099E29-0C5A-D54A-FFC5-31469AD207A3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21.934" v="34711" actId="1036"/>
        <pc:sldMkLst>
          <pc:docMk/>
          <pc:sldMk cId="3827760274" sldId="317"/>
        </pc:sldMkLst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2" creationId="{BC210AD8-EDB6-9027-C56A-814CCDE48373}"/>
          </ac:spMkLst>
        </pc:spChg>
        <pc:spChg chg="add del mod">
          <ac:chgData name="Stuart C Wilde MBE" userId="effe1fc91cccb1d5" providerId="LiveId" clId="{52953467-E7BB-A146-A87D-2304E7E66E6B}" dt="2023-01-02T22:04:13.869" v="33944" actId="478"/>
          <ac:spMkLst>
            <pc:docMk/>
            <pc:sldMk cId="3827760274" sldId="317"/>
            <ac:spMk id="3" creationId="{CF4E8EDB-5D1B-6A3B-EA23-B1121DFADBBE}"/>
          </ac:spMkLst>
        </pc:spChg>
        <pc:spChg chg="del mod">
          <ac:chgData name="Stuart C Wilde MBE" userId="effe1fc91cccb1d5" providerId="LiveId" clId="{52953467-E7BB-A146-A87D-2304E7E66E6B}" dt="2023-01-02T21:28:54.529" v="33643" actId="478"/>
          <ac:spMkLst>
            <pc:docMk/>
            <pc:sldMk cId="3827760274" sldId="317"/>
            <ac:spMk id="5" creationId="{B87297E9-27EB-6AF0-8C97-F4E8A6D16968}"/>
          </ac:spMkLst>
        </pc:spChg>
        <pc:spChg chg="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7" creationId="{AB9F1984-8564-07BD-BDCA-07341B501D7C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0" creationId="{81BD5F03-74CE-01FB-9640-9F81FC7FB1D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1" creationId="{8C0C1F05-6DFE-047B-46B3-2670D4978B2F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3" creationId="{C03FF2CD-85D0-0F8C-FF6C-D4A9F9914D24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4" creationId="{BEC22730-6AD2-2B66-1713-82942F5540E7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3T10:56:21.934" v="34711" actId="1036"/>
          <ac:spMkLst>
            <pc:docMk/>
            <pc:sldMk cId="3827760274" sldId="317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1" creationId="{51B135BA-B471-C528-AA03-73269D55E2A6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2" creationId="{BD18D830-8EEA-9AFA-CCF4-99E5EAC262F2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4" creationId="{003AE7BC-3DE8-7987-2FE6-3B5865142BBD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39" creationId="{7BAB7287-8319-C684-9807-6D9183A73BE1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0" creationId="{708F40E5-72F0-3CD1-E955-5CA935466A61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2" creationId="{1FC08CF7-8722-5046-84AF-0844E1501390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6" creationId="{2C436F39-1361-AF33-3E88-540CDD868D69}"/>
          </ac:spMkLst>
        </pc:spChg>
        <pc:spChg chg="del">
          <ac:chgData name="Stuart C Wilde MBE" userId="effe1fc91cccb1d5" providerId="LiveId" clId="{52953467-E7BB-A146-A87D-2304E7E66E6B}" dt="2023-01-02T21:07:07.058" v="32995" actId="478"/>
          <ac:spMkLst>
            <pc:docMk/>
            <pc:sldMk cId="3827760274" sldId="317"/>
            <ac:spMk id="47" creationId="{6AF6424C-33F8-8069-DDDC-8B0B192E306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49" creationId="{186BCA41-8BDB-F73A-A569-974FD2137013}"/>
          </ac:spMkLst>
        </pc:spChg>
        <pc:spChg chg="add mod">
          <ac:chgData name="Stuart C Wilde MBE" userId="effe1fc91cccb1d5" providerId="LiveId" clId="{52953467-E7BB-A146-A87D-2304E7E66E6B}" dt="2023-01-03T10:56:15.308" v="34704" actId="1036"/>
          <ac:spMkLst>
            <pc:docMk/>
            <pc:sldMk cId="3827760274" sldId="317"/>
            <ac:spMk id="51" creationId="{A0CB5E58-7990-474C-0EC3-23FE7E38C271}"/>
          </ac:spMkLst>
        </pc:spChg>
        <pc:picChg chg="del">
          <ac:chgData name="Stuart C Wilde MBE" userId="effe1fc91cccb1d5" providerId="LiveId" clId="{52953467-E7BB-A146-A87D-2304E7E66E6B}" dt="2023-01-02T21:07:00.624" v="32994" actId="478"/>
          <ac:picMkLst>
            <pc:docMk/>
            <pc:sldMk cId="3827760274" sldId="317"/>
            <ac:picMk id="3" creationId="{F6B05A91-D574-5A9B-EA1D-3452977DE0F0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2" creationId="{1DF202AE-113E-4BD8-B122-C48E49F87DD8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5" creationId="{E4A55908-BDAB-AD87-FD65-34EC24E0D5F1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7" creationId="{C11EE3B7-C97E-28BD-7A73-7A05E1C28B1B}"/>
          </ac:picMkLst>
        </pc:picChg>
        <pc:picChg chg="add mod">
          <ac:chgData name="Stuart C Wilde MBE" userId="effe1fc91cccb1d5" providerId="LiveId" clId="{52953467-E7BB-A146-A87D-2304E7E66E6B}" dt="2023-01-03T10:56:15.308" v="34704" actId="1036"/>
          <ac:picMkLst>
            <pc:docMk/>
            <pc:sldMk cId="3827760274" sldId="317"/>
            <ac:picMk id="19" creationId="{089E5C93-7282-E8B0-1B13-4CD52D4ED80B}"/>
          </ac:picMkLst>
        </pc:picChg>
        <pc:cxnChg chg="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2" creationId="{9E51254B-3761-0561-40AE-FF52EEEC0EE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26" creationId="{B65BA5A6-AE1E-8F9E-D56F-96B0CC5B5B5B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0" creationId="{A5405932-6044-08E3-5B7E-1F05BA16CE5D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33" creationId="{CF3529BB-C26A-EF89-45FC-B0E0EDB7B271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5" creationId="{F6063957-FE45-93C3-07F8-549BB936A167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37" creationId="{B5ABF4AC-5F4E-EA41-0DF4-2D5E924469B5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1" creationId="{6D0ED72D-9147-1882-96FA-18475FEE65F2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3" creationId="{E10747ED-6103-ADF2-118B-6D1B9F2EBF9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45" creationId="{7291EB2B-9C21-DA94-C7F2-1F506C676216}"/>
          </ac:cxnSpMkLst>
        </pc:cxnChg>
        <pc:cxnChg chg="del mod">
          <ac:chgData name="Stuart C Wilde MBE" userId="effe1fc91cccb1d5" providerId="LiveId" clId="{52953467-E7BB-A146-A87D-2304E7E66E6B}" dt="2023-01-02T21:07:07.058" v="32995" actId="478"/>
          <ac:cxnSpMkLst>
            <pc:docMk/>
            <pc:sldMk cId="3827760274" sldId="317"/>
            <ac:cxnSpMk id="48" creationId="{28099E29-0C5A-D54A-FFC5-31469AD207A3}"/>
          </ac:cxnSpMkLst>
        </pc:cxnChg>
        <pc:cxnChg chg="add mod">
          <ac:chgData name="Stuart C Wilde MBE" userId="effe1fc91cccb1d5" providerId="LiveId" clId="{52953467-E7BB-A146-A87D-2304E7E66E6B}" dt="2023-01-03T10:56:15.308" v="34704" actId="1036"/>
          <ac:cxnSpMkLst>
            <pc:docMk/>
            <pc:sldMk cId="3827760274" sldId="317"/>
            <ac:cxnSpMk id="50" creationId="{1DEAA79D-8A5C-5F31-6A0E-718BBBE83344}"/>
          </ac:cxnSpMkLst>
        </pc:cxnChg>
      </pc:sldChg>
      <pc:sldChg chg="addSp delSp modSp add del mod">
        <pc:chgData name="Stuart C Wilde MBE" userId="effe1fc91cccb1d5" providerId="LiveId" clId="{52953467-E7BB-A146-A87D-2304E7E66E6B}" dt="2023-01-03T10:30:43.090" v="34132" actId="2696"/>
        <pc:sldMkLst>
          <pc:docMk/>
          <pc:sldMk cId="2000733698" sldId="318"/>
        </pc:sldMkLst>
        <pc:spChg chg="add mod">
          <ac:chgData name="Stuart C Wilde MBE" userId="effe1fc91cccb1d5" providerId="LiveId" clId="{52953467-E7BB-A146-A87D-2304E7E66E6B}" dt="2023-01-02T22:04:07.830" v="33943" actId="1076"/>
          <ac:spMkLst>
            <pc:docMk/>
            <pc:sldMk cId="2000733698" sldId="318"/>
            <ac:spMk id="2" creationId="{EFF70A60-1760-6F11-46FF-18FEB1260B95}"/>
          </ac:spMkLst>
        </pc:spChg>
        <pc:spChg chg="add mod">
          <ac:chgData name="Stuart C Wilde MBE" userId="effe1fc91cccb1d5" providerId="LiveId" clId="{52953467-E7BB-A146-A87D-2304E7E66E6B}" dt="2023-01-02T21:35:27.384" v="33668" actId="1076"/>
          <ac:spMkLst>
            <pc:docMk/>
            <pc:sldMk cId="2000733698" sldId="318"/>
            <ac:spMk id="5" creationId="{3287F738-4984-C5ED-F2BE-885CC664BB3E}"/>
          </ac:spMkLst>
        </pc:spChg>
        <pc:spChg chg="add mod">
          <ac:chgData name="Stuart C Wilde MBE" userId="effe1fc91cccb1d5" providerId="LiveId" clId="{52953467-E7BB-A146-A87D-2304E7E66E6B}" dt="2023-01-02T22:06:04.698" v="33993" actId="20577"/>
          <ac:spMkLst>
            <pc:docMk/>
            <pc:sldMk cId="2000733698" sldId="318"/>
            <ac:spMk id="6" creationId="{644C06D2-25BC-B178-1B06-C37E618EB882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7" creationId="{AB9F1984-8564-07BD-BDCA-07341B501D7C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0" creationId="{81BD5F03-74CE-01FB-9640-9F81FC7FB1D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1" creationId="{8C0C1F05-6DFE-047B-46B3-2670D4978B2F}"/>
          </ac:spMkLst>
        </pc:spChg>
        <pc:spChg chg="del">
          <ac:chgData name="Stuart C Wilde MBE" userId="effe1fc91cccb1d5" providerId="LiveId" clId="{52953467-E7BB-A146-A87D-2304E7E66E6B}" dt="2023-01-02T21:32:32.822" v="33647" actId="478"/>
          <ac:spMkLst>
            <pc:docMk/>
            <pc:sldMk cId="2000733698" sldId="318"/>
            <ac:spMk id="23" creationId="{C03FF2CD-85D0-0F8C-FF6C-D4A9F9914D24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4" creationId="{BEC22730-6AD2-2B66-1713-82942F5540E7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28" creationId="{011A53BF-930F-80EC-3563-0521DEF2D418}"/>
          </ac:spMkLst>
        </pc:spChg>
        <pc:spChg chg="mod">
          <ac:chgData name="Stuart C Wilde MBE" userId="effe1fc91cccb1d5" providerId="LiveId" clId="{52953467-E7BB-A146-A87D-2304E7E66E6B}" dt="2023-01-02T21:34:27.152" v="33662" actId="27636"/>
          <ac:spMkLst>
            <pc:docMk/>
            <pc:sldMk cId="2000733698" sldId="318"/>
            <ac:spMk id="29" creationId="{C5A8C257-B6E4-D850-0685-E36894744DCB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34" creationId="{003AE7BC-3DE8-7987-2FE6-3B5865142BBD}"/>
          </ac:spMkLst>
        </pc:spChg>
        <pc:spChg chg="del">
          <ac:chgData name="Stuart C Wilde MBE" userId="effe1fc91cccb1d5" providerId="LiveId" clId="{52953467-E7BB-A146-A87D-2304E7E66E6B}" dt="2023-01-02T21:32:35.655" v="33649" actId="478"/>
          <ac:spMkLst>
            <pc:docMk/>
            <pc:sldMk cId="2000733698" sldId="318"/>
            <ac:spMk id="36" creationId="{F33EAEEA-B142-E884-325E-47E007E696C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2" creationId="{1FC08CF7-8722-5046-84AF-0844E1501390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4" creationId="{D0FA3494-4EFB-1602-602F-0D8515132048}"/>
          </ac:spMkLst>
        </pc:spChg>
        <pc:spChg chg="del">
          <ac:chgData name="Stuart C Wilde MBE" userId="effe1fc91cccb1d5" providerId="LiveId" clId="{52953467-E7BB-A146-A87D-2304E7E66E6B}" dt="2023-01-02T21:32:29.720" v="33645" actId="478"/>
          <ac:spMkLst>
            <pc:docMk/>
            <pc:sldMk cId="2000733698" sldId="318"/>
            <ac:spMk id="49" creationId="{186BCA41-8BDB-F73A-A569-974FD2137013}"/>
          </ac:spMkLst>
        </pc:spChg>
        <pc:spChg chg="del">
          <ac:chgData name="Stuart C Wilde MBE" userId="effe1fc91cccb1d5" providerId="LiveId" clId="{52953467-E7BB-A146-A87D-2304E7E66E6B}" dt="2023-01-02T21:32:39.102" v="33650" actId="478"/>
          <ac:spMkLst>
            <pc:docMk/>
            <pc:sldMk cId="2000733698" sldId="318"/>
            <ac:spMk id="51" creationId="{A0CB5E58-7990-474C-0EC3-23FE7E38C271}"/>
          </ac:spMkLst>
        </pc:spChg>
        <pc:picChg chg="add mod">
          <ac:chgData name="Stuart C Wilde MBE" userId="effe1fc91cccb1d5" providerId="LiveId" clId="{52953467-E7BB-A146-A87D-2304E7E66E6B}" dt="2023-01-02T21:34:44.068" v="33663" actId="1076"/>
          <ac:picMkLst>
            <pc:docMk/>
            <pc:sldMk cId="2000733698" sldId="318"/>
            <ac:picMk id="3" creationId="{73959359-40D9-6824-C733-9E03ED013F55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2" creationId="{1DF202AE-113E-4BD8-B122-C48E49F87DD8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5" creationId="{E4A55908-BDAB-AD87-FD65-34EC24E0D5F1}"/>
          </ac:picMkLst>
        </pc:picChg>
        <pc:picChg chg="del">
          <ac:chgData name="Stuart C Wilde MBE" userId="effe1fc91cccb1d5" providerId="LiveId" clId="{52953467-E7BB-A146-A87D-2304E7E66E6B}" dt="2023-01-02T21:32:31.361" v="33646" actId="478"/>
          <ac:picMkLst>
            <pc:docMk/>
            <pc:sldMk cId="2000733698" sldId="318"/>
            <ac:picMk id="17" creationId="{C11EE3B7-C97E-28BD-7A73-7A05E1C28B1B}"/>
          </ac:picMkLst>
        </pc:picChg>
        <pc:picChg chg="del">
          <ac:chgData name="Stuart C Wilde MBE" userId="effe1fc91cccb1d5" providerId="LiveId" clId="{52953467-E7BB-A146-A87D-2304E7E66E6B}" dt="2023-01-02T21:32:29.720" v="33645" actId="478"/>
          <ac:picMkLst>
            <pc:docMk/>
            <pc:sldMk cId="2000733698" sldId="318"/>
            <ac:picMk id="19" creationId="{089E5C93-7282-E8B0-1B13-4CD52D4ED80B}"/>
          </ac:picMkLst>
        </pc:pic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2" creationId="{9E51254B-3761-0561-40AE-FF52EEEC0EE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26" creationId="{B65BA5A6-AE1E-8F9E-D56F-96B0CC5B5B5B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0" creationId="{A5405932-6044-08E3-5B7E-1F05BA16CE5D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35" creationId="{F6063957-FE45-93C3-07F8-549BB936A167}"/>
          </ac:cxnSpMkLst>
        </pc:cxnChg>
        <pc:cxnChg chg="del">
          <ac:chgData name="Stuart C Wilde MBE" userId="effe1fc91cccb1d5" providerId="LiveId" clId="{52953467-E7BB-A146-A87D-2304E7E66E6B}" dt="2023-01-02T21:32:34.055" v="33648" actId="478"/>
          <ac:cxnSpMkLst>
            <pc:docMk/>
            <pc:sldMk cId="2000733698" sldId="318"/>
            <ac:cxnSpMk id="37" creationId="{B5ABF4AC-5F4E-EA41-0DF4-2D5E924469B5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3" creationId="{E10747ED-6103-ADF2-118B-6D1B9F2EBF93}"/>
          </ac:cxnSpMkLst>
        </pc:cxnChg>
        <pc:cxnChg chg="del">
          <ac:chgData name="Stuart C Wilde MBE" userId="effe1fc91cccb1d5" providerId="LiveId" clId="{52953467-E7BB-A146-A87D-2304E7E66E6B}" dt="2023-01-02T21:32:29.720" v="33645" actId="478"/>
          <ac:cxnSpMkLst>
            <pc:docMk/>
            <pc:sldMk cId="2000733698" sldId="318"/>
            <ac:cxnSpMk id="45" creationId="{7291EB2B-9C21-DA94-C7F2-1F506C676216}"/>
          </ac:cxnSpMkLst>
        </pc:cxnChg>
        <pc:cxnChg chg="del">
          <ac:chgData name="Stuart C Wilde MBE" userId="effe1fc91cccb1d5" providerId="LiveId" clId="{52953467-E7BB-A146-A87D-2304E7E66E6B}" dt="2023-01-02T21:32:41.936" v="33651" actId="478"/>
          <ac:cxnSpMkLst>
            <pc:docMk/>
            <pc:sldMk cId="2000733698" sldId="318"/>
            <ac:cxnSpMk id="50" creationId="{1DEAA79D-8A5C-5F31-6A0E-718BBBE83344}"/>
          </ac:cxnSpMkLst>
        </pc:cxnChg>
      </pc:sldChg>
      <pc:sldChg chg="addSp delSp modSp add mod">
        <pc:chgData name="Stuart C Wilde MBE" userId="effe1fc91cccb1d5" providerId="LiveId" clId="{52953467-E7BB-A146-A87D-2304E7E66E6B}" dt="2023-01-03T11:14:49.430" v="35159" actId="20577"/>
        <pc:sldMkLst>
          <pc:docMk/>
          <pc:sldMk cId="3237196407" sldId="319"/>
        </pc:sldMkLst>
        <pc:spChg chg="del">
          <ac:chgData name="Stuart C Wilde MBE" userId="effe1fc91cccb1d5" providerId="LiveId" clId="{52953467-E7BB-A146-A87D-2304E7E66E6B}" dt="2023-01-03T10:35:04.603" v="34153" actId="478"/>
          <ac:spMkLst>
            <pc:docMk/>
            <pc:sldMk cId="3237196407" sldId="319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25.673" v="34115" actId="478"/>
          <ac:spMkLst>
            <pc:docMk/>
            <pc:sldMk cId="3237196407" sldId="319"/>
            <ac:spMk id="5" creationId="{3287F738-4984-C5ED-F2BE-885CC664BB3E}"/>
          </ac:spMkLst>
        </pc:spChg>
        <pc:spChg chg="del">
          <ac:chgData name="Stuart C Wilde MBE" userId="effe1fc91cccb1d5" providerId="LiveId" clId="{52953467-E7BB-A146-A87D-2304E7E66E6B}" dt="2023-01-03T10:35:00.723" v="34152" actId="478"/>
          <ac:spMkLst>
            <pc:docMk/>
            <pc:sldMk cId="3237196407" sldId="319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1:14:49.430" v="35159" actId="20577"/>
          <ac:spMkLst>
            <pc:docMk/>
            <pc:sldMk cId="3237196407" sldId="319"/>
            <ac:spMk id="16" creationId="{12FEFB77-A0A1-4484-1DD9-AE70CB94239B}"/>
          </ac:spMkLst>
        </pc:spChg>
        <pc:spChg chg="add del mod">
          <ac:chgData name="Stuart C Wilde MBE" userId="effe1fc91cccb1d5" providerId="LiveId" clId="{52953467-E7BB-A146-A87D-2304E7E66E6B}" dt="2023-01-03T11:11:18.111" v="35007" actId="478"/>
          <ac:spMkLst>
            <pc:docMk/>
            <pc:sldMk cId="3237196407" sldId="319"/>
            <ac:spMk id="21" creationId="{1F7069D9-801E-D078-7791-9CEAB099AA4A}"/>
          </ac:spMkLst>
        </pc:spChg>
        <pc:spChg chg="mod">
          <ac:chgData name="Stuart C Wilde MBE" userId="effe1fc91cccb1d5" providerId="LiveId" clId="{52953467-E7BB-A146-A87D-2304E7E66E6B}" dt="2023-01-03T11:10:14.792" v="34961" actId="27636"/>
          <ac:spMkLst>
            <pc:docMk/>
            <pc:sldMk cId="3237196407" sldId="319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30:24.623" v="34114" actId="478"/>
          <ac:picMkLst>
            <pc:docMk/>
            <pc:sldMk cId="3237196407" sldId="319"/>
            <ac:picMk id="3" creationId="{73959359-40D9-6824-C733-9E03ED013F55}"/>
          </ac:picMkLst>
        </pc:picChg>
        <pc:picChg chg="add del mod">
          <ac:chgData name="Stuart C Wilde MBE" userId="effe1fc91cccb1d5" providerId="LiveId" clId="{52953467-E7BB-A146-A87D-2304E7E66E6B}" dt="2023-01-03T10:34:06.892" v="34145" actId="478"/>
          <ac:picMkLst>
            <pc:docMk/>
            <pc:sldMk cId="3237196407" sldId="319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35:33.800" v="34156" actId="1076"/>
          <ac:picMkLst>
            <pc:docMk/>
            <pc:sldMk cId="3237196407" sldId="319"/>
            <ac:picMk id="15" creationId="{7ED28891-8ADD-9276-67CD-55D829400AA2}"/>
          </ac:picMkLst>
        </pc:picChg>
        <pc:cxnChg chg="add mod">
          <ac:chgData name="Stuart C Wilde MBE" userId="effe1fc91cccb1d5" providerId="LiveId" clId="{52953467-E7BB-A146-A87D-2304E7E66E6B}" dt="2023-01-03T11:14:33.818" v="35132" actId="20577"/>
          <ac:cxnSpMkLst>
            <pc:docMk/>
            <pc:sldMk cId="3237196407" sldId="319"/>
            <ac:cxnSpMk id="17" creationId="{BE208607-8918-4552-49E8-6D146893F414}"/>
          </ac:cxnSpMkLst>
        </pc:cxnChg>
      </pc:sldChg>
      <pc:sldChg chg="addSp delSp modSp add mod">
        <pc:chgData name="Stuart C Wilde MBE" userId="effe1fc91cccb1d5" providerId="LiveId" clId="{52953467-E7BB-A146-A87D-2304E7E66E6B}" dt="2023-01-03T10:56:37.404" v="34716" actId="27636"/>
        <pc:sldMkLst>
          <pc:docMk/>
          <pc:sldMk cId="3599701029" sldId="320"/>
        </pc:sldMkLst>
        <pc:spChg chg="del">
          <ac:chgData name="Stuart C Wilde MBE" userId="effe1fc91cccb1d5" providerId="LiveId" clId="{52953467-E7BB-A146-A87D-2304E7E66E6B}" dt="2023-01-03T10:30:57.778" v="34136" actId="478"/>
          <ac:spMkLst>
            <pc:docMk/>
            <pc:sldMk cId="3599701029" sldId="320"/>
            <ac:spMk id="2" creationId="{EFF70A60-1760-6F11-46FF-18FEB1260B95}"/>
          </ac:spMkLst>
        </pc:spChg>
        <pc:spChg chg="del">
          <ac:chgData name="Stuart C Wilde MBE" userId="effe1fc91cccb1d5" providerId="LiveId" clId="{52953467-E7BB-A146-A87D-2304E7E66E6B}" dt="2023-01-03T10:30:55.662" v="34135" actId="478"/>
          <ac:spMkLst>
            <pc:docMk/>
            <pc:sldMk cId="3599701029" sldId="320"/>
            <ac:spMk id="6" creationId="{644C06D2-25BC-B178-1B06-C37E618EB882}"/>
          </ac:spMkLst>
        </pc:spChg>
        <pc:spChg chg="add mod">
          <ac:chgData name="Stuart C Wilde MBE" userId="effe1fc91cccb1d5" providerId="LiveId" clId="{52953467-E7BB-A146-A87D-2304E7E66E6B}" dt="2023-01-03T10:46:59.661" v="34440" actId="1076"/>
          <ac:spMkLst>
            <pc:docMk/>
            <pc:sldMk cId="3599701029" sldId="320"/>
            <ac:spMk id="15" creationId="{2CC5F7AD-4B32-4CCA-BA36-6844352FF6BD}"/>
          </ac:spMkLst>
        </pc:spChg>
        <pc:spChg chg="add mod">
          <ac:chgData name="Stuart C Wilde MBE" userId="effe1fc91cccb1d5" providerId="LiveId" clId="{52953467-E7BB-A146-A87D-2304E7E66E6B}" dt="2023-01-03T10:45:37.346" v="34423" actId="1076"/>
          <ac:spMkLst>
            <pc:docMk/>
            <pc:sldMk cId="3599701029" sldId="320"/>
            <ac:spMk id="16" creationId="{DC7D78AB-FBB2-37CE-3EEB-9C529F2E88A7}"/>
          </ac:spMkLst>
        </pc:spChg>
        <pc:spChg chg="add mod">
          <ac:chgData name="Stuart C Wilde MBE" userId="effe1fc91cccb1d5" providerId="LiveId" clId="{52953467-E7BB-A146-A87D-2304E7E66E6B}" dt="2023-01-03T10:46:40.705" v="34438" actId="1036"/>
          <ac:spMkLst>
            <pc:docMk/>
            <pc:sldMk cId="3599701029" sldId="320"/>
            <ac:spMk id="17" creationId="{0E7E2405-F4DD-4FD1-4385-95E79C3EC430}"/>
          </ac:spMkLst>
        </pc:spChg>
        <pc:spChg chg="add mod">
          <ac:chgData name="Stuart C Wilde MBE" userId="effe1fc91cccb1d5" providerId="LiveId" clId="{52953467-E7BB-A146-A87D-2304E7E66E6B}" dt="2023-01-03T10:46:07.362" v="34427" actId="1076"/>
          <ac:spMkLst>
            <pc:docMk/>
            <pc:sldMk cId="3599701029" sldId="320"/>
            <ac:spMk id="18" creationId="{924C77FB-2BA5-994C-9472-3118FCF0A0A0}"/>
          </ac:spMkLst>
        </pc:spChg>
        <pc:spChg chg="add mod">
          <ac:chgData name="Stuart C Wilde MBE" userId="effe1fc91cccb1d5" providerId="LiveId" clId="{52953467-E7BB-A146-A87D-2304E7E66E6B}" dt="2023-01-03T10:51:01.218" v="34601" actId="20577"/>
          <ac:spMkLst>
            <pc:docMk/>
            <pc:sldMk cId="3599701029" sldId="320"/>
            <ac:spMk id="19" creationId="{13C4B059-49ED-9C5D-1586-13D378C0DA92}"/>
          </ac:spMkLst>
        </pc:spChg>
        <pc:spChg chg="add mod">
          <ac:chgData name="Stuart C Wilde MBE" userId="effe1fc91cccb1d5" providerId="LiveId" clId="{52953467-E7BB-A146-A87D-2304E7E66E6B}" dt="2023-01-03T10:45:24.995" v="34421" actId="1076"/>
          <ac:spMkLst>
            <pc:docMk/>
            <pc:sldMk cId="3599701029" sldId="320"/>
            <ac:spMk id="20" creationId="{41C9A54E-2D95-6615-2E7C-33D070907381}"/>
          </ac:spMkLst>
        </pc:spChg>
        <pc:spChg chg="add mod">
          <ac:chgData name="Stuart C Wilde MBE" userId="effe1fc91cccb1d5" providerId="LiveId" clId="{52953467-E7BB-A146-A87D-2304E7E66E6B}" dt="2023-01-03T10:46:21.888" v="34428" actId="1076"/>
          <ac:spMkLst>
            <pc:docMk/>
            <pc:sldMk cId="3599701029" sldId="320"/>
            <ac:spMk id="21" creationId="{9A9D0999-C764-B13E-5B13-0BDA610D8FAF}"/>
          </ac:spMkLst>
        </pc:spChg>
        <pc:spChg chg="add mod">
          <ac:chgData name="Stuart C Wilde MBE" userId="effe1fc91cccb1d5" providerId="LiveId" clId="{52953467-E7BB-A146-A87D-2304E7E66E6B}" dt="2023-01-03T10:46:02.229" v="34426" actId="1076"/>
          <ac:spMkLst>
            <pc:docMk/>
            <pc:sldMk cId="3599701029" sldId="320"/>
            <ac:spMk id="22" creationId="{C5E69544-725A-C2AA-CD73-A64F8CFFC097}"/>
          </ac:spMkLst>
        </pc:spChg>
        <pc:spChg chg="mod">
          <ac:chgData name="Stuart C Wilde MBE" userId="effe1fc91cccb1d5" providerId="LiveId" clId="{52953467-E7BB-A146-A87D-2304E7E66E6B}" dt="2023-01-03T10:56:37.404" v="34716" actId="27636"/>
          <ac:spMkLst>
            <pc:docMk/>
            <pc:sldMk cId="3599701029" sldId="320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3T10:44:25.206" v="34413" actId="478"/>
          <ac:picMkLst>
            <pc:docMk/>
            <pc:sldMk cId="3599701029" sldId="320"/>
            <ac:picMk id="5" creationId="{3D64D4D5-084F-C4E9-D636-2C0DC601C055}"/>
          </ac:picMkLst>
        </pc:picChg>
        <pc:picChg chg="del">
          <ac:chgData name="Stuart C Wilde MBE" userId="effe1fc91cccb1d5" providerId="LiveId" clId="{52953467-E7BB-A146-A87D-2304E7E66E6B}" dt="2023-01-03T10:30:54.037" v="34134" actId="478"/>
          <ac:picMkLst>
            <pc:docMk/>
            <pc:sldMk cId="3599701029" sldId="320"/>
            <ac:picMk id="12" creationId="{BE54B38A-5EAD-F805-1556-F7DDD346ACAD}"/>
          </ac:picMkLst>
        </pc:picChg>
        <pc:picChg chg="add mod">
          <ac:chgData name="Stuart C Wilde MBE" userId="effe1fc91cccb1d5" providerId="LiveId" clId="{52953467-E7BB-A146-A87D-2304E7E66E6B}" dt="2023-01-03T10:45:04.731" v="34420" actId="1582"/>
          <ac:picMkLst>
            <pc:docMk/>
            <pc:sldMk cId="3599701029" sldId="320"/>
            <ac:picMk id="13" creationId="{81E0BA0B-895C-EE97-ED8A-6D487D080983}"/>
          </ac:picMkLst>
        </pc:picChg>
        <pc:cxnChg chg="add mod">
          <ac:chgData name="Stuart C Wilde MBE" userId="effe1fc91cccb1d5" providerId="LiveId" clId="{52953467-E7BB-A146-A87D-2304E7E66E6B}" dt="2023-01-03T10:50:59.869" v="34596" actId="20577"/>
          <ac:cxnSpMkLst>
            <pc:docMk/>
            <pc:sldMk cId="3599701029" sldId="320"/>
            <ac:cxnSpMk id="23" creationId="{34D6D937-97F0-EAA2-820A-F0D65839CADA}"/>
          </ac:cxnSpMkLst>
        </pc:cxnChg>
        <pc:cxnChg chg="add mod">
          <ac:chgData name="Stuart C Wilde MBE" userId="effe1fc91cccb1d5" providerId="LiveId" clId="{52953467-E7BB-A146-A87D-2304E7E66E6B}" dt="2023-01-03T10:45:31.762" v="34422" actId="14100"/>
          <ac:cxnSpMkLst>
            <pc:docMk/>
            <pc:sldMk cId="3599701029" sldId="320"/>
            <ac:cxnSpMk id="24" creationId="{47F55628-DB3A-6533-D206-C5554606F616}"/>
          </ac:cxnSpMkLst>
        </pc:cxnChg>
        <pc:cxnChg chg="add mod">
          <ac:chgData name="Stuart C Wilde MBE" userId="effe1fc91cccb1d5" providerId="LiveId" clId="{52953467-E7BB-A146-A87D-2304E7E66E6B}" dt="2023-01-03T10:46:31.779" v="34429" actId="14100"/>
          <ac:cxnSpMkLst>
            <pc:docMk/>
            <pc:sldMk cId="3599701029" sldId="320"/>
            <ac:cxnSpMk id="26" creationId="{22DE063A-5B29-4EA3-5CB9-55215A3E966A}"/>
          </ac:cxnSpMkLst>
        </pc:cxnChg>
        <pc:cxnChg chg="add mod">
          <ac:chgData name="Stuart C Wilde MBE" userId="effe1fc91cccb1d5" providerId="LiveId" clId="{52953467-E7BB-A146-A87D-2304E7E66E6B}" dt="2023-01-03T10:46:48.158" v="34439" actId="14100"/>
          <ac:cxnSpMkLst>
            <pc:docMk/>
            <pc:sldMk cId="3599701029" sldId="320"/>
            <ac:cxnSpMk id="27" creationId="{9603EECA-C5C1-DD17-5E66-B525C5AF7B3A}"/>
          </ac:cxnSpMkLst>
        </pc:cxnChg>
      </pc:sldChg>
      <pc:sldChg chg="add del ord">
        <pc:chgData name="Stuart C Wilde MBE" userId="effe1fc91cccb1d5" providerId="LiveId" clId="{52953467-E7BB-A146-A87D-2304E7E66E6B}" dt="2023-01-03T11:22:43.488" v="35330" actId="2696"/>
        <pc:sldMkLst>
          <pc:docMk/>
          <pc:sldMk cId="1093943068" sldId="321"/>
        </pc:sldMkLst>
      </pc:sldChg>
      <pc:sldChg chg="add del">
        <pc:chgData name="Stuart C Wilde MBE" userId="effe1fc91cccb1d5" providerId="LiveId" clId="{52953467-E7BB-A146-A87D-2304E7E66E6B}" dt="2023-01-03T10:47:45.049" v="34446" actId="2696"/>
        <pc:sldMkLst>
          <pc:docMk/>
          <pc:sldMk cId="2598418927" sldId="322"/>
        </pc:sldMkLst>
      </pc:sldChg>
      <pc:sldChg chg="addSp delSp modSp add mod">
        <pc:chgData name="Stuart C Wilde MBE" userId="effe1fc91cccb1d5" providerId="LiveId" clId="{52953467-E7BB-A146-A87D-2304E7E66E6B}" dt="2023-01-03T10:59:54.724" v="34818" actId="1037"/>
        <pc:sldMkLst>
          <pc:docMk/>
          <pc:sldMk cId="2537090292" sldId="323"/>
        </pc:sldMkLst>
        <pc:spChg chg="add del mod">
          <ac:chgData name="Stuart C Wilde MBE" userId="effe1fc91cccb1d5" providerId="LiveId" clId="{52953467-E7BB-A146-A87D-2304E7E66E6B}" dt="2023-01-03T10:59:25.988" v="34748" actId="478"/>
          <ac:spMkLst>
            <pc:docMk/>
            <pc:sldMk cId="2537090292" sldId="323"/>
            <ac:spMk id="2" creationId="{08208EF1-FC47-7E02-A1E4-5255D00DA111}"/>
          </ac:spMkLst>
        </pc:spChg>
        <pc:spChg chg="mod">
          <ac:chgData name="Stuart C Wilde MBE" userId="effe1fc91cccb1d5" providerId="LiveId" clId="{52953467-E7BB-A146-A87D-2304E7E66E6B}" dt="2023-01-03T10:59:54.724" v="34818" actId="1037"/>
          <ac:spMkLst>
            <pc:docMk/>
            <pc:sldMk cId="2537090292" sldId="323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3T10:56:47.742" v="34718" actId="20577"/>
          <ac:spMkLst>
            <pc:docMk/>
            <pc:sldMk cId="2537090292" sldId="323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0:58:28.270" v="34731" actId="478"/>
          <ac:picMkLst>
            <pc:docMk/>
            <pc:sldMk cId="2537090292" sldId="323"/>
            <ac:picMk id="3" creationId="{71BD52FF-B830-25FE-3055-ECE70EBDBC66}"/>
          </ac:picMkLst>
        </pc:picChg>
        <pc:picChg chg="add mod">
          <ac:chgData name="Stuart C Wilde MBE" userId="effe1fc91cccb1d5" providerId="LiveId" clId="{52953467-E7BB-A146-A87D-2304E7E66E6B}" dt="2023-01-03T10:59:54.724" v="34818" actId="1037"/>
          <ac:picMkLst>
            <pc:docMk/>
            <pc:sldMk cId="2537090292" sldId="323"/>
            <ac:picMk id="7" creationId="{720D2D1E-BCA7-A558-94DE-EEC17904025E}"/>
          </ac:picMkLst>
        </pc:picChg>
        <pc:cxnChg chg="mod">
          <ac:chgData name="Stuart C Wilde MBE" userId="effe1fc91cccb1d5" providerId="LiveId" clId="{52953467-E7BB-A146-A87D-2304E7E66E6B}" dt="2023-01-03T10:59:54.724" v="34818" actId="1037"/>
          <ac:cxnSpMkLst>
            <pc:docMk/>
            <pc:sldMk cId="2537090292" sldId="323"/>
            <ac:cxnSpMk id="12" creationId="{E6372663-7E54-9497-0583-DA95CB2376F3}"/>
          </ac:cxnSpMkLst>
        </pc:cxnChg>
      </pc:sldChg>
      <pc:sldChg chg="addSp delSp modSp add mod">
        <pc:chgData name="Stuart C Wilde MBE" userId="effe1fc91cccb1d5" providerId="LiveId" clId="{52953467-E7BB-A146-A87D-2304E7E66E6B}" dt="2023-01-03T11:10:03.017" v="34951" actId="20577"/>
        <pc:sldMkLst>
          <pc:docMk/>
          <pc:sldMk cId="2118153139" sldId="324"/>
        </pc:sldMkLst>
        <pc:spChg chg="add del mod">
          <ac:chgData name="Stuart C Wilde MBE" userId="effe1fc91cccb1d5" providerId="LiveId" clId="{52953467-E7BB-A146-A87D-2304E7E66E6B}" dt="2023-01-03T11:02:54.157" v="34849" actId="478"/>
          <ac:spMkLst>
            <pc:docMk/>
            <pc:sldMk cId="2118153139" sldId="324"/>
            <ac:spMk id="2" creationId="{27612C0F-EA18-9686-A51E-467A0EE463F3}"/>
          </ac:spMkLst>
        </pc:spChg>
        <pc:spChg chg="mod">
          <ac:chgData name="Stuart C Wilde MBE" userId="effe1fc91cccb1d5" providerId="LiveId" clId="{52953467-E7BB-A146-A87D-2304E7E66E6B}" dt="2023-01-03T11:10:03.017" v="34951" actId="20577"/>
          <ac:spMkLst>
            <pc:docMk/>
            <pc:sldMk cId="2118153139" sldId="324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1:44.084" v="34831" actId="478"/>
          <ac:picMkLst>
            <pc:docMk/>
            <pc:sldMk cId="2118153139" sldId="324"/>
            <ac:picMk id="5" creationId="{E0135A32-3B39-3C86-87B1-A53BB58FBD74}"/>
          </ac:picMkLst>
        </pc:picChg>
        <pc:picChg chg="add mod">
          <ac:chgData name="Stuart C Wilde MBE" userId="effe1fc91cccb1d5" providerId="LiveId" clId="{52953467-E7BB-A146-A87D-2304E7E66E6B}" dt="2023-01-03T11:02:12.893" v="34843" actId="1076"/>
          <ac:picMkLst>
            <pc:docMk/>
            <pc:sldMk cId="2118153139" sldId="324"/>
            <ac:picMk id="7" creationId="{3914CF70-9D01-06B2-C058-27B3D5776842}"/>
          </ac:picMkLst>
        </pc:picChg>
        <pc:cxnChg chg="mod">
          <ac:chgData name="Stuart C Wilde MBE" userId="effe1fc91cccb1d5" providerId="LiveId" clId="{52953467-E7BB-A146-A87D-2304E7E66E6B}" dt="2023-01-03T11:02:37.942" v="34846" actId="14100"/>
          <ac:cxnSpMkLst>
            <pc:docMk/>
            <pc:sldMk cId="2118153139" sldId="324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3T11:02:23.989" v="34845" actId="14100"/>
          <ac:cxnSpMkLst>
            <pc:docMk/>
            <pc:sldMk cId="2118153139" sldId="324"/>
            <ac:cxnSpMk id="13" creationId="{8E4F7917-2B6F-781D-8E8E-4C14CD2C69B3}"/>
          </ac:cxnSpMkLst>
        </pc:cxnChg>
      </pc:sldChg>
      <pc:sldChg chg="addSp delSp modSp add mod">
        <pc:chgData name="Stuart C Wilde MBE" userId="effe1fc91cccb1d5" providerId="LiveId" clId="{52953467-E7BB-A146-A87D-2304E7E66E6B}" dt="2023-01-05T15:58:29.102" v="35787" actId="478"/>
        <pc:sldMkLst>
          <pc:docMk/>
          <pc:sldMk cId="2415690415" sldId="325"/>
        </pc:sldMkLst>
        <pc:spChg chg="add del mod">
          <ac:chgData name="Stuart C Wilde MBE" userId="effe1fc91cccb1d5" providerId="LiveId" clId="{52953467-E7BB-A146-A87D-2304E7E66E6B}" dt="2023-01-03T11:08:21.109" v="34902" actId="478"/>
          <ac:spMkLst>
            <pc:docMk/>
            <pc:sldMk cId="2415690415" sldId="325"/>
            <ac:spMk id="2" creationId="{24799132-718F-DE79-31E9-8CC910BEBB73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5" creationId="{D313B760-E64A-111C-C69E-476F63AA4FF2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6" creationId="{067641E6-0FF8-1142-553C-19C235E7274A}"/>
          </ac:spMkLst>
        </pc:spChg>
        <pc:spChg chg="add del mod">
          <ac:chgData name="Stuart C Wilde MBE" userId="effe1fc91cccb1d5" providerId="LiveId" clId="{52953467-E7BB-A146-A87D-2304E7E66E6B}" dt="2023-01-05T15:58:29.102" v="35787" actId="478"/>
          <ac:spMkLst>
            <pc:docMk/>
            <pc:sldMk cId="2415690415" sldId="325"/>
            <ac:spMk id="16" creationId="{E5DD5417-8C11-EEA4-D9FD-41A2D84D28EA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7" creationId="{D30BA747-2678-2520-BC50-7D53527ADF5E}"/>
          </ac:spMkLst>
        </pc:spChg>
        <pc:spChg chg="mod">
          <ac:chgData name="Stuart C Wilde MBE" userId="effe1fc91cccb1d5" providerId="LiveId" clId="{52953467-E7BB-A146-A87D-2304E7E66E6B}" dt="2023-01-05T12:43:25.871" v="35568" actId="1038"/>
          <ac:spMkLst>
            <pc:docMk/>
            <pc:sldMk cId="2415690415" sldId="325"/>
            <ac:spMk id="18" creationId="{CD827E9D-BAFE-7203-0502-A37BC591FD03}"/>
          </ac:spMkLst>
        </pc:spChg>
        <pc:spChg chg="mod">
          <ac:chgData name="Stuart C Wilde MBE" userId="effe1fc91cccb1d5" providerId="LiveId" clId="{52953467-E7BB-A146-A87D-2304E7E66E6B}" dt="2023-01-03T11:10:08.354" v="34955" actId="20577"/>
          <ac:spMkLst>
            <pc:docMk/>
            <pc:sldMk cId="2415690415" sldId="325"/>
            <ac:spMk id="29" creationId="{C5A8C257-B6E4-D850-0685-E36894744DCB}"/>
          </ac:spMkLst>
        </pc:spChg>
        <pc:picChg chg="del">
          <ac:chgData name="Stuart C Wilde MBE" userId="effe1fc91cccb1d5" providerId="LiveId" clId="{52953467-E7BB-A146-A87D-2304E7E66E6B}" dt="2023-01-03T11:05:39.093" v="34855" actId="478"/>
          <ac:picMkLst>
            <pc:docMk/>
            <pc:sldMk cId="2415690415" sldId="325"/>
            <ac:picMk id="3" creationId="{837A3646-228D-C3D1-00AF-546686DDFB8F}"/>
          </ac:picMkLst>
        </pc:picChg>
        <pc:picChg chg="add mod modCrop">
          <ac:chgData name="Stuart C Wilde MBE" userId="effe1fc91cccb1d5" providerId="LiveId" clId="{52953467-E7BB-A146-A87D-2304E7E66E6B}" dt="2023-01-05T12:43:25.871" v="35568" actId="1038"/>
          <ac:picMkLst>
            <pc:docMk/>
            <pc:sldMk cId="2415690415" sldId="325"/>
            <ac:picMk id="3" creationId="{FEAB75D0-7800-3832-756E-C252E953B254}"/>
          </ac:picMkLst>
        </pc:picChg>
        <pc:picChg chg="add del mod">
          <ac:chgData name="Stuart C Wilde MBE" userId="effe1fc91cccb1d5" providerId="LiveId" clId="{52953467-E7BB-A146-A87D-2304E7E66E6B}" dt="2023-01-05T12:13:51.751" v="35496" actId="478"/>
          <ac:picMkLst>
            <pc:docMk/>
            <pc:sldMk cId="2415690415" sldId="325"/>
            <ac:picMk id="15" creationId="{88EC4F13-FF82-AC4C-8734-E773C93FCE7B}"/>
          </ac:picMkLst>
        </pc:pic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2" creationId="{E6372663-7E54-9497-0583-DA95CB2376F3}"/>
          </ac:cxnSpMkLst>
        </pc:cxnChg>
        <pc:cxnChg chg="mod">
          <ac:chgData name="Stuart C Wilde MBE" userId="effe1fc91cccb1d5" providerId="LiveId" clId="{52953467-E7BB-A146-A87D-2304E7E66E6B}" dt="2023-01-05T12:43:25.871" v="35568" actId="1038"/>
          <ac:cxnSpMkLst>
            <pc:docMk/>
            <pc:sldMk cId="2415690415" sldId="325"/>
            <ac:cxnSpMk id="13" creationId="{8E4F7917-2B6F-781D-8E8E-4C14CD2C69B3}"/>
          </ac:cxnSpMkLst>
        </pc:cxnChg>
      </pc:sldChg>
      <pc:sldChg chg="add del">
        <pc:chgData name="Stuart C Wilde MBE" userId="effe1fc91cccb1d5" providerId="LiveId" clId="{52953467-E7BB-A146-A87D-2304E7E66E6B}" dt="2023-01-03T10:35:20.563" v="34155" actId="2696"/>
        <pc:sldMkLst>
          <pc:docMk/>
          <pc:sldMk cId="494043160" sldId="326"/>
        </pc:sldMkLst>
      </pc:sldChg>
      <pc:sldChg chg="addSp delSp modSp add mod">
        <pc:chgData name="Stuart C Wilde MBE" userId="effe1fc91cccb1d5" providerId="LiveId" clId="{52953467-E7BB-A146-A87D-2304E7E66E6B}" dt="2023-01-05T19:48:00.309" v="35852" actId="2085"/>
        <pc:sldMkLst>
          <pc:docMk/>
          <pc:sldMk cId="2547039009" sldId="326"/>
        </pc:sldMkLst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6:20.877" v="35792" actId="478"/>
          <ac:spMkLst>
            <pc:docMk/>
            <pc:sldMk cId="2547039009" sldId="326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6:53.855" v="35797" actId="20577"/>
          <ac:spMkLst>
            <pc:docMk/>
            <pc:sldMk cId="2547039009" sldId="326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8:00.309" v="35852" actId="2085"/>
          <ac:picMkLst>
            <pc:docMk/>
            <pc:sldMk cId="2547039009" sldId="326"/>
            <ac:picMk id="2" creationId="{8785B16E-DEF7-F2E3-9ECA-AE66CE83137D}"/>
          </ac:picMkLst>
        </pc:picChg>
        <pc:picChg chg="add del mod">
          <ac:chgData name="Stuart C Wilde MBE" userId="effe1fc91cccb1d5" providerId="LiveId" clId="{52953467-E7BB-A146-A87D-2304E7E66E6B}" dt="2023-01-05T19:43:54.614" v="35835" actId="478"/>
          <ac:picMkLst>
            <pc:docMk/>
            <pc:sldMk cId="2547039009" sldId="326"/>
            <ac:picMk id="3" creationId="{322D8D8E-68D0-9F7A-9FC7-57BE44DE5749}"/>
          </ac:picMkLst>
        </pc:pic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6:20.877" v="35792" actId="478"/>
          <ac:cxnSpMkLst>
            <pc:docMk/>
            <pc:sldMk cId="2547039009" sldId="326"/>
            <ac:cxnSpMk id="29" creationId="{863CD5CC-31AA-5055-EFF3-E20E66080A85}"/>
          </ac:cxnSpMkLst>
        </pc:cxnChg>
      </pc:sldChg>
      <pc:sldChg chg="addSp delSp modSp new del mod">
        <pc:chgData name="Stuart C Wilde MBE" userId="effe1fc91cccb1d5" providerId="LiveId" clId="{52953467-E7BB-A146-A87D-2304E7E66E6B}" dt="2023-01-05T14:34:21.489" v="35783" actId="2696"/>
        <pc:sldMkLst>
          <pc:docMk/>
          <pc:sldMk cId="4243003679" sldId="326"/>
        </pc:sldMkLst>
        <pc:spChg chg="del">
          <ac:chgData name="Stuart C Wilde MBE" userId="effe1fc91cccb1d5" providerId="LiveId" clId="{52953467-E7BB-A146-A87D-2304E7E66E6B}" dt="2023-01-05T13:57:40.620" v="35601" actId="478"/>
          <ac:spMkLst>
            <pc:docMk/>
            <pc:sldMk cId="4243003679" sldId="326"/>
            <ac:spMk id="2" creationId="{03F4946A-7A7B-C17A-DCC6-D418B9C0E0A3}"/>
          </ac:spMkLst>
        </pc:spChg>
        <pc:spChg chg="del">
          <ac:chgData name="Stuart C Wilde MBE" userId="effe1fc91cccb1d5" providerId="LiveId" clId="{52953467-E7BB-A146-A87D-2304E7E66E6B}" dt="2023-01-05T12:50:57.605" v="35570" actId="931"/>
          <ac:spMkLst>
            <pc:docMk/>
            <pc:sldMk cId="4243003679" sldId="326"/>
            <ac:spMk id="3" creationId="{16A9D4DF-5F47-14E5-FA53-56FA561ABAA7}"/>
          </ac:spMkLst>
        </pc:spChg>
        <pc:spChg chg="add del mod">
          <ac:chgData name="Stuart C Wilde MBE" userId="effe1fc91cccb1d5" providerId="LiveId" clId="{52953467-E7BB-A146-A87D-2304E7E66E6B}" dt="2023-01-05T13:57:42.159" v="35602" actId="478"/>
          <ac:spMkLst>
            <pc:docMk/>
            <pc:sldMk cId="4243003679" sldId="326"/>
            <ac:spMk id="4" creationId="{A71A1151-0FA2-17D7-B1FC-9418F11C158C}"/>
          </ac:spMkLst>
        </pc:spChg>
        <pc:spChg chg="add del mod">
          <ac:chgData name="Stuart C Wilde MBE" userId="effe1fc91cccb1d5" providerId="LiveId" clId="{52953467-E7BB-A146-A87D-2304E7E66E6B}" dt="2023-01-05T12:53:10.272" v="35582" actId="931"/>
          <ac:spMkLst>
            <pc:docMk/>
            <pc:sldMk cId="4243003679" sldId="326"/>
            <ac:spMk id="7" creationId="{27D4BF6C-7444-D49C-7D59-9BAD87B4FF2D}"/>
          </ac:spMkLst>
        </pc:spChg>
        <pc:picChg chg="add del mod modCrop">
          <ac:chgData name="Stuart C Wilde MBE" userId="effe1fc91cccb1d5" providerId="LiveId" clId="{52953467-E7BB-A146-A87D-2304E7E66E6B}" dt="2023-01-05T12:52:00.924" v="35581" actId="478"/>
          <ac:picMkLst>
            <pc:docMk/>
            <pc:sldMk cId="4243003679" sldId="326"/>
            <ac:picMk id="5" creationId="{462E7A1B-115C-12FA-4FF3-8407981556A0}"/>
          </ac:picMkLst>
        </pc:picChg>
        <pc:picChg chg="add del mod">
          <ac:chgData name="Stuart C Wilde MBE" userId="effe1fc91cccb1d5" providerId="LiveId" clId="{52953467-E7BB-A146-A87D-2304E7E66E6B}" dt="2023-01-05T13:58:06.127" v="35607" actId="478"/>
          <ac:picMkLst>
            <pc:docMk/>
            <pc:sldMk cId="4243003679" sldId="326"/>
            <ac:picMk id="6" creationId="{0082F338-2218-F7CE-D442-E516A69E0845}"/>
          </ac:picMkLst>
        </pc:picChg>
        <pc:picChg chg="add del mod">
          <ac:chgData name="Stuart C Wilde MBE" userId="effe1fc91cccb1d5" providerId="LiveId" clId="{52953467-E7BB-A146-A87D-2304E7E66E6B}" dt="2023-01-05T14:05:59.102" v="35674" actId="478"/>
          <ac:picMkLst>
            <pc:docMk/>
            <pc:sldMk cId="4243003679" sldId="326"/>
            <ac:picMk id="8" creationId="{A639FE89-5E98-0286-CF2C-00FFD25CC3A7}"/>
          </ac:picMkLst>
        </pc:picChg>
        <pc:picChg chg="add del mod modCrop">
          <ac:chgData name="Stuart C Wilde MBE" userId="effe1fc91cccb1d5" providerId="LiveId" clId="{52953467-E7BB-A146-A87D-2304E7E66E6B}" dt="2023-01-05T13:57:37.732" v="35600" actId="478"/>
          <ac:picMkLst>
            <pc:docMk/>
            <pc:sldMk cId="4243003679" sldId="326"/>
            <ac:picMk id="9" creationId="{1169AD4C-0953-349F-ADEE-9E11429125D2}"/>
          </ac:picMkLst>
        </pc:picChg>
        <pc:picChg chg="add del mod">
          <ac:chgData name="Stuart C Wilde MBE" userId="effe1fc91cccb1d5" providerId="LiveId" clId="{52953467-E7BB-A146-A87D-2304E7E66E6B}" dt="2023-01-05T14:00:37.031" v="35624" actId="478"/>
          <ac:picMkLst>
            <pc:docMk/>
            <pc:sldMk cId="4243003679" sldId="326"/>
            <ac:picMk id="10" creationId="{778C37D7-E61D-F242-4C71-BACF642565DC}"/>
          </ac:picMkLst>
        </pc:picChg>
        <pc:picChg chg="add mod">
          <ac:chgData name="Stuart C Wilde MBE" userId="effe1fc91cccb1d5" providerId="LiveId" clId="{52953467-E7BB-A146-A87D-2304E7E66E6B}" dt="2023-01-05T14:10:43.185" v="35739" actId="1076"/>
          <ac:picMkLst>
            <pc:docMk/>
            <pc:sldMk cId="4243003679" sldId="326"/>
            <ac:picMk id="12" creationId="{08BDD8BB-6811-D7E6-99CB-7316D47E04D7}"/>
          </ac:picMkLst>
        </pc:picChg>
      </pc:sldChg>
      <pc:sldChg chg="addSp delSp modSp add mod">
        <pc:chgData name="Stuart C Wilde MBE" userId="effe1fc91cccb1d5" providerId="LiveId" clId="{52953467-E7BB-A146-A87D-2304E7E66E6B}" dt="2023-01-05T19:47:54.377" v="35851" actId="2085"/>
        <pc:sldMkLst>
          <pc:docMk/>
          <pc:sldMk cId="3323068216" sldId="327"/>
        </pc:sldMkLst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2" creationId="{944108C4-791C-7ABC-846B-850E3EF65086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6" creationId="{E7203D45-5FA9-9CB9-A286-224C45F1C247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7" creationId="{6556937C-0823-42B5-2BBE-8DBE36431DDA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2" creationId="{4C0DB8A2-72F0-B9B9-F747-46880E0D0B42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3" creationId="{14057341-519D-23C8-4A61-A767472FA94E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5" creationId="{B97E2108-28B3-9FD1-0721-DA337A195D1C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6" creationId="{E651A32C-61D1-5C2F-AC5A-95F9C95C7DE3}"/>
          </ac:spMkLst>
        </pc:spChg>
        <pc:spChg chg="del">
          <ac:chgData name="Stuart C Wilde MBE" userId="effe1fc91cccb1d5" providerId="LiveId" clId="{52953467-E7BB-A146-A87D-2304E7E66E6B}" dt="2023-01-05T16:38:31.741" v="35799" actId="478"/>
          <ac:spMkLst>
            <pc:docMk/>
            <pc:sldMk cId="3323068216" sldId="327"/>
            <ac:spMk id="17" creationId="{248122A6-CE30-5E4D-345E-2575E309A899}"/>
          </ac:spMkLst>
        </pc:spChg>
        <pc:spChg chg="mod">
          <ac:chgData name="Stuart C Wilde MBE" userId="effe1fc91cccb1d5" providerId="LiveId" clId="{52953467-E7BB-A146-A87D-2304E7E66E6B}" dt="2023-01-05T16:38:34.901" v="35801" actId="20577"/>
          <ac:spMkLst>
            <pc:docMk/>
            <pc:sldMk cId="3323068216" sldId="327"/>
            <ac:spMk id="45" creationId="{FBB4BAC0-F083-5E88-E4A7-A64FD6C30060}"/>
          </ac:spMkLst>
        </pc:spChg>
        <pc:picChg chg="add mod">
          <ac:chgData name="Stuart C Wilde MBE" userId="effe1fc91cccb1d5" providerId="LiveId" clId="{52953467-E7BB-A146-A87D-2304E7E66E6B}" dt="2023-01-05T19:47:54.377" v="35851" actId="2085"/>
          <ac:picMkLst>
            <pc:docMk/>
            <pc:sldMk cId="3323068216" sldId="327"/>
            <ac:picMk id="2" creationId="{F81642D2-703B-726D-31B1-DED5D65C74A7}"/>
          </ac:picMkLst>
        </pc:pic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7" creationId="{EE0623CE-DB50-86B1-3D70-B4061C53F90B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8" creationId="{15DF648F-EF37-6FD5-4494-24660713F730}"/>
          </ac:cxnSpMkLst>
        </pc:cxnChg>
        <pc:cxnChg chg="del mod">
          <ac:chgData name="Stuart C Wilde MBE" userId="effe1fc91cccb1d5" providerId="LiveId" clId="{52953467-E7BB-A146-A87D-2304E7E66E6B}" dt="2023-01-05T16:38:31.741" v="35799" actId="478"/>
          <ac:cxnSpMkLst>
            <pc:docMk/>
            <pc:sldMk cId="3323068216" sldId="327"/>
            <ac:cxnSpMk id="29" creationId="{863CD5CC-31AA-5055-EFF3-E20E66080A85}"/>
          </ac:cxnSpMkLst>
        </pc:cxnChg>
      </pc:sldChg>
      <pc:sldChg chg="addSp delSp modSp add mod">
        <pc:chgData name="Stuart C Wilde MBE" userId="effe1fc91cccb1d5" providerId="LiveId" clId="{52953467-E7BB-A146-A87D-2304E7E66E6B}" dt="2023-01-05T16:54:10.801" v="35834" actId="1076"/>
        <pc:sldMkLst>
          <pc:docMk/>
          <pc:sldMk cId="863720434" sldId="328"/>
        </pc:sldMkLst>
        <pc:spChg chg="del">
          <ac:chgData name="Stuart C Wilde MBE" userId="effe1fc91cccb1d5" providerId="LiveId" clId="{52953467-E7BB-A146-A87D-2304E7E66E6B}" dt="2023-01-05T16:52:13.183" v="35803" actId="478"/>
          <ac:spMkLst>
            <pc:docMk/>
            <pc:sldMk cId="863720434" sldId="328"/>
            <ac:spMk id="6" creationId="{067641E6-0FF8-1142-553C-19C235E7274A}"/>
          </ac:spMkLst>
        </pc:spChg>
        <pc:spChg chg="mod">
          <ac:chgData name="Stuart C Wilde MBE" userId="effe1fc91cccb1d5" providerId="LiveId" clId="{52953467-E7BB-A146-A87D-2304E7E66E6B}" dt="2023-01-05T16:54:03.894" v="35833" actId="20577"/>
          <ac:spMkLst>
            <pc:docMk/>
            <pc:sldMk cId="863720434" sldId="328"/>
            <ac:spMk id="29" creationId="{C5A8C257-B6E4-D850-0685-E36894744DCB}"/>
          </ac:spMkLst>
        </pc:spChg>
        <pc:picChg chg="add del mod">
          <ac:chgData name="Stuart C Wilde MBE" userId="effe1fc91cccb1d5" providerId="LiveId" clId="{52953467-E7BB-A146-A87D-2304E7E66E6B}" dt="2023-01-05T16:52:27.489" v="35807" actId="478"/>
          <ac:picMkLst>
            <pc:docMk/>
            <pc:sldMk cId="863720434" sldId="328"/>
            <ac:picMk id="3" creationId="{CE432AD8-96C4-AADD-6382-6DE6895C5EC5}"/>
          </ac:picMkLst>
        </pc:picChg>
        <pc:picChg chg="del">
          <ac:chgData name="Stuart C Wilde MBE" userId="effe1fc91cccb1d5" providerId="LiveId" clId="{52953467-E7BB-A146-A87D-2304E7E66E6B}" dt="2023-01-05T16:52:13.183" v="35803" actId="478"/>
          <ac:picMkLst>
            <pc:docMk/>
            <pc:sldMk cId="863720434" sldId="328"/>
            <ac:picMk id="7" creationId="{71524AFB-4ED4-D254-A9A5-AABCDCA561D4}"/>
          </ac:picMkLst>
        </pc:picChg>
        <pc:picChg chg="add del mod">
          <ac:chgData name="Stuart C Wilde MBE" userId="effe1fc91cccb1d5" providerId="LiveId" clId="{52953467-E7BB-A146-A87D-2304E7E66E6B}" dt="2023-01-05T16:52:38.268" v="35811" actId="478"/>
          <ac:picMkLst>
            <pc:docMk/>
            <pc:sldMk cId="863720434" sldId="328"/>
            <ac:picMk id="13" creationId="{4398BA9B-93FA-1CA6-4DC3-29AABC055F3F}"/>
          </ac:picMkLst>
        </pc:picChg>
        <pc:picChg chg="add del mod">
          <ac:chgData name="Stuart C Wilde MBE" userId="effe1fc91cccb1d5" providerId="LiveId" clId="{52953467-E7BB-A146-A87D-2304E7E66E6B}" dt="2023-01-05T16:52:51.528" v="35815" actId="478"/>
          <ac:picMkLst>
            <pc:docMk/>
            <pc:sldMk cId="863720434" sldId="328"/>
            <ac:picMk id="16" creationId="{209E6BB4-A79D-FABB-CF45-BF52C9B6D691}"/>
          </ac:picMkLst>
        </pc:picChg>
        <pc:picChg chg="add del mod">
          <ac:chgData name="Stuart C Wilde MBE" userId="effe1fc91cccb1d5" providerId="LiveId" clId="{52953467-E7BB-A146-A87D-2304E7E66E6B}" dt="2023-01-05T16:53:06.103" v="35819" actId="478"/>
          <ac:picMkLst>
            <pc:docMk/>
            <pc:sldMk cId="863720434" sldId="328"/>
            <ac:picMk id="18" creationId="{631ADB93-DA17-860D-87F3-0537361736F5}"/>
          </ac:picMkLst>
        </pc:picChg>
        <pc:picChg chg="add mod">
          <ac:chgData name="Stuart C Wilde MBE" userId="effe1fc91cccb1d5" providerId="LiveId" clId="{52953467-E7BB-A146-A87D-2304E7E66E6B}" dt="2023-01-05T16:54:10.801" v="35834" actId="1076"/>
          <ac:picMkLst>
            <pc:docMk/>
            <pc:sldMk cId="863720434" sldId="328"/>
            <ac:picMk id="20" creationId="{2C5A83EA-AAA5-9442-FCBD-0B5FDFC5C587}"/>
          </ac:picMkLst>
        </pc:picChg>
        <pc:cxnChg chg="del mod">
          <ac:chgData name="Stuart C Wilde MBE" userId="effe1fc91cccb1d5" providerId="LiveId" clId="{52953467-E7BB-A146-A87D-2304E7E66E6B}" dt="2023-01-05T16:52:13.183" v="35803" actId="478"/>
          <ac:cxnSpMkLst>
            <pc:docMk/>
            <pc:sldMk cId="863720434" sldId="328"/>
            <ac:cxnSpMk id="12" creationId="{E6372663-7E54-9497-0583-DA95CB2376F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48176-41C1-E741-B738-94EDAB2E93B6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E4787-F17F-4D44-A92B-9D9CA40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2464D-5F24-4CE9-BDCA-5FED5862D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D7BC2-8B34-4EAB-A42E-C229D59C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C64D7-C435-4BBD-AFDF-0578D25B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F629C-A506-4400-B0DC-6FA0882A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6D32E-722B-4129-B58C-CAE9858E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7E44-6A20-4987-9A13-A83C236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B3B1-B98B-48F9-BAEF-53E530EBA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520-6950-4EFA-AB60-D5B53B04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B151-C9D6-4F3B-85DF-4469D5DF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87F15-F344-4C25-BAE4-F5D2E6C1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8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D2FE-BA62-4D71-8149-AD601366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C084-668F-4C51-BF07-CE90E4AC3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CDB0-B5E5-43EC-AE0F-568757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C8DB4-5649-4E7E-898E-CBAFFAA3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6053-5B18-459D-AC2B-DC51A5F6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51-94AE-492A-A6C6-AAE150A1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7C381-D40D-4289-AC03-3B2A2B2F3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484AE-ED35-440D-801C-CB34327A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D415-0356-45B8-ACD2-9403B3F0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BB1F-31CD-45EF-AB38-C64F9EEF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9107-76F4-4E67-96E9-71F7F657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A09F-43CC-4E71-8FE3-26ECEC72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DF014-530F-4562-B251-68233CA4D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DB858-59BD-40A3-A213-142D2BC2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243AC-9F0C-42CA-8E38-97AF160CF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EED51-93A8-480D-95BC-1ED291E3A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A230F-6802-4C85-8282-A5B183DE0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F4BF0-1686-4AE3-A0F0-0A70B1BA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6F101-C096-44A7-AE6D-50B3A1CD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F4CE-D366-41EB-882F-F706DCED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FED4-19D8-4851-96FD-1A58B17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3EBC3-6D80-46F9-BE4A-56991208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AD526-9FE3-4A3E-BFDD-53BB35F37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53FB6-6F93-4A31-A4C0-F6113A67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DF810-B806-45B5-BA38-6AB79A48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94C9-0B4C-4F59-A1D1-20D69DD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C-63F5-437B-9FBF-4942C8A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004DF-5B4B-493F-A99A-B5910F9CF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D2B8-FF5E-4915-8AE0-B96904449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FEDC6-9D40-42FF-8377-C4FA4D68D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D575-1627-47D6-9EC6-FDCC8627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0869-A9BE-41C3-BE03-5A527B6B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F6DA-F7EC-4E94-9FAC-CC734343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7BA04-0DAC-4C65-B986-89F57020D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5A44-B381-4E08-9934-BF9AA4299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446AB-713A-47DF-93E6-46A9F410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D15E9-B96A-4C79-91DF-7852B055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D14BA-F419-4D0C-8D21-D67F1A15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9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24C1-9A93-44D7-A9B2-B0618FEA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2FE0F-85FE-4F85-8278-877F75CF6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33A-116C-49D8-B2E8-F92837B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FDB5F-A3BE-4D08-A23B-E3E8BE97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43A2-138A-4FCA-B473-4D0800A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6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8C66-3F06-464B-AFA4-BE39CFCFE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9385D-455A-4911-8280-937A9271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5991-4795-4A1A-9EC7-7BF0F16F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CD32-7749-44E5-A47C-2B53470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4824C-A909-420A-A5AB-BC1DF135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DBCFD-69B3-429C-9994-AFA19C49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9292A-5027-4AA0-A017-CD24DA2F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1831E-C605-4F6F-89BE-11CAD391F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7F3B8-F67B-4180-8C88-2F9E91163A84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4C7F-9C7D-4C02-9691-4937086A1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29D51-922F-41AC-8946-EC8E78B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BB29-4D9F-41D6-85E4-3C3283B7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2DC14684-E1E9-7E2B-D544-E0F9D2F8D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565" y="777519"/>
            <a:ext cx="7772400" cy="155536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" name="Picture 4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2676A804-297E-6F96-47EB-E82175092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88" y="2501690"/>
            <a:ext cx="4300545" cy="341481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3" name="Picture 12" descr="Table&#10;&#10;Description automatically generated">
            <a:extLst>
              <a:ext uri="{FF2B5EF4-FFF2-40B4-BE49-F238E27FC236}">
                <a16:creationId xmlns:a16="http://schemas.microsoft.com/office/drawing/2014/main" id="{21B2BBC3-4F49-97AA-71C0-72C44425F8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703" y="4635521"/>
            <a:ext cx="6804251" cy="126607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AC0AF3-4D2E-61CE-2FF2-904FEA59356C}"/>
              </a:ext>
            </a:extLst>
          </p:cNvPr>
          <p:cNvSpPr txBox="1"/>
          <p:nvPr/>
        </p:nvSpPr>
        <p:spPr>
          <a:xfrm>
            <a:off x="7129246" y="2499413"/>
            <a:ext cx="2729675" cy="9541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Populate the ‘Total Costs’ field ‘B7’ for year 1 by doing this:  (a) select the 5 cost related fields as shown (b) select ‘Auto-sum’.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E70844-863C-2726-ADEB-2224028C5E19}"/>
              </a:ext>
            </a:extLst>
          </p:cNvPr>
          <p:cNvSpPr/>
          <p:nvPr/>
        </p:nvSpPr>
        <p:spPr>
          <a:xfrm>
            <a:off x="9858921" y="285920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656B34-75A6-BE81-5ED6-2DC458DB431D}"/>
              </a:ext>
            </a:extLst>
          </p:cNvPr>
          <p:cNvSpPr/>
          <p:nvPr/>
        </p:nvSpPr>
        <p:spPr>
          <a:xfrm>
            <a:off x="2915996" y="1809696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716E31-9139-13F3-94B9-38A95D89DF5A}"/>
              </a:ext>
            </a:extLst>
          </p:cNvPr>
          <p:cNvSpPr txBox="1"/>
          <p:nvPr/>
        </p:nvSpPr>
        <p:spPr>
          <a:xfrm>
            <a:off x="208303" y="1665348"/>
            <a:ext cx="2708791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Next, right click on field ‘B7’, then select ‘copy’.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08D4FB-F40F-2011-6D8A-45858D4F8F91}"/>
              </a:ext>
            </a:extLst>
          </p:cNvPr>
          <p:cNvSpPr txBox="1"/>
          <p:nvPr/>
        </p:nvSpPr>
        <p:spPr>
          <a:xfrm>
            <a:off x="789572" y="4165482"/>
            <a:ext cx="2808377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Select fields ‘C7-K7’; right click on any one of them; select paste.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30A0393-DF87-7B4B-5E0B-F23F6914BDF8}"/>
              </a:ext>
            </a:extLst>
          </p:cNvPr>
          <p:cNvCxnSpPr>
            <a:cxnSpLocks/>
          </p:cNvCxnSpPr>
          <p:nvPr/>
        </p:nvCxnSpPr>
        <p:spPr>
          <a:xfrm>
            <a:off x="1572700" y="2188568"/>
            <a:ext cx="0" cy="1458506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5823C75-8954-A256-9F67-F2B758282791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2193761" y="3658510"/>
            <a:ext cx="0" cy="50697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A195CE0-742A-9BAD-2042-B3410D255714}"/>
              </a:ext>
            </a:extLst>
          </p:cNvPr>
          <p:cNvCxnSpPr>
            <a:cxnSpLocks/>
          </p:cNvCxnSpPr>
          <p:nvPr/>
        </p:nvCxnSpPr>
        <p:spPr>
          <a:xfrm flipV="1">
            <a:off x="2861558" y="3658510"/>
            <a:ext cx="0" cy="50697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4D75525-84D1-72A3-2867-9AC743FB7234}"/>
              </a:ext>
            </a:extLst>
          </p:cNvPr>
          <p:cNvCxnSpPr>
            <a:cxnSpLocks/>
          </p:cNvCxnSpPr>
          <p:nvPr/>
        </p:nvCxnSpPr>
        <p:spPr>
          <a:xfrm flipV="1">
            <a:off x="3367304" y="3658510"/>
            <a:ext cx="0" cy="50697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0621E48E-C1F7-6546-801D-AF62F4BB3169}"/>
              </a:ext>
            </a:extLst>
          </p:cNvPr>
          <p:cNvSpPr/>
          <p:nvPr/>
        </p:nvSpPr>
        <p:spPr>
          <a:xfrm>
            <a:off x="511695" y="4309830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ABF818-5EB1-ADFB-B132-CD3D7B817178}"/>
              </a:ext>
            </a:extLst>
          </p:cNvPr>
          <p:cNvSpPr txBox="1"/>
          <p:nvPr/>
        </p:nvSpPr>
        <p:spPr>
          <a:xfrm>
            <a:off x="6972664" y="4091355"/>
            <a:ext cx="3205001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data table should now look like this.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7C9CE6D-2EB8-CAF0-B580-1758A85EBF6A}"/>
              </a:ext>
            </a:extLst>
          </p:cNvPr>
          <p:cNvSpPr/>
          <p:nvPr/>
        </p:nvSpPr>
        <p:spPr>
          <a:xfrm>
            <a:off x="6694788" y="4131794"/>
            <a:ext cx="277877" cy="2345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4E4DD1C-04C0-F61B-0A69-5213AAC6CE53}"/>
              </a:ext>
            </a:extLst>
          </p:cNvPr>
          <p:cNvCxnSpPr>
            <a:cxnSpLocks/>
          </p:cNvCxnSpPr>
          <p:nvPr/>
        </p:nvCxnSpPr>
        <p:spPr>
          <a:xfrm>
            <a:off x="8624403" y="4399132"/>
            <a:ext cx="0" cy="345224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D08EE816-2D32-6C44-B59D-3D44D2BBF6C4}"/>
              </a:ext>
            </a:extLst>
          </p:cNvPr>
          <p:cNvCxnSpPr>
            <a:cxnSpLocks/>
            <a:stCxn id="2" idx="0"/>
            <a:endCxn id="16" idx="2"/>
          </p:cNvCxnSpPr>
          <p:nvPr/>
        </p:nvCxnSpPr>
        <p:spPr>
          <a:xfrm rot="5400000" flipH="1" flipV="1">
            <a:off x="9317910" y="369055"/>
            <a:ext cx="1306532" cy="2954184"/>
          </a:xfrm>
          <a:prstGeom prst="bentConnector3">
            <a:avLst>
              <a:gd name="adj1" fmla="val 6931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28BAD2E-9E8C-7507-0683-CCC6EF55E097}"/>
              </a:ext>
            </a:extLst>
          </p:cNvPr>
          <p:cNvSpPr txBox="1"/>
          <p:nvPr/>
        </p:nvSpPr>
        <p:spPr>
          <a:xfrm>
            <a:off x="11386123" y="1086086"/>
            <a:ext cx="124290" cy="106795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217503-E78E-B390-0D75-4A8661A8A236}"/>
              </a:ext>
            </a:extLst>
          </p:cNvPr>
          <p:cNvSpPr txBox="1"/>
          <p:nvPr/>
        </p:nvSpPr>
        <p:spPr>
          <a:xfrm>
            <a:off x="4953193" y="1843782"/>
            <a:ext cx="322377" cy="368690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</p:txBody>
      </p: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66EF2F68-DB8B-1E6A-32B7-BEDA3CB263CB}"/>
              </a:ext>
            </a:extLst>
          </p:cNvPr>
          <p:cNvCxnSpPr>
            <a:cxnSpLocks/>
            <a:stCxn id="2" idx="0"/>
            <a:endCxn id="17" idx="1"/>
          </p:cNvCxnSpPr>
          <p:nvPr/>
        </p:nvCxnSpPr>
        <p:spPr>
          <a:xfrm rot="16200000" flipV="1">
            <a:off x="6487996" y="493324"/>
            <a:ext cx="471286" cy="3540891"/>
          </a:xfrm>
          <a:prstGeom prst="bentConnector4">
            <a:avLst>
              <a:gd name="adj1" fmla="val 19994"/>
              <a:gd name="adj2" fmla="val 104271"/>
            </a:avLst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6B86881F-1048-638D-4E8F-0D4141A62C58}"/>
              </a:ext>
            </a:extLst>
          </p:cNvPr>
          <p:cNvSpPr/>
          <p:nvPr/>
        </p:nvSpPr>
        <p:spPr>
          <a:xfrm>
            <a:off x="4718508" y="2120789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B0DDFD4-A4F3-33B7-F442-68888DD9AF3A}"/>
              </a:ext>
            </a:extLst>
          </p:cNvPr>
          <p:cNvSpPr/>
          <p:nvPr/>
        </p:nvSpPr>
        <p:spPr>
          <a:xfrm>
            <a:off x="11372055" y="1711439"/>
            <a:ext cx="172540" cy="90420"/>
          </a:xfrm>
          <a:prstGeom prst="rect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C6DE7CC-CF93-F3DC-B391-89CCEF1E0282}"/>
              </a:ext>
            </a:extLst>
          </p:cNvPr>
          <p:cNvSpPr txBox="1">
            <a:spLocks/>
          </p:cNvSpPr>
          <p:nvPr/>
        </p:nvSpPr>
        <p:spPr>
          <a:xfrm>
            <a:off x="23649" y="17015"/>
            <a:ext cx="1389751" cy="318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Image 71</a:t>
            </a:r>
          </a:p>
        </p:txBody>
      </p:sp>
    </p:spTree>
    <p:extLst>
      <p:ext uri="{BB962C8B-B14F-4D97-AF65-F5344CB8AC3E}">
        <p14:creationId xmlns:p14="http://schemas.microsoft.com/office/powerpoint/2010/main" val="2354029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82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C Wilde MBE</dc:creator>
  <cp:lastModifiedBy>Stuart C Wilde MBE</cp:lastModifiedBy>
  <cp:revision>41</cp:revision>
  <dcterms:created xsi:type="dcterms:W3CDTF">2018-11-18T20:12:59Z</dcterms:created>
  <dcterms:modified xsi:type="dcterms:W3CDTF">2023-12-08T09:21:54Z</dcterms:modified>
</cp:coreProperties>
</file>