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63A861E-D6F4-ED5B-E41E-C8AE523E6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14" y="3180647"/>
            <a:ext cx="7772400" cy="303572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8" name="Picture 17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6F779592-D542-3E45-4E55-C1CE0E19C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013" y="878552"/>
            <a:ext cx="7772400" cy="201249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923E49-F255-A859-CC30-8EBD35203AA7}"/>
              </a:ext>
            </a:extLst>
          </p:cNvPr>
          <p:cNvSpPr/>
          <p:nvPr/>
        </p:nvSpPr>
        <p:spPr>
          <a:xfrm>
            <a:off x="948736" y="103986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C1A710-6651-B4A1-2450-1DA7DD5FB1CF}"/>
              </a:ext>
            </a:extLst>
          </p:cNvPr>
          <p:cNvSpPr txBox="1"/>
          <p:nvPr/>
        </p:nvSpPr>
        <p:spPr>
          <a:xfrm>
            <a:off x="1226613" y="1003451"/>
            <a:ext cx="186380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the ‘Insert’ TAB.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7DA43C8-91A0-B4F2-2920-D4D0C7442FA1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3090416" y="1157340"/>
            <a:ext cx="56379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794F944-6481-BC09-5C45-525AD218E00B}"/>
              </a:ext>
            </a:extLst>
          </p:cNvPr>
          <p:cNvSpPr/>
          <p:nvPr/>
        </p:nvSpPr>
        <p:spPr>
          <a:xfrm>
            <a:off x="7686992" y="43939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2BCB595-BDDC-C2E0-DB10-4A4722F986DC}"/>
              </a:ext>
            </a:extLst>
          </p:cNvPr>
          <p:cNvSpPr txBox="1"/>
          <p:nvPr/>
        </p:nvSpPr>
        <p:spPr>
          <a:xfrm>
            <a:off x="7964869" y="402975"/>
            <a:ext cx="2471560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the ‘Combo’ chart icon.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F6AF157-746B-8A59-2BC1-390AC47DF3AE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9200649" y="710752"/>
            <a:ext cx="0" cy="74652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FB365A9B-0CDC-1796-B0A3-A0D7E2DFE87A}"/>
              </a:ext>
            </a:extLst>
          </p:cNvPr>
          <p:cNvSpPr/>
          <p:nvPr/>
        </p:nvSpPr>
        <p:spPr>
          <a:xfrm>
            <a:off x="8731507" y="312120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A2C4E7-FFD7-A0D1-0229-41ADD4750D9C}"/>
              </a:ext>
            </a:extLst>
          </p:cNvPr>
          <p:cNvSpPr txBox="1"/>
          <p:nvPr/>
        </p:nvSpPr>
        <p:spPr>
          <a:xfrm>
            <a:off x="9009384" y="3084785"/>
            <a:ext cx="2471560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this ‘Combo’ chart.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97B9298-4FC0-5746-C958-715B56BF9497}"/>
              </a:ext>
            </a:extLst>
          </p:cNvPr>
          <p:cNvCxnSpPr>
            <a:cxnSpLocks/>
          </p:cNvCxnSpPr>
          <p:nvPr/>
        </p:nvCxnSpPr>
        <p:spPr>
          <a:xfrm flipV="1">
            <a:off x="9439797" y="2324378"/>
            <a:ext cx="0" cy="75999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649DD25-121D-308B-713E-8FF790FC3841}"/>
              </a:ext>
            </a:extLst>
          </p:cNvPr>
          <p:cNvSpPr txBox="1"/>
          <p:nvPr/>
        </p:nvSpPr>
        <p:spPr>
          <a:xfrm>
            <a:off x="3837676" y="3446757"/>
            <a:ext cx="4022104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Combination Chart will drop into your view.  Drag any one of the 4 corners to enlarge the image.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C10B11E-6E8E-1C1B-078D-6AA659BF30DC}"/>
              </a:ext>
            </a:extLst>
          </p:cNvPr>
          <p:cNvSpPr/>
          <p:nvPr/>
        </p:nvSpPr>
        <p:spPr>
          <a:xfrm>
            <a:off x="3559799" y="359110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4FFBDF7-F3D6-4E5E-67DC-EF5526235791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5848728" y="3969977"/>
            <a:ext cx="0" cy="28959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1556B8F-4E73-9119-A5E5-E0A28E40BFD2}"/>
              </a:ext>
            </a:extLst>
          </p:cNvPr>
          <p:cNvSpPr/>
          <p:nvPr/>
        </p:nvSpPr>
        <p:spPr>
          <a:xfrm>
            <a:off x="1627464" y="192808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19BE3E-15E4-BB4A-74EE-B7C711FE0BB0}"/>
              </a:ext>
            </a:extLst>
          </p:cNvPr>
          <p:cNvSpPr txBox="1"/>
          <p:nvPr/>
        </p:nvSpPr>
        <p:spPr>
          <a:xfrm>
            <a:off x="1906547" y="1891457"/>
            <a:ext cx="1282341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field ‘A1’.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1AE381C-386A-C42B-962A-CD1E2CEDE08D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3188888" y="2045346"/>
            <a:ext cx="37091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2">
            <a:extLst>
              <a:ext uri="{FF2B5EF4-FFF2-40B4-BE49-F238E27FC236}">
                <a16:creationId xmlns:a16="http://schemas.microsoft.com/office/drawing/2014/main" id="{CA336828-93A1-C014-EB27-DE6D46B76036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72</a:t>
            </a:r>
          </a:p>
        </p:txBody>
      </p:sp>
    </p:spTree>
    <p:extLst>
      <p:ext uri="{BB962C8B-B14F-4D97-AF65-F5344CB8AC3E}">
        <p14:creationId xmlns:p14="http://schemas.microsoft.com/office/powerpoint/2010/main" val="1923552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55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2023-12-08T09:22:31Z</dcterms:modified>
</cp:coreProperties>
</file>