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44238FED-41A6-B38A-877A-587320024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32" y="962829"/>
            <a:ext cx="7772400" cy="528203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23E49-F255-A859-CC30-8EBD35203AA7}"/>
              </a:ext>
            </a:extLst>
          </p:cNvPr>
          <p:cNvSpPr/>
          <p:nvPr/>
        </p:nvSpPr>
        <p:spPr>
          <a:xfrm>
            <a:off x="-311509" y="105991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C1A710-6651-B4A1-2450-1DA7DD5FB1CF}"/>
              </a:ext>
            </a:extLst>
          </p:cNvPr>
          <p:cNvSpPr txBox="1"/>
          <p:nvPr/>
        </p:nvSpPr>
        <p:spPr>
          <a:xfrm>
            <a:off x="-33632" y="1023288"/>
            <a:ext cx="186380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the ‘Home’ TAB.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7DA43C8-91A0-B4F2-2920-D4D0C7442FA1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1830171" y="1177177"/>
            <a:ext cx="21231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2E67903-6E89-FA31-6DDD-B7093C3D207A}"/>
              </a:ext>
            </a:extLst>
          </p:cNvPr>
          <p:cNvSpPr/>
          <p:nvPr/>
        </p:nvSpPr>
        <p:spPr>
          <a:xfrm>
            <a:off x="3293030" y="5620051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27B758-8F6E-0F94-CDA7-59225B12126D}"/>
              </a:ext>
            </a:extLst>
          </p:cNvPr>
          <p:cNvSpPr txBox="1"/>
          <p:nvPr/>
        </p:nvSpPr>
        <p:spPr>
          <a:xfrm>
            <a:off x="3570907" y="5583425"/>
            <a:ext cx="390463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anywhere on the ‘Key’ to highlight it.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ADF8A79-7197-873D-3C88-6AED871FBA4A}"/>
              </a:ext>
            </a:extLst>
          </p:cNvPr>
          <p:cNvCxnSpPr>
            <a:cxnSpLocks/>
          </p:cNvCxnSpPr>
          <p:nvPr/>
        </p:nvCxnSpPr>
        <p:spPr>
          <a:xfrm flipV="1">
            <a:off x="9007077" y="4323561"/>
            <a:ext cx="0" cy="395439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33CE7AF-698A-B0A0-4310-24288F5CFAC1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5523224" y="5301265"/>
            <a:ext cx="0" cy="28216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7B50740-B03F-6180-653E-2D3D73856BC0}"/>
              </a:ext>
            </a:extLst>
          </p:cNvPr>
          <p:cNvSpPr/>
          <p:nvPr/>
        </p:nvSpPr>
        <p:spPr>
          <a:xfrm>
            <a:off x="3030362" y="53245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49898E-10C6-7550-74BB-861FACCBA093}"/>
              </a:ext>
            </a:extLst>
          </p:cNvPr>
          <p:cNvSpPr txBox="1"/>
          <p:nvPr/>
        </p:nvSpPr>
        <p:spPr>
          <a:xfrm>
            <a:off x="3308239" y="495824"/>
            <a:ext cx="5936850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Increase the size of the ‘font’ of the key, so you can see it at the bottom easily.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FC43055-81B7-7BC8-4C98-461BB33989E0}"/>
              </a:ext>
            </a:extLst>
          </p:cNvPr>
          <p:cNvCxnSpPr>
            <a:cxnSpLocks/>
          </p:cNvCxnSpPr>
          <p:nvPr/>
        </p:nvCxnSpPr>
        <p:spPr>
          <a:xfrm>
            <a:off x="3570907" y="803600"/>
            <a:ext cx="0" cy="51632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021B5AB-CB03-3051-C719-48A98383F713}"/>
              </a:ext>
            </a:extLst>
          </p:cNvPr>
          <p:cNvSpPr txBox="1"/>
          <p:nvPr/>
        </p:nvSpPr>
        <p:spPr>
          <a:xfrm>
            <a:off x="9910602" y="1644675"/>
            <a:ext cx="2463801" cy="43396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Remove the following elements from this Combination Chart: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As-is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To-be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Implementation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Dis Benefits</a:t>
            </a:r>
          </a:p>
          <a:p>
            <a:endParaRPr lang="en-US" sz="1200" dirty="0"/>
          </a:p>
          <a:p>
            <a:r>
              <a:rPr lang="en-US" sz="1200" dirty="0"/>
              <a:t>You can do that as follows: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Right click onto any of the ‘as-is’ costs amber bars, when the next window opens, select  ‘delete’.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Complete same action for the ‘implementation’ costs (yellow bars) and ‘to-be’ costs (grey bars).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Right click onto the light blue Dis-Benefit line in the chart (you can see it running along the bottom axis (see blue arrow in the chart to help you), then select ‘delete’.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32C3CB-8B69-771D-DF53-0347743EB955}"/>
              </a:ext>
            </a:extLst>
          </p:cNvPr>
          <p:cNvSpPr txBox="1"/>
          <p:nvPr/>
        </p:nvSpPr>
        <p:spPr>
          <a:xfrm>
            <a:off x="8313527" y="4704932"/>
            <a:ext cx="140030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Dis-Benefit line.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0F3E24-9C80-AD5C-3265-BBF197F5188B}"/>
              </a:ext>
            </a:extLst>
          </p:cNvPr>
          <p:cNvSpPr/>
          <p:nvPr/>
        </p:nvSpPr>
        <p:spPr>
          <a:xfrm>
            <a:off x="10976264" y="1405515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0048D0-2DBB-BACB-C428-C73D6671AC84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73</a:t>
            </a:r>
          </a:p>
        </p:txBody>
      </p:sp>
    </p:spTree>
    <p:extLst>
      <p:ext uri="{BB962C8B-B14F-4D97-AF65-F5344CB8AC3E}">
        <p14:creationId xmlns:p14="http://schemas.microsoft.com/office/powerpoint/2010/main" val="321858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155</Words>
  <Application>Microsoft Macintosh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2023-12-08T09:23:14Z</dcterms:modified>
</cp:coreProperties>
</file>