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2AA051E3-F903-9E27-1F5D-385090642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238" y="536232"/>
            <a:ext cx="7772400" cy="582575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6CAB3C-3692-1A85-E648-2E1FF26DC909}"/>
              </a:ext>
            </a:extLst>
          </p:cNvPr>
          <p:cNvSpPr txBox="1"/>
          <p:nvPr/>
        </p:nvSpPr>
        <p:spPr>
          <a:xfrm>
            <a:off x="8456538" y="4335841"/>
            <a:ext cx="3338929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Combination Chart now looks like this.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6C21E9-4E85-387C-A2DB-5A3E51BF4AA8}"/>
              </a:ext>
            </a:extLst>
          </p:cNvPr>
          <p:cNvSpPr/>
          <p:nvPr/>
        </p:nvSpPr>
        <p:spPr>
          <a:xfrm>
            <a:off x="9063136" y="280541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251791-87D9-7C9A-B066-9881B555CBE3}"/>
              </a:ext>
            </a:extLst>
          </p:cNvPr>
          <p:cNvSpPr txBox="1"/>
          <p:nvPr/>
        </p:nvSpPr>
        <p:spPr>
          <a:xfrm>
            <a:off x="9341013" y="2661071"/>
            <a:ext cx="2083571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Click anywhere in the chart on the white space.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1DFF27-100B-7A27-4DCB-902FE828E2C8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10382799" y="2432502"/>
            <a:ext cx="0" cy="22856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8B30C0E9-99C8-CB54-6641-E085E466CEC1}"/>
              </a:ext>
            </a:extLst>
          </p:cNvPr>
          <p:cNvSpPr/>
          <p:nvPr/>
        </p:nvSpPr>
        <p:spPr>
          <a:xfrm>
            <a:off x="4771027" y="3352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CFA625-2AD8-A43D-EA79-DCB51BE1B12F}"/>
              </a:ext>
            </a:extLst>
          </p:cNvPr>
          <p:cNvSpPr txBox="1"/>
          <p:nvPr/>
        </p:nvSpPr>
        <p:spPr>
          <a:xfrm>
            <a:off x="5048904" y="338569"/>
            <a:ext cx="3728866" cy="2312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Excel will take you to the ‘Chart Design’ TAB.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8D5AFA-0350-0BBC-34DF-7366CDAE1A9C}"/>
              </a:ext>
            </a:extLst>
          </p:cNvPr>
          <p:cNvSpPr/>
          <p:nvPr/>
        </p:nvSpPr>
        <p:spPr>
          <a:xfrm>
            <a:off x="8175284" y="436528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3D7AFBC-BFA2-D55A-49D0-89B4271FC9B8}"/>
              </a:ext>
            </a:extLst>
          </p:cNvPr>
          <p:cNvCxnSpPr>
            <a:cxnSpLocks/>
          </p:cNvCxnSpPr>
          <p:nvPr/>
        </p:nvCxnSpPr>
        <p:spPr>
          <a:xfrm>
            <a:off x="7019456" y="581476"/>
            <a:ext cx="0" cy="18206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A33F891-B096-7A06-A22B-7E618A032543}"/>
              </a:ext>
            </a:extLst>
          </p:cNvPr>
          <p:cNvSpPr/>
          <p:nvPr/>
        </p:nvSpPr>
        <p:spPr>
          <a:xfrm>
            <a:off x="1113224" y="8385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596117-91C4-15E0-F8C8-091CEC5C9FB0}"/>
              </a:ext>
            </a:extLst>
          </p:cNvPr>
          <p:cNvSpPr txBox="1"/>
          <p:nvPr/>
        </p:nvSpPr>
        <p:spPr>
          <a:xfrm>
            <a:off x="1391101" y="806726"/>
            <a:ext cx="2583261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the ‘Add Chart Element’.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921499D-B97D-8D00-2400-80D62FD4559A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3974362" y="960615"/>
            <a:ext cx="333513" cy="484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4EEF875-373A-FF7F-368B-75E88C0279AD}"/>
              </a:ext>
            </a:extLst>
          </p:cNvPr>
          <p:cNvSpPr/>
          <p:nvPr/>
        </p:nvSpPr>
        <p:spPr>
          <a:xfrm>
            <a:off x="784323" y="164294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BC7700-3ADE-6A99-4343-5770626EC25B}"/>
              </a:ext>
            </a:extLst>
          </p:cNvPr>
          <p:cNvSpPr txBox="1"/>
          <p:nvPr/>
        </p:nvSpPr>
        <p:spPr>
          <a:xfrm>
            <a:off x="1062200" y="1611091"/>
            <a:ext cx="2583261" cy="11695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this window appears, exploit the options and practice what you have learnt so far, to make the Combination Chart look like this one below.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C3A6A3E-F106-E53F-EC1F-C9BEC6310F69}"/>
              </a:ext>
            </a:extLst>
          </p:cNvPr>
          <p:cNvCxnSpPr>
            <a:cxnSpLocks/>
          </p:cNvCxnSpPr>
          <p:nvPr/>
        </p:nvCxnSpPr>
        <p:spPr>
          <a:xfrm>
            <a:off x="3645461" y="1845049"/>
            <a:ext cx="66241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2A8505C9-119F-CF3E-AB7E-0CCC6F7F0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03" y="3281284"/>
            <a:ext cx="5287498" cy="140475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1E3525D-B73D-A7F9-16A8-106910AAD9F0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2353831" y="2780642"/>
            <a:ext cx="0" cy="49658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6E265FC-1AB6-5F0A-6FBE-F225DC5FEEB5}"/>
              </a:ext>
            </a:extLst>
          </p:cNvPr>
          <p:cNvSpPr txBox="1"/>
          <p:nvPr/>
        </p:nvSpPr>
        <p:spPr>
          <a:xfrm>
            <a:off x="7468337" y="5526524"/>
            <a:ext cx="291445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Combination Chart has been moved to the end of the worksheets.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561BBA1-67E5-D0FE-EA04-D055BEC7EC76}"/>
              </a:ext>
            </a:extLst>
          </p:cNvPr>
          <p:cNvCxnSpPr>
            <a:cxnSpLocks/>
          </p:cNvCxnSpPr>
          <p:nvPr/>
        </p:nvCxnSpPr>
        <p:spPr>
          <a:xfrm>
            <a:off x="7788648" y="6049744"/>
            <a:ext cx="0" cy="22001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4A7A7D-A573-4A6F-7E04-A8A8720CC2B1}"/>
              </a:ext>
            </a:extLst>
          </p:cNvPr>
          <p:cNvSpPr txBox="1"/>
          <p:nvPr/>
        </p:nvSpPr>
        <p:spPr>
          <a:xfrm>
            <a:off x="824806" y="4846295"/>
            <a:ext cx="2841587" cy="96657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Tip</a:t>
            </a:r>
            <a:r>
              <a:rPr lang="en-US" sz="1400" dirty="0"/>
              <a:t>:  You can right click on the lines to change the </a:t>
            </a:r>
            <a:r>
              <a:rPr lang="en-US" sz="1400" dirty="0" err="1"/>
              <a:t>colour</a:t>
            </a:r>
            <a:r>
              <a:rPr lang="en-US" sz="1400" dirty="0"/>
              <a:t> (select ‘Format Data Series’ then use the ‘paint bucket’ to find the desired </a:t>
            </a:r>
            <a:r>
              <a:rPr lang="en-US" sz="1400" dirty="0" err="1"/>
              <a:t>colour</a:t>
            </a:r>
            <a:r>
              <a:rPr lang="en-US" sz="1400" dirty="0"/>
              <a:t>).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E1DF26-5D94-185B-DB6C-A51EBA72C4D6}"/>
              </a:ext>
            </a:extLst>
          </p:cNvPr>
          <p:cNvCxnSpPr>
            <a:cxnSpLocks/>
          </p:cNvCxnSpPr>
          <p:nvPr/>
        </p:nvCxnSpPr>
        <p:spPr>
          <a:xfrm flipV="1">
            <a:off x="2441752" y="4267972"/>
            <a:ext cx="0" cy="57832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B9762B29-13EF-218A-9AA0-6CB5554C0851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74</a:t>
            </a:r>
          </a:p>
        </p:txBody>
      </p:sp>
    </p:spTree>
    <p:extLst>
      <p:ext uri="{BB962C8B-B14F-4D97-AF65-F5344CB8AC3E}">
        <p14:creationId xmlns:p14="http://schemas.microsoft.com/office/powerpoint/2010/main" val="1050240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118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2023-12-08T09:23:50Z</dcterms:modified>
</cp:coreProperties>
</file>