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73E12F-F049-D8AA-183B-C60E5B60B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96532"/>
            <a:ext cx="7772400" cy="20649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340723-FD98-BB97-4F7F-08E2733EFAB7}"/>
              </a:ext>
            </a:extLst>
          </p:cNvPr>
          <p:cNvSpPr/>
          <p:nvPr/>
        </p:nvSpPr>
        <p:spPr>
          <a:xfrm>
            <a:off x="3474720" y="2440867"/>
            <a:ext cx="291148" cy="97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4A3AD26-47AD-A2EF-B098-54433C5F6B4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75</a:t>
            </a:r>
          </a:p>
        </p:txBody>
      </p:sp>
    </p:spTree>
    <p:extLst>
      <p:ext uri="{BB962C8B-B14F-4D97-AF65-F5344CB8AC3E}">
        <p14:creationId xmlns:p14="http://schemas.microsoft.com/office/powerpoint/2010/main" val="3149811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2023-12-08T09:24:27Z</dcterms:modified>
</cp:coreProperties>
</file>