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6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0D329F-C305-F521-3B04-C6445DBAF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396532"/>
            <a:ext cx="7772400" cy="206493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B794A9E-4F3C-C39C-7B37-C4A48F6D8054}"/>
              </a:ext>
            </a:extLst>
          </p:cNvPr>
          <p:cNvSpPr/>
          <p:nvPr/>
        </p:nvSpPr>
        <p:spPr>
          <a:xfrm>
            <a:off x="3474720" y="2440867"/>
            <a:ext cx="291148" cy="97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FF32778A-1A89-1FC3-E414-3E51C5D1FD56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76</a:t>
            </a:r>
          </a:p>
        </p:txBody>
      </p:sp>
    </p:spTree>
    <p:extLst>
      <p:ext uri="{BB962C8B-B14F-4D97-AF65-F5344CB8AC3E}">
        <p14:creationId xmlns:p14="http://schemas.microsoft.com/office/powerpoint/2010/main" val="67876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41</cp:revision>
  <dcterms:created xsi:type="dcterms:W3CDTF">2018-11-18T20:12:59Z</dcterms:created>
  <dcterms:modified xsi:type="dcterms:W3CDTF">2023-12-08T09:25:03Z</dcterms:modified>
</cp:coreProperties>
</file>