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3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0954B782-F549-1E31-6D2E-42CE61CF0D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887" y="843150"/>
            <a:ext cx="7772400" cy="543626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CC0A86-806A-052B-FD58-37297F1B666F}"/>
              </a:ext>
            </a:extLst>
          </p:cNvPr>
          <p:cNvSpPr txBox="1"/>
          <p:nvPr/>
        </p:nvSpPr>
        <p:spPr>
          <a:xfrm>
            <a:off x="2236843" y="489214"/>
            <a:ext cx="1594877" cy="276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Select the ‘Insert’ tab.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1A22047-D561-03E7-3BB3-4A00D00700B3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3034282" y="766213"/>
            <a:ext cx="0" cy="289463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DF6AD73E-73D9-ADB1-3232-5CABF6DBA212}"/>
              </a:ext>
            </a:extLst>
          </p:cNvPr>
          <p:cNvSpPr/>
          <p:nvPr/>
        </p:nvSpPr>
        <p:spPr>
          <a:xfrm>
            <a:off x="3831720" y="508958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81925B-D017-6EBC-0347-E0DA3ED8F225}"/>
              </a:ext>
            </a:extLst>
          </p:cNvPr>
          <p:cNvSpPr txBox="1"/>
          <p:nvPr/>
        </p:nvSpPr>
        <p:spPr>
          <a:xfrm>
            <a:off x="940154" y="1175038"/>
            <a:ext cx="1487528" cy="276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Select ‘PivotTable’.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235A20-F567-CB2A-AED6-FECE6E796332}"/>
              </a:ext>
            </a:extLst>
          </p:cNvPr>
          <p:cNvSpPr/>
          <p:nvPr/>
        </p:nvSpPr>
        <p:spPr>
          <a:xfrm>
            <a:off x="661229" y="1194174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566DDD1-E6F0-D6AC-B3C9-49A9E2F2FFE4}"/>
              </a:ext>
            </a:extLst>
          </p:cNvPr>
          <p:cNvCxnSpPr>
            <a:cxnSpLocks/>
            <a:stCxn id="13" idx="3"/>
          </p:cNvCxnSpPr>
          <p:nvPr/>
        </p:nvCxnSpPr>
        <p:spPr>
          <a:xfrm>
            <a:off x="2427682" y="1313538"/>
            <a:ext cx="298083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5A5E468-510F-80EC-47E4-1B58F5F85F74}"/>
              </a:ext>
            </a:extLst>
          </p:cNvPr>
          <p:cNvSpPr txBox="1"/>
          <p:nvPr/>
        </p:nvSpPr>
        <p:spPr>
          <a:xfrm>
            <a:off x="1747104" y="2323376"/>
            <a:ext cx="2534202" cy="6463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You are looking at the EBP worksheet in the Benefit Register.  Edit any field within the data table.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4912836-9D59-99D1-6D14-8E6B948DDE38}"/>
              </a:ext>
            </a:extLst>
          </p:cNvPr>
          <p:cNvCxnSpPr>
            <a:cxnSpLocks/>
            <a:stCxn id="21" idx="0"/>
          </p:cNvCxnSpPr>
          <p:nvPr/>
        </p:nvCxnSpPr>
        <p:spPr>
          <a:xfrm flipV="1">
            <a:off x="3014205" y="1723964"/>
            <a:ext cx="0" cy="599412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7A9BEF2F-42EB-7067-EFC5-C30A5E96658B}"/>
              </a:ext>
            </a:extLst>
          </p:cNvPr>
          <p:cNvSpPr/>
          <p:nvPr/>
        </p:nvSpPr>
        <p:spPr>
          <a:xfrm>
            <a:off x="4279939" y="2529279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pic>
        <p:nvPicPr>
          <p:cNvPr id="37" name="Picture 3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E3C043F-2E62-A81D-C424-86A113B69A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2521" y="2848393"/>
            <a:ext cx="2669818" cy="19884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5F5AF51-7C63-7A5E-A252-70C6247B13C2}"/>
              </a:ext>
            </a:extLst>
          </p:cNvPr>
          <p:cNvSpPr txBox="1"/>
          <p:nvPr/>
        </p:nvSpPr>
        <p:spPr>
          <a:xfrm>
            <a:off x="9266377" y="3729034"/>
            <a:ext cx="1907177" cy="101566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The ‘Create PivotTable’ window will appear and be pre-populated.  Ensure ‘New worksheet’ is selected, then Select ‘OK’.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EE35BE5-4F63-690F-831F-BB1E6A923E73}"/>
              </a:ext>
            </a:extLst>
          </p:cNvPr>
          <p:cNvCxnSpPr>
            <a:cxnSpLocks/>
          </p:cNvCxnSpPr>
          <p:nvPr/>
        </p:nvCxnSpPr>
        <p:spPr>
          <a:xfrm flipH="1">
            <a:off x="8998706" y="4669830"/>
            <a:ext cx="267671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FA50149-67EE-5E85-E368-9D2E7DD83C89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7289482" y="4236866"/>
            <a:ext cx="1976895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537BD8D2-3EF1-F3FE-D13A-77DD32FBC937}"/>
              </a:ext>
            </a:extLst>
          </p:cNvPr>
          <p:cNvSpPr/>
          <p:nvPr/>
        </p:nvSpPr>
        <p:spPr>
          <a:xfrm>
            <a:off x="11173554" y="4119603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800A8C-28D2-DB83-F4BA-020EEA793FE5}"/>
              </a:ext>
            </a:extLst>
          </p:cNvPr>
          <p:cNvSpPr txBox="1"/>
          <p:nvPr/>
        </p:nvSpPr>
        <p:spPr>
          <a:xfrm>
            <a:off x="8127713" y="898326"/>
            <a:ext cx="2223623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You are now going to create the </a:t>
            </a:r>
            <a:r>
              <a:rPr lang="en-US" sz="1200" b="1" dirty="0"/>
              <a:t>first </a:t>
            </a:r>
            <a:r>
              <a:rPr lang="en-US" sz="1200" dirty="0"/>
              <a:t>of two PivotTables.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775C103-5B9D-E025-6BDE-915FB26C5E0C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77</a:t>
            </a:r>
          </a:p>
        </p:txBody>
      </p:sp>
    </p:spTree>
    <p:extLst>
      <p:ext uri="{BB962C8B-B14F-4D97-AF65-F5344CB8AC3E}">
        <p14:creationId xmlns:p14="http://schemas.microsoft.com/office/powerpoint/2010/main" val="3877529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74</Words>
  <Application>Microsoft Macintosh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41</cp:revision>
  <dcterms:created xsi:type="dcterms:W3CDTF">2018-11-18T20:12:59Z</dcterms:created>
  <dcterms:modified xsi:type="dcterms:W3CDTF">2023-12-08T09:25:46Z</dcterms:modified>
</cp:coreProperties>
</file>