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8C0BF198-EF0C-F8D5-D191-66A713143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88" y="1361156"/>
            <a:ext cx="8655630" cy="48687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5723AF-B544-148D-7E4D-187D0FAE0B6E}"/>
              </a:ext>
            </a:extLst>
          </p:cNvPr>
          <p:cNvSpPr txBox="1"/>
          <p:nvPr/>
        </p:nvSpPr>
        <p:spPr>
          <a:xfrm>
            <a:off x="1539316" y="3167477"/>
            <a:ext cx="2519578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When inserting a new PivotTable into its own worksheet, you will see this screen; Excel created this new worksheet and called it ‘Sheet1’.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829252-3D33-364C-DE7B-BB53233C8F14}"/>
              </a:ext>
            </a:extLst>
          </p:cNvPr>
          <p:cNvSpPr/>
          <p:nvPr/>
        </p:nvSpPr>
        <p:spPr>
          <a:xfrm>
            <a:off x="1261439" y="345923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2892142" y="4598233"/>
            <a:ext cx="251957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worksheet name ‘Sheet1’.  The window on the right will appear.  Select ‘Rename’.</a:t>
            </a:r>
          </a:p>
        </p:txBody>
      </p:sp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F89BD6-4B2C-66D9-3531-ED24A38EE4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284" y="4698116"/>
            <a:ext cx="676759" cy="16077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47AB8A5-4733-04E2-92FE-6E0124FB0DEC}"/>
              </a:ext>
            </a:extLst>
          </p:cNvPr>
          <p:cNvCxnSpPr>
            <a:cxnSpLocks/>
          </p:cNvCxnSpPr>
          <p:nvPr/>
        </p:nvCxnSpPr>
        <p:spPr>
          <a:xfrm>
            <a:off x="3164157" y="5254317"/>
            <a:ext cx="0" cy="75391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350326A-ACFD-44EB-64AC-9C91BA571016}"/>
              </a:ext>
            </a:extLst>
          </p:cNvPr>
          <p:cNvSpPr/>
          <p:nvPr/>
        </p:nvSpPr>
        <p:spPr>
          <a:xfrm>
            <a:off x="4025922" y="436596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C678FE9-FAC6-09E7-6D5B-5521E169E9C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5411720" y="4921399"/>
            <a:ext cx="346564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45B4608-41DD-27E4-0B76-BBBAC52810E5}"/>
              </a:ext>
            </a:extLst>
          </p:cNvPr>
          <p:cNvSpPr/>
          <p:nvPr/>
        </p:nvSpPr>
        <p:spPr>
          <a:xfrm>
            <a:off x="5957726" y="264571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CDCC6A-AFB8-0A7F-B668-E6585BAC4EB5}"/>
              </a:ext>
            </a:extLst>
          </p:cNvPr>
          <p:cNvSpPr txBox="1"/>
          <p:nvPr/>
        </p:nvSpPr>
        <p:spPr>
          <a:xfrm>
            <a:off x="6235603" y="2449980"/>
            <a:ext cx="506943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Rename the worksheet ‘£ Intermediate-Emergent’.  When complete, move the new worksheet to the end as seen above.  You can do this by clicking/holding on the worksheet name, then dragging it to the desired position.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CBCB0D-38F7-8934-B7DF-27C12151898A}"/>
              </a:ext>
            </a:extLst>
          </p:cNvPr>
          <p:cNvCxnSpPr>
            <a:cxnSpLocks/>
          </p:cNvCxnSpPr>
          <p:nvPr/>
        </p:nvCxnSpPr>
        <p:spPr>
          <a:xfrm flipV="1">
            <a:off x="10985794" y="1216736"/>
            <a:ext cx="0" cy="123324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818CFE8-0740-A271-399F-9879BEDEC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017" y="1013883"/>
            <a:ext cx="7772400" cy="1619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602819-3C34-4BE8-D9B6-0CED2E47CF70}"/>
              </a:ext>
            </a:extLst>
          </p:cNvPr>
          <p:cNvSpPr txBox="1"/>
          <p:nvPr/>
        </p:nvSpPr>
        <p:spPr>
          <a:xfrm>
            <a:off x="291696" y="1778054"/>
            <a:ext cx="1512323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Tip</a:t>
            </a:r>
            <a:r>
              <a:rPr lang="en-US" sz="1200" dirty="0"/>
              <a:t>.  Edit this field to open the ‘PivotTable Fields’ on the right of the screen.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40D305-56D4-0A08-FE4C-1958192029D0}"/>
              </a:ext>
            </a:extLst>
          </p:cNvPr>
          <p:cNvCxnSpPr>
            <a:cxnSpLocks/>
          </p:cNvCxnSpPr>
          <p:nvPr/>
        </p:nvCxnSpPr>
        <p:spPr>
          <a:xfrm>
            <a:off x="1804019" y="2263341"/>
            <a:ext cx="227689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4E66A12-F3F5-DD8C-2E02-C47E80BA91CA}"/>
              </a:ext>
            </a:extLst>
          </p:cNvPr>
          <p:cNvCxnSpPr>
            <a:cxnSpLocks/>
          </p:cNvCxnSpPr>
          <p:nvPr/>
        </p:nvCxnSpPr>
        <p:spPr>
          <a:xfrm>
            <a:off x="1804019" y="2092184"/>
            <a:ext cx="764216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2">
            <a:extLst>
              <a:ext uri="{FF2B5EF4-FFF2-40B4-BE49-F238E27FC236}">
                <a16:creationId xmlns:a16="http://schemas.microsoft.com/office/drawing/2014/main" id="{0EA8E12A-78E3-4CFA-5B92-C6A23965CE87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78</a:t>
            </a:r>
          </a:p>
        </p:txBody>
      </p:sp>
    </p:spTree>
    <p:extLst>
      <p:ext uri="{BB962C8B-B14F-4D97-AF65-F5344CB8AC3E}">
        <p14:creationId xmlns:p14="http://schemas.microsoft.com/office/powerpoint/2010/main" val="3112061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113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2023-12-08T09:26:28Z</dcterms:modified>
</cp:coreProperties>
</file>