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39FE44E4-07EE-8E7A-AF61-70828D9B05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521" y="1171198"/>
            <a:ext cx="8722761" cy="490655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773A3A9-133B-B7E4-912A-002CFD960D3A}"/>
              </a:ext>
            </a:extLst>
          </p:cNvPr>
          <p:cNvSpPr txBox="1"/>
          <p:nvPr/>
        </p:nvSpPr>
        <p:spPr>
          <a:xfrm>
            <a:off x="5000319" y="3315250"/>
            <a:ext cx="3283579" cy="193899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Drag and drop the highlighted field names from the ‘Field Name’ group at the top, into the ‘Filters, Rows and Values’ fields at the bottom as shown.  </a:t>
            </a:r>
          </a:p>
          <a:p>
            <a:pPr algn="ctr"/>
            <a:endParaRPr lang="en-US" sz="1200" dirty="0"/>
          </a:p>
          <a:p>
            <a:pPr algn="ctr"/>
            <a:r>
              <a:rPr lang="en-US" sz="1200" dirty="0"/>
              <a:t>When complete, the field names ‘FY 20/21 Year 1–FY 29/30 Year 10’ and ‘Total’, auto populate with the additional text ‘Sum of’, when they have been dropped into the ‘Values’ field.  Allow that to happen – do nothing.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829252-3D33-364C-DE7B-BB53233C8F14}"/>
              </a:ext>
            </a:extLst>
          </p:cNvPr>
          <p:cNvSpPr/>
          <p:nvPr/>
        </p:nvSpPr>
        <p:spPr>
          <a:xfrm>
            <a:off x="4722442" y="4070521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73A3A9-133B-B7E4-912A-002CFD960D3A}"/>
              </a:ext>
            </a:extLst>
          </p:cNvPr>
          <p:cNvSpPr txBox="1"/>
          <p:nvPr/>
        </p:nvSpPr>
        <p:spPr>
          <a:xfrm>
            <a:off x="9142453" y="3117138"/>
            <a:ext cx="519193" cy="80236"/>
          </a:xfrm>
          <a:prstGeom prst="rect">
            <a:avLst/>
          </a:prstGeom>
          <a:noFill/>
          <a:ln w="95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773A3A9-133B-B7E4-912A-002CFD960D3A}"/>
              </a:ext>
            </a:extLst>
          </p:cNvPr>
          <p:cNvSpPr txBox="1"/>
          <p:nvPr/>
        </p:nvSpPr>
        <p:spPr>
          <a:xfrm>
            <a:off x="9138345" y="4561518"/>
            <a:ext cx="631667" cy="171996"/>
          </a:xfrm>
          <a:prstGeom prst="rect">
            <a:avLst/>
          </a:prstGeom>
          <a:noFill/>
          <a:ln w="95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773A3A9-133B-B7E4-912A-002CFD960D3A}"/>
              </a:ext>
            </a:extLst>
          </p:cNvPr>
          <p:cNvSpPr txBox="1"/>
          <p:nvPr/>
        </p:nvSpPr>
        <p:spPr>
          <a:xfrm>
            <a:off x="9909707" y="4531198"/>
            <a:ext cx="723150" cy="956288"/>
          </a:xfrm>
          <a:prstGeom prst="rect">
            <a:avLst/>
          </a:prstGeom>
          <a:noFill/>
          <a:ln w="95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D869CC5-43F1-3F47-1185-378F45032E72}"/>
              </a:ext>
            </a:extLst>
          </p:cNvPr>
          <p:cNvSpPr/>
          <p:nvPr/>
        </p:nvSpPr>
        <p:spPr>
          <a:xfrm>
            <a:off x="9066628" y="2978212"/>
            <a:ext cx="1604690" cy="2876059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87849E23-BA3B-DE89-A067-D4A7DE69352C}"/>
              </a:ext>
            </a:extLst>
          </p:cNvPr>
          <p:cNvCxnSpPr>
            <a:cxnSpLocks/>
          </p:cNvCxnSpPr>
          <p:nvPr/>
        </p:nvCxnSpPr>
        <p:spPr>
          <a:xfrm flipV="1">
            <a:off x="9066627" y="924166"/>
            <a:ext cx="1818518" cy="1082829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2A000163-4484-5CE8-288F-32FBE8635264}"/>
              </a:ext>
            </a:extLst>
          </p:cNvPr>
          <p:cNvCxnSpPr>
            <a:cxnSpLocks/>
          </p:cNvCxnSpPr>
          <p:nvPr/>
        </p:nvCxnSpPr>
        <p:spPr>
          <a:xfrm>
            <a:off x="9066627" y="2922890"/>
            <a:ext cx="1808647" cy="126111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772BC02D-C2FB-0B09-D44F-937A0C2CB39B}"/>
              </a:ext>
            </a:extLst>
          </p:cNvPr>
          <p:cNvCxnSpPr>
            <a:cxnSpLocks/>
          </p:cNvCxnSpPr>
          <p:nvPr/>
        </p:nvCxnSpPr>
        <p:spPr>
          <a:xfrm flipV="1">
            <a:off x="10632856" y="920842"/>
            <a:ext cx="1306498" cy="107907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2B339052-1E24-335D-A214-FDA260A2A827}"/>
              </a:ext>
            </a:extLst>
          </p:cNvPr>
          <p:cNvCxnSpPr>
            <a:cxnSpLocks/>
          </p:cNvCxnSpPr>
          <p:nvPr/>
        </p:nvCxnSpPr>
        <p:spPr>
          <a:xfrm>
            <a:off x="10632856" y="2915735"/>
            <a:ext cx="1193954" cy="119051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4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BA96575-0498-5CD0-0AE5-11142FBE73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5275" y="924168"/>
            <a:ext cx="1064079" cy="212815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2F8F999E-EF4D-FEA2-87D7-30204193A90B}"/>
              </a:ext>
            </a:extLst>
          </p:cNvPr>
          <p:cNvSpPr txBox="1"/>
          <p:nvPr/>
        </p:nvSpPr>
        <p:spPr>
          <a:xfrm>
            <a:off x="177458" y="2241520"/>
            <a:ext cx="1520682" cy="101566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Select the drop-down icon, when this window appears, de-select the ‘N/A’ and ‘(blanks)’ fields.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DA28632-352C-B195-8B8F-6C426BFED4EB}"/>
              </a:ext>
            </a:extLst>
          </p:cNvPr>
          <p:cNvSpPr/>
          <p:nvPr/>
        </p:nvSpPr>
        <p:spPr>
          <a:xfrm>
            <a:off x="875119" y="2006995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56FDA80-0DD7-6E56-646A-BBD5991D7840}"/>
              </a:ext>
            </a:extLst>
          </p:cNvPr>
          <p:cNvSpPr/>
          <p:nvPr/>
        </p:nvSpPr>
        <p:spPr>
          <a:xfrm>
            <a:off x="9066628" y="1988248"/>
            <a:ext cx="1566229" cy="93464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C8D9B9A-240E-0008-9621-EE1272F099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4771" y="2682115"/>
            <a:ext cx="702279" cy="88296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45DDA4CD-D502-FAD2-DDA8-234D21CD9992}"/>
              </a:ext>
            </a:extLst>
          </p:cNvPr>
          <p:cNvSpPr txBox="1"/>
          <p:nvPr/>
        </p:nvSpPr>
        <p:spPr>
          <a:xfrm>
            <a:off x="2490960" y="3211837"/>
            <a:ext cx="266427" cy="129223"/>
          </a:xfrm>
          <a:prstGeom prst="rect">
            <a:avLst/>
          </a:prstGeom>
          <a:noFill/>
          <a:ln w="95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BB640C4-68FA-24D4-56EB-B40B804E23C6}"/>
              </a:ext>
            </a:extLst>
          </p:cNvPr>
          <p:cNvSpPr/>
          <p:nvPr/>
        </p:nvSpPr>
        <p:spPr>
          <a:xfrm>
            <a:off x="3000257" y="1951783"/>
            <a:ext cx="97395" cy="82200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cxnSp>
        <p:nvCxnSpPr>
          <p:cNvPr id="26" name="Elbow Connector 25">
            <a:extLst>
              <a:ext uri="{FF2B5EF4-FFF2-40B4-BE49-F238E27FC236}">
                <a16:creationId xmlns:a16="http://schemas.microsoft.com/office/drawing/2014/main" id="{6B94156E-D18B-603A-83A9-0EB283D4EDE0}"/>
              </a:ext>
            </a:extLst>
          </p:cNvPr>
          <p:cNvCxnSpPr>
            <a:cxnSpLocks/>
            <a:stCxn id="59" idx="3"/>
            <a:endCxn id="22" idx="0"/>
          </p:cNvCxnSpPr>
          <p:nvPr/>
        </p:nvCxnSpPr>
        <p:spPr>
          <a:xfrm flipV="1">
            <a:off x="1698140" y="1951783"/>
            <a:ext cx="1350815" cy="797569"/>
          </a:xfrm>
          <a:prstGeom prst="bentConnector4">
            <a:avLst>
              <a:gd name="adj1" fmla="val 9144"/>
              <a:gd name="adj2" fmla="val 112788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>
            <a:extLst>
              <a:ext uri="{FF2B5EF4-FFF2-40B4-BE49-F238E27FC236}">
                <a16:creationId xmlns:a16="http://schemas.microsoft.com/office/drawing/2014/main" id="{8B60A81D-D7AD-92EE-BF90-22813BC44182}"/>
              </a:ext>
            </a:extLst>
          </p:cNvPr>
          <p:cNvCxnSpPr>
            <a:cxnSpLocks/>
            <a:stCxn id="59" idx="3"/>
            <a:endCxn id="68" idx="1"/>
          </p:cNvCxnSpPr>
          <p:nvPr/>
        </p:nvCxnSpPr>
        <p:spPr>
          <a:xfrm>
            <a:off x="1698140" y="2749352"/>
            <a:ext cx="792820" cy="527097"/>
          </a:xfrm>
          <a:prstGeom prst="bentConnector3">
            <a:avLst>
              <a:gd name="adj1" fmla="val 15399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EAEAE9E2-8636-FE11-48AD-CF57EB3660EC}"/>
              </a:ext>
            </a:extLst>
          </p:cNvPr>
          <p:cNvSpPr txBox="1"/>
          <p:nvPr/>
        </p:nvSpPr>
        <p:spPr>
          <a:xfrm>
            <a:off x="9099542" y="3014636"/>
            <a:ext cx="124290" cy="80236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cxnSp>
        <p:nvCxnSpPr>
          <p:cNvPr id="6" name="Elbow Connector 5">
            <a:extLst>
              <a:ext uri="{FF2B5EF4-FFF2-40B4-BE49-F238E27FC236}">
                <a16:creationId xmlns:a16="http://schemas.microsoft.com/office/drawing/2014/main" id="{FF957B6F-701B-7F5D-71EB-B3BCCA4A24A6}"/>
              </a:ext>
            </a:extLst>
          </p:cNvPr>
          <p:cNvCxnSpPr>
            <a:cxnSpLocks/>
            <a:stCxn id="13" idx="3"/>
            <a:endCxn id="5" idx="1"/>
          </p:cNvCxnSpPr>
          <p:nvPr/>
        </p:nvCxnSpPr>
        <p:spPr>
          <a:xfrm flipV="1">
            <a:off x="8283898" y="3054754"/>
            <a:ext cx="815644" cy="1229992"/>
          </a:xfrm>
          <a:prstGeom prst="bentConnector3">
            <a:avLst>
              <a:gd name="adj1" fmla="val 50000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3BB9C3F-43C3-860A-9C65-84B8AD6BE990}"/>
              </a:ext>
            </a:extLst>
          </p:cNvPr>
          <p:cNvSpPr txBox="1"/>
          <p:nvPr/>
        </p:nvSpPr>
        <p:spPr>
          <a:xfrm>
            <a:off x="9094887" y="4445771"/>
            <a:ext cx="124290" cy="80236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DDEA2ED4-9027-3439-1F2D-31C8E0FF02FB}"/>
              </a:ext>
            </a:extLst>
          </p:cNvPr>
          <p:cNvCxnSpPr>
            <a:cxnSpLocks/>
            <a:stCxn id="13" idx="3"/>
            <a:endCxn id="12" idx="1"/>
          </p:cNvCxnSpPr>
          <p:nvPr/>
        </p:nvCxnSpPr>
        <p:spPr>
          <a:xfrm>
            <a:off x="8283898" y="4284746"/>
            <a:ext cx="810989" cy="201143"/>
          </a:xfrm>
          <a:prstGeom prst="bentConnector3">
            <a:avLst>
              <a:gd name="adj1" fmla="val 50000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B3FCEEF5-E907-7E6E-9435-2EC6B5DDF70B}"/>
              </a:ext>
            </a:extLst>
          </p:cNvPr>
          <p:cNvSpPr txBox="1"/>
          <p:nvPr/>
        </p:nvSpPr>
        <p:spPr>
          <a:xfrm>
            <a:off x="9869564" y="4448149"/>
            <a:ext cx="124290" cy="80236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cxnSp>
        <p:nvCxnSpPr>
          <p:cNvPr id="21" name="Elbow Connector 20">
            <a:extLst>
              <a:ext uri="{FF2B5EF4-FFF2-40B4-BE49-F238E27FC236}">
                <a16:creationId xmlns:a16="http://schemas.microsoft.com/office/drawing/2014/main" id="{A1FBE321-2CCA-5801-6CEC-0886C605AAD3}"/>
              </a:ext>
            </a:extLst>
          </p:cNvPr>
          <p:cNvCxnSpPr>
            <a:cxnSpLocks/>
            <a:stCxn id="13" idx="3"/>
            <a:endCxn id="20" idx="0"/>
          </p:cNvCxnSpPr>
          <p:nvPr/>
        </p:nvCxnSpPr>
        <p:spPr>
          <a:xfrm>
            <a:off x="8283898" y="4284746"/>
            <a:ext cx="1647811" cy="163403"/>
          </a:xfrm>
          <a:prstGeom prst="bentConnector2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2">
            <a:extLst>
              <a:ext uri="{FF2B5EF4-FFF2-40B4-BE49-F238E27FC236}">
                <a16:creationId xmlns:a16="http://schemas.microsoft.com/office/drawing/2014/main" id="{21E47A8C-F000-9321-70D6-C5D6C0B2AA70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79</a:t>
            </a:r>
          </a:p>
        </p:txBody>
      </p:sp>
    </p:spTree>
    <p:extLst>
      <p:ext uri="{BB962C8B-B14F-4D97-AF65-F5344CB8AC3E}">
        <p14:creationId xmlns:p14="http://schemas.microsoft.com/office/powerpoint/2010/main" val="7813336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112</Words>
  <Application>Microsoft Macintosh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41</cp:revision>
  <dcterms:created xsi:type="dcterms:W3CDTF">2018-11-18T20:12:59Z</dcterms:created>
  <dcterms:modified xsi:type="dcterms:W3CDTF">2023-12-08T09:27:43Z</dcterms:modified>
</cp:coreProperties>
</file>