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832A5D25-7304-C570-6B3E-5FD6A5FDC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400" y="1167252"/>
            <a:ext cx="7772400" cy="43719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ED8AEC8-9498-8417-B593-818D4C12A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74" y="2589326"/>
            <a:ext cx="2495908" cy="243330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5FA7386-51C2-3D6B-2282-D18AD704066D}"/>
              </a:ext>
            </a:extLst>
          </p:cNvPr>
          <p:cNvSpPr txBox="1"/>
          <p:nvPr/>
        </p:nvSpPr>
        <p:spPr>
          <a:xfrm>
            <a:off x="2597695" y="2448646"/>
            <a:ext cx="2729675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Now we want to format these fields.  Select all of them as shown, right click on any of them, then select ‘Format Cells’.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9390FD-FDF9-922E-5B5D-36E555E35397}"/>
              </a:ext>
            </a:extLst>
          </p:cNvPr>
          <p:cNvSpPr/>
          <p:nvPr/>
        </p:nvSpPr>
        <p:spPr>
          <a:xfrm>
            <a:off x="2319818" y="281524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2DC8775-E21F-BE99-9DCF-F100D442F4C6}"/>
              </a:ext>
            </a:extLst>
          </p:cNvPr>
          <p:cNvCxnSpPr>
            <a:cxnSpLocks/>
          </p:cNvCxnSpPr>
          <p:nvPr/>
        </p:nvCxnSpPr>
        <p:spPr>
          <a:xfrm>
            <a:off x="5327370" y="2585749"/>
            <a:ext cx="33956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6FE5F52-B07B-763F-51C5-24EF98957B5F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5327370" y="2925700"/>
            <a:ext cx="47880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5A6E6A0-213D-253A-44F0-027DB1AD9010}"/>
              </a:ext>
            </a:extLst>
          </p:cNvPr>
          <p:cNvSpPr txBox="1"/>
          <p:nvPr/>
        </p:nvSpPr>
        <p:spPr>
          <a:xfrm>
            <a:off x="8442395" y="1000620"/>
            <a:ext cx="3139238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‘Format Cells’ window will appear.  Select (a) ‘Currency’ (b) ‘3 Decimal Places’ (c) ‘£ Symbol’ (d) ‘4th option for Negative Numbers’ (e) ‘OK’.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AB676A-EFD9-1685-D68C-0B5C1089EB14}"/>
              </a:ext>
            </a:extLst>
          </p:cNvPr>
          <p:cNvSpPr/>
          <p:nvPr/>
        </p:nvSpPr>
        <p:spPr>
          <a:xfrm>
            <a:off x="8161247" y="136653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F070F-5759-7A72-098C-DCB7E472F820}"/>
              </a:ext>
            </a:extLst>
          </p:cNvPr>
          <p:cNvSpPr/>
          <p:nvPr/>
        </p:nvSpPr>
        <p:spPr>
          <a:xfrm>
            <a:off x="9196768" y="3121076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B8AF1B-C6CE-CCAA-5AAC-BE97F392EA3D}"/>
              </a:ext>
            </a:extLst>
          </p:cNvPr>
          <p:cNvSpPr/>
          <p:nvPr/>
        </p:nvSpPr>
        <p:spPr>
          <a:xfrm>
            <a:off x="10477916" y="2961839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D9F0B4-33E1-51D3-1250-99BF07A0C919}"/>
              </a:ext>
            </a:extLst>
          </p:cNvPr>
          <p:cNvSpPr/>
          <p:nvPr/>
        </p:nvSpPr>
        <p:spPr>
          <a:xfrm>
            <a:off x="10934523" y="3311904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ABD1AC-3D76-1753-BBC6-B74907AFB535}"/>
              </a:ext>
            </a:extLst>
          </p:cNvPr>
          <p:cNvSpPr/>
          <p:nvPr/>
        </p:nvSpPr>
        <p:spPr>
          <a:xfrm>
            <a:off x="10170668" y="4014093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FC7F009-174B-EACB-E55A-3A2D58E7B02B}"/>
              </a:ext>
            </a:extLst>
          </p:cNvPr>
          <p:cNvCxnSpPr>
            <a:cxnSpLocks/>
          </p:cNvCxnSpPr>
          <p:nvPr/>
        </p:nvCxnSpPr>
        <p:spPr>
          <a:xfrm>
            <a:off x="9374386" y="3166286"/>
            <a:ext cx="11568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D1A10E4-B100-E891-F85F-577DEEA06D53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10564186" y="3052259"/>
            <a:ext cx="0" cy="13363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3D202D7-DD06-E51D-EF86-0084081BCC1E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10400442" y="3357114"/>
            <a:ext cx="534081" cy="148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58D807-733D-947E-3864-6AE779091D28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10256938" y="3833181"/>
            <a:ext cx="0" cy="18091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580F63B-A710-9A66-5D28-91F0FD159DCA}"/>
              </a:ext>
            </a:extLst>
          </p:cNvPr>
          <p:cNvSpPr/>
          <p:nvPr/>
        </p:nvSpPr>
        <p:spPr>
          <a:xfrm>
            <a:off x="11581633" y="5128289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BBEFAAD-F42A-F7C9-595B-79C5D7E28312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1667903" y="5022627"/>
            <a:ext cx="0" cy="10566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44EDE04-17E9-7F0E-7F0A-2E01B4DEC134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10012014" y="1954727"/>
            <a:ext cx="0" cy="63102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A491B1F9-2994-0CA8-0C33-F96D83EA0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168" y="4893988"/>
            <a:ext cx="6463295" cy="92171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6B7761-E391-3FE6-DCFE-3291979AAC5E}"/>
              </a:ext>
            </a:extLst>
          </p:cNvPr>
          <p:cNvSpPr/>
          <p:nvPr/>
        </p:nvSpPr>
        <p:spPr>
          <a:xfrm>
            <a:off x="202591" y="423293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714671-42B5-2721-C709-9E72987312CC}"/>
              </a:ext>
            </a:extLst>
          </p:cNvPr>
          <p:cNvSpPr txBox="1"/>
          <p:nvPr/>
        </p:nvSpPr>
        <p:spPr>
          <a:xfrm>
            <a:off x="486404" y="4095624"/>
            <a:ext cx="4672171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complete, the table should look like this.  See tips, to help tidy up the PivotTable, at image 82.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54434A1-16AC-05D1-A54A-C1F373FB120E}"/>
              </a:ext>
            </a:extLst>
          </p:cNvPr>
          <p:cNvCxnSpPr>
            <a:cxnSpLocks/>
          </p:cNvCxnSpPr>
          <p:nvPr/>
        </p:nvCxnSpPr>
        <p:spPr>
          <a:xfrm>
            <a:off x="2286300" y="4588101"/>
            <a:ext cx="0" cy="31363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1002495-2128-CAE7-9705-40AF5CFBD9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179" y="2792724"/>
            <a:ext cx="1049281" cy="1970232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1030DD00-2DF2-9B16-EB0D-2FEC424C584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80</a:t>
            </a:r>
          </a:p>
        </p:txBody>
      </p:sp>
    </p:spTree>
    <p:extLst>
      <p:ext uri="{BB962C8B-B14F-4D97-AF65-F5344CB8AC3E}">
        <p14:creationId xmlns:p14="http://schemas.microsoft.com/office/powerpoint/2010/main" val="3992639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108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2023-12-08T09:28:31Z</dcterms:modified>
</cp:coreProperties>
</file>