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7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FB000369-8B4F-3174-97F0-63BBA2886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812" y="1304745"/>
            <a:ext cx="7772400" cy="468967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B8385FB-0435-5AA6-CFBF-1D4A60D83BBE}"/>
              </a:ext>
            </a:extLst>
          </p:cNvPr>
          <p:cNvSpPr/>
          <p:nvPr/>
        </p:nvSpPr>
        <p:spPr>
          <a:xfrm>
            <a:off x="2211945" y="2489374"/>
            <a:ext cx="7929562" cy="513051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A040F126-E8FD-1BD8-0BE7-0896C5217AB8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84</a:t>
            </a:r>
          </a:p>
        </p:txBody>
      </p:sp>
    </p:spTree>
    <p:extLst>
      <p:ext uri="{BB962C8B-B14F-4D97-AF65-F5344CB8AC3E}">
        <p14:creationId xmlns:p14="http://schemas.microsoft.com/office/powerpoint/2010/main" val="1116954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2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42</cp:revision>
  <dcterms:created xsi:type="dcterms:W3CDTF">2018-11-18T20:12:59Z</dcterms:created>
  <dcterms:modified xsi:type="dcterms:W3CDTF">2023-12-08T09:31:03Z</dcterms:modified>
</cp:coreProperties>
</file>