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C39C7DBF-39C0-6D61-BC67-E94869285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131" y="1128012"/>
            <a:ext cx="9180104" cy="506445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C0A86-806A-052B-FD58-37297F1B666F}"/>
              </a:ext>
            </a:extLst>
          </p:cNvPr>
          <p:cNvSpPr txBox="1"/>
          <p:nvPr/>
        </p:nvSpPr>
        <p:spPr>
          <a:xfrm>
            <a:off x="1932858" y="759449"/>
            <a:ext cx="1594877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‘Insert’ tab.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1A22047-D561-03E7-3BB3-4A00D00700B3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2730297" y="1036448"/>
            <a:ext cx="0" cy="28946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F6AD73E-73D9-ADB1-3232-5CABF6DBA212}"/>
              </a:ext>
            </a:extLst>
          </p:cNvPr>
          <p:cNvSpPr/>
          <p:nvPr/>
        </p:nvSpPr>
        <p:spPr>
          <a:xfrm>
            <a:off x="3527735" y="77919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81925B-D017-6EBC-0347-E0DA3ED8F225}"/>
              </a:ext>
            </a:extLst>
          </p:cNvPr>
          <p:cNvSpPr txBox="1"/>
          <p:nvPr/>
        </p:nvSpPr>
        <p:spPr>
          <a:xfrm>
            <a:off x="593305" y="1445273"/>
            <a:ext cx="1487528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‘PivotTable’.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35A20-F567-CB2A-AED6-FECE6E796332}"/>
              </a:ext>
            </a:extLst>
          </p:cNvPr>
          <p:cNvSpPr/>
          <p:nvPr/>
        </p:nvSpPr>
        <p:spPr>
          <a:xfrm>
            <a:off x="314380" y="146440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566DDD1-E6F0-D6AC-B3C9-49A9E2F2FFE4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080833" y="1583773"/>
            <a:ext cx="29808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5A5E468-510F-80EC-47E4-1B58F5F85F74}"/>
              </a:ext>
            </a:extLst>
          </p:cNvPr>
          <p:cNvSpPr txBox="1"/>
          <p:nvPr/>
        </p:nvSpPr>
        <p:spPr>
          <a:xfrm>
            <a:off x="1257377" y="2736715"/>
            <a:ext cx="2534202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You are looking at the Benefit Profiles worksheet in the Benefit Register.  Edit field ‘A3’ within the data table.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4912836-9D59-99D1-6D14-8E6B948DDE38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2524478" y="2137303"/>
            <a:ext cx="0" cy="59941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A9BEF2F-42EB-7067-EFC5-C30A5E96658B}"/>
              </a:ext>
            </a:extLst>
          </p:cNvPr>
          <p:cNvSpPr/>
          <p:nvPr/>
        </p:nvSpPr>
        <p:spPr>
          <a:xfrm>
            <a:off x="3790212" y="294261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800A8C-28D2-DB83-F4BA-020EEA793FE5}"/>
              </a:ext>
            </a:extLst>
          </p:cNvPr>
          <p:cNvSpPr txBox="1"/>
          <p:nvPr/>
        </p:nvSpPr>
        <p:spPr>
          <a:xfrm>
            <a:off x="9073890" y="1168561"/>
            <a:ext cx="222362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You are now going to create the </a:t>
            </a:r>
            <a:r>
              <a:rPr lang="en-US" sz="1200" b="1" dirty="0"/>
              <a:t>first </a:t>
            </a:r>
            <a:r>
              <a:rPr lang="en-US" sz="1200" dirty="0"/>
              <a:t>of two PivotTables.</a:t>
            </a:r>
          </a:p>
        </p:txBody>
      </p:sp>
      <p:pic>
        <p:nvPicPr>
          <p:cNvPr id="28" name="Picture 2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8FF0275-1E28-E28C-B350-C9908CFE1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788" y="3118627"/>
            <a:ext cx="2698141" cy="1988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FA50149-67EE-5E85-E368-9D2E7DD83C89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6942633" y="4507101"/>
            <a:ext cx="197689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5F5AF51-7C63-7A5E-A252-70C6247B13C2}"/>
              </a:ext>
            </a:extLst>
          </p:cNvPr>
          <p:cNvSpPr txBox="1"/>
          <p:nvPr/>
        </p:nvSpPr>
        <p:spPr>
          <a:xfrm>
            <a:off x="8919528" y="3999269"/>
            <a:ext cx="1907177" cy="101566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‘Create PivotTable’ window will appear and be pre-populated.  Ensure ‘New worksheet’ is selected, then Select ‘OK’.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EE35BE5-4F63-690F-831F-BB1E6A923E73}"/>
              </a:ext>
            </a:extLst>
          </p:cNvPr>
          <p:cNvCxnSpPr>
            <a:cxnSpLocks/>
          </p:cNvCxnSpPr>
          <p:nvPr/>
        </p:nvCxnSpPr>
        <p:spPr>
          <a:xfrm flipH="1">
            <a:off x="8665042" y="4968751"/>
            <a:ext cx="254486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537BD8D2-3EF1-F3FE-D13A-77DD32FBC937}"/>
              </a:ext>
            </a:extLst>
          </p:cNvPr>
          <p:cNvSpPr/>
          <p:nvPr/>
        </p:nvSpPr>
        <p:spPr>
          <a:xfrm>
            <a:off x="10826705" y="438983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49D518-41C2-2E36-C706-B7D7789454C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85</a:t>
            </a:r>
          </a:p>
        </p:txBody>
      </p:sp>
    </p:spTree>
    <p:extLst>
      <p:ext uri="{BB962C8B-B14F-4D97-AF65-F5344CB8AC3E}">
        <p14:creationId xmlns:p14="http://schemas.microsoft.com/office/powerpoint/2010/main" val="666556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77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42</cp:revision>
  <dcterms:created xsi:type="dcterms:W3CDTF">2018-11-18T20:12:59Z</dcterms:created>
  <dcterms:modified xsi:type="dcterms:W3CDTF">2023-12-08T09:31:39Z</dcterms:modified>
</cp:coreProperties>
</file>