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0E7412FE-76BC-8F34-ACCD-1B6C5CF3A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82" y="1299415"/>
            <a:ext cx="8655629" cy="4868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723AF-B544-148D-7E4D-187D0FAE0B6E}"/>
              </a:ext>
            </a:extLst>
          </p:cNvPr>
          <p:cNvSpPr txBox="1"/>
          <p:nvPr/>
        </p:nvSpPr>
        <p:spPr>
          <a:xfrm>
            <a:off x="1518375" y="3111635"/>
            <a:ext cx="25195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inserting a new pivot table into its own worksheet, you will see this screen; Excel created this new worksheet and called it ‘Sheet1’.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1240498" y="340339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2871201" y="4542391"/>
            <a:ext cx="251957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worksheet name ‘Sheet1’.  The window on the right will appear.  Select ‘Rename’.</a:t>
            </a:r>
          </a:p>
        </p:txBody>
      </p:sp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F89BD6-4B2C-66D9-3531-ED24A38EE4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649" y="4642274"/>
            <a:ext cx="676759" cy="1607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3486119" y="5198475"/>
            <a:ext cx="0" cy="75391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4004981" y="431012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C678FE9-FAC6-09E7-6D5B-5521E169E9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390779" y="4865557"/>
            <a:ext cx="160387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45B4608-41DD-27E4-0B76-BBBAC52810E5}"/>
              </a:ext>
            </a:extLst>
          </p:cNvPr>
          <p:cNvSpPr/>
          <p:nvPr/>
        </p:nvSpPr>
        <p:spPr>
          <a:xfrm>
            <a:off x="5936785" y="258987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6214662" y="2394138"/>
            <a:ext cx="506943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Rename the worksheet ‘Time Savings’.  When complete, move the new worksheet to the end as seen above.  You can do this by ‘click-hold-dragging’ on the worksheet name to the desired position.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CBCB0D-38F7-8934-B7DF-27C12151898A}"/>
              </a:ext>
            </a:extLst>
          </p:cNvPr>
          <p:cNvCxnSpPr>
            <a:cxnSpLocks/>
          </p:cNvCxnSpPr>
          <p:nvPr/>
        </p:nvCxnSpPr>
        <p:spPr>
          <a:xfrm flipV="1">
            <a:off x="10964853" y="1160894"/>
            <a:ext cx="0" cy="123324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602819-3C34-4BE8-D9B6-0CED2E47CF70}"/>
              </a:ext>
            </a:extLst>
          </p:cNvPr>
          <p:cNvSpPr txBox="1"/>
          <p:nvPr/>
        </p:nvSpPr>
        <p:spPr>
          <a:xfrm>
            <a:off x="270755" y="1722212"/>
            <a:ext cx="1512323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Tip</a:t>
            </a:r>
            <a:r>
              <a:rPr lang="en-US" sz="1200" dirty="0"/>
              <a:t>.  Edit this field to open the ‘PivotTable Fields’ on the right of the screen.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40D305-56D4-0A08-FE4C-1958192029D0}"/>
              </a:ext>
            </a:extLst>
          </p:cNvPr>
          <p:cNvCxnSpPr>
            <a:cxnSpLocks/>
          </p:cNvCxnSpPr>
          <p:nvPr/>
        </p:nvCxnSpPr>
        <p:spPr>
          <a:xfrm>
            <a:off x="1783078" y="2207499"/>
            <a:ext cx="22768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E66A12-F3F5-DD8C-2E02-C47E80BA91CA}"/>
              </a:ext>
            </a:extLst>
          </p:cNvPr>
          <p:cNvCxnSpPr>
            <a:cxnSpLocks/>
          </p:cNvCxnSpPr>
          <p:nvPr/>
        </p:nvCxnSpPr>
        <p:spPr>
          <a:xfrm>
            <a:off x="1783078" y="2029198"/>
            <a:ext cx="76421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A4D3102-3722-31F9-A042-D07A4A4DF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875" y="879316"/>
            <a:ext cx="8596102" cy="1619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F30F70A5-B485-279A-6CCC-D9DABFA9113D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86</a:t>
            </a:r>
          </a:p>
        </p:txBody>
      </p:sp>
    </p:spTree>
    <p:extLst>
      <p:ext uri="{BB962C8B-B14F-4D97-AF65-F5344CB8AC3E}">
        <p14:creationId xmlns:p14="http://schemas.microsoft.com/office/powerpoint/2010/main" val="264272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111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2023-12-08T09:32:21Z</dcterms:modified>
</cp:coreProperties>
</file>