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F9F6630-6D05-656C-BC0E-3EE110D61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625" y="1223392"/>
            <a:ext cx="8917260" cy="491986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70" name="Picture 6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2F7EE63-1BD1-8D25-71C1-6B35D72AB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447" y="3241587"/>
            <a:ext cx="2513323" cy="24216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AB79D03-7932-DB69-1070-3DDF48C1F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644" y="3390793"/>
            <a:ext cx="831455" cy="252168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2" name="Picture 11" descr="Text&#10;&#10;Description automatically generated with medium confidence">
            <a:extLst>
              <a:ext uri="{FF2B5EF4-FFF2-40B4-BE49-F238E27FC236}">
                <a16:creationId xmlns:a16="http://schemas.microsoft.com/office/drawing/2014/main" id="{40E876D1-C782-9916-ADA1-F40C64CDA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324" y="4464896"/>
            <a:ext cx="1708714" cy="13255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2440B21-776F-4403-7783-2D6FC5529CB8}"/>
              </a:ext>
            </a:extLst>
          </p:cNvPr>
          <p:cNvSpPr txBox="1"/>
          <p:nvPr/>
        </p:nvSpPr>
        <p:spPr>
          <a:xfrm>
            <a:off x="467530" y="2290382"/>
            <a:ext cx="1698140" cy="175432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Right click on the ‘Intermediate Benefit’ label, when this 1st window appears, select ‘Move’.  When the second window appears, select ‘Move Intermediate Benefit Up’.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7B37ED-DA24-4951-EBBE-C72548E7C878}"/>
              </a:ext>
            </a:extLst>
          </p:cNvPr>
          <p:cNvSpPr/>
          <p:nvPr/>
        </p:nvSpPr>
        <p:spPr>
          <a:xfrm>
            <a:off x="1177661" y="2055857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1414D701-0C3A-4827-98B7-6358222CA845}"/>
              </a:ext>
            </a:extLst>
          </p:cNvPr>
          <p:cNvCxnSpPr>
            <a:cxnSpLocks/>
            <a:stCxn id="21" idx="2"/>
            <a:endCxn id="35" idx="1"/>
          </p:cNvCxnSpPr>
          <p:nvPr/>
        </p:nvCxnSpPr>
        <p:spPr>
          <a:xfrm rot="16200000" flipH="1">
            <a:off x="1916452" y="3444856"/>
            <a:ext cx="648106" cy="1847810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4E60ECF-ED3A-8F26-FDF2-97495D89D7C5}"/>
              </a:ext>
            </a:extLst>
          </p:cNvPr>
          <p:cNvSpPr txBox="1"/>
          <p:nvPr/>
        </p:nvSpPr>
        <p:spPr>
          <a:xfrm>
            <a:off x="3164410" y="4659658"/>
            <a:ext cx="200170" cy="66311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CF28678-7046-9E52-504F-1169733BAA57}"/>
              </a:ext>
            </a:extLst>
          </p:cNvPr>
          <p:cNvCxnSpPr>
            <a:cxnSpLocks/>
          </p:cNvCxnSpPr>
          <p:nvPr/>
        </p:nvCxnSpPr>
        <p:spPr>
          <a:xfrm>
            <a:off x="3932099" y="4701906"/>
            <a:ext cx="26122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D8AF2CC-7E39-3A04-C4F5-A28CD016549C}"/>
              </a:ext>
            </a:extLst>
          </p:cNvPr>
          <p:cNvCxnSpPr>
            <a:cxnSpLocks/>
          </p:cNvCxnSpPr>
          <p:nvPr/>
        </p:nvCxnSpPr>
        <p:spPr>
          <a:xfrm>
            <a:off x="2163035" y="3161621"/>
            <a:ext cx="34769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877555A3-AF51-6C4F-7C59-931F3A3BE833}"/>
              </a:ext>
            </a:extLst>
          </p:cNvPr>
          <p:cNvSpPr txBox="1"/>
          <p:nvPr/>
        </p:nvSpPr>
        <p:spPr>
          <a:xfrm>
            <a:off x="2887854" y="1382631"/>
            <a:ext cx="3374688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Now we want to format these fields.  Select all of them as shown, right click onto any one of them, then select ‘Format Cells’.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8601C61-44F3-102E-A6F7-86DF164B3287}"/>
              </a:ext>
            </a:extLst>
          </p:cNvPr>
          <p:cNvSpPr/>
          <p:nvPr/>
        </p:nvSpPr>
        <p:spPr>
          <a:xfrm>
            <a:off x="2604905" y="1622622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8AAF103-5E5C-216B-CE41-C1803D3A4828}"/>
              </a:ext>
            </a:extLst>
          </p:cNvPr>
          <p:cNvCxnSpPr>
            <a:cxnSpLocks/>
          </p:cNvCxnSpPr>
          <p:nvPr/>
        </p:nvCxnSpPr>
        <p:spPr>
          <a:xfrm>
            <a:off x="5112023" y="2121295"/>
            <a:ext cx="0" cy="70313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6969764-317A-A5C8-026C-3C1743E2C913}"/>
              </a:ext>
            </a:extLst>
          </p:cNvPr>
          <p:cNvCxnSpPr>
            <a:cxnSpLocks/>
          </p:cNvCxnSpPr>
          <p:nvPr/>
        </p:nvCxnSpPr>
        <p:spPr>
          <a:xfrm>
            <a:off x="6262541" y="2075874"/>
            <a:ext cx="27562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90A80714-BB48-F1F5-D722-7EE8E86E59A3}"/>
              </a:ext>
            </a:extLst>
          </p:cNvPr>
          <p:cNvSpPr txBox="1"/>
          <p:nvPr/>
        </p:nvSpPr>
        <p:spPr>
          <a:xfrm>
            <a:off x="8876666" y="1703191"/>
            <a:ext cx="2928445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‘Format Cells’ window will appear.  Select (a) ‘Currency’ (b) ‘3 Decimal Places’ (c) ‘£ Symbol’ (d) ‘4th option for Negative Numbers’ (e) ‘OK’. 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7095F75-FDB2-2A81-1067-A4BBCA872E0F}"/>
              </a:ext>
            </a:extLst>
          </p:cNvPr>
          <p:cNvSpPr/>
          <p:nvPr/>
        </p:nvSpPr>
        <p:spPr>
          <a:xfrm>
            <a:off x="8595519" y="206643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4EBC6EDC-376A-D9E2-0ADC-14806341FF2C}"/>
              </a:ext>
            </a:extLst>
          </p:cNvPr>
          <p:cNvCxnSpPr>
            <a:cxnSpLocks/>
          </p:cNvCxnSpPr>
          <p:nvPr/>
        </p:nvCxnSpPr>
        <p:spPr>
          <a:xfrm>
            <a:off x="10079995" y="2657298"/>
            <a:ext cx="0" cy="56929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9B91D9F0-9FED-3234-2C2A-BD65AF9A292D}"/>
              </a:ext>
            </a:extLst>
          </p:cNvPr>
          <p:cNvSpPr/>
          <p:nvPr/>
        </p:nvSpPr>
        <p:spPr>
          <a:xfrm>
            <a:off x="8708625" y="3687290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95044CD-BFB8-9F29-26BF-71B408CAAAAB}"/>
              </a:ext>
            </a:extLst>
          </p:cNvPr>
          <p:cNvSpPr/>
          <p:nvPr/>
        </p:nvSpPr>
        <p:spPr>
          <a:xfrm>
            <a:off x="9973731" y="3592221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D738CEA-100A-42A9-CA36-6C3271CFD2D6}"/>
              </a:ext>
            </a:extLst>
          </p:cNvPr>
          <p:cNvSpPr/>
          <p:nvPr/>
        </p:nvSpPr>
        <p:spPr>
          <a:xfrm>
            <a:off x="10791283" y="3934265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2196C63-B20D-D664-B58B-6A22F8A8D3E7}"/>
              </a:ext>
            </a:extLst>
          </p:cNvPr>
          <p:cNvSpPr/>
          <p:nvPr/>
        </p:nvSpPr>
        <p:spPr>
          <a:xfrm>
            <a:off x="10170932" y="4190660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BB7A4EBF-A23D-66A4-3580-136C8334EA6E}"/>
              </a:ext>
            </a:extLst>
          </p:cNvPr>
          <p:cNvCxnSpPr>
            <a:cxnSpLocks/>
          </p:cNvCxnSpPr>
          <p:nvPr/>
        </p:nvCxnSpPr>
        <p:spPr>
          <a:xfrm>
            <a:off x="8886243" y="3732500"/>
            <a:ext cx="115685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CA430B8-B20C-AD7B-9235-1DC184CBAFAC}"/>
              </a:ext>
            </a:extLst>
          </p:cNvPr>
          <p:cNvCxnSpPr>
            <a:cxnSpLocks/>
            <a:stCxn id="80" idx="2"/>
          </p:cNvCxnSpPr>
          <p:nvPr/>
        </p:nvCxnSpPr>
        <p:spPr>
          <a:xfrm>
            <a:off x="10060001" y="3682641"/>
            <a:ext cx="0" cy="133638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FCB6355-8ADE-61D7-8FE0-3708E16530F9}"/>
              </a:ext>
            </a:extLst>
          </p:cNvPr>
          <p:cNvCxnSpPr>
            <a:cxnSpLocks/>
            <a:stCxn id="81" idx="1"/>
          </p:cNvCxnSpPr>
          <p:nvPr/>
        </p:nvCxnSpPr>
        <p:spPr>
          <a:xfrm flipH="1">
            <a:off x="10257202" y="3979475"/>
            <a:ext cx="534081" cy="1489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0DE1B354-4888-A59E-7D45-5FF729D3F678}"/>
              </a:ext>
            </a:extLst>
          </p:cNvPr>
          <p:cNvCxnSpPr>
            <a:cxnSpLocks/>
          </p:cNvCxnSpPr>
          <p:nvPr/>
        </p:nvCxnSpPr>
        <p:spPr>
          <a:xfrm flipH="1">
            <a:off x="9963749" y="4238786"/>
            <a:ext cx="197201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A687E4D5-1D0F-FC83-C4C8-5E44CFCD2BE1}"/>
              </a:ext>
            </a:extLst>
          </p:cNvPr>
          <p:cNvSpPr/>
          <p:nvPr/>
        </p:nvSpPr>
        <p:spPr>
          <a:xfrm>
            <a:off x="11093490" y="5726587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80798E84-DFF6-846F-7364-FD80368426D8}"/>
              </a:ext>
            </a:extLst>
          </p:cNvPr>
          <p:cNvCxnSpPr>
            <a:cxnSpLocks/>
            <a:stCxn id="87" idx="0"/>
          </p:cNvCxnSpPr>
          <p:nvPr/>
        </p:nvCxnSpPr>
        <p:spPr>
          <a:xfrm flipV="1">
            <a:off x="11179760" y="5620925"/>
            <a:ext cx="0" cy="10566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7FB575F-3EF3-4771-D26A-D12809AD4E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0881" y="1955144"/>
            <a:ext cx="1371317" cy="173857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B56F3456-8C7E-EB9B-80D8-D92C6312896F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88</a:t>
            </a:r>
          </a:p>
        </p:txBody>
      </p:sp>
    </p:spTree>
    <p:extLst>
      <p:ext uri="{BB962C8B-B14F-4D97-AF65-F5344CB8AC3E}">
        <p14:creationId xmlns:p14="http://schemas.microsoft.com/office/powerpoint/2010/main" val="1616356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118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42</cp:revision>
  <dcterms:created xsi:type="dcterms:W3CDTF">2018-11-18T20:12:59Z</dcterms:created>
  <dcterms:modified xsi:type="dcterms:W3CDTF">2023-12-08T09:34:14Z</dcterms:modified>
</cp:coreProperties>
</file>