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7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6E7DCB19-96B5-F933-1E76-48541667EF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358" y="1195471"/>
            <a:ext cx="7772400" cy="429014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58EDE75-F3B9-5FD3-AC29-97381C9A2279}"/>
              </a:ext>
            </a:extLst>
          </p:cNvPr>
          <p:cNvSpPr txBox="1"/>
          <p:nvPr/>
        </p:nvSpPr>
        <p:spPr>
          <a:xfrm>
            <a:off x="2060900" y="1096413"/>
            <a:ext cx="8769782" cy="52322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The formatting is nearly complete.  Select the columns as shown, then click/drag the column dividing line between the letters, so the width of each column is the same and, makes the PivotTable look presentable.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DDD6205-AE4D-A74E-FA52-09FF9DF59BDB}"/>
              </a:ext>
            </a:extLst>
          </p:cNvPr>
          <p:cNvSpPr/>
          <p:nvPr/>
        </p:nvSpPr>
        <p:spPr>
          <a:xfrm>
            <a:off x="1783023" y="1248051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5" name="Right Brace 14">
            <a:extLst>
              <a:ext uri="{FF2B5EF4-FFF2-40B4-BE49-F238E27FC236}">
                <a16:creationId xmlns:a16="http://schemas.microsoft.com/office/drawing/2014/main" id="{D6485B91-1E1B-7CB3-5B45-9F3D4D0BE785}"/>
              </a:ext>
            </a:extLst>
          </p:cNvPr>
          <p:cNvSpPr/>
          <p:nvPr/>
        </p:nvSpPr>
        <p:spPr>
          <a:xfrm rot="16200000">
            <a:off x="6346147" y="-138761"/>
            <a:ext cx="249256" cy="3758398"/>
          </a:xfrm>
          <a:prstGeom prst="rightBrace">
            <a:avLst>
              <a:gd name="adj1" fmla="val 8333"/>
              <a:gd name="adj2" fmla="val 49384"/>
            </a:avLst>
          </a:prstGeom>
          <a:ln w="63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Elbow Connector 17">
            <a:extLst>
              <a:ext uri="{FF2B5EF4-FFF2-40B4-BE49-F238E27FC236}">
                <a16:creationId xmlns:a16="http://schemas.microsoft.com/office/drawing/2014/main" id="{B87A427D-7A91-5CE1-B1B0-C77E25E2A667}"/>
              </a:ext>
            </a:extLst>
          </p:cNvPr>
          <p:cNvCxnSpPr>
            <a:cxnSpLocks/>
            <a:endCxn id="19" idx="2"/>
          </p:cNvCxnSpPr>
          <p:nvPr/>
        </p:nvCxnSpPr>
        <p:spPr>
          <a:xfrm rot="10800000" flipV="1">
            <a:off x="5454718" y="1630377"/>
            <a:ext cx="1871554" cy="234805"/>
          </a:xfrm>
          <a:prstGeom prst="bentConnector4">
            <a:avLst>
              <a:gd name="adj1" fmla="val -105"/>
              <a:gd name="adj2" fmla="val 197357"/>
            </a:avLst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639D14E-5BDB-D72B-3E38-85EEC82B7BCB}"/>
              </a:ext>
            </a:extLst>
          </p:cNvPr>
          <p:cNvSpPr txBox="1"/>
          <p:nvPr/>
        </p:nvSpPr>
        <p:spPr>
          <a:xfrm>
            <a:off x="5408027" y="1798872"/>
            <a:ext cx="93381" cy="66311"/>
          </a:xfrm>
          <a:prstGeom prst="rect">
            <a:avLst/>
          </a:prstGeom>
          <a:noFill/>
          <a:ln w="952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6F13A57-D1BE-0425-7249-6C783511F78F}"/>
              </a:ext>
            </a:extLst>
          </p:cNvPr>
          <p:cNvSpPr txBox="1"/>
          <p:nvPr/>
        </p:nvSpPr>
        <p:spPr>
          <a:xfrm>
            <a:off x="5776080" y="3643851"/>
            <a:ext cx="3263982" cy="3077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The PivotTable should now look like this.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C17C401-3BC1-7F0C-AEFA-BE706A8A6FD0}"/>
              </a:ext>
            </a:extLst>
          </p:cNvPr>
          <p:cNvSpPr/>
          <p:nvPr/>
        </p:nvSpPr>
        <p:spPr>
          <a:xfrm>
            <a:off x="9040062" y="3673898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2EC6B3F-A2CE-DCA1-AE65-D9A5534ECCA0}"/>
              </a:ext>
            </a:extLst>
          </p:cNvPr>
          <p:cNvSpPr txBox="1"/>
          <p:nvPr/>
        </p:nvSpPr>
        <p:spPr>
          <a:xfrm>
            <a:off x="1348974" y="2216665"/>
            <a:ext cx="2778226" cy="3077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Align the heading text to the right.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6D650E0-721A-7977-DDCC-F3D602B5865B}"/>
              </a:ext>
            </a:extLst>
          </p:cNvPr>
          <p:cNvSpPr/>
          <p:nvPr/>
        </p:nvSpPr>
        <p:spPr>
          <a:xfrm>
            <a:off x="1071097" y="2253291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5A24772-EC8B-1A87-D16E-A127A2154017}"/>
              </a:ext>
            </a:extLst>
          </p:cNvPr>
          <p:cNvSpPr txBox="1"/>
          <p:nvPr/>
        </p:nvSpPr>
        <p:spPr>
          <a:xfrm>
            <a:off x="4663999" y="2312103"/>
            <a:ext cx="3842160" cy="88260"/>
          </a:xfrm>
          <a:prstGeom prst="rect">
            <a:avLst/>
          </a:prstGeom>
          <a:noFill/>
          <a:ln w="952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508BAB2-9831-B90D-BE31-9BA4E5D5FA43}"/>
              </a:ext>
            </a:extLst>
          </p:cNvPr>
          <p:cNvCxnSpPr>
            <a:cxnSpLocks/>
            <a:stCxn id="31" idx="3"/>
          </p:cNvCxnSpPr>
          <p:nvPr/>
        </p:nvCxnSpPr>
        <p:spPr>
          <a:xfrm flipV="1">
            <a:off x="4127200" y="2367547"/>
            <a:ext cx="614156" cy="3007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17FB8E8-0C54-5313-46FE-868FD93F3900}"/>
              </a:ext>
            </a:extLst>
          </p:cNvPr>
          <p:cNvCxnSpPr>
            <a:cxnSpLocks/>
            <a:stCxn id="24" idx="2"/>
          </p:cNvCxnSpPr>
          <p:nvPr/>
        </p:nvCxnSpPr>
        <p:spPr>
          <a:xfrm>
            <a:off x="7408071" y="3951628"/>
            <a:ext cx="0" cy="351964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AB05EAF0-DBF9-059C-EEE9-48F979E890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136" y="4183402"/>
            <a:ext cx="7772400" cy="174913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7F7798C-394B-38E8-DA77-A5B7BF93F626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89</a:t>
            </a:r>
          </a:p>
        </p:txBody>
      </p:sp>
    </p:spTree>
    <p:extLst>
      <p:ext uri="{BB962C8B-B14F-4D97-AF65-F5344CB8AC3E}">
        <p14:creationId xmlns:p14="http://schemas.microsoft.com/office/powerpoint/2010/main" val="11205305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62</Words>
  <Application>Microsoft Macintosh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42</cp:revision>
  <dcterms:created xsi:type="dcterms:W3CDTF">2018-11-18T20:12:59Z</dcterms:created>
  <dcterms:modified xsi:type="dcterms:W3CDTF">2023-12-08T09:34:55Z</dcterms:modified>
</cp:coreProperties>
</file>