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378"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ACB9CA"/>
    <a:srgbClr val="36B1D2"/>
    <a:srgbClr val="C6E9F2"/>
    <a:srgbClr val="E0EAFA"/>
    <a:srgbClr val="7D29F5"/>
    <a:srgbClr val="FF3894"/>
    <a:srgbClr val="857800"/>
    <a:srgbClr val="D593F2"/>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7434C0-F6C9-5341-B016-8AA67EE59543}" v="129" dt="2023-12-06T20:11:25.2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66" autoAdjust="0"/>
    <p:restoredTop sz="96122"/>
  </p:normalViewPr>
  <p:slideViewPr>
    <p:cSldViewPr snapToGrid="0">
      <p:cViewPr varScale="1">
        <p:scale>
          <a:sx n="118" d="100"/>
          <a:sy n="118" d="100"/>
        </p:scale>
        <p:origin x="146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art C Wilde MBE" userId="effe1fc91cccb1d5" providerId="LiveId" clId="{FC14472B-0D2B-6E4D-BFCC-7A5E84CD332C}"/>
    <pc:docChg chg="delSld modSld">
      <pc:chgData name="Stuart C Wilde MBE" userId="effe1fc91cccb1d5" providerId="LiveId" clId="{FC14472B-0D2B-6E4D-BFCC-7A5E84CD332C}" dt="2023-01-11T13:28:28.916" v="117" actId="20577"/>
      <pc:docMkLst>
        <pc:docMk/>
      </pc:docMkLst>
      <pc:sldChg chg="del">
        <pc:chgData name="Stuart C Wilde MBE" userId="effe1fc91cccb1d5" providerId="LiveId" clId="{FC14472B-0D2B-6E4D-BFCC-7A5E84CD332C}" dt="2023-01-05T19:59:42.983" v="25" actId="2696"/>
        <pc:sldMkLst>
          <pc:docMk/>
          <pc:sldMk cId="2060456373" sldId="274"/>
        </pc:sldMkLst>
      </pc:sldChg>
      <pc:sldChg chg="del">
        <pc:chgData name="Stuart C Wilde MBE" userId="effe1fc91cccb1d5" providerId="LiveId" clId="{FC14472B-0D2B-6E4D-BFCC-7A5E84CD332C}" dt="2023-01-05T19:59:42.916" v="4" actId="2696"/>
        <pc:sldMkLst>
          <pc:docMk/>
          <pc:sldMk cId="172241875" sldId="283"/>
        </pc:sldMkLst>
      </pc:sldChg>
      <pc:sldChg chg="del">
        <pc:chgData name="Stuart C Wilde MBE" userId="effe1fc91cccb1d5" providerId="LiveId" clId="{FC14472B-0D2B-6E4D-BFCC-7A5E84CD332C}" dt="2023-01-05T19:59:42.908" v="0" actId="2696"/>
        <pc:sldMkLst>
          <pc:docMk/>
          <pc:sldMk cId="3441441052" sldId="294"/>
        </pc:sldMkLst>
      </pc:sldChg>
      <pc:sldChg chg="del">
        <pc:chgData name="Stuart C Wilde MBE" userId="effe1fc91cccb1d5" providerId="LiveId" clId="{FC14472B-0D2B-6E4D-BFCC-7A5E84CD332C}" dt="2023-01-05T19:59:42.970" v="14" actId="2696"/>
        <pc:sldMkLst>
          <pc:docMk/>
          <pc:sldMk cId="1598427982" sldId="295"/>
        </pc:sldMkLst>
      </pc:sldChg>
      <pc:sldChg chg="del">
        <pc:chgData name="Stuart C Wilde MBE" userId="effe1fc91cccb1d5" providerId="LiveId" clId="{FC14472B-0D2B-6E4D-BFCC-7A5E84CD332C}" dt="2023-01-05T19:59:43.021" v="29" actId="2696"/>
        <pc:sldMkLst>
          <pc:docMk/>
          <pc:sldMk cId="2336736217" sldId="296"/>
        </pc:sldMkLst>
      </pc:sldChg>
      <pc:sldChg chg="del">
        <pc:chgData name="Stuart C Wilde MBE" userId="effe1fc91cccb1d5" providerId="LiveId" clId="{FC14472B-0D2B-6E4D-BFCC-7A5E84CD332C}" dt="2023-01-05T19:59:42.947" v="12" actId="2696"/>
        <pc:sldMkLst>
          <pc:docMk/>
          <pc:sldMk cId="915832190" sldId="297"/>
        </pc:sldMkLst>
      </pc:sldChg>
      <pc:sldChg chg="del">
        <pc:chgData name="Stuart C Wilde MBE" userId="effe1fc91cccb1d5" providerId="LiveId" clId="{FC14472B-0D2B-6E4D-BFCC-7A5E84CD332C}" dt="2023-01-05T19:59:42.982" v="24" actId="2696"/>
        <pc:sldMkLst>
          <pc:docMk/>
          <pc:sldMk cId="2413103312" sldId="298"/>
        </pc:sldMkLst>
      </pc:sldChg>
      <pc:sldChg chg="del">
        <pc:chgData name="Stuart C Wilde MBE" userId="effe1fc91cccb1d5" providerId="LiveId" clId="{FC14472B-0D2B-6E4D-BFCC-7A5E84CD332C}" dt="2023-01-05T19:59:42.915" v="3" actId="2696"/>
        <pc:sldMkLst>
          <pc:docMk/>
          <pc:sldMk cId="2987344521" sldId="299"/>
        </pc:sldMkLst>
      </pc:sldChg>
      <pc:sldChg chg="modSp mod">
        <pc:chgData name="Stuart C Wilde MBE" userId="effe1fc91cccb1d5" providerId="LiveId" clId="{FC14472B-0D2B-6E4D-BFCC-7A5E84CD332C}" dt="2023-01-11T13:28:28.916" v="117" actId="20577"/>
        <pc:sldMkLst>
          <pc:docMk/>
          <pc:sldMk cId="2822794169" sldId="300"/>
        </pc:sldMkLst>
        <pc:spChg chg="mod">
          <ac:chgData name="Stuart C Wilde MBE" userId="effe1fc91cccb1d5" providerId="LiveId" clId="{FC14472B-0D2B-6E4D-BFCC-7A5E84CD332C}" dt="2023-01-11T13:28:28.916" v="117" actId="20577"/>
          <ac:spMkLst>
            <pc:docMk/>
            <pc:sldMk cId="2822794169" sldId="300"/>
            <ac:spMk id="49" creationId="{6D2B5D11-5561-B646-FA3D-5800781F13F7}"/>
          </ac:spMkLst>
        </pc:spChg>
      </pc:sldChg>
      <pc:sldChg chg="del">
        <pc:chgData name="Stuart C Wilde MBE" userId="effe1fc91cccb1d5" providerId="LiveId" clId="{FC14472B-0D2B-6E4D-BFCC-7A5E84CD332C}" dt="2023-01-05T19:59:42.975" v="20" actId="2696"/>
        <pc:sldMkLst>
          <pc:docMk/>
          <pc:sldMk cId="2735931578" sldId="301"/>
        </pc:sldMkLst>
      </pc:sldChg>
      <pc:sldChg chg="del">
        <pc:chgData name="Stuart C Wilde MBE" userId="effe1fc91cccb1d5" providerId="LiveId" clId="{FC14472B-0D2B-6E4D-BFCC-7A5E84CD332C}" dt="2023-01-05T19:59:42.918" v="7" actId="2696"/>
        <pc:sldMkLst>
          <pc:docMk/>
          <pc:sldMk cId="1031141335" sldId="302"/>
        </pc:sldMkLst>
      </pc:sldChg>
      <pc:sldChg chg="del">
        <pc:chgData name="Stuart C Wilde MBE" userId="effe1fc91cccb1d5" providerId="LiveId" clId="{FC14472B-0D2B-6E4D-BFCC-7A5E84CD332C}" dt="2023-01-05T19:59:42.919" v="8" actId="2696"/>
        <pc:sldMkLst>
          <pc:docMk/>
          <pc:sldMk cId="1616907429" sldId="303"/>
        </pc:sldMkLst>
      </pc:sldChg>
      <pc:sldChg chg="del">
        <pc:chgData name="Stuart C Wilde MBE" userId="effe1fc91cccb1d5" providerId="LiveId" clId="{FC14472B-0D2B-6E4D-BFCC-7A5E84CD332C}" dt="2023-01-05T19:59:42.946" v="11" actId="2696"/>
        <pc:sldMkLst>
          <pc:docMk/>
          <pc:sldMk cId="1715259287" sldId="305"/>
        </pc:sldMkLst>
      </pc:sldChg>
      <pc:sldChg chg="del">
        <pc:chgData name="Stuart C Wilde MBE" userId="effe1fc91cccb1d5" providerId="LiveId" clId="{FC14472B-0D2B-6E4D-BFCC-7A5E84CD332C}" dt="2023-01-05T19:59:42.977" v="22" actId="2696"/>
        <pc:sldMkLst>
          <pc:docMk/>
          <pc:sldMk cId="1197880752" sldId="306"/>
        </pc:sldMkLst>
      </pc:sldChg>
      <pc:sldChg chg="del">
        <pc:chgData name="Stuart C Wilde MBE" userId="effe1fc91cccb1d5" providerId="LiveId" clId="{FC14472B-0D2B-6E4D-BFCC-7A5E84CD332C}" dt="2023-01-05T19:59:42.910" v="1" actId="2696"/>
        <pc:sldMkLst>
          <pc:docMk/>
          <pc:sldMk cId="4012370711" sldId="307"/>
        </pc:sldMkLst>
      </pc:sldChg>
      <pc:sldChg chg="del">
        <pc:chgData name="Stuart C Wilde MBE" userId="effe1fc91cccb1d5" providerId="LiveId" clId="{FC14472B-0D2B-6E4D-BFCC-7A5E84CD332C}" dt="2023-01-05T19:59:42.976" v="21" actId="2696"/>
        <pc:sldMkLst>
          <pc:docMk/>
          <pc:sldMk cId="2673594120" sldId="308"/>
        </pc:sldMkLst>
      </pc:sldChg>
      <pc:sldChg chg="del">
        <pc:chgData name="Stuart C Wilde MBE" userId="effe1fc91cccb1d5" providerId="LiveId" clId="{FC14472B-0D2B-6E4D-BFCC-7A5E84CD332C}" dt="2023-01-05T19:59:42.983" v="26" actId="2696"/>
        <pc:sldMkLst>
          <pc:docMk/>
          <pc:sldMk cId="284493859" sldId="309"/>
        </pc:sldMkLst>
      </pc:sldChg>
      <pc:sldChg chg="del">
        <pc:chgData name="Stuart C Wilde MBE" userId="effe1fc91cccb1d5" providerId="LiveId" clId="{FC14472B-0D2B-6E4D-BFCC-7A5E84CD332C}" dt="2023-01-05T19:59:42.916" v="5" actId="2696"/>
        <pc:sldMkLst>
          <pc:docMk/>
          <pc:sldMk cId="436998856" sldId="310"/>
        </pc:sldMkLst>
      </pc:sldChg>
      <pc:sldChg chg="del">
        <pc:chgData name="Stuart C Wilde MBE" userId="effe1fc91cccb1d5" providerId="LiveId" clId="{FC14472B-0D2B-6E4D-BFCC-7A5E84CD332C}" dt="2023-01-05T19:59:42.973" v="17" actId="2696"/>
        <pc:sldMkLst>
          <pc:docMk/>
          <pc:sldMk cId="752129212" sldId="311"/>
        </pc:sldMkLst>
      </pc:sldChg>
      <pc:sldChg chg="del">
        <pc:chgData name="Stuart C Wilde MBE" userId="effe1fc91cccb1d5" providerId="LiveId" clId="{FC14472B-0D2B-6E4D-BFCC-7A5E84CD332C}" dt="2023-01-05T19:59:43.046" v="30" actId="2696"/>
        <pc:sldMkLst>
          <pc:docMk/>
          <pc:sldMk cId="1773157961" sldId="312"/>
        </pc:sldMkLst>
      </pc:sldChg>
      <pc:sldChg chg="del">
        <pc:chgData name="Stuart C Wilde MBE" userId="effe1fc91cccb1d5" providerId="LiveId" clId="{FC14472B-0D2B-6E4D-BFCC-7A5E84CD332C}" dt="2023-01-05T19:59:42.975" v="19" actId="2696"/>
        <pc:sldMkLst>
          <pc:docMk/>
          <pc:sldMk cId="2869416868" sldId="313"/>
        </pc:sldMkLst>
      </pc:sldChg>
      <pc:sldChg chg="del">
        <pc:chgData name="Stuart C Wilde MBE" userId="effe1fc91cccb1d5" providerId="LiveId" clId="{FC14472B-0D2B-6E4D-BFCC-7A5E84CD332C}" dt="2023-01-05T19:59:42.917" v="6" actId="2696"/>
        <pc:sldMkLst>
          <pc:docMk/>
          <pc:sldMk cId="4203340563" sldId="314"/>
        </pc:sldMkLst>
      </pc:sldChg>
      <pc:sldChg chg="del">
        <pc:chgData name="Stuart C Wilde MBE" userId="effe1fc91cccb1d5" providerId="LiveId" clId="{FC14472B-0D2B-6E4D-BFCC-7A5E84CD332C}" dt="2023-01-05T19:59:42.972" v="15" actId="2696"/>
        <pc:sldMkLst>
          <pc:docMk/>
          <pc:sldMk cId="3282555369" sldId="316"/>
        </pc:sldMkLst>
      </pc:sldChg>
      <pc:sldChg chg="del">
        <pc:chgData name="Stuart C Wilde MBE" userId="effe1fc91cccb1d5" providerId="LiveId" clId="{FC14472B-0D2B-6E4D-BFCC-7A5E84CD332C}" dt="2023-01-05T19:59:42.911" v="2" actId="2696"/>
        <pc:sldMkLst>
          <pc:docMk/>
          <pc:sldMk cId="3827760274" sldId="317"/>
        </pc:sldMkLst>
      </pc:sldChg>
      <pc:sldChg chg="del">
        <pc:chgData name="Stuart C Wilde MBE" userId="effe1fc91cccb1d5" providerId="LiveId" clId="{FC14472B-0D2B-6E4D-BFCC-7A5E84CD332C}" dt="2023-01-05T19:59:42.974" v="18" actId="2696"/>
        <pc:sldMkLst>
          <pc:docMk/>
          <pc:sldMk cId="3237196407" sldId="319"/>
        </pc:sldMkLst>
      </pc:sldChg>
      <pc:sldChg chg="del">
        <pc:chgData name="Stuart C Wilde MBE" userId="effe1fc91cccb1d5" providerId="LiveId" clId="{FC14472B-0D2B-6E4D-BFCC-7A5E84CD332C}" dt="2023-01-05T19:59:43.008" v="28" actId="2696"/>
        <pc:sldMkLst>
          <pc:docMk/>
          <pc:sldMk cId="3599701029" sldId="320"/>
        </pc:sldMkLst>
      </pc:sldChg>
      <pc:sldChg chg="del">
        <pc:chgData name="Stuart C Wilde MBE" userId="effe1fc91cccb1d5" providerId="LiveId" clId="{FC14472B-0D2B-6E4D-BFCC-7A5E84CD332C}" dt="2023-01-05T19:59:42.945" v="10" actId="2696"/>
        <pc:sldMkLst>
          <pc:docMk/>
          <pc:sldMk cId="2537090292" sldId="323"/>
        </pc:sldMkLst>
      </pc:sldChg>
      <pc:sldChg chg="del">
        <pc:chgData name="Stuart C Wilde MBE" userId="effe1fc91cccb1d5" providerId="LiveId" clId="{FC14472B-0D2B-6E4D-BFCC-7A5E84CD332C}" dt="2023-01-05T19:59:42.972" v="16" actId="2696"/>
        <pc:sldMkLst>
          <pc:docMk/>
          <pc:sldMk cId="2118153139" sldId="324"/>
        </pc:sldMkLst>
      </pc:sldChg>
      <pc:sldChg chg="del">
        <pc:chgData name="Stuart C Wilde MBE" userId="effe1fc91cccb1d5" providerId="LiveId" clId="{FC14472B-0D2B-6E4D-BFCC-7A5E84CD332C}" dt="2023-01-05T19:59:42.978" v="23" actId="2696"/>
        <pc:sldMkLst>
          <pc:docMk/>
          <pc:sldMk cId="2415690415" sldId="325"/>
        </pc:sldMkLst>
      </pc:sldChg>
      <pc:sldChg chg="del">
        <pc:chgData name="Stuart C Wilde MBE" userId="effe1fc91cccb1d5" providerId="LiveId" clId="{FC14472B-0D2B-6E4D-BFCC-7A5E84CD332C}" dt="2023-01-05T19:59:42.944" v="9" actId="2696"/>
        <pc:sldMkLst>
          <pc:docMk/>
          <pc:sldMk cId="2547039009" sldId="326"/>
        </pc:sldMkLst>
      </pc:sldChg>
      <pc:sldChg chg="del">
        <pc:chgData name="Stuart C Wilde MBE" userId="effe1fc91cccb1d5" providerId="LiveId" clId="{FC14472B-0D2B-6E4D-BFCC-7A5E84CD332C}" dt="2023-01-05T19:59:43.007" v="27" actId="2696"/>
        <pc:sldMkLst>
          <pc:docMk/>
          <pc:sldMk cId="3323068216" sldId="327"/>
        </pc:sldMkLst>
      </pc:sldChg>
      <pc:sldChg chg="del">
        <pc:chgData name="Stuart C Wilde MBE" userId="effe1fc91cccb1d5" providerId="LiveId" clId="{FC14472B-0D2B-6E4D-BFCC-7A5E84CD332C}" dt="2023-01-05T19:59:42.947" v="13" actId="2696"/>
        <pc:sldMkLst>
          <pc:docMk/>
          <pc:sldMk cId="863720434" sldId="328"/>
        </pc:sldMkLst>
      </pc:sldChg>
    </pc:docChg>
  </pc:docChgLst>
  <pc:docChgLst>
    <pc:chgData name="Stuart C Wilde MBE" userId="effe1fc91cccb1d5" providerId="LiveId" clId="{709292C3-1714-7A44-9ED0-D9853C0A6C01}"/>
    <pc:docChg chg="custSel addSld delSld modSld">
      <pc:chgData name="Stuart C Wilde MBE" userId="effe1fc91cccb1d5" providerId="LiveId" clId="{709292C3-1714-7A44-9ED0-D9853C0A6C01}" dt="2023-03-24T12:24:49.006" v="1336" actId="14100"/>
      <pc:docMkLst>
        <pc:docMk/>
      </pc:docMkLst>
      <pc:sldChg chg="modSp mod">
        <pc:chgData name="Stuart C Wilde MBE" userId="effe1fc91cccb1d5" providerId="LiveId" clId="{709292C3-1714-7A44-9ED0-D9853C0A6C01}" dt="2023-03-15T16:18:25.468" v="1084" actId="1038"/>
        <pc:sldMkLst>
          <pc:docMk/>
          <pc:sldMk cId="3690740411" sldId="256"/>
        </pc:sldMkLst>
        <pc:spChg chg="mod">
          <ac:chgData name="Stuart C Wilde MBE" userId="effe1fc91cccb1d5" providerId="LiveId" clId="{709292C3-1714-7A44-9ED0-D9853C0A6C01}" dt="2023-03-15T16:18:25.468" v="1084" actId="1038"/>
          <ac:spMkLst>
            <pc:docMk/>
            <pc:sldMk cId="3690740411" sldId="256"/>
            <ac:spMk id="3" creationId="{919EF9B9-1C21-08E0-2967-DF2818C90857}"/>
          </ac:spMkLst>
        </pc:spChg>
        <pc:spChg chg="mod">
          <ac:chgData name="Stuart C Wilde MBE" userId="effe1fc91cccb1d5" providerId="LiveId" clId="{709292C3-1714-7A44-9ED0-D9853C0A6C01}" dt="2023-03-15T15:53:12.986" v="1011" actId="20577"/>
          <ac:spMkLst>
            <pc:docMk/>
            <pc:sldMk cId="3690740411" sldId="256"/>
            <ac:spMk id="16" creationId="{050115FC-1347-44A0-978B-7ACA9C318328}"/>
          </ac:spMkLst>
        </pc:spChg>
      </pc:sldChg>
      <pc:sldChg chg="modSp mod">
        <pc:chgData name="Stuart C Wilde MBE" userId="effe1fc91cccb1d5" providerId="LiveId" clId="{709292C3-1714-7A44-9ED0-D9853C0A6C01}" dt="2023-03-06T09:00:42.475" v="537" actId="20577"/>
        <pc:sldMkLst>
          <pc:docMk/>
          <pc:sldMk cId="832641308" sldId="261"/>
        </pc:sldMkLst>
        <pc:spChg chg="mod">
          <ac:chgData name="Stuart C Wilde MBE" userId="effe1fc91cccb1d5" providerId="LiveId" clId="{709292C3-1714-7A44-9ED0-D9853C0A6C01}" dt="2023-03-06T09:00:42.475" v="537" actId="20577"/>
          <ac:spMkLst>
            <pc:docMk/>
            <pc:sldMk cId="832641308" sldId="261"/>
            <ac:spMk id="2" creationId="{0F7DA49C-DD10-E0C4-9A03-C3A5B28BA9B0}"/>
          </ac:spMkLst>
        </pc:spChg>
      </pc:sldChg>
      <pc:sldChg chg="addSp delSp modSp mod">
        <pc:chgData name="Stuart C Wilde MBE" userId="effe1fc91cccb1d5" providerId="LiveId" clId="{709292C3-1714-7A44-9ED0-D9853C0A6C01}" dt="2023-03-24T12:24:49.006" v="1336" actId="14100"/>
        <pc:sldMkLst>
          <pc:docMk/>
          <pc:sldMk cId="2060847742" sldId="271"/>
        </pc:sldMkLst>
        <pc:spChg chg="mod">
          <ac:chgData name="Stuart C Wilde MBE" userId="effe1fc91cccb1d5" providerId="LiveId" clId="{709292C3-1714-7A44-9ED0-D9853C0A6C01}" dt="2023-03-06T09:00:33.462" v="533" actId="20577"/>
          <ac:spMkLst>
            <pc:docMk/>
            <pc:sldMk cId="2060847742" sldId="271"/>
            <ac:spMk id="2" creationId="{13B32F5F-1909-AD10-508D-6B1D4C02294D}"/>
          </ac:spMkLst>
        </pc:spChg>
        <pc:spChg chg="add mod">
          <ac:chgData name="Stuart C Wilde MBE" userId="effe1fc91cccb1d5" providerId="LiveId" clId="{709292C3-1714-7A44-9ED0-D9853C0A6C01}" dt="2023-03-24T12:24:49.006" v="1336" actId="14100"/>
          <ac:spMkLst>
            <pc:docMk/>
            <pc:sldMk cId="2060847742" sldId="271"/>
            <ac:spMk id="7" creationId="{25F4AB48-A0D1-DDBE-8BAD-B02DEDC284C1}"/>
          </ac:spMkLst>
        </pc:spChg>
        <pc:spChg chg="add del mod">
          <ac:chgData name="Stuart C Wilde MBE" userId="effe1fc91cccb1d5" providerId="LiveId" clId="{709292C3-1714-7A44-9ED0-D9853C0A6C01}" dt="2023-03-24T12:19:24.215" v="1145" actId="478"/>
          <ac:spMkLst>
            <pc:docMk/>
            <pc:sldMk cId="2060847742" sldId="271"/>
            <ac:spMk id="12" creationId="{916BD402-B015-A0D0-2924-20065AEC65C8}"/>
          </ac:spMkLst>
        </pc:spChg>
        <pc:spChg chg="add mod">
          <ac:chgData name="Stuart C Wilde MBE" userId="effe1fc91cccb1d5" providerId="LiveId" clId="{709292C3-1714-7A44-9ED0-D9853C0A6C01}" dt="2023-03-24T12:20:12.105" v="1170" actId="1582"/>
          <ac:spMkLst>
            <pc:docMk/>
            <pc:sldMk cId="2060847742" sldId="271"/>
            <ac:spMk id="17" creationId="{1F47861F-9A7A-FA95-833B-C47B6B92A94B}"/>
          </ac:spMkLst>
        </pc:spChg>
        <pc:picChg chg="del">
          <ac:chgData name="Stuart C Wilde MBE" userId="effe1fc91cccb1d5" providerId="LiveId" clId="{709292C3-1714-7A44-9ED0-D9853C0A6C01}" dt="2023-02-14T10:00:07.519" v="119" actId="478"/>
          <ac:picMkLst>
            <pc:docMk/>
            <pc:sldMk cId="2060847742" sldId="271"/>
            <ac:picMk id="5" creationId="{5E381476-A63D-6EF2-0C22-9EBFA7548787}"/>
          </ac:picMkLst>
        </pc:picChg>
        <pc:picChg chg="add del mod">
          <ac:chgData name="Stuart C Wilde MBE" userId="effe1fc91cccb1d5" providerId="LiveId" clId="{709292C3-1714-7A44-9ED0-D9853C0A6C01}" dt="2023-03-24T12:18:12.237" v="1139" actId="478"/>
          <ac:picMkLst>
            <pc:docMk/>
            <pc:sldMk cId="2060847742" sldId="271"/>
            <ac:picMk id="5" creationId="{6225F1B3-90E7-C73E-BAE4-962947F8467E}"/>
          </ac:picMkLst>
        </pc:picChg>
        <pc:picChg chg="add del mod">
          <ac:chgData name="Stuart C Wilde MBE" userId="effe1fc91cccb1d5" providerId="LiveId" clId="{709292C3-1714-7A44-9ED0-D9853C0A6C01}" dt="2023-03-05T21:30:48.458" v="491" actId="478"/>
          <ac:picMkLst>
            <pc:docMk/>
            <pc:sldMk cId="2060847742" sldId="271"/>
            <ac:picMk id="6" creationId="{A2988A92-1F90-A7E1-8CF2-AF4EC6C1380D}"/>
          </ac:picMkLst>
        </pc:picChg>
        <pc:picChg chg="add mod">
          <ac:chgData name="Stuart C Wilde MBE" userId="effe1fc91cccb1d5" providerId="LiveId" clId="{709292C3-1714-7A44-9ED0-D9853C0A6C01}" dt="2023-03-24T12:18:09.824" v="1138" actId="1582"/>
          <ac:picMkLst>
            <pc:docMk/>
            <pc:sldMk cId="2060847742" sldId="271"/>
            <ac:picMk id="6" creationId="{A698C0B7-D074-BBAF-1E59-E364AA59B70B}"/>
          </ac:picMkLst>
        </pc:picChg>
        <pc:cxnChg chg="add del mod">
          <ac:chgData name="Stuart C Wilde MBE" userId="effe1fc91cccb1d5" providerId="LiveId" clId="{709292C3-1714-7A44-9ED0-D9853C0A6C01}" dt="2023-03-24T12:20:16.698" v="1171" actId="478"/>
          <ac:cxnSpMkLst>
            <pc:docMk/>
            <pc:sldMk cId="2060847742" sldId="271"/>
            <ac:cxnSpMk id="13" creationId="{BD58A790-4A46-273B-FD64-184A95AC67BD}"/>
          </ac:cxnSpMkLst>
        </pc:cxnChg>
      </pc:sldChg>
      <pc:sldChg chg="modSp mod">
        <pc:chgData name="Stuart C Wilde MBE" userId="effe1fc91cccb1d5" providerId="LiveId" clId="{709292C3-1714-7A44-9ED0-D9853C0A6C01}" dt="2023-03-20T08:44:07.718" v="1114" actId="20577"/>
        <pc:sldMkLst>
          <pc:docMk/>
          <pc:sldMk cId="1923896702" sldId="275"/>
        </pc:sldMkLst>
        <pc:spChg chg="mod">
          <ac:chgData name="Stuart C Wilde MBE" userId="effe1fc91cccb1d5" providerId="LiveId" clId="{709292C3-1714-7A44-9ED0-D9853C0A6C01}" dt="2023-03-15T20:22:06.764" v="1086" actId="1582"/>
          <ac:spMkLst>
            <pc:docMk/>
            <pc:sldMk cId="1923896702" sldId="275"/>
            <ac:spMk id="2" creationId="{FAB459E6-167B-6B66-071B-9EE69C209B85}"/>
          </ac:spMkLst>
        </pc:spChg>
        <pc:spChg chg="mod">
          <ac:chgData name="Stuart C Wilde MBE" userId="effe1fc91cccb1d5" providerId="LiveId" clId="{709292C3-1714-7A44-9ED0-D9853C0A6C01}" dt="2023-03-15T20:22:06.764" v="1086" actId="1582"/>
          <ac:spMkLst>
            <pc:docMk/>
            <pc:sldMk cId="1923896702" sldId="275"/>
            <ac:spMk id="3" creationId="{4ACF69E4-3422-1B83-8F6E-C97A31C6E981}"/>
          </ac:spMkLst>
        </pc:spChg>
        <pc:spChg chg="mod">
          <ac:chgData name="Stuart C Wilde MBE" userId="effe1fc91cccb1d5" providerId="LiveId" clId="{709292C3-1714-7A44-9ED0-D9853C0A6C01}" dt="2023-03-15T20:22:06.764" v="1086" actId="1582"/>
          <ac:spMkLst>
            <pc:docMk/>
            <pc:sldMk cId="1923896702" sldId="275"/>
            <ac:spMk id="5" creationId="{32D68624-1E4C-94CE-3B7E-8F59237833EA}"/>
          </ac:spMkLst>
        </pc:spChg>
        <pc:spChg chg="mod">
          <ac:chgData name="Stuart C Wilde MBE" userId="effe1fc91cccb1d5" providerId="LiveId" clId="{709292C3-1714-7A44-9ED0-D9853C0A6C01}" dt="2023-03-15T20:22:06.764" v="1086" actId="1582"/>
          <ac:spMkLst>
            <pc:docMk/>
            <pc:sldMk cId="1923896702" sldId="275"/>
            <ac:spMk id="15" creationId="{9948A0A7-B670-9888-2DE0-BC464108C505}"/>
          </ac:spMkLst>
        </pc:spChg>
        <pc:spChg chg="mod">
          <ac:chgData name="Stuart C Wilde MBE" userId="effe1fc91cccb1d5" providerId="LiveId" clId="{709292C3-1714-7A44-9ED0-D9853C0A6C01}" dt="2023-03-15T20:22:06.764" v="1086" actId="1582"/>
          <ac:spMkLst>
            <pc:docMk/>
            <pc:sldMk cId="1923896702" sldId="275"/>
            <ac:spMk id="16" creationId="{71E6EA0F-0A9C-7217-ED8F-E92872379633}"/>
          </ac:spMkLst>
        </pc:spChg>
        <pc:spChg chg="mod">
          <ac:chgData name="Stuart C Wilde MBE" userId="effe1fc91cccb1d5" providerId="LiveId" clId="{709292C3-1714-7A44-9ED0-D9853C0A6C01}" dt="2023-03-15T20:22:06.764" v="1086" actId="1582"/>
          <ac:spMkLst>
            <pc:docMk/>
            <pc:sldMk cId="1923896702" sldId="275"/>
            <ac:spMk id="17" creationId="{437E7A14-AD7B-9569-A0DE-B69033BF3EEA}"/>
          </ac:spMkLst>
        </pc:spChg>
        <pc:spChg chg="mod">
          <ac:chgData name="Stuart C Wilde MBE" userId="effe1fc91cccb1d5" providerId="LiveId" clId="{709292C3-1714-7A44-9ED0-D9853C0A6C01}" dt="2023-03-15T20:22:06.764" v="1086" actId="1582"/>
          <ac:spMkLst>
            <pc:docMk/>
            <pc:sldMk cId="1923896702" sldId="275"/>
            <ac:spMk id="18" creationId="{BABBD544-0D48-C29E-BEDA-9C1A74869D46}"/>
          </ac:spMkLst>
        </pc:spChg>
        <pc:spChg chg="mod">
          <ac:chgData name="Stuart C Wilde MBE" userId="effe1fc91cccb1d5" providerId="LiveId" clId="{709292C3-1714-7A44-9ED0-D9853C0A6C01}" dt="2023-03-15T20:22:06.764" v="1086" actId="1582"/>
          <ac:spMkLst>
            <pc:docMk/>
            <pc:sldMk cId="1923896702" sldId="275"/>
            <ac:spMk id="19" creationId="{E6B94A31-5770-FFA6-48C1-D7682FDEA289}"/>
          </ac:spMkLst>
        </pc:spChg>
        <pc:spChg chg="mod">
          <ac:chgData name="Stuart C Wilde MBE" userId="effe1fc91cccb1d5" providerId="LiveId" clId="{709292C3-1714-7A44-9ED0-D9853C0A6C01}" dt="2023-03-15T20:22:06.764" v="1086" actId="1582"/>
          <ac:spMkLst>
            <pc:docMk/>
            <pc:sldMk cId="1923896702" sldId="275"/>
            <ac:spMk id="20" creationId="{7A57EC5B-F41D-838D-8B04-F6266EF0AD92}"/>
          </ac:spMkLst>
        </pc:spChg>
        <pc:spChg chg="mod">
          <ac:chgData name="Stuart C Wilde MBE" userId="effe1fc91cccb1d5" providerId="LiveId" clId="{709292C3-1714-7A44-9ED0-D9853C0A6C01}" dt="2023-03-15T20:22:06.764" v="1086" actId="1582"/>
          <ac:spMkLst>
            <pc:docMk/>
            <pc:sldMk cId="1923896702" sldId="275"/>
            <ac:spMk id="21" creationId="{70387C76-9514-A5B7-FE46-E3AC18DB9123}"/>
          </ac:spMkLst>
        </pc:spChg>
        <pc:spChg chg="mod">
          <ac:chgData name="Stuart C Wilde MBE" userId="effe1fc91cccb1d5" providerId="LiveId" clId="{709292C3-1714-7A44-9ED0-D9853C0A6C01}" dt="2023-03-15T20:22:06.764" v="1086" actId="1582"/>
          <ac:spMkLst>
            <pc:docMk/>
            <pc:sldMk cId="1923896702" sldId="275"/>
            <ac:spMk id="27" creationId="{25DB5E99-4D4C-A860-9D1D-CF7E450F421B}"/>
          </ac:spMkLst>
        </pc:spChg>
        <pc:spChg chg="mod">
          <ac:chgData name="Stuart C Wilde MBE" userId="effe1fc91cccb1d5" providerId="LiveId" clId="{709292C3-1714-7A44-9ED0-D9853C0A6C01}" dt="2023-03-15T20:22:06.764" v="1086" actId="1582"/>
          <ac:spMkLst>
            <pc:docMk/>
            <pc:sldMk cId="1923896702" sldId="275"/>
            <ac:spMk id="34" creationId="{7FAAEC8E-C700-035C-484D-D33B6C105B02}"/>
          </ac:spMkLst>
        </pc:spChg>
        <pc:spChg chg="mod">
          <ac:chgData name="Stuart C Wilde MBE" userId="effe1fc91cccb1d5" providerId="LiveId" clId="{709292C3-1714-7A44-9ED0-D9853C0A6C01}" dt="2023-03-20T08:44:07.718" v="1114" actId="20577"/>
          <ac:spMkLst>
            <pc:docMk/>
            <pc:sldMk cId="1923896702" sldId="275"/>
            <ac:spMk id="55" creationId="{B41554F2-AFFC-23A6-D3AF-CF41A5AC15AA}"/>
          </ac:spMkLst>
        </pc:spChg>
        <pc:cxnChg chg="mod">
          <ac:chgData name="Stuart C Wilde MBE" userId="effe1fc91cccb1d5" providerId="LiveId" clId="{709292C3-1714-7A44-9ED0-D9853C0A6C01}" dt="2023-03-13T08:19:25.700" v="820" actId="1037"/>
          <ac:cxnSpMkLst>
            <pc:docMk/>
            <pc:sldMk cId="1923896702" sldId="275"/>
            <ac:cxnSpMk id="45" creationId="{E64788FD-8AD8-23B5-E7A9-1C90E6396DA0}"/>
          </ac:cxnSpMkLst>
        </pc:cxnChg>
      </pc:sldChg>
      <pc:sldChg chg="modSp mod">
        <pc:chgData name="Stuart C Wilde MBE" userId="effe1fc91cccb1d5" providerId="LiveId" clId="{709292C3-1714-7A44-9ED0-D9853C0A6C01}" dt="2023-03-15T20:22:34.897" v="1088" actId="1582"/>
        <pc:sldMkLst>
          <pc:docMk/>
          <pc:sldMk cId="4013975366" sldId="276"/>
        </pc:sldMkLst>
        <pc:spChg chg="mod">
          <ac:chgData name="Stuart C Wilde MBE" userId="effe1fc91cccb1d5" providerId="LiveId" clId="{709292C3-1714-7A44-9ED0-D9853C0A6C01}" dt="2023-03-15T20:22:34.897" v="1088" actId="1582"/>
          <ac:spMkLst>
            <pc:docMk/>
            <pc:sldMk cId="4013975366" sldId="276"/>
            <ac:spMk id="12" creationId="{D8B46059-9CAA-4CBB-06D4-67ED037FBDE4}"/>
          </ac:spMkLst>
        </pc:spChg>
        <pc:spChg chg="mod">
          <ac:chgData name="Stuart C Wilde MBE" userId="effe1fc91cccb1d5" providerId="LiveId" clId="{709292C3-1714-7A44-9ED0-D9853C0A6C01}" dt="2023-03-15T20:22:34.897" v="1088" actId="1582"/>
          <ac:spMkLst>
            <pc:docMk/>
            <pc:sldMk cId="4013975366" sldId="276"/>
            <ac:spMk id="19" creationId="{9241177F-24B1-20FA-077B-26606FBAAB72}"/>
          </ac:spMkLst>
        </pc:spChg>
        <pc:spChg chg="mod">
          <ac:chgData name="Stuart C Wilde MBE" userId="effe1fc91cccb1d5" providerId="LiveId" clId="{709292C3-1714-7A44-9ED0-D9853C0A6C01}" dt="2023-03-15T20:22:34.897" v="1088" actId="1582"/>
          <ac:spMkLst>
            <pc:docMk/>
            <pc:sldMk cId="4013975366" sldId="276"/>
            <ac:spMk id="21" creationId="{ECF05851-2BFB-2F6F-460D-A1BFF054FC13}"/>
          </ac:spMkLst>
        </pc:spChg>
        <pc:spChg chg="mod">
          <ac:chgData name="Stuart C Wilde MBE" userId="effe1fc91cccb1d5" providerId="LiveId" clId="{709292C3-1714-7A44-9ED0-D9853C0A6C01}" dt="2023-03-13T08:21:47.965" v="826" actId="20577"/>
          <ac:spMkLst>
            <pc:docMk/>
            <pc:sldMk cId="4013975366" sldId="276"/>
            <ac:spMk id="24" creationId="{99FED954-84E8-82B0-DB3E-E685F436C76B}"/>
          </ac:spMkLst>
        </pc:spChg>
      </pc:sldChg>
      <pc:sldChg chg="addSp delSp modSp mod">
        <pc:chgData name="Stuart C Wilde MBE" userId="effe1fc91cccb1d5" providerId="LiveId" clId="{709292C3-1714-7A44-9ED0-D9853C0A6C01}" dt="2023-03-09T15:15:22.040" v="780" actId="20577"/>
        <pc:sldMkLst>
          <pc:docMk/>
          <pc:sldMk cId="3872337077" sldId="282"/>
        </pc:sldMkLst>
        <pc:spChg chg="mod">
          <ac:chgData name="Stuart C Wilde MBE" userId="effe1fc91cccb1d5" providerId="LiveId" clId="{709292C3-1714-7A44-9ED0-D9853C0A6C01}" dt="2023-03-06T09:00:38.217" v="535" actId="20577"/>
          <ac:spMkLst>
            <pc:docMk/>
            <pc:sldMk cId="3872337077" sldId="282"/>
            <ac:spMk id="2" creationId="{AD5F2398-BC58-C157-2528-0CC5C30843B7}"/>
          </ac:spMkLst>
        </pc:spChg>
        <pc:spChg chg="mod">
          <ac:chgData name="Stuart C Wilde MBE" userId="effe1fc91cccb1d5" providerId="LiveId" clId="{709292C3-1714-7A44-9ED0-D9853C0A6C01}" dt="2023-03-09T15:15:22.040" v="780" actId="20577"/>
          <ac:spMkLst>
            <pc:docMk/>
            <pc:sldMk cId="3872337077" sldId="282"/>
            <ac:spMk id="36" creationId="{B0D5B488-6AAF-E985-B144-753EA7ACA53F}"/>
          </ac:spMkLst>
        </pc:spChg>
        <pc:picChg chg="add del mod">
          <ac:chgData name="Stuart C Wilde MBE" userId="effe1fc91cccb1d5" providerId="LiveId" clId="{709292C3-1714-7A44-9ED0-D9853C0A6C01}" dt="2023-03-05T21:31:57.747" v="512" actId="478"/>
          <ac:picMkLst>
            <pc:docMk/>
            <pc:sldMk cId="3872337077" sldId="282"/>
            <ac:picMk id="17" creationId="{C52F847C-3721-10CD-6E93-ECE258889912}"/>
          </ac:picMkLst>
        </pc:picChg>
        <pc:picChg chg="add mod">
          <ac:chgData name="Stuart C Wilde MBE" userId="effe1fc91cccb1d5" providerId="LiveId" clId="{709292C3-1714-7A44-9ED0-D9853C0A6C01}" dt="2023-03-05T21:32:06.702" v="529" actId="1038"/>
          <ac:picMkLst>
            <pc:docMk/>
            <pc:sldMk cId="3872337077" sldId="282"/>
            <ac:picMk id="18" creationId="{B6DC13F9-9B7F-37CF-2CBA-9AD88BDE05C8}"/>
          </ac:picMkLst>
        </pc:picChg>
        <pc:picChg chg="del">
          <ac:chgData name="Stuart C Wilde MBE" userId="effe1fc91cccb1d5" providerId="LiveId" clId="{709292C3-1714-7A44-9ED0-D9853C0A6C01}" dt="2023-02-14T10:00:44.800" v="150" actId="478"/>
          <ac:picMkLst>
            <pc:docMk/>
            <pc:sldMk cId="3872337077" sldId="282"/>
            <ac:picMk id="18" creationId="{D372A985-C8C0-D8BA-51F5-B8C856EA44A2}"/>
          </ac:picMkLst>
        </pc:picChg>
        <pc:cxnChg chg="add mod">
          <ac:chgData name="Stuart C Wilde MBE" userId="effe1fc91cccb1d5" providerId="LiveId" clId="{709292C3-1714-7A44-9ED0-D9853C0A6C01}" dt="2023-03-06T09:44:19.930" v="757" actId="1038"/>
          <ac:cxnSpMkLst>
            <pc:docMk/>
            <pc:sldMk cId="3872337077" sldId="282"/>
            <ac:cxnSpMk id="17" creationId="{CCBB4153-55CC-D8E2-5061-0769E00AF1FD}"/>
          </ac:cxnSpMkLst>
        </pc:cxnChg>
        <pc:cxnChg chg="mod">
          <ac:chgData name="Stuart C Wilde MBE" userId="effe1fc91cccb1d5" providerId="LiveId" clId="{709292C3-1714-7A44-9ED0-D9853C0A6C01}" dt="2023-03-06T09:44:31.065" v="758" actId="208"/>
          <ac:cxnSpMkLst>
            <pc:docMk/>
            <pc:sldMk cId="3872337077" sldId="282"/>
            <ac:cxnSpMk id="29" creationId="{2CB9614B-91A9-B9DC-F50A-706BC625E0D0}"/>
          </ac:cxnSpMkLst>
        </pc:cxnChg>
      </pc:sldChg>
      <pc:sldChg chg="modSp mod">
        <pc:chgData name="Stuart C Wilde MBE" userId="effe1fc91cccb1d5" providerId="LiveId" clId="{709292C3-1714-7A44-9ED0-D9853C0A6C01}" dt="2023-03-06T09:00:48.455" v="539" actId="20577"/>
        <pc:sldMkLst>
          <pc:docMk/>
          <pc:sldMk cId="2521993555" sldId="291"/>
        </pc:sldMkLst>
        <pc:spChg chg="mod">
          <ac:chgData name="Stuart C Wilde MBE" userId="effe1fc91cccb1d5" providerId="LiveId" clId="{709292C3-1714-7A44-9ED0-D9853C0A6C01}" dt="2023-03-06T09:00:48.455" v="539" actId="20577"/>
          <ac:spMkLst>
            <pc:docMk/>
            <pc:sldMk cId="2521993555" sldId="291"/>
            <ac:spMk id="2" creationId="{0F7DA49C-DD10-E0C4-9A03-C3A5B28BA9B0}"/>
          </ac:spMkLst>
        </pc:spChg>
      </pc:sldChg>
      <pc:sldChg chg="modSp mod">
        <pc:chgData name="Stuart C Wilde MBE" userId="effe1fc91cccb1d5" providerId="LiveId" clId="{709292C3-1714-7A44-9ED0-D9853C0A6C01}" dt="2023-03-06T09:00:52.890" v="542" actId="20577"/>
        <pc:sldMkLst>
          <pc:docMk/>
          <pc:sldMk cId="3108548141" sldId="292"/>
        </pc:sldMkLst>
        <pc:spChg chg="mod">
          <ac:chgData name="Stuart C Wilde MBE" userId="effe1fc91cccb1d5" providerId="LiveId" clId="{709292C3-1714-7A44-9ED0-D9853C0A6C01}" dt="2023-03-06T09:00:52.890" v="542" actId="20577"/>
          <ac:spMkLst>
            <pc:docMk/>
            <pc:sldMk cId="3108548141" sldId="292"/>
            <ac:spMk id="2" creationId="{0F7DA49C-DD10-E0C4-9A03-C3A5B28BA9B0}"/>
          </ac:spMkLst>
        </pc:spChg>
      </pc:sldChg>
      <pc:sldChg chg="modSp del mod">
        <pc:chgData name="Stuart C Wilde MBE" userId="effe1fc91cccb1d5" providerId="LiveId" clId="{709292C3-1714-7A44-9ED0-D9853C0A6C01}" dt="2023-03-06T09:01:30.910" v="545" actId="2696"/>
        <pc:sldMkLst>
          <pc:docMk/>
          <pc:sldMk cId="3973677040" sldId="293"/>
        </pc:sldMkLst>
        <pc:spChg chg="mod">
          <ac:chgData name="Stuart C Wilde MBE" userId="effe1fc91cccb1d5" providerId="LiveId" clId="{709292C3-1714-7A44-9ED0-D9853C0A6C01}" dt="2023-03-06T09:00:58.033" v="544" actId="20577"/>
          <ac:spMkLst>
            <pc:docMk/>
            <pc:sldMk cId="3973677040" sldId="293"/>
            <ac:spMk id="2" creationId="{0F7DA49C-DD10-E0C4-9A03-C3A5B28BA9B0}"/>
          </ac:spMkLst>
        </pc:spChg>
      </pc:sldChg>
      <pc:sldChg chg="addSp delSp modSp mod">
        <pc:chgData name="Stuart C Wilde MBE" userId="effe1fc91cccb1d5" providerId="LiveId" clId="{709292C3-1714-7A44-9ED0-D9853C0A6C01}" dt="2023-03-15T08:47:32.424" v="998" actId="1038"/>
        <pc:sldMkLst>
          <pc:docMk/>
          <pc:sldMk cId="2822794169" sldId="300"/>
        </pc:sldMkLst>
        <pc:spChg chg="add del mod">
          <ac:chgData name="Stuart C Wilde MBE" userId="effe1fc91cccb1d5" providerId="LiveId" clId="{709292C3-1714-7A44-9ED0-D9853C0A6C01}" dt="2023-03-14T16:04:31.975" v="929" actId="478"/>
          <ac:spMkLst>
            <pc:docMk/>
            <pc:sldMk cId="2822794169" sldId="300"/>
            <ac:spMk id="2" creationId="{20E94728-44BB-8C39-1014-1E5A74766143}"/>
          </ac:spMkLst>
        </pc:spChg>
        <pc:spChg chg="mod">
          <ac:chgData name="Stuart C Wilde MBE" userId="effe1fc91cccb1d5" providerId="LiveId" clId="{709292C3-1714-7A44-9ED0-D9853C0A6C01}" dt="2023-03-15T08:45:55.754" v="965" actId="1037"/>
          <ac:spMkLst>
            <pc:docMk/>
            <pc:sldMk cId="2822794169" sldId="300"/>
            <ac:spMk id="5" creationId="{025CEFB1-244B-283A-01D9-211AAAC3E1E5}"/>
          </ac:spMkLst>
        </pc:spChg>
        <pc:spChg chg="mod">
          <ac:chgData name="Stuart C Wilde MBE" userId="effe1fc91cccb1d5" providerId="LiveId" clId="{709292C3-1714-7A44-9ED0-D9853C0A6C01}" dt="2023-03-15T08:45:55.754" v="965" actId="1037"/>
          <ac:spMkLst>
            <pc:docMk/>
            <pc:sldMk cId="2822794169" sldId="300"/>
            <ac:spMk id="12" creationId="{64A35672-BACC-0F15-4CE5-77D7B3B39403}"/>
          </ac:spMkLst>
        </pc:spChg>
        <pc:spChg chg="mod">
          <ac:chgData name="Stuart C Wilde MBE" userId="effe1fc91cccb1d5" providerId="LiveId" clId="{709292C3-1714-7A44-9ED0-D9853C0A6C01}" dt="2023-03-15T08:45:55.754" v="965" actId="1037"/>
          <ac:spMkLst>
            <pc:docMk/>
            <pc:sldMk cId="2822794169" sldId="300"/>
            <ac:spMk id="16" creationId="{437BB74F-626E-B0F7-D8D6-8D069B1AA38A}"/>
          </ac:spMkLst>
        </pc:spChg>
        <pc:spChg chg="mod">
          <ac:chgData name="Stuart C Wilde MBE" userId="effe1fc91cccb1d5" providerId="LiveId" clId="{709292C3-1714-7A44-9ED0-D9853C0A6C01}" dt="2023-03-15T08:45:55.754" v="965" actId="1037"/>
          <ac:spMkLst>
            <pc:docMk/>
            <pc:sldMk cId="2822794169" sldId="300"/>
            <ac:spMk id="19" creationId="{F4963259-B78A-A8A5-21A9-6B2D52712AEC}"/>
          </ac:spMkLst>
        </pc:spChg>
        <pc:spChg chg="mod">
          <ac:chgData name="Stuart C Wilde MBE" userId="effe1fc91cccb1d5" providerId="LiveId" clId="{709292C3-1714-7A44-9ED0-D9853C0A6C01}" dt="2023-03-15T08:45:55.754" v="965" actId="1037"/>
          <ac:spMkLst>
            <pc:docMk/>
            <pc:sldMk cId="2822794169" sldId="300"/>
            <ac:spMk id="21" creationId="{A6234B48-2110-E38A-5F17-6C17CBDD2605}"/>
          </ac:spMkLst>
        </pc:spChg>
        <pc:spChg chg="mod">
          <ac:chgData name="Stuart C Wilde MBE" userId="effe1fc91cccb1d5" providerId="LiveId" clId="{709292C3-1714-7A44-9ED0-D9853C0A6C01}" dt="2023-03-15T08:45:55.754" v="965" actId="1037"/>
          <ac:spMkLst>
            <pc:docMk/>
            <pc:sldMk cId="2822794169" sldId="300"/>
            <ac:spMk id="43" creationId="{025528FC-A977-FEB2-D3D8-F526D0611D4C}"/>
          </ac:spMkLst>
        </pc:spChg>
        <pc:spChg chg="mod">
          <ac:chgData name="Stuart C Wilde MBE" userId="effe1fc91cccb1d5" providerId="LiveId" clId="{709292C3-1714-7A44-9ED0-D9853C0A6C01}" dt="2023-03-15T08:45:55.754" v="965" actId="1037"/>
          <ac:spMkLst>
            <pc:docMk/>
            <pc:sldMk cId="2822794169" sldId="300"/>
            <ac:spMk id="44" creationId="{5DA310C6-D74B-70CC-291F-A4D1EE61923D}"/>
          </ac:spMkLst>
        </pc:spChg>
        <pc:spChg chg="mod">
          <ac:chgData name="Stuart C Wilde MBE" userId="effe1fc91cccb1d5" providerId="LiveId" clId="{709292C3-1714-7A44-9ED0-D9853C0A6C01}" dt="2023-03-15T08:45:55.754" v="965" actId="1037"/>
          <ac:spMkLst>
            <pc:docMk/>
            <pc:sldMk cId="2822794169" sldId="300"/>
            <ac:spMk id="45" creationId="{A130FFBD-4536-DCAA-21B2-52EAAA84E66C}"/>
          </ac:spMkLst>
        </pc:spChg>
        <pc:spChg chg="mod">
          <ac:chgData name="Stuart C Wilde MBE" userId="effe1fc91cccb1d5" providerId="LiveId" clId="{709292C3-1714-7A44-9ED0-D9853C0A6C01}" dt="2023-03-15T08:45:55.754" v="965" actId="1037"/>
          <ac:spMkLst>
            <pc:docMk/>
            <pc:sldMk cId="2822794169" sldId="300"/>
            <ac:spMk id="46" creationId="{3AD27F30-27D1-139A-0B9C-F326064EB419}"/>
          </ac:spMkLst>
        </pc:spChg>
        <pc:spChg chg="mod">
          <ac:chgData name="Stuart C Wilde MBE" userId="effe1fc91cccb1d5" providerId="LiveId" clId="{709292C3-1714-7A44-9ED0-D9853C0A6C01}" dt="2023-03-15T08:45:55.754" v="965" actId="1037"/>
          <ac:spMkLst>
            <pc:docMk/>
            <pc:sldMk cId="2822794169" sldId="300"/>
            <ac:spMk id="47" creationId="{A252CC53-49D0-5E59-7B5D-CC29DE4C3F01}"/>
          </ac:spMkLst>
        </pc:spChg>
        <pc:spChg chg="mod">
          <ac:chgData name="Stuart C Wilde MBE" userId="effe1fc91cccb1d5" providerId="LiveId" clId="{709292C3-1714-7A44-9ED0-D9853C0A6C01}" dt="2023-03-15T08:45:55.754" v="965" actId="1037"/>
          <ac:spMkLst>
            <pc:docMk/>
            <pc:sldMk cId="2822794169" sldId="300"/>
            <ac:spMk id="48" creationId="{DBAD0256-0129-F0F7-29D5-B1B0179448A0}"/>
          </ac:spMkLst>
        </pc:spChg>
        <pc:spChg chg="mod">
          <ac:chgData name="Stuart C Wilde MBE" userId="effe1fc91cccb1d5" providerId="LiveId" clId="{709292C3-1714-7A44-9ED0-D9853C0A6C01}" dt="2023-03-15T08:45:55.754" v="965" actId="1037"/>
          <ac:spMkLst>
            <pc:docMk/>
            <pc:sldMk cId="2822794169" sldId="300"/>
            <ac:spMk id="49" creationId="{6D2B5D11-5561-B646-FA3D-5800781F13F7}"/>
          </ac:spMkLst>
        </pc:spChg>
        <pc:spChg chg="mod">
          <ac:chgData name="Stuart C Wilde MBE" userId="effe1fc91cccb1d5" providerId="LiveId" clId="{709292C3-1714-7A44-9ED0-D9853C0A6C01}" dt="2023-03-15T08:47:32.424" v="998" actId="1038"/>
          <ac:spMkLst>
            <pc:docMk/>
            <pc:sldMk cId="2822794169" sldId="300"/>
            <ac:spMk id="50" creationId="{55B5E25F-8F7D-613B-2706-A0094A6937B9}"/>
          </ac:spMkLst>
        </pc:spChg>
        <pc:spChg chg="mod">
          <ac:chgData name="Stuart C Wilde MBE" userId="effe1fc91cccb1d5" providerId="LiveId" clId="{709292C3-1714-7A44-9ED0-D9853C0A6C01}" dt="2023-03-15T08:45:55.754" v="965" actId="1037"/>
          <ac:spMkLst>
            <pc:docMk/>
            <pc:sldMk cId="2822794169" sldId="300"/>
            <ac:spMk id="51" creationId="{E91734AB-D52F-6FE9-4544-BE4E3820B624}"/>
          </ac:spMkLst>
        </pc:spChg>
        <pc:spChg chg="mod">
          <ac:chgData name="Stuart C Wilde MBE" userId="effe1fc91cccb1d5" providerId="LiveId" clId="{709292C3-1714-7A44-9ED0-D9853C0A6C01}" dt="2023-03-15T08:45:55.754" v="965" actId="1037"/>
          <ac:spMkLst>
            <pc:docMk/>
            <pc:sldMk cId="2822794169" sldId="300"/>
            <ac:spMk id="52" creationId="{DA0B4692-BF97-4AB7-134E-47C6C1B8B0D7}"/>
          </ac:spMkLst>
        </pc:spChg>
        <pc:spChg chg="mod">
          <ac:chgData name="Stuart C Wilde MBE" userId="effe1fc91cccb1d5" providerId="LiveId" clId="{709292C3-1714-7A44-9ED0-D9853C0A6C01}" dt="2023-03-15T08:45:55.754" v="965" actId="1037"/>
          <ac:spMkLst>
            <pc:docMk/>
            <pc:sldMk cId="2822794169" sldId="300"/>
            <ac:spMk id="53" creationId="{3D219AD9-B150-460E-90EF-79996F3586E0}"/>
          </ac:spMkLst>
        </pc:spChg>
        <pc:spChg chg="mod">
          <ac:chgData name="Stuart C Wilde MBE" userId="effe1fc91cccb1d5" providerId="LiveId" clId="{709292C3-1714-7A44-9ED0-D9853C0A6C01}" dt="2023-03-15T08:45:55.754" v="965" actId="1037"/>
          <ac:spMkLst>
            <pc:docMk/>
            <pc:sldMk cId="2822794169" sldId="300"/>
            <ac:spMk id="54" creationId="{77503CF2-EE0A-4199-3CCB-2540CB34816E}"/>
          </ac:spMkLst>
        </pc:spChg>
        <pc:spChg chg="mod">
          <ac:chgData name="Stuart C Wilde MBE" userId="effe1fc91cccb1d5" providerId="LiveId" clId="{709292C3-1714-7A44-9ED0-D9853C0A6C01}" dt="2023-03-15T08:45:55.754" v="965" actId="1037"/>
          <ac:spMkLst>
            <pc:docMk/>
            <pc:sldMk cId="2822794169" sldId="300"/>
            <ac:spMk id="55" creationId="{18AE5426-616B-BF24-007E-038E765A969E}"/>
          </ac:spMkLst>
        </pc:spChg>
        <pc:spChg chg="mod">
          <ac:chgData name="Stuart C Wilde MBE" userId="effe1fc91cccb1d5" providerId="LiveId" clId="{709292C3-1714-7A44-9ED0-D9853C0A6C01}" dt="2023-03-15T08:45:55.754" v="965" actId="1037"/>
          <ac:spMkLst>
            <pc:docMk/>
            <pc:sldMk cId="2822794169" sldId="300"/>
            <ac:spMk id="56" creationId="{4B288270-322E-CFF2-7E85-714F86D601F6}"/>
          </ac:spMkLst>
        </pc:spChg>
        <pc:spChg chg="mod">
          <ac:chgData name="Stuart C Wilde MBE" userId="effe1fc91cccb1d5" providerId="LiveId" clId="{709292C3-1714-7A44-9ED0-D9853C0A6C01}" dt="2023-03-15T08:46:24.623" v="975" actId="14100"/>
          <ac:spMkLst>
            <pc:docMk/>
            <pc:sldMk cId="2822794169" sldId="300"/>
            <ac:spMk id="60" creationId="{A04B9660-058B-84CC-AFF5-D38C693AF096}"/>
          </ac:spMkLst>
        </pc:spChg>
        <pc:spChg chg="mod">
          <ac:chgData name="Stuart C Wilde MBE" userId="effe1fc91cccb1d5" providerId="LiveId" clId="{709292C3-1714-7A44-9ED0-D9853C0A6C01}" dt="2023-03-15T08:46:24.623" v="975" actId="14100"/>
          <ac:spMkLst>
            <pc:docMk/>
            <pc:sldMk cId="2822794169" sldId="300"/>
            <ac:spMk id="61" creationId="{901686D2-0C2C-6A5C-748B-260AF8ECCE43}"/>
          </ac:spMkLst>
        </pc:spChg>
        <pc:spChg chg="mod">
          <ac:chgData name="Stuart C Wilde MBE" userId="effe1fc91cccb1d5" providerId="LiveId" clId="{709292C3-1714-7A44-9ED0-D9853C0A6C01}" dt="2023-03-15T08:46:24.623" v="975" actId="14100"/>
          <ac:spMkLst>
            <pc:docMk/>
            <pc:sldMk cId="2822794169" sldId="300"/>
            <ac:spMk id="62" creationId="{C24CBCB0-6470-0B9C-E301-313443DB5837}"/>
          </ac:spMkLst>
        </pc:spChg>
        <pc:spChg chg="mod">
          <ac:chgData name="Stuart C Wilde MBE" userId="effe1fc91cccb1d5" providerId="LiveId" clId="{709292C3-1714-7A44-9ED0-D9853C0A6C01}" dt="2023-03-15T08:45:55.754" v="965" actId="1037"/>
          <ac:spMkLst>
            <pc:docMk/>
            <pc:sldMk cId="2822794169" sldId="300"/>
            <ac:spMk id="65" creationId="{2298FE01-05FD-8235-AEFF-0B1D81B6FCAA}"/>
          </ac:spMkLst>
        </pc:spChg>
        <pc:spChg chg="mod">
          <ac:chgData name="Stuart C Wilde MBE" userId="effe1fc91cccb1d5" providerId="LiveId" clId="{709292C3-1714-7A44-9ED0-D9853C0A6C01}" dt="2023-03-15T08:45:55.754" v="965" actId="1037"/>
          <ac:spMkLst>
            <pc:docMk/>
            <pc:sldMk cId="2822794169" sldId="300"/>
            <ac:spMk id="66" creationId="{A59ED395-25A8-0688-A6A8-3DCA3FC8531A}"/>
          </ac:spMkLst>
        </pc:spChg>
        <pc:spChg chg="mod">
          <ac:chgData name="Stuart C Wilde MBE" userId="effe1fc91cccb1d5" providerId="LiveId" clId="{709292C3-1714-7A44-9ED0-D9853C0A6C01}" dt="2023-03-15T08:45:55.754" v="965" actId="1037"/>
          <ac:spMkLst>
            <pc:docMk/>
            <pc:sldMk cId="2822794169" sldId="300"/>
            <ac:spMk id="67" creationId="{BA717EC9-D310-3A92-22DF-D0F5FE7145DD}"/>
          </ac:spMkLst>
        </pc:spChg>
        <pc:spChg chg="mod">
          <ac:chgData name="Stuart C Wilde MBE" userId="effe1fc91cccb1d5" providerId="LiveId" clId="{709292C3-1714-7A44-9ED0-D9853C0A6C01}" dt="2023-03-15T08:45:55.754" v="965" actId="1037"/>
          <ac:spMkLst>
            <pc:docMk/>
            <pc:sldMk cId="2822794169" sldId="300"/>
            <ac:spMk id="69" creationId="{DB965F0A-1495-33F9-2C2C-D36C2A06873F}"/>
          </ac:spMkLst>
        </pc:spChg>
        <pc:spChg chg="mod">
          <ac:chgData name="Stuart C Wilde MBE" userId="effe1fc91cccb1d5" providerId="LiveId" clId="{709292C3-1714-7A44-9ED0-D9853C0A6C01}" dt="2023-03-15T08:45:55.754" v="965" actId="1037"/>
          <ac:spMkLst>
            <pc:docMk/>
            <pc:sldMk cId="2822794169" sldId="300"/>
            <ac:spMk id="70" creationId="{6723EB42-8E3B-FEA0-8BAD-8395632733A1}"/>
          </ac:spMkLst>
        </pc:spChg>
        <pc:spChg chg="mod">
          <ac:chgData name="Stuart C Wilde MBE" userId="effe1fc91cccb1d5" providerId="LiveId" clId="{709292C3-1714-7A44-9ED0-D9853C0A6C01}" dt="2023-03-15T08:45:55.754" v="965" actId="1037"/>
          <ac:spMkLst>
            <pc:docMk/>
            <pc:sldMk cId="2822794169" sldId="300"/>
            <ac:spMk id="71" creationId="{C9207306-FBB9-6051-45CE-9E7D75752178}"/>
          </ac:spMkLst>
        </pc:spChg>
        <pc:spChg chg="mod">
          <ac:chgData name="Stuart C Wilde MBE" userId="effe1fc91cccb1d5" providerId="LiveId" clId="{709292C3-1714-7A44-9ED0-D9853C0A6C01}" dt="2023-03-15T08:45:55.754" v="965" actId="1037"/>
          <ac:spMkLst>
            <pc:docMk/>
            <pc:sldMk cId="2822794169" sldId="300"/>
            <ac:spMk id="72" creationId="{54B384E9-5A8F-B8F7-54E6-D3C408E1165B}"/>
          </ac:spMkLst>
        </pc:spChg>
        <pc:spChg chg="mod">
          <ac:chgData name="Stuart C Wilde MBE" userId="effe1fc91cccb1d5" providerId="LiveId" clId="{709292C3-1714-7A44-9ED0-D9853C0A6C01}" dt="2023-03-15T08:45:55.754" v="965" actId="1037"/>
          <ac:spMkLst>
            <pc:docMk/>
            <pc:sldMk cId="2822794169" sldId="300"/>
            <ac:spMk id="77" creationId="{80193964-E276-4EF7-6CDC-C50067C3AA2B}"/>
          </ac:spMkLst>
        </pc:spChg>
        <pc:cxnChg chg="mod">
          <ac:chgData name="Stuart C Wilde MBE" userId="effe1fc91cccb1d5" providerId="LiveId" clId="{709292C3-1714-7A44-9ED0-D9853C0A6C01}" dt="2023-03-15T08:45:55.754" v="965" actId="1037"/>
          <ac:cxnSpMkLst>
            <pc:docMk/>
            <pc:sldMk cId="2822794169" sldId="300"/>
            <ac:cxnSpMk id="64" creationId="{4EFC777C-5A92-D480-D002-760412356497}"/>
          </ac:cxnSpMkLst>
        </pc:cxnChg>
        <pc:cxnChg chg="mod">
          <ac:chgData name="Stuart C Wilde MBE" userId="effe1fc91cccb1d5" providerId="LiveId" clId="{709292C3-1714-7A44-9ED0-D9853C0A6C01}" dt="2023-03-15T08:45:55.754" v="965" actId="1037"/>
          <ac:cxnSpMkLst>
            <pc:docMk/>
            <pc:sldMk cId="2822794169" sldId="300"/>
            <ac:cxnSpMk id="68" creationId="{44EFAF2D-2161-89F1-6E53-3A720A10DCAE}"/>
          </ac:cxnSpMkLst>
        </pc:cxnChg>
      </pc:sldChg>
      <pc:sldChg chg="addSp delSp modSp add mod">
        <pc:chgData name="Stuart C Wilde MBE" userId="effe1fc91cccb1d5" providerId="LiveId" clId="{709292C3-1714-7A44-9ED0-D9853C0A6C01}" dt="2023-03-20T08:53:54.197" v="1132" actId="20577"/>
        <pc:sldMkLst>
          <pc:docMk/>
          <pc:sldMk cId="3734431069" sldId="301"/>
        </pc:sldMkLst>
        <pc:spChg chg="add mod">
          <ac:chgData name="Stuart C Wilde MBE" userId="effe1fc91cccb1d5" providerId="LiveId" clId="{709292C3-1714-7A44-9ED0-D9853C0A6C01}" dt="2023-03-20T08:53:44.881" v="1128" actId="20577"/>
          <ac:spMkLst>
            <pc:docMk/>
            <pc:sldMk cId="3734431069" sldId="301"/>
            <ac:spMk id="2" creationId="{A28C8398-0CB6-FAB8-F7C8-5088C806E212}"/>
          </ac:spMkLst>
        </pc:spChg>
        <pc:spChg chg="add mod">
          <ac:chgData name="Stuart C Wilde MBE" userId="effe1fc91cccb1d5" providerId="LiveId" clId="{709292C3-1714-7A44-9ED0-D9853C0A6C01}" dt="2023-03-13T08:37:08.989" v="832" actId="207"/>
          <ac:spMkLst>
            <pc:docMk/>
            <pc:sldMk cId="3734431069" sldId="301"/>
            <ac:spMk id="3" creationId="{367826DD-60E0-30E3-F07C-501AFE7BF470}"/>
          </ac:spMkLst>
        </pc:spChg>
        <pc:spChg chg="del">
          <ac:chgData name="Stuart C Wilde MBE" userId="effe1fc91cccb1d5" providerId="LiveId" clId="{709292C3-1714-7A44-9ED0-D9853C0A6C01}" dt="2023-03-02T08:28:57.039" v="184" actId="478"/>
          <ac:spMkLst>
            <pc:docMk/>
            <pc:sldMk cId="3734431069" sldId="301"/>
            <ac:spMk id="5" creationId="{025CEFB1-244B-283A-01D9-211AAAC3E1E5}"/>
          </ac:spMkLst>
        </pc:spChg>
        <pc:spChg chg="add mod">
          <ac:chgData name="Stuart C Wilde MBE" userId="effe1fc91cccb1d5" providerId="LiveId" clId="{709292C3-1714-7A44-9ED0-D9853C0A6C01}" dt="2023-03-13T08:36:57.051" v="830" actId="207"/>
          <ac:spMkLst>
            <pc:docMk/>
            <pc:sldMk cId="3734431069" sldId="301"/>
            <ac:spMk id="5" creationId="{5C13445B-EF6E-53CA-B44F-5F4D862094EA}"/>
          </ac:spMkLst>
        </pc:spChg>
        <pc:spChg chg="add mod">
          <ac:chgData name="Stuart C Wilde MBE" userId="effe1fc91cccb1d5" providerId="LiveId" clId="{709292C3-1714-7A44-9ED0-D9853C0A6C01}" dt="2023-03-20T08:53:34.399" v="1126" actId="20577"/>
          <ac:spMkLst>
            <pc:docMk/>
            <pc:sldMk cId="3734431069" sldId="301"/>
            <ac:spMk id="6" creationId="{00E0A3A0-1321-EEB9-9EA5-77718FAC03C2}"/>
          </ac:spMkLst>
        </pc:spChg>
        <pc:spChg chg="add mod">
          <ac:chgData name="Stuart C Wilde MBE" userId="effe1fc91cccb1d5" providerId="LiveId" clId="{709292C3-1714-7A44-9ED0-D9853C0A6C01}" dt="2023-03-13T08:36:39.266" v="827" actId="207"/>
          <ac:spMkLst>
            <pc:docMk/>
            <pc:sldMk cId="3734431069" sldId="301"/>
            <ac:spMk id="7" creationId="{D589773A-B709-0483-A953-9A103F76332F}"/>
          </ac:spMkLst>
        </pc:spChg>
        <pc:spChg chg="del">
          <ac:chgData name="Stuart C Wilde MBE" userId="effe1fc91cccb1d5" providerId="LiveId" clId="{709292C3-1714-7A44-9ED0-D9853C0A6C01}" dt="2023-03-02T08:28:57.039" v="184" actId="478"/>
          <ac:spMkLst>
            <pc:docMk/>
            <pc:sldMk cId="3734431069" sldId="301"/>
            <ac:spMk id="12" creationId="{64A35672-BACC-0F15-4CE5-77D7B3B39403}"/>
          </ac:spMkLst>
        </pc:spChg>
        <pc:spChg chg="add mod">
          <ac:chgData name="Stuart C Wilde MBE" userId="effe1fc91cccb1d5" providerId="LiveId" clId="{709292C3-1714-7A44-9ED0-D9853C0A6C01}" dt="2023-03-02T08:29:34.529" v="207" actId="1035"/>
          <ac:spMkLst>
            <pc:docMk/>
            <pc:sldMk cId="3734431069" sldId="301"/>
            <ac:spMk id="13" creationId="{844DBD86-5461-E932-2BE3-3986188A22F2}"/>
          </ac:spMkLst>
        </pc:spChg>
        <pc:spChg chg="add mod">
          <ac:chgData name="Stuart C Wilde MBE" userId="effe1fc91cccb1d5" providerId="LiveId" clId="{709292C3-1714-7A44-9ED0-D9853C0A6C01}" dt="2023-03-02T08:29:34.529" v="207" actId="1035"/>
          <ac:spMkLst>
            <pc:docMk/>
            <pc:sldMk cId="3734431069" sldId="301"/>
            <ac:spMk id="15" creationId="{117D2D87-EB46-C51B-D9AF-D33C1045657E}"/>
          </ac:spMkLst>
        </pc:spChg>
        <pc:spChg chg="del">
          <ac:chgData name="Stuart C Wilde MBE" userId="effe1fc91cccb1d5" providerId="LiveId" clId="{709292C3-1714-7A44-9ED0-D9853C0A6C01}" dt="2023-03-02T08:28:57.039" v="184" actId="478"/>
          <ac:spMkLst>
            <pc:docMk/>
            <pc:sldMk cId="3734431069" sldId="301"/>
            <ac:spMk id="16" creationId="{437BB74F-626E-B0F7-D8D6-8D069B1AA38A}"/>
          </ac:spMkLst>
        </pc:spChg>
        <pc:spChg chg="add mod">
          <ac:chgData name="Stuart C Wilde MBE" userId="effe1fc91cccb1d5" providerId="LiveId" clId="{709292C3-1714-7A44-9ED0-D9853C0A6C01}" dt="2023-03-02T08:29:34.529" v="207" actId="1035"/>
          <ac:spMkLst>
            <pc:docMk/>
            <pc:sldMk cId="3734431069" sldId="301"/>
            <ac:spMk id="17" creationId="{758504BB-E8C3-33CE-D105-C3DBC2F12E7D}"/>
          </ac:spMkLst>
        </pc:spChg>
        <pc:spChg chg="del">
          <ac:chgData name="Stuart C Wilde MBE" userId="effe1fc91cccb1d5" providerId="LiveId" clId="{709292C3-1714-7A44-9ED0-D9853C0A6C01}" dt="2023-03-02T08:28:57.039" v="184" actId="478"/>
          <ac:spMkLst>
            <pc:docMk/>
            <pc:sldMk cId="3734431069" sldId="301"/>
            <ac:spMk id="19" creationId="{F4963259-B78A-A8A5-21A9-6B2D52712AEC}"/>
          </ac:spMkLst>
        </pc:spChg>
        <pc:spChg chg="add mod">
          <ac:chgData name="Stuart C Wilde MBE" userId="effe1fc91cccb1d5" providerId="LiveId" clId="{709292C3-1714-7A44-9ED0-D9853C0A6C01}" dt="2023-03-02T08:29:34.529" v="207" actId="1035"/>
          <ac:spMkLst>
            <pc:docMk/>
            <pc:sldMk cId="3734431069" sldId="301"/>
            <ac:spMk id="20" creationId="{C57896C8-6877-69F1-1038-830CD847D4C6}"/>
          </ac:spMkLst>
        </pc:spChg>
        <pc:spChg chg="del">
          <ac:chgData name="Stuart C Wilde MBE" userId="effe1fc91cccb1d5" providerId="LiveId" clId="{709292C3-1714-7A44-9ED0-D9853C0A6C01}" dt="2023-03-02T08:28:57.039" v="184" actId="478"/>
          <ac:spMkLst>
            <pc:docMk/>
            <pc:sldMk cId="3734431069" sldId="301"/>
            <ac:spMk id="21" creationId="{A6234B48-2110-E38A-5F17-6C17CBDD2605}"/>
          </ac:spMkLst>
        </pc:spChg>
        <pc:spChg chg="add mod">
          <ac:chgData name="Stuart C Wilde MBE" userId="effe1fc91cccb1d5" providerId="LiveId" clId="{709292C3-1714-7A44-9ED0-D9853C0A6C01}" dt="2023-03-02T08:29:34.529" v="207" actId="1035"/>
          <ac:spMkLst>
            <pc:docMk/>
            <pc:sldMk cId="3734431069" sldId="301"/>
            <ac:spMk id="22" creationId="{477D3B01-9713-F681-9549-4F569A5BF2AA}"/>
          </ac:spMkLst>
        </pc:spChg>
        <pc:spChg chg="add mod">
          <ac:chgData name="Stuart C Wilde MBE" userId="effe1fc91cccb1d5" providerId="LiveId" clId="{709292C3-1714-7A44-9ED0-D9853C0A6C01}" dt="2023-03-02T08:29:34.529" v="207" actId="1035"/>
          <ac:spMkLst>
            <pc:docMk/>
            <pc:sldMk cId="3734431069" sldId="301"/>
            <ac:spMk id="24" creationId="{24C63CFB-2C05-0136-D23F-AFC33D128FA4}"/>
          </ac:spMkLst>
        </pc:spChg>
        <pc:spChg chg="add mod">
          <ac:chgData name="Stuart C Wilde MBE" userId="effe1fc91cccb1d5" providerId="LiveId" clId="{709292C3-1714-7A44-9ED0-D9853C0A6C01}" dt="2023-03-02T08:29:34.529" v="207" actId="1035"/>
          <ac:spMkLst>
            <pc:docMk/>
            <pc:sldMk cId="3734431069" sldId="301"/>
            <ac:spMk id="26" creationId="{EB4868B6-FE7F-403A-FAEA-FE6B1ED8F3CD}"/>
          </ac:spMkLst>
        </pc:spChg>
        <pc:spChg chg="add mod">
          <ac:chgData name="Stuart C Wilde MBE" userId="effe1fc91cccb1d5" providerId="LiveId" clId="{709292C3-1714-7A44-9ED0-D9853C0A6C01}" dt="2023-03-02T08:29:34.529" v="207" actId="1035"/>
          <ac:spMkLst>
            <pc:docMk/>
            <pc:sldMk cId="3734431069" sldId="301"/>
            <ac:spMk id="27" creationId="{E24EB613-D945-087E-5F94-E8E3C180CBFE}"/>
          </ac:spMkLst>
        </pc:spChg>
        <pc:spChg chg="add mod">
          <ac:chgData name="Stuart C Wilde MBE" userId="effe1fc91cccb1d5" providerId="LiveId" clId="{709292C3-1714-7A44-9ED0-D9853C0A6C01}" dt="2023-03-02T08:29:34.529" v="207" actId="1035"/>
          <ac:spMkLst>
            <pc:docMk/>
            <pc:sldMk cId="3734431069" sldId="301"/>
            <ac:spMk id="28" creationId="{67EFC774-15C7-D3AD-575F-1BA4686CC982}"/>
          </ac:spMkLst>
        </pc:spChg>
        <pc:spChg chg="mod">
          <ac:chgData name="Stuart C Wilde MBE" userId="effe1fc91cccb1d5" providerId="LiveId" clId="{709292C3-1714-7A44-9ED0-D9853C0A6C01}" dt="2023-03-06T09:00:28.235" v="531" actId="20577"/>
          <ac:spMkLst>
            <pc:docMk/>
            <pc:sldMk cId="3734431069" sldId="301"/>
            <ac:spMk id="29" creationId="{C5A8C257-B6E4-D850-0685-E36894744DCB}"/>
          </ac:spMkLst>
        </pc:spChg>
        <pc:spChg chg="add mod">
          <ac:chgData name="Stuart C Wilde MBE" userId="effe1fc91cccb1d5" providerId="LiveId" clId="{709292C3-1714-7A44-9ED0-D9853C0A6C01}" dt="2023-03-02T08:29:34.529" v="207" actId="1035"/>
          <ac:spMkLst>
            <pc:docMk/>
            <pc:sldMk cId="3734431069" sldId="301"/>
            <ac:spMk id="31" creationId="{153C6345-20EA-78F5-5F8B-1FEAAD6B75D0}"/>
          </ac:spMkLst>
        </pc:spChg>
        <pc:spChg chg="add mod">
          <ac:chgData name="Stuart C Wilde MBE" userId="effe1fc91cccb1d5" providerId="LiveId" clId="{709292C3-1714-7A44-9ED0-D9853C0A6C01}" dt="2023-03-02T08:29:34.529" v="207" actId="1035"/>
          <ac:spMkLst>
            <pc:docMk/>
            <pc:sldMk cId="3734431069" sldId="301"/>
            <ac:spMk id="32" creationId="{2AC24513-DA41-F834-B45E-E5758C8CC7CB}"/>
          </ac:spMkLst>
        </pc:spChg>
        <pc:spChg chg="add mod">
          <ac:chgData name="Stuart C Wilde MBE" userId="effe1fc91cccb1d5" providerId="LiveId" clId="{709292C3-1714-7A44-9ED0-D9853C0A6C01}" dt="2023-03-13T08:36:57.051" v="830" actId="207"/>
          <ac:spMkLst>
            <pc:docMk/>
            <pc:sldMk cId="3734431069" sldId="301"/>
            <ac:spMk id="33" creationId="{37D0DED9-C1DC-494B-B5AB-A1B78712CB8C}"/>
          </ac:spMkLst>
        </pc:spChg>
        <pc:spChg chg="add mod">
          <ac:chgData name="Stuart C Wilde MBE" userId="effe1fc91cccb1d5" providerId="LiveId" clId="{709292C3-1714-7A44-9ED0-D9853C0A6C01}" dt="2023-03-02T08:29:34.529" v="207" actId="1035"/>
          <ac:spMkLst>
            <pc:docMk/>
            <pc:sldMk cId="3734431069" sldId="301"/>
            <ac:spMk id="35" creationId="{3B4BC7E1-CD00-1BA2-7AD2-DC11F0F41467}"/>
          </ac:spMkLst>
        </pc:spChg>
        <pc:spChg chg="add mod">
          <ac:chgData name="Stuart C Wilde MBE" userId="effe1fc91cccb1d5" providerId="LiveId" clId="{709292C3-1714-7A44-9ED0-D9853C0A6C01}" dt="2023-03-02T08:29:34.529" v="207" actId="1035"/>
          <ac:spMkLst>
            <pc:docMk/>
            <pc:sldMk cId="3734431069" sldId="301"/>
            <ac:spMk id="36" creationId="{5EE3E499-BB5A-2FEC-13C2-D573B73E81EA}"/>
          </ac:spMkLst>
        </pc:spChg>
        <pc:spChg chg="add mod">
          <ac:chgData name="Stuart C Wilde MBE" userId="effe1fc91cccb1d5" providerId="LiveId" clId="{709292C3-1714-7A44-9ED0-D9853C0A6C01}" dt="2023-03-02T08:29:34.529" v="207" actId="1035"/>
          <ac:spMkLst>
            <pc:docMk/>
            <pc:sldMk cId="3734431069" sldId="301"/>
            <ac:spMk id="37" creationId="{3DA02CA3-1500-B28A-47D8-3BF1AA3BD776}"/>
          </ac:spMkLst>
        </pc:spChg>
        <pc:spChg chg="add mod">
          <ac:chgData name="Stuart C Wilde MBE" userId="effe1fc91cccb1d5" providerId="LiveId" clId="{709292C3-1714-7A44-9ED0-D9853C0A6C01}" dt="2023-03-02T08:29:34.529" v="207" actId="1035"/>
          <ac:spMkLst>
            <pc:docMk/>
            <pc:sldMk cId="3734431069" sldId="301"/>
            <ac:spMk id="38" creationId="{98644C06-ECCD-98DB-77B8-699B430138F1}"/>
          </ac:spMkLst>
        </pc:spChg>
        <pc:spChg chg="add mod">
          <ac:chgData name="Stuart C Wilde MBE" userId="effe1fc91cccb1d5" providerId="LiveId" clId="{709292C3-1714-7A44-9ED0-D9853C0A6C01}" dt="2023-03-02T08:50:08.255" v="387" actId="20577"/>
          <ac:spMkLst>
            <pc:docMk/>
            <pc:sldMk cId="3734431069" sldId="301"/>
            <ac:spMk id="40" creationId="{A52E12C5-AB56-B09B-F6F6-6D214D91C5AF}"/>
          </ac:spMkLst>
        </pc:spChg>
        <pc:spChg chg="add mod">
          <ac:chgData name="Stuart C Wilde MBE" userId="effe1fc91cccb1d5" providerId="LiveId" clId="{709292C3-1714-7A44-9ED0-D9853C0A6C01}" dt="2023-03-20T08:53:09.625" v="1122" actId="20577"/>
          <ac:spMkLst>
            <pc:docMk/>
            <pc:sldMk cId="3734431069" sldId="301"/>
            <ac:spMk id="41" creationId="{B5B4B149-622F-BE6A-4E61-53A72E032566}"/>
          </ac:spMkLst>
        </pc:spChg>
        <pc:spChg chg="add mod">
          <ac:chgData name="Stuart C Wilde MBE" userId="effe1fc91cccb1d5" providerId="LiveId" clId="{709292C3-1714-7A44-9ED0-D9853C0A6C01}" dt="2023-03-20T08:53:22.822" v="1124" actId="20577"/>
          <ac:spMkLst>
            <pc:docMk/>
            <pc:sldMk cId="3734431069" sldId="301"/>
            <ac:spMk id="42" creationId="{940C0258-791A-8CF1-89D6-4C070427CA1A}"/>
          </ac:spMkLst>
        </pc:spChg>
        <pc:spChg chg="del">
          <ac:chgData name="Stuart C Wilde MBE" userId="effe1fc91cccb1d5" providerId="LiveId" clId="{709292C3-1714-7A44-9ED0-D9853C0A6C01}" dt="2023-03-02T08:28:57.039" v="184" actId="478"/>
          <ac:spMkLst>
            <pc:docMk/>
            <pc:sldMk cId="3734431069" sldId="301"/>
            <ac:spMk id="43" creationId="{025528FC-A977-FEB2-D3D8-F526D0611D4C}"/>
          </ac:spMkLst>
        </pc:spChg>
        <pc:spChg chg="del">
          <ac:chgData name="Stuart C Wilde MBE" userId="effe1fc91cccb1d5" providerId="LiveId" clId="{709292C3-1714-7A44-9ED0-D9853C0A6C01}" dt="2023-03-02T08:28:57.039" v="184" actId="478"/>
          <ac:spMkLst>
            <pc:docMk/>
            <pc:sldMk cId="3734431069" sldId="301"/>
            <ac:spMk id="44" creationId="{5DA310C6-D74B-70CC-291F-A4D1EE61923D}"/>
          </ac:spMkLst>
        </pc:spChg>
        <pc:spChg chg="del">
          <ac:chgData name="Stuart C Wilde MBE" userId="effe1fc91cccb1d5" providerId="LiveId" clId="{709292C3-1714-7A44-9ED0-D9853C0A6C01}" dt="2023-03-02T08:28:57.039" v="184" actId="478"/>
          <ac:spMkLst>
            <pc:docMk/>
            <pc:sldMk cId="3734431069" sldId="301"/>
            <ac:spMk id="45" creationId="{A130FFBD-4536-DCAA-21B2-52EAAA84E66C}"/>
          </ac:spMkLst>
        </pc:spChg>
        <pc:spChg chg="del">
          <ac:chgData name="Stuart C Wilde MBE" userId="effe1fc91cccb1d5" providerId="LiveId" clId="{709292C3-1714-7A44-9ED0-D9853C0A6C01}" dt="2023-03-02T08:28:57.039" v="184" actId="478"/>
          <ac:spMkLst>
            <pc:docMk/>
            <pc:sldMk cId="3734431069" sldId="301"/>
            <ac:spMk id="46" creationId="{3AD27F30-27D1-139A-0B9C-F326064EB419}"/>
          </ac:spMkLst>
        </pc:spChg>
        <pc:spChg chg="del">
          <ac:chgData name="Stuart C Wilde MBE" userId="effe1fc91cccb1d5" providerId="LiveId" clId="{709292C3-1714-7A44-9ED0-D9853C0A6C01}" dt="2023-03-02T08:28:57.039" v="184" actId="478"/>
          <ac:spMkLst>
            <pc:docMk/>
            <pc:sldMk cId="3734431069" sldId="301"/>
            <ac:spMk id="47" creationId="{A252CC53-49D0-5E59-7B5D-CC29DE4C3F01}"/>
          </ac:spMkLst>
        </pc:spChg>
        <pc:spChg chg="del">
          <ac:chgData name="Stuart C Wilde MBE" userId="effe1fc91cccb1d5" providerId="LiveId" clId="{709292C3-1714-7A44-9ED0-D9853C0A6C01}" dt="2023-03-02T08:28:57.039" v="184" actId="478"/>
          <ac:spMkLst>
            <pc:docMk/>
            <pc:sldMk cId="3734431069" sldId="301"/>
            <ac:spMk id="48" creationId="{DBAD0256-0129-F0F7-29D5-B1B0179448A0}"/>
          </ac:spMkLst>
        </pc:spChg>
        <pc:spChg chg="del">
          <ac:chgData name="Stuart C Wilde MBE" userId="effe1fc91cccb1d5" providerId="LiveId" clId="{709292C3-1714-7A44-9ED0-D9853C0A6C01}" dt="2023-03-02T08:28:57.039" v="184" actId="478"/>
          <ac:spMkLst>
            <pc:docMk/>
            <pc:sldMk cId="3734431069" sldId="301"/>
            <ac:spMk id="49" creationId="{6D2B5D11-5561-B646-FA3D-5800781F13F7}"/>
          </ac:spMkLst>
        </pc:spChg>
        <pc:spChg chg="del">
          <ac:chgData name="Stuart C Wilde MBE" userId="effe1fc91cccb1d5" providerId="LiveId" clId="{709292C3-1714-7A44-9ED0-D9853C0A6C01}" dt="2023-03-02T08:28:57.039" v="184" actId="478"/>
          <ac:spMkLst>
            <pc:docMk/>
            <pc:sldMk cId="3734431069" sldId="301"/>
            <ac:spMk id="50" creationId="{55B5E25F-8F7D-613B-2706-A0094A6937B9}"/>
          </ac:spMkLst>
        </pc:spChg>
        <pc:spChg chg="del">
          <ac:chgData name="Stuart C Wilde MBE" userId="effe1fc91cccb1d5" providerId="LiveId" clId="{709292C3-1714-7A44-9ED0-D9853C0A6C01}" dt="2023-03-02T08:28:57.039" v="184" actId="478"/>
          <ac:spMkLst>
            <pc:docMk/>
            <pc:sldMk cId="3734431069" sldId="301"/>
            <ac:spMk id="51" creationId="{E91734AB-D52F-6FE9-4544-BE4E3820B624}"/>
          </ac:spMkLst>
        </pc:spChg>
        <pc:spChg chg="del">
          <ac:chgData name="Stuart C Wilde MBE" userId="effe1fc91cccb1d5" providerId="LiveId" clId="{709292C3-1714-7A44-9ED0-D9853C0A6C01}" dt="2023-03-02T08:28:57.039" v="184" actId="478"/>
          <ac:spMkLst>
            <pc:docMk/>
            <pc:sldMk cId="3734431069" sldId="301"/>
            <ac:spMk id="52" creationId="{DA0B4692-BF97-4AB7-134E-47C6C1B8B0D7}"/>
          </ac:spMkLst>
        </pc:spChg>
        <pc:spChg chg="del">
          <ac:chgData name="Stuart C Wilde MBE" userId="effe1fc91cccb1d5" providerId="LiveId" clId="{709292C3-1714-7A44-9ED0-D9853C0A6C01}" dt="2023-03-02T08:28:57.039" v="184" actId="478"/>
          <ac:spMkLst>
            <pc:docMk/>
            <pc:sldMk cId="3734431069" sldId="301"/>
            <ac:spMk id="53" creationId="{3D219AD9-B150-460E-90EF-79996F3586E0}"/>
          </ac:spMkLst>
        </pc:spChg>
        <pc:spChg chg="del">
          <ac:chgData name="Stuart C Wilde MBE" userId="effe1fc91cccb1d5" providerId="LiveId" clId="{709292C3-1714-7A44-9ED0-D9853C0A6C01}" dt="2023-03-02T08:28:57.039" v="184" actId="478"/>
          <ac:spMkLst>
            <pc:docMk/>
            <pc:sldMk cId="3734431069" sldId="301"/>
            <ac:spMk id="54" creationId="{77503CF2-EE0A-4199-3CCB-2540CB34816E}"/>
          </ac:spMkLst>
        </pc:spChg>
        <pc:spChg chg="del">
          <ac:chgData name="Stuart C Wilde MBE" userId="effe1fc91cccb1d5" providerId="LiveId" clId="{709292C3-1714-7A44-9ED0-D9853C0A6C01}" dt="2023-03-02T08:28:57.039" v="184" actId="478"/>
          <ac:spMkLst>
            <pc:docMk/>
            <pc:sldMk cId="3734431069" sldId="301"/>
            <ac:spMk id="55" creationId="{18AE5426-616B-BF24-007E-038E765A969E}"/>
          </ac:spMkLst>
        </pc:spChg>
        <pc:spChg chg="del">
          <ac:chgData name="Stuart C Wilde MBE" userId="effe1fc91cccb1d5" providerId="LiveId" clId="{709292C3-1714-7A44-9ED0-D9853C0A6C01}" dt="2023-03-02T08:28:57.039" v="184" actId="478"/>
          <ac:spMkLst>
            <pc:docMk/>
            <pc:sldMk cId="3734431069" sldId="301"/>
            <ac:spMk id="56" creationId="{4B288270-322E-CFF2-7E85-714F86D601F6}"/>
          </ac:spMkLst>
        </pc:spChg>
        <pc:spChg chg="add mod">
          <ac:chgData name="Stuart C Wilde MBE" userId="effe1fc91cccb1d5" providerId="LiveId" clId="{709292C3-1714-7A44-9ED0-D9853C0A6C01}" dt="2023-03-20T08:53:54.197" v="1132" actId="20577"/>
          <ac:spMkLst>
            <pc:docMk/>
            <pc:sldMk cId="3734431069" sldId="301"/>
            <ac:spMk id="57" creationId="{C9418EC1-6F7E-7914-4563-B2E6BBD98826}"/>
          </ac:spMkLst>
        </pc:spChg>
        <pc:spChg chg="add mod">
          <ac:chgData name="Stuart C Wilde MBE" userId="effe1fc91cccb1d5" providerId="LiveId" clId="{709292C3-1714-7A44-9ED0-D9853C0A6C01}" dt="2023-03-02T08:31:07.841" v="213" actId="207"/>
          <ac:spMkLst>
            <pc:docMk/>
            <pc:sldMk cId="3734431069" sldId="301"/>
            <ac:spMk id="58" creationId="{3BD07CE1-203B-3192-694E-CB3B36CF156A}"/>
          </ac:spMkLst>
        </pc:spChg>
        <pc:spChg chg="add mod">
          <ac:chgData name="Stuart C Wilde MBE" userId="effe1fc91cccb1d5" providerId="LiveId" clId="{709292C3-1714-7A44-9ED0-D9853C0A6C01}" dt="2023-03-02T08:31:07.841" v="213" actId="207"/>
          <ac:spMkLst>
            <pc:docMk/>
            <pc:sldMk cId="3734431069" sldId="301"/>
            <ac:spMk id="59" creationId="{C07923AB-F565-848F-32F3-D173ECB9C2AD}"/>
          </ac:spMkLst>
        </pc:spChg>
        <pc:spChg chg="del">
          <ac:chgData name="Stuart C Wilde MBE" userId="effe1fc91cccb1d5" providerId="LiveId" clId="{709292C3-1714-7A44-9ED0-D9853C0A6C01}" dt="2023-03-02T08:28:57.039" v="184" actId="478"/>
          <ac:spMkLst>
            <pc:docMk/>
            <pc:sldMk cId="3734431069" sldId="301"/>
            <ac:spMk id="60" creationId="{A04B9660-058B-84CC-AFF5-D38C693AF096}"/>
          </ac:spMkLst>
        </pc:spChg>
        <pc:spChg chg="del">
          <ac:chgData name="Stuart C Wilde MBE" userId="effe1fc91cccb1d5" providerId="LiveId" clId="{709292C3-1714-7A44-9ED0-D9853C0A6C01}" dt="2023-03-02T08:28:57.039" v="184" actId="478"/>
          <ac:spMkLst>
            <pc:docMk/>
            <pc:sldMk cId="3734431069" sldId="301"/>
            <ac:spMk id="61" creationId="{901686D2-0C2C-6A5C-748B-260AF8ECCE43}"/>
          </ac:spMkLst>
        </pc:spChg>
        <pc:spChg chg="del">
          <ac:chgData name="Stuart C Wilde MBE" userId="effe1fc91cccb1d5" providerId="LiveId" clId="{709292C3-1714-7A44-9ED0-D9853C0A6C01}" dt="2023-03-02T08:28:57.039" v="184" actId="478"/>
          <ac:spMkLst>
            <pc:docMk/>
            <pc:sldMk cId="3734431069" sldId="301"/>
            <ac:spMk id="62" creationId="{C24CBCB0-6470-0B9C-E301-313443DB5837}"/>
          </ac:spMkLst>
        </pc:spChg>
        <pc:spChg chg="add mod">
          <ac:chgData name="Stuart C Wilde MBE" userId="effe1fc91cccb1d5" providerId="LiveId" clId="{709292C3-1714-7A44-9ED0-D9853C0A6C01}" dt="2023-03-02T08:31:07.841" v="213" actId="207"/>
          <ac:spMkLst>
            <pc:docMk/>
            <pc:sldMk cId="3734431069" sldId="301"/>
            <ac:spMk id="63" creationId="{B40B8EB2-92B8-5162-F3BF-2384336FFF18}"/>
          </ac:spMkLst>
        </pc:spChg>
        <pc:spChg chg="del">
          <ac:chgData name="Stuart C Wilde MBE" userId="effe1fc91cccb1d5" providerId="LiveId" clId="{709292C3-1714-7A44-9ED0-D9853C0A6C01}" dt="2023-03-02T08:28:57.039" v="184" actId="478"/>
          <ac:spMkLst>
            <pc:docMk/>
            <pc:sldMk cId="3734431069" sldId="301"/>
            <ac:spMk id="65" creationId="{2298FE01-05FD-8235-AEFF-0B1D81B6FCAA}"/>
          </ac:spMkLst>
        </pc:spChg>
        <pc:spChg chg="del">
          <ac:chgData name="Stuart C Wilde MBE" userId="effe1fc91cccb1d5" providerId="LiveId" clId="{709292C3-1714-7A44-9ED0-D9853C0A6C01}" dt="2023-03-02T08:28:57.039" v="184" actId="478"/>
          <ac:spMkLst>
            <pc:docMk/>
            <pc:sldMk cId="3734431069" sldId="301"/>
            <ac:spMk id="66" creationId="{A59ED395-25A8-0688-A6A8-3DCA3FC8531A}"/>
          </ac:spMkLst>
        </pc:spChg>
        <pc:spChg chg="del">
          <ac:chgData name="Stuart C Wilde MBE" userId="effe1fc91cccb1d5" providerId="LiveId" clId="{709292C3-1714-7A44-9ED0-D9853C0A6C01}" dt="2023-03-02T08:28:57.039" v="184" actId="478"/>
          <ac:spMkLst>
            <pc:docMk/>
            <pc:sldMk cId="3734431069" sldId="301"/>
            <ac:spMk id="67" creationId="{BA717EC9-D310-3A92-22DF-D0F5FE7145DD}"/>
          </ac:spMkLst>
        </pc:spChg>
        <pc:spChg chg="del">
          <ac:chgData name="Stuart C Wilde MBE" userId="effe1fc91cccb1d5" providerId="LiveId" clId="{709292C3-1714-7A44-9ED0-D9853C0A6C01}" dt="2023-03-02T08:28:57.039" v="184" actId="478"/>
          <ac:spMkLst>
            <pc:docMk/>
            <pc:sldMk cId="3734431069" sldId="301"/>
            <ac:spMk id="69" creationId="{DB965F0A-1495-33F9-2C2C-D36C2A06873F}"/>
          </ac:spMkLst>
        </pc:spChg>
        <pc:spChg chg="del">
          <ac:chgData name="Stuart C Wilde MBE" userId="effe1fc91cccb1d5" providerId="LiveId" clId="{709292C3-1714-7A44-9ED0-D9853C0A6C01}" dt="2023-03-02T08:28:57.039" v="184" actId="478"/>
          <ac:spMkLst>
            <pc:docMk/>
            <pc:sldMk cId="3734431069" sldId="301"/>
            <ac:spMk id="70" creationId="{6723EB42-8E3B-FEA0-8BAD-8395632733A1}"/>
          </ac:spMkLst>
        </pc:spChg>
        <pc:spChg chg="del">
          <ac:chgData name="Stuart C Wilde MBE" userId="effe1fc91cccb1d5" providerId="LiveId" clId="{709292C3-1714-7A44-9ED0-D9853C0A6C01}" dt="2023-03-02T08:28:57.039" v="184" actId="478"/>
          <ac:spMkLst>
            <pc:docMk/>
            <pc:sldMk cId="3734431069" sldId="301"/>
            <ac:spMk id="71" creationId="{C9207306-FBB9-6051-45CE-9E7D75752178}"/>
          </ac:spMkLst>
        </pc:spChg>
        <pc:spChg chg="del">
          <ac:chgData name="Stuart C Wilde MBE" userId="effe1fc91cccb1d5" providerId="LiveId" clId="{709292C3-1714-7A44-9ED0-D9853C0A6C01}" dt="2023-03-02T08:28:57.039" v="184" actId="478"/>
          <ac:spMkLst>
            <pc:docMk/>
            <pc:sldMk cId="3734431069" sldId="301"/>
            <ac:spMk id="72" creationId="{54B384E9-5A8F-B8F7-54E6-D3C408E1165B}"/>
          </ac:spMkLst>
        </pc:spChg>
        <pc:spChg chg="add mod">
          <ac:chgData name="Stuart C Wilde MBE" userId="effe1fc91cccb1d5" providerId="LiveId" clId="{709292C3-1714-7A44-9ED0-D9853C0A6C01}" dt="2023-03-02T08:31:07.841" v="213" actId="207"/>
          <ac:spMkLst>
            <pc:docMk/>
            <pc:sldMk cId="3734431069" sldId="301"/>
            <ac:spMk id="73" creationId="{653B4497-C0CB-8FAC-796A-97E8F43BB9B1}"/>
          </ac:spMkLst>
        </pc:spChg>
        <pc:spChg chg="add mod">
          <ac:chgData name="Stuart C Wilde MBE" userId="effe1fc91cccb1d5" providerId="LiveId" clId="{709292C3-1714-7A44-9ED0-D9853C0A6C01}" dt="2023-03-20T08:52:37.180" v="1116" actId="20577"/>
          <ac:spMkLst>
            <pc:docMk/>
            <pc:sldMk cId="3734431069" sldId="301"/>
            <ac:spMk id="74" creationId="{B20AAA81-C911-9EC9-2416-9F5BEA8DA517}"/>
          </ac:spMkLst>
        </pc:spChg>
        <pc:spChg chg="add mod">
          <ac:chgData name="Stuart C Wilde MBE" userId="effe1fc91cccb1d5" providerId="LiveId" clId="{709292C3-1714-7A44-9ED0-D9853C0A6C01}" dt="2023-03-02T08:31:07.841" v="213" actId="207"/>
          <ac:spMkLst>
            <pc:docMk/>
            <pc:sldMk cId="3734431069" sldId="301"/>
            <ac:spMk id="75" creationId="{DD34E3FC-BC1D-21D2-DA9E-904E4BF57557}"/>
          </ac:spMkLst>
        </pc:spChg>
        <pc:spChg chg="add mod">
          <ac:chgData name="Stuart C Wilde MBE" userId="effe1fc91cccb1d5" providerId="LiveId" clId="{709292C3-1714-7A44-9ED0-D9853C0A6C01}" dt="2023-03-20T08:53:49.650" v="1130" actId="20577"/>
          <ac:spMkLst>
            <pc:docMk/>
            <pc:sldMk cId="3734431069" sldId="301"/>
            <ac:spMk id="76" creationId="{5FD8C96D-07C4-F596-6F03-8E577EBE8375}"/>
          </ac:spMkLst>
        </pc:spChg>
        <pc:spChg chg="del">
          <ac:chgData name="Stuart C Wilde MBE" userId="effe1fc91cccb1d5" providerId="LiveId" clId="{709292C3-1714-7A44-9ED0-D9853C0A6C01}" dt="2023-03-02T08:28:57.039" v="184" actId="478"/>
          <ac:spMkLst>
            <pc:docMk/>
            <pc:sldMk cId="3734431069" sldId="301"/>
            <ac:spMk id="77" creationId="{80193964-E276-4EF7-6CDC-C50067C3AA2B}"/>
          </ac:spMkLst>
        </pc:spChg>
        <pc:spChg chg="add mod">
          <ac:chgData name="Stuart C Wilde MBE" userId="effe1fc91cccb1d5" providerId="LiveId" clId="{709292C3-1714-7A44-9ED0-D9853C0A6C01}" dt="2023-03-02T08:31:07.841" v="213" actId="207"/>
          <ac:spMkLst>
            <pc:docMk/>
            <pc:sldMk cId="3734431069" sldId="301"/>
            <ac:spMk id="78" creationId="{8976CE87-DB8B-C66D-A42E-4046115323F7}"/>
          </ac:spMkLst>
        </pc:spChg>
        <pc:spChg chg="add mod">
          <ac:chgData name="Stuart C Wilde MBE" userId="effe1fc91cccb1d5" providerId="LiveId" clId="{709292C3-1714-7A44-9ED0-D9853C0A6C01}" dt="2023-03-02T08:31:07.841" v="213" actId="207"/>
          <ac:spMkLst>
            <pc:docMk/>
            <pc:sldMk cId="3734431069" sldId="301"/>
            <ac:spMk id="79" creationId="{D36B2BE8-ACE0-9E99-96CC-F023978419B0}"/>
          </ac:spMkLst>
        </pc:spChg>
        <pc:cxnChg chg="add mod">
          <ac:chgData name="Stuart C Wilde MBE" userId="effe1fc91cccb1d5" providerId="LiveId" clId="{709292C3-1714-7A44-9ED0-D9853C0A6C01}" dt="2023-03-02T08:29:34.529" v="207" actId="1035"/>
          <ac:cxnSpMkLst>
            <pc:docMk/>
            <pc:sldMk cId="3734431069" sldId="301"/>
            <ac:cxnSpMk id="18" creationId="{0184950E-0524-7EDB-067E-576E222E5A71}"/>
          </ac:cxnSpMkLst>
        </pc:cxnChg>
        <pc:cxnChg chg="add mod">
          <ac:chgData name="Stuart C Wilde MBE" userId="effe1fc91cccb1d5" providerId="LiveId" clId="{709292C3-1714-7A44-9ED0-D9853C0A6C01}" dt="2023-03-02T08:29:34.529" v="207" actId="1035"/>
          <ac:cxnSpMkLst>
            <pc:docMk/>
            <pc:sldMk cId="3734431069" sldId="301"/>
            <ac:cxnSpMk id="23" creationId="{2D2CD9B4-F20C-58F6-FE4C-697D9E76DEED}"/>
          </ac:cxnSpMkLst>
        </pc:cxnChg>
        <pc:cxnChg chg="add mod">
          <ac:chgData name="Stuart C Wilde MBE" userId="effe1fc91cccb1d5" providerId="LiveId" clId="{709292C3-1714-7A44-9ED0-D9853C0A6C01}" dt="2023-03-02T08:29:34.529" v="207" actId="1035"/>
          <ac:cxnSpMkLst>
            <pc:docMk/>
            <pc:sldMk cId="3734431069" sldId="301"/>
            <ac:cxnSpMk id="30" creationId="{68E74C55-250F-C5F7-FD61-0F840152C9ED}"/>
          </ac:cxnSpMkLst>
        </pc:cxnChg>
        <pc:cxnChg chg="add mod">
          <ac:chgData name="Stuart C Wilde MBE" userId="effe1fc91cccb1d5" providerId="LiveId" clId="{709292C3-1714-7A44-9ED0-D9853C0A6C01}" dt="2023-03-02T08:29:34.529" v="207" actId="1035"/>
          <ac:cxnSpMkLst>
            <pc:docMk/>
            <pc:sldMk cId="3734431069" sldId="301"/>
            <ac:cxnSpMk id="34" creationId="{3FFF251F-9F8E-655A-C9D5-4466677FC3E8}"/>
          </ac:cxnSpMkLst>
        </pc:cxnChg>
        <pc:cxnChg chg="add mod">
          <ac:chgData name="Stuart C Wilde MBE" userId="effe1fc91cccb1d5" providerId="LiveId" clId="{709292C3-1714-7A44-9ED0-D9853C0A6C01}" dt="2023-03-02T08:29:34.529" v="207" actId="1035"/>
          <ac:cxnSpMkLst>
            <pc:docMk/>
            <pc:sldMk cId="3734431069" sldId="301"/>
            <ac:cxnSpMk id="39" creationId="{50A82095-1940-7195-A333-AEDCAB676CA8}"/>
          </ac:cxnSpMkLst>
        </pc:cxnChg>
        <pc:cxnChg chg="del">
          <ac:chgData name="Stuart C Wilde MBE" userId="effe1fc91cccb1d5" providerId="LiveId" clId="{709292C3-1714-7A44-9ED0-D9853C0A6C01}" dt="2023-03-02T08:28:57.039" v="184" actId="478"/>
          <ac:cxnSpMkLst>
            <pc:docMk/>
            <pc:sldMk cId="3734431069" sldId="301"/>
            <ac:cxnSpMk id="64" creationId="{4EFC777C-5A92-D480-D002-760412356497}"/>
          </ac:cxnSpMkLst>
        </pc:cxnChg>
        <pc:cxnChg chg="del">
          <ac:chgData name="Stuart C Wilde MBE" userId="effe1fc91cccb1d5" providerId="LiveId" clId="{709292C3-1714-7A44-9ED0-D9853C0A6C01}" dt="2023-03-02T08:28:57.039" v="184" actId="478"/>
          <ac:cxnSpMkLst>
            <pc:docMk/>
            <pc:sldMk cId="3734431069" sldId="301"/>
            <ac:cxnSpMk id="68" creationId="{44EFAF2D-2161-89F1-6E53-3A720A10DCAE}"/>
          </ac:cxnSpMkLst>
        </pc:cxnChg>
        <pc:cxnChg chg="add mod">
          <ac:chgData name="Stuart C Wilde MBE" userId="effe1fc91cccb1d5" providerId="LiveId" clId="{709292C3-1714-7A44-9ED0-D9853C0A6C01}" dt="2023-03-02T08:29:34.529" v="207" actId="1035"/>
          <ac:cxnSpMkLst>
            <pc:docMk/>
            <pc:sldMk cId="3734431069" sldId="301"/>
            <ac:cxnSpMk id="80" creationId="{FDBEE93B-6278-D098-FB5C-2A7760FBD303}"/>
          </ac:cxnSpMkLst>
        </pc:cxnChg>
      </pc:sldChg>
    </pc:docChg>
  </pc:docChgLst>
  <pc:docChgLst>
    <pc:chgData name="Stuart C Wilde MBE" userId="effe1fc91cccb1d5" providerId="LiveId" clId="{9F1B52B4-41B3-1F47-9B1D-BED38D76C566}"/>
    <pc:docChg chg="undo custSel addSld delSld modSld sldOrd addSection delSection modSection">
      <pc:chgData name="Stuart C Wilde MBE" userId="effe1fc91cccb1d5" providerId="LiveId" clId="{9F1B52B4-41B3-1F47-9B1D-BED38D76C566}" dt="2022-10-21T20:21:39.549" v="20637" actId="20577"/>
      <pc:docMkLst>
        <pc:docMk/>
      </pc:docMkLst>
      <pc:sldChg chg="modSp mod ord">
        <pc:chgData name="Stuart C Wilde MBE" userId="effe1fc91cccb1d5" providerId="LiveId" clId="{9F1B52B4-41B3-1F47-9B1D-BED38D76C566}" dt="2022-10-11T15:35:17.449" v="6714"/>
        <pc:sldMkLst>
          <pc:docMk/>
          <pc:sldMk cId="3690740411" sldId="256"/>
        </pc:sldMkLst>
        <pc:spChg chg="mod">
          <ac:chgData name="Stuart C Wilde MBE" userId="effe1fc91cccb1d5" providerId="LiveId" clId="{9F1B52B4-41B3-1F47-9B1D-BED38D76C566}" dt="2022-10-09T18:06:50.562" v="73" actId="20577"/>
          <ac:spMkLst>
            <pc:docMk/>
            <pc:sldMk cId="3690740411" sldId="256"/>
            <ac:spMk id="16" creationId="{050115FC-1347-44A0-978B-7ACA9C318328}"/>
          </ac:spMkLst>
        </pc:spChg>
      </pc:sldChg>
      <pc:sldChg chg="addSp modSp mod">
        <pc:chgData name="Stuart C Wilde MBE" userId="effe1fc91cccb1d5" providerId="LiveId" clId="{9F1B52B4-41B3-1F47-9B1D-BED38D76C566}" dt="2022-10-21T20:20:06.041" v="20571" actId="20577"/>
        <pc:sldMkLst>
          <pc:docMk/>
          <pc:sldMk cId="620957655" sldId="258"/>
        </pc:sldMkLst>
        <pc:spChg chg="add mod">
          <ac:chgData name="Stuart C Wilde MBE" userId="effe1fc91cccb1d5" providerId="LiveId" clId="{9F1B52B4-41B3-1F47-9B1D-BED38D76C566}" dt="2022-10-18T19:52:40.757" v="18826" actId="14100"/>
          <ac:spMkLst>
            <pc:docMk/>
            <pc:sldMk cId="620957655" sldId="258"/>
            <ac:spMk id="2" creationId="{58F877E4-E027-8768-7786-CF108D797C91}"/>
          </ac:spMkLst>
        </pc:spChg>
        <pc:spChg chg="mod">
          <ac:chgData name="Stuart C Wilde MBE" userId="effe1fc91cccb1d5" providerId="LiveId" clId="{9F1B52B4-41B3-1F47-9B1D-BED38D76C566}" dt="2022-10-09T18:12:57.579" v="277" actId="20577"/>
          <ac:spMkLst>
            <pc:docMk/>
            <pc:sldMk cId="620957655" sldId="258"/>
            <ac:spMk id="3" creationId="{CAE838A7-2F0D-41D2-863A-EF65DC8A6982}"/>
          </ac:spMkLst>
        </pc:spChg>
        <pc:spChg chg="mod">
          <ac:chgData name="Stuart C Wilde MBE" userId="effe1fc91cccb1d5" providerId="LiveId" clId="{9F1B52B4-41B3-1F47-9B1D-BED38D76C566}" dt="2022-10-21T20:20:06.041" v="20571" actId="20577"/>
          <ac:spMkLst>
            <pc:docMk/>
            <pc:sldMk cId="620957655" sldId="258"/>
            <ac:spMk id="5" creationId="{9E1EA045-D621-4A4E-8445-31F43810C0E9}"/>
          </ac:spMkLst>
        </pc:spChg>
      </pc:sldChg>
      <pc:sldChg chg="modSp del mod">
        <pc:chgData name="Stuart C Wilde MBE" userId="effe1fc91cccb1d5" providerId="LiveId" clId="{9F1B52B4-41B3-1F47-9B1D-BED38D76C566}" dt="2022-10-09T18:41:18.653" v="1057" actId="2696"/>
        <pc:sldMkLst>
          <pc:docMk/>
          <pc:sldMk cId="1940289921" sldId="259"/>
        </pc:sldMkLst>
        <pc:spChg chg="mod">
          <ac:chgData name="Stuart C Wilde MBE" userId="effe1fc91cccb1d5" providerId="LiveId" clId="{9F1B52B4-41B3-1F47-9B1D-BED38D76C566}" dt="2022-10-09T18:40:53.722" v="1053" actId="27636"/>
          <ac:spMkLst>
            <pc:docMk/>
            <pc:sldMk cId="1940289921" sldId="259"/>
            <ac:spMk id="5" creationId="{9E1EA045-D621-4A4E-8445-31F43810C0E9}"/>
          </ac:spMkLst>
        </pc:spChg>
      </pc:sldChg>
      <pc:sldChg chg="addSp delSp modSp add mod">
        <pc:chgData name="Stuart C Wilde MBE" userId="effe1fc91cccb1d5" providerId="LiveId" clId="{9F1B52B4-41B3-1F47-9B1D-BED38D76C566}" dt="2022-10-18T19:49:55.734" v="18726" actId="255"/>
        <pc:sldMkLst>
          <pc:docMk/>
          <pc:sldMk cId="920255744" sldId="260"/>
        </pc:sldMkLst>
        <pc:spChg chg="mod">
          <ac:chgData name="Stuart C Wilde MBE" userId="effe1fc91cccb1d5" providerId="LiveId" clId="{9F1B52B4-41B3-1F47-9B1D-BED38D76C566}" dt="2022-10-10T19:27:30.450" v="3905" actId="1036"/>
          <ac:spMkLst>
            <pc:docMk/>
            <pc:sldMk cId="920255744" sldId="260"/>
            <ac:spMk id="3" creationId="{CAE838A7-2F0D-41D2-863A-EF65DC8A6982}"/>
          </ac:spMkLst>
        </pc:spChg>
        <pc:spChg chg="add mod">
          <ac:chgData name="Stuart C Wilde MBE" userId="effe1fc91cccb1d5" providerId="LiveId" clId="{9F1B52B4-41B3-1F47-9B1D-BED38D76C566}" dt="2022-10-18T19:46:46.944" v="18715" actId="1076"/>
          <ac:spMkLst>
            <pc:docMk/>
            <pc:sldMk cId="920255744" sldId="260"/>
            <ac:spMk id="5" creationId="{1B60AF5F-3010-A6FA-C0B3-D9F299FC2E31}"/>
          </ac:spMkLst>
        </pc:spChg>
        <pc:spChg chg="del mod">
          <ac:chgData name="Stuart C Wilde MBE" userId="effe1fc91cccb1d5" providerId="LiveId" clId="{9F1B52B4-41B3-1F47-9B1D-BED38D76C566}" dt="2022-10-09T18:31:06.304" v="736" actId="21"/>
          <ac:spMkLst>
            <pc:docMk/>
            <pc:sldMk cId="920255744" sldId="260"/>
            <ac:spMk id="5" creationId="{9E1EA045-D621-4A4E-8445-31F43810C0E9}"/>
          </ac:spMkLst>
        </pc:spChg>
        <pc:spChg chg="add del mod">
          <ac:chgData name="Stuart C Wilde MBE" userId="effe1fc91cccb1d5" providerId="LiveId" clId="{9F1B52B4-41B3-1F47-9B1D-BED38D76C566}" dt="2022-10-09T18:31:10.369" v="737" actId="21"/>
          <ac:spMkLst>
            <pc:docMk/>
            <pc:sldMk cId="920255744" sldId="260"/>
            <ac:spMk id="7" creationId="{DED23D82-B5EE-B064-E6DF-A74C25589BFB}"/>
          </ac:spMkLst>
        </pc:spChg>
        <pc:graphicFrameChg chg="add mod modGraphic">
          <ac:chgData name="Stuart C Wilde MBE" userId="effe1fc91cccb1d5" providerId="LiveId" clId="{9F1B52B4-41B3-1F47-9B1D-BED38D76C566}" dt="2022-10-18T19:49:55.734" v="18726" actId="255"/>
          <ac:graphicFrameMkLst>
            <pc:docMk/>
            <pc:sldMk cId="920255744" sldId="260"/>
            <ac:graphicFrameMk id="2" creationId="{0E0EDA3F-CF15-7242-A940-B03CF9B4D597}"/>
          </ac:graphicFrameMkLst>
        </pc:graphicFrameChg>
      </pc:sldChg>
      <pc:sldChg chg="addSp delSp modSp add mod">
        <pc:chgData name="Stuart C Wilde MBE" userId="effe1fc91cccb1d5" providerId="LiveId" clId="{9F1B52B4-41B3-1F47-9B1D-BED38D76C566}" dt="2022-10-19T20:43:01.343" v="20239" actId="20577"/>
        <pc:sldMkLst>
          <pc:docMk/>
          <pc:sldMk cId="832641308" sldId="261"/>
        </pc:sldMkLst>
        <pc:spChg chg="add del mod">
          <ac:chgData name="Stuart C Wilde MBE" userId="effe1fc91cccb1d5" providerId="LiveId" clId="{9F1B52B4-41B3-1F47-9B1D-BED38D76C566}" dt="2022-10-14T19:46:23.859" v="9362"/>
          <ac:spMkLst>
            <pc:docMk/>
            <pc:sldMk cId="832641308" sldId="261"/>
            <ac:spMk id="2" creationId="{581DF5E7-2BD4-9D6E-8FF2-BA7D6221B81E}"/>
          </ac:spMkLst>
        </pc:spChg>
        <pc:spChg chg="del mod">
          <ac:chgData name="Stuart C Wilde MBE" userId="effe1fc91cccb1d5" providerId="LiveId" clId="{9F1B52B4-41B3-1F47-9B1D-BED38D76C566}" dt="2022-10-10T19:29:11.817" v="3909" actId="478"/>
          <ac:spMkLst>
            <pc:docMk/>
            <pc:sldMk cId="832641308" sldId="261"/>
            <ac:spMk id="3" creationId="{CAE838A7-2F0D-41D2-863A-EF65DC8A6982}"/>
          </ac:spMkLst>
        </pc:spChg>
        <pc:spChg chg="add del mod">
          <ac:chgData name="Stuart C Wilde MBE" userId="effe1fc91cccb1d5" providerId="LiveId" clId="{9F1B52B4-41B3-1F47-9B1D-BED38D76C566}" dt="2022-10-11T15:13:18.747" v="6002" actId="478"/>
          <ac:spMkLst>
            <pc:docMk/>
            <pc:sldMk cId="832641308" sldId="261"/>
            <ac:spMk id="3" creationId="{FCF795AF-E5A5-46D9-0161-D94BAF013532}"/>
          </ac:spMkLst>
        </pc:spChg>
        <pc:spChg chg="mod">
          <ac:chgData name="Stuart C Wilde MBE" userId="effe1fc91cccb1d5" providerId="LiveId" clId="{9F1B52B4-41B3-1F47-9B1D-BED38D76C566}" dt="2022-10-19T20:43:01.343" v="20239" actId="20577"/>
          <ac:spMkLst>
            <pc:docMk/>
            <pc:sldMk cId="832641308" sldId="261"/>
            <ac:spMk id="5" creationId="{9E1EA045-D621-4A4E-8445-31F43810C0E9}"/>
          </ac:spMkLst>
        </pc:spChg>
        <pc:spChg chg="add mod">
          <ac:chgData name="Stuart C Wilde MBE" userId="effe1fc91cccb1d5" providerId="LiveId" clId="{9F1B52B4-41B3-1F47-9B1D-BED38D76C566}" dt="2022-10-10T19:29:20.003" v="3910"/>
          <ac:spMkLst>
            <pc:docMk/>
            <pc:sldMk cId="832641308" sldId="261"/>
            <ac:spMk id="6" creationId="{B9F73CAD-6FCB-66DF-0051-2A10CBF01A85}"/>
          </ac:spMkLst>
        </pc:spChg>
        <pc:spChg chg="add del mod">
          <ac:chgData name="Stuart C Wilde MBE" userId="effe1fc91cccb1d5" providerId="LiveId" clId="{9F1B52B4-41B3-1F47-9B1D-BED38D76C566}" dt="2022-10-10T19:32:38.951" v="3955" actId="478"/>
          <ac:spMkLst>
            <pc:docMk/>
            <pc:sldMk cId="832641308" sldId="261"/>
            <ac:spMk id="7" creationId="{BB69A956-C1B9-1B8E-89F8-CA8E2CB1119D}"/>
          </ac:spMkLst>
        </pc:spChg>
        <pc:spChg chg="add mod">
          <ac:chgData name="Stuart C Wilde MBE" userId="effe1fc91cccb1d5" providerId="LiveId" clId="{9F1B52B4-41B3-1F47-9B1D-BED38D76C566}" dt="2022-10-19T19:38:28.682" v="18889" actId="1038"/>
          <ac:spMkLst>
            <pc:docMk/>
            <pc:sldMk cId="832641308" sldId="261"/>
            <ac:spMk id="12" creationId="{A8E3466C-BCE7-0B76-9B68-E99D942D5045}"/>
          </ac:spMkLst>
        </pc:spChg>
        <pc:spChg chg="add mod">
          <ac:chgData name="Stuart C Wilde MBE" userId="effe1fc91cccb1d5" providerId="LiveId" clId="{9F1B52B4-41B3-1F47-9B1D-BED38D76C566}" dt="2022-10-19T19:38:18.697" v="18871" actId="1038"/>
          <ac:spMkLst>
            <pc:docMk/>
            <pc:sldMk cId="832641308" sldId="261"/>
            <ac:spMk id="13" creationId="{63AFC7AD-2143-E24A-5C96-6FAFF9863AF9}"/>
          </ac:spMkLst>
        </pc:spChg>
        <pc:spChg chg="add mod">
          <ac:chgData name="Stuart C Wilde MBE" userId="effe1fc91cccb1d5" providerId="LiveId" clId="{9F1B52B4-41B3-1F47-9B1D-BED38D76C566}" dt="2022-10-19T19:38:06.412" v="18854" actId="14100"/>
          <ac:spMkLst>
            <pc:docMk/>
            <pc:sldMk cId="832641308" sldId="261"/>
            <ac:spMk id="15" creationId="{1008C5BB-722B-9CBC-80C3-1744E17A8303}"/>
          </ac:spMkLst>
        </pc:spChg>
        <pc:spChg chg="add mod">
          <ac:chgData name="Stuart C Wilde MBE" userId="effe1fc91cccb1d5" providerId="LiveId" clId="{9F1B52B4-41B3-1F47-9B1D-BED38D76C566}" dt="2022-10-13T21:49:51.100" v="8266" actId="1035"/>
          <ac:spMkLst>
            <pc:docMk/>
            <pc:sldMk cId="832641308" sldId="261"/>
            <ac:spMk id="16" creationId="{66C4AEFE-7CC2-75E2-DFD5-D43F0390744A}"/>
          </ac:spMkLst>
        </pc:spChg>
        <pc:spChg chg="add mod">
          <ac:chgData name="Stuart C Wilde MBE" userId="effe1fc91cccb1d5" providerId="LiveId" clId="{9F1B52B4-41B3-1F47-9B1D-BED38D76C566}" dt="2022-10-13T21:49:51.100" v="8266" actId="1035"/>
          <ac:spMkLst>
            <pc:docMk/>
            <pc:sldMk cId="832641308" sldId="261"/>
            <ac:spMk id="17" creationId="{62F6787E-1704-8591-F4A2-4F736130DF99}"/>
          </ac:spMkLst>
        </pc:spChg>
        <pc:spChg chg="add mod">
          <ac:chgData name="Stuart C Wilde MBE" userId="effe1fc91cccb1d5" providerId="LiveId" clId="{9F1B52B4-41B3-1F47-9B1D-BED38D76C566}" dt="2022-10-18T18:59:47.122" v="17369" actId="207"/>
          <ac:spMkLst>
            <pc:docMk/>
            <pc:sldMk cId="832641308" sldId="261"/>
            <ac:spMk id="18" creationId="{7865408F-93BD-BA2D-2316-3B95A131A8DF}"/>
          </ac:spMkLst>
        </pc:spChg>
        <pc:graphicFrameChg chg="add del mod">
          <ac:chgData name="Stuart C Wilde MBE" userId="effe1fc91cccb1d5" providerId="LiveId" clId="{9F1B52B4-41B3-1F47-9B1D-BED38D76C566}" dt="2022-10-19T19:30:39.851" v="18831"/>
          <ac:graphicFrameMkLst>
            <pc:docMk/>
            <pc:sldMk cId="832641308" sldId="261"/>
            <ac:graphicFrameMk id="2" creationId="{515B77E7-4243-4C62-9669-9210DDACCF13}"/>
          </ac:graphicFrameMkLst>
        </pc:graphicFrameChg>
        <pc:graphicFrameChg chg="add del mod modGraphic">
          <ac:chgData name="Stuart C Wilde MBE" userId="effe1fc91cccb1d5" providerId="LiveId" clId="{9F1B52B4-41B3-1F47-9B1D-BED38D76C566}" dt="2022-10-13T21:31:07.627" v="7914" actId="478"/>
          <ac:graphicFrameMkLst>
            <pc:docMk/>
            <pc:sldMk cId="832641308" sldId="261"/>
            <ac:graphicFrameMk id="2" creationId="{C1902A1B-CA11-3CC5-63ED-D99D1FA3623E}"/>
          </ac:graphicFrameMkLst>
        </pc:graphicFrameChg>
        <pc:graphicFrameChg chg="add del mod">
          <ac:chgData name="Stuart C Wilde MBE" userId="effe1fc91cccb1d5" providerId="LiveId" clId="{9F1B52B4-41B3-1F47-9B1D-BED38D76C566}" dt="2022-10-13T21:27:03.721" v="7906" actId="478"/>
          <ac:graphicFrameMkLst>
            <pc:docMk/>
            <pc:sldMk cId="832641308" sldId="261"/>
            <ac:graphicFrameMk id="3" creationId="{38C2B59B-FB3C-4A51-189D-1AE50CC310DE}"/>
          </ac:graphicFrameMkLst>
        </pc:graphicFrameChg>
        <pc:graphicFrameChg chg="add del mod modGraphic">
          <ac:chgData name="Stuart C Wilde MBE" userId="effe1fc91cccb1d5" providerId="LiveId" clId="{9F1B52B4-41B3-1F47-9B1D-BED38D76C566}" dt="2022-10-19T19:31:35.120" v="18833" actId="478"/>
          <ac:graphicFrameMkLst>
            <pc:docMk/>
            <pc:sldMk cId="832641308" sldId="261"/>
            <ac:graphicFrameMk id="7" creationId="{EF103102-8AB8-AFCD-E24A-DB13448D65CC}"/>
          </ac:graphicFrameMkLst>
        </pc:graphicFrameChg>
        <pc:graphicFrameChg chg="add del mod modGraphic">
          <ac:chgData name="Stuart C Wilde MBE" userId="effe1fc91cccb1d5" providerId="LiveId" clId="{9F1B52B4-41B3-1F47-9B1D-BED38D76C566}" dt="2022-10-19T19:33:52.703" v="18845" actId="478"/>
          <ac:graphicFrameMkLst>
            <pc:docMk/>
            <pc:sldMk cId="832641308" sldId="261"/>
            <ac:graphicFrameMk id="20" creationId="{FB884123-1C07-213D-265B-598AAFD34A2B}"/>
          </ac:graphicFrameMkLst>
        </pc:graphicFrameChg>
        <pc:graphicFrameChg chg="add del mod modGraphic">
          <ac:chgData name="Stuart C Wilde MBE" userId="effe1fc91cccb1d5" providerId="LiveId" clId="{9F1B52B4-41B3-1F47-9B1D-BED38D76C566}" dt="2022-10-19T19:35:37.933" v="18850" actId="478"/>
          <ac:graphicFrameMkLst>
            <pc:docMk/>
            <pc:sldMk cId="832641308" sldId="261"/>
            <ac:graphicFrameMk id="21" creationId="{754F5004-5B43-B8A7-8AAD-A4D87856D782}"/>
          </ac:graphicFrameMkLst>
        </pc:graphicFrameChg>
        <pc:graphicFrameChg chg="add mod modGraphic">
          <ac:chgData name="Stuart C Wilde MBE" userId="effe1fc91cccb1d5" providerId="LiveId" clId="{9F1B52B4-41B3-1F47-9B1D-BED38D76C566}" dt="2022-10-19T19:40:50.880" v="18901" actId="207"/>
          <ac:graphicFrameMkLst>
            <pc:docMk/>
            <pc:sldMk cId="832641308" sldId="261"/>
            <ac:graphicFrameMk id="22" creationId="{23450F81-6332-92DD-22E5-A1BD597A3B5E}"/>
          </ac:graphicFrameMkLst>
        </pc:graphicFrameChg>
        <pc:picChg chg="add del mod">
          <ac:chgData name="Stuart C Wilde MBE" userId="effe1fc91cccb1d5" providerId="LiveId" clId="{9F1B52B4-41B3-1F47-9B1D-BED38D76C566}" dt="2022-10-19T19:31:55.093" v="18837" actId="478"/>
          <ac:picMkLst>
            <pc:docMk/>
            <pc:sldMk cId="832641308" sldId="261"/>
            <ac:picMk id="3" creationId="{29358602-5643-5EA3-A078-C37597E81335}"/>
          </ac:picMkLst>
        </pc:picChg>
        <pc:picChg chg="add del mod">
          <ac:chgData name="Stuart C Wilde MBE" userId="effe1fc91cccb1d5" providerId="LiveId" clId="{9F1B52B4-41B3-1F47-9B1D-BED38D76C566}" dt="2022-10-19T19:32:14.055" v="18840" actId="478"/>
          <ac:picMkLst>
            <pc:docMk/>
            <pc:sldMk cId="832641308" sldId="261"/>
            <ac:picMk id="19" creationId="{EBE69101-590D-790F-5DC5-DA01290471F8}"/>
          </ac:picMkLst>
        </pc:picChg>
      </pc:sldChg>
      <pc:sldChg chg="modSp add del mod">
        <pc:chgData name="Stuart C Wilde MBE" userId="effe1fc91cccb1d5" providerId="LiveId" clId="{9F1B52B4-41B3-1F47-9B1D-BED38D76C566}" dt="2022-10-14T22:12:00.679" v="12622" actId="2696"/>
        <pc:sldMkLst>
          <pc:docMk/>
          <pc:sldMk cId="1037796671" sldId="262"/>
        </pc:sldMkLst>
        <pc:spChg chg="mod">
          <ac:chgData name="Stuart C Wilde MBE" userId="effe1fc91cccb1d5" providerId="LiveId" clId="{9F1B52B4-41B3-1F47-9B1D-BED38D76C566}" dt="2022-10-09T18:26:07.724" v="676" actId="20577"/>
          <ac:spMkLst>
            <pc:docMk/>
            <pc:sldMk cId="1037796671" sldId="262"/>
            <ac:spMk id="3" creationId="{CAE838A7-2F0D-41D2-863A-EF65DC8A6982}"/>
          </ac:spMkLst>
        </pc:spChg>
      </pc:sldChg>
      <pc:sldChg chg="addSp delSp modSp add mod">
        <pc:chgData name="Stuart C Wilde MBE" userId="effe1fc91cccb1d5" providerId="LiveId" clId="{9F1B52B4-41B3-1F47-9B1D-BED38D76C566}" dt="2022-10-19T20:54:15.235" v="20452" actId="2711"/>
        <pc:sldMkLst>
          <pc:docMk/>
          <pc:sldMk cId="3712180564" sldId="263"/>
        </pc:sldMkLst>
        <pc:spChg chg="del mod">
          <ac:chgData name="Stuart C Wilde MBE" userId="effe1fc91cccb1d5" providerId="LiveId" clId="{9F1B52B4-41B3-1F47-9B1D-BED38D76C566}" dt="2022-10-19T19:45:32.115" v="18999" actId="478"/>
          <ac:spMkLst>
            <pc:docMk/>
            <pc:sldMk cId="3712180564" sldId="263"/>
            <ac:spMk id="3" creationId="{CAE838A7-2F0D-41D2-863A-EF65DC8A6982}"/>
          </ac:spMkLst>
        </pc:spChg>
        <pc:spChg chg="del">
          <ac:chgData name="Stuart C Wilde MBE" userId="effe1fc91cccb1d5" providerId="LiveId" clId="{9F1B52B4-41B3-1F47-9B1D-BED38D76C566}" dt="2022-10-19T19:44:56.839" v="18994" actId="478"/>
          <ac:spMkLst>
            <pc:docMk/>
            <pc:sldMk cId="3712180564" sldId="263"/>
            <ac:spMk id="5" creationId="{9E1EA045-D621-4A4E-8445-31F43810C0E9}"/>
          </ac:spMkLst>
        </pc:spChg>
        <pc:spChg chg="add del mod">
          <ac:chgData name="Stuart C Wilde MBE" userId="effe1fc91cccb1d5" providerId="LiveId" clId="{9F1B52B4-41B3-1F47-9B1D-BED38D76C566}" dt="2022-10-19T19:44:58.382" v="18995" actId="478"/>
          <ac:spMkLst>
            <pc:docMk/>
            <pc:sldMk cId="3712180564" sldId="263"/>
            <ac:spMk id="6" creationId="{0BB430A5-5E1E-D26E-1DFD-ACAD78D1E72E}"/>
          </ac:spMkLst>
        </pc:spChg>
        <pc:spChg chg="add mod">
          <ac:chgData name="Stuart C Wilde MBE" userId="effe1fc91cccb1d5" providerId="LiveId" clId="{9F1B52B4-41B3-1F47-9B1D-BED38D76C566}" dt="2022-10-19T19:45:27.732" v="18998"/>
          <ac:spMkLst>
            <pc:docMk/>
            <pc:sldMk cId="3712180564" sldId="263"/>
            <ac:spMk id="7" creationId="{4FA6CA5C-3BD2-36F4-8A48-43181B72B033}"/>
          </ac:spMkLst>
        </pc:spChg>
        <pc:spChg chg="add del mod">
          <ac:chgData name="Stuart C Wilde MBE" userId="effe1fc91cccb1d5" providerId="LiveId" clId="{9F1B52B4-41B3-1F47-9B1D-BED38D76C566}" dt="2022-10-19T19:45:36.275" v="19000" actId="478"/>
          <ac:spMkLst>
            <pc:docMk/>
            <pc:sldMk cId="3712180564" sldId="263"/>
            <ac:spMk id="13" creationId="{E75AD3FD-B558-AC00-979A-34BEC9DA2D74}"/>
          </ac:spMkLst>
        </pc:spChg>
        <pc:spChg chg="add mod">
          <ac:chgData name="Stuart C Wilde MBE" userId="effe1fc91cccb1d5" providerId="LiveId" clId="{9F1B52B4-41B3-1F47-9B1D-BED38D76C566}" dt="2022-10-19T19:46:20.772" v="19001"/>
          <ac:spMkLst>
            <pc:docMk/>
            <pc:sldMk cId="3712180564" sldId="263"/>
            <ac:spMk id="15" creationId="{11E1F9E8-6F6C-4981-8B9F-D1870E4C05E5}"/>
          </ac:spMkLst>
        </pc:spChg>
        <pc:spChg chg="add mod">
          <ac:chgData name="Stuart C Wilde MBE" userId="effe1fc91cccb1d5" providerId="LiveId" clId="{9F1B52B4-41B3-1F47-9B1D-BED38D76C566}" dt="2022-10-19T19:46:20.772" v="19001"/>
          <ac:spMkLst>
            <pc:docMk/>
            <pc:sldMk cId="3712180564" sldId="263"/>
            <ac:spMk id="16" creationId="{9FDFC1A8-CF97-0DC9-0711-B9C56D51888D}"/>
          </ac:spMkLst>
        </pc:spChg>
        <pc:spChg chg="add mod">
          <ac:chgData name="Stuart C Wilde MBE" userId="effe1fc91cccb1d5" providerId="LiveId" clId="{9F1B52B4-41B3-1F47-9B1D-BED38D76C566}" dt="2022-10-19T19:46:20.772" v="19001"/>
          <ac:spMkLst>
            <pc:docMk/>
            <pc:sldMk cId="3712180564" sldId="263"/>
            <ac:spMk id="17" creationId="{A00EE036-05E2-5474-56C8-F1AB89AA7046}"/>
          </ac:spMkLst>
        </pc:spChg>
        <pc:spChg chg="add mod">
          <ac:chgData name="Stuart C Wilde MBE" userId="effe1fc91cccb1d5" providerId="LiveId" clId="{9F1B52B4-41B3-1F47-9B1D-BED38D76C566}" dt="2022-10-19T19:46:36.950" v="19002"/>
          <ac:spMkLst>
            <pc:docMk/>
            <pc:sldMk cId="3712180564" sldId="263"/>
            <ac:spMk id="18" creationId="{785DC679-690D-2164-8E63-FDCCD4DBAC0D}"/>
          </ac:spMkLst>
        </pc:spChg>
        <pc:spChg chg="add mod">
          <ac:chgData name="Stuart C Wilde MBE" userId="effe1fc91cccb1d5" providerId="LiveId" clId="{9F1B52B4-41B3-1F47-9B1D-BED38D76C566}" dt="2022-10-19T19:46:36.950" v="19002"/>
          <ac:spMkLst>
            <pc:docMk/>
            <pc:sldMk cId="3712180564" sldId="263"/>
            <ac:spMk id="19" creationId="{2F484EF7-6BEB-8523-F266-96BA88218839}"/>
          </ac:spMkLst>
        </pc:spChg>
        <pc:spChg chg="add mod">
          <ac:chgData name="Stuart C Wilde MBE" userId="effe1fc91cccb1d5" providerId="LiveId" clId="{9F1B52B4-41B3-1F47-9B1D-BED38D76C566}" dt="2022-10-19T19:46:36.950" v="19002"/>
          <ac:spMkLst>
            <pc:docMk/>
            <pc:sldMk cId="3712180564" sldId="263"/>
            <ac:spMk id="20" creationId="{0C287D7A-C990-8FE8-FE18-C89261AE7811}"/>
          </ac:spMkLst>
        </pc:spChg>
        <pc:spChg chg="add del mod">
          <ac:chgData name="Stuart C Wilde MBE" userId="effe1fc91cccb1d5" providerId="LiveId" clId="{9F1B52B4-41B3-1F47-9B1D-BED38D76C566}" dt="2022-10-19T19:53:32.428" v="19181" actId="478"/>
          <ac:spMkLst>
            <pc:docMk/>
            <pc:sldMk cId="3712180564" sldId="263"/>
            <ac:spMk id="23" creationId="{875757A0-2271-26C8-005A-51C13A3816D3}"/>
          </ac:spMkLst>
        </pc:spChg>
        <pc:spChg chg="add del mod">
          <ac:chgData name="Stuart C Wilde MBE" userId="effe1fc91cccb1d5" providerId="LiveId" clId="{9F1B52B4-41B3-1F47-9B1D-BED38D76C566}" dt="2022-10-19T19:53:36.654" v="19182" actId="478"/>
          <ac:spMkLst>
            <pc:docMk/>
            <pc:sldMk cId="3712180564" sldId="263"/>
            <ac:spMk id="26" creationId="{EFAD36B6-FD87-63D9-7758-A53DCCF85AA3}"/>
          </ac:spMkLst>
        </pc:spChg>
        <pc:spChg chg="add mod">
          <ac:chgData name="Stuart C Wilde MBE" userId="effe1fc91cccb1d5" providerId="LiveId" clId="{9F1B52B4-41B3-1F47-9B1D-BED38D76C566}" dt="2022-10-19T20:54:15.235" v="20452" actId="2711"/>
          <ac:spMkLst>
            <pc:docMk/>
            <pc:sldMk cId="3712180564" sldId="263"/>
            <ac:spMk id="27" creationId="{4A22621B-726B-89B8-856F-F17563918029}"/>
          </ac:spMkLst>
        </pc:spChg>
        <pc:graphicFrameChg chg="add mod modGraphic">
          <ac:chgData name="Stuart C Wilde MBE" userId="effe1fc91cccb1d5" providerId="LiveId" clId="{9F1B52B4-41B3-1F47-9B1D-BED38D76C566}" dt="2022-10-19T20:09:13.460" v="19782" actId="20577"/>
          <ac:graphicFrameMkLst>
            <pc:docMk/>
            <pc:sldMk cId="3712180564" sldId="263"/>
            <ac:graphicFrameMk id="21" creationId="{7BC45B77-8C68-147E-F630-5142757BA25F}"/>
          </ac:graphicFrameMkLst>
        </pc:graphicFrameChg>
        <pc:graphicFrameChg chg="add del mod">
          <ac:chgData name="Stuart C Wilde MBE" userId="effe1fc91cccb1d5" providerId="LiveId" clId="{9F1B52B4-41B3-1F47-9B1D-BED38D76C566}" dt="2022-10-19T19:48:57.880" v="19096" actId="478"/>
          <ac:graphicFrameMkLst>
            <pc:docMk/>
            <pc:sldMk cId="3712180564" sldId="263"/>
            <ac:graphicFrameMk id="22" creationId="{98F08855-7576-D18B-CC37-52AB1A8E8DC6}"/>
          </ac:graphicFrameMkLst>
        </pc:graphicFrameChg>
      </pc:sldChg>
      <pc:sldChg chg="addSp delSp modSp add mod">
        <pc:chgData name="Stuart C Wilde MBE" userId="effe1fc91cccb1d5" providerId="LiveId" clId="{9F1B52B4-41B3-1F47-9B1D-BED38D76C566}" dt="2022-10-21T11:21:31.365" v="20462"/>
        <pc:sldMkLst>
          <pc:docMk/>
          <pc:sldMk cId="869674442" sldId="264"/>
        </pc:sldMkLst>
        <pc:spChg chg="del mod">
          <ac:chgData name="Stuart C Wilde MBE" userId="effe1fc91cccb1d5" providerId="LiveId" clId="{9F1B52B4-41B3-1F47-9B1D-BED38D76C566}" dt="2022-10-21T11:20:44.489" v="20458" actId="478"/>
          <ac:spMkLst>
            <pc:docMk/>
            <pc:sldMk cId="869674442" sldId="264"/>
            <ac:spMk id="3" creationId="{CAE838A7-2F0D-41D2-863A-EF65DC8A6982}"/>
          </ac:spMkLst>
        </pc:spChg>
        <pc:spChg chg="del">
          <ac:chgData name="Stuart C Wilde MBE" userId="effe1fc91cccb1d5" providerId="LiveId" clId="{9F1B52B4-41B3-1F47-9B1D-BED38D76C566}" dt="2022-10-21T11:20:15.729" v="20454" actId="478"/>
          <ac:spMkLst>
            <pc:docMk/>
            <pc:sldMk cId="869674442" sldId="264"/>
            <ac:spMk id="5" creationId="{9E1EA045-D621-4A4E-8445-31F43810C0E9}"/>
          </ac:spMkLst>
        </pc:spChg>
        <pc:spChg chg="add del mod">
          <ac:chgData name="Stuart C Wilde MBE" userId="effe1fc91cccb1d5" providerId="LiveId" clId="{9F1B52B4-41B3-1F47-9B1D-BED38D76C566}" dt="2022-10-21T11:20:17.121" v="20455" actId="478"/>
          <ac:spMkLst>
            <pc:docMk/>
            <pc:sldMk cId="869674442" sldId="264"/>
            <ac:spMk id="6" creationId="{C0D2A3DF-B03B-2EA6-EA6D-CA0D27A523E5}"/>
          </ac:spMkLst>
        </pc:spChg>
        <pc:spChg chg="add mod">
          <ac:chgData name="Stuart C Wilde MBE" userId="effe1fc91cccb1d5" providerId="LiveId" clId="{9F1B52B4-41B3-1F47-9B1D-BED38D76C566}" dt="2022-10-21T11:20:40.521" v="20457"/>
          <ac:spMkLst>
            <pc:docMk/>
            <pc:sldMk cId="869674442" sldId="264"/>
            <ac:spMk id="7" creationId="{36BC5815-AD24-B477-B26B-E86A9E4ADFB1}"/>
          </ac:spMkLst>
        </pc:spChg>
        <pc:spChg chg="add del mod">
          <ac:chgData name="Stuart C Wilde MBE" userId="effe1fc91cccb1d5" providerId="LiveId" clId="{9F1B52B4-41B3-1F47-9B1D-BED38D76C566}" dt="2022-10-21T11:20:48.190" v="20459" actId="478"/>
          <ac:spMkLst>
            <pc:docMk/>
            <pc:sldMk cId="869674442" sldId="264"/>
            <ac:spMk id="13" creationId="{2DDED71C-3210-9357-8405-919693BC8D6A}"/>
          </ac:spMkLst>
        </pc:spChg>
        <pc:spChg chg="add mod">
          <ac:chgData name="Stuart C Wilde MBE" userId="effe1fc91cccb1d5" providerId="LiveId" clId="{9F1B52B4-41B3-1F47-9B1D-BED38D76C566}" dt="2022-10-21T11:21:04.499" v="20460"/>
          <ac:spMkLst>
            <pc:docMk/>
            <pc:sldMk cId="869674442" sldId="264"/>
            <ac:spMk id="15" creationId="{E4F7E58A-9D1F-8EA9-3B07-F38C87FCF5E4}"/>
          </ac:spMkLst>
        </pc:spChg>
        <pc:spChg chg="add mod">
          <ac:chgData name="Stuart C Wilde MBE" userId="effe1fc91cccb1d5" providerId="LiveId" clId="{9F1B52B4-41B3-1F47-9B1D-BED38D76C566}" dt="2022-10-21T11:21:04.499" v="20460"/>
          <ac:spMkLst>
            <pc:docMk/>
            <pc:sldMk cId="869674442" sldId="264"/>
            <ac:spMk id="16" creationId="{8A49916F-8566-EF17-733A-B2ADADD0AD9A}"/>
          </ac:spMkLst>
        </pc:spChg>
        <pc:spChg chg="add mod">
          <ac:chgData name="Stuart C Wilde MBE" userId="effe1fc91cccb1d5" providerId="LiveId" clId="{9F1B52B4-41B3-1F47-9B1D-BED38D76C566}" dt="2022-10-21T11:21:04.499" v="20460"/>
          <ac:spMkLst>
            <pc:docMk/>
            <pc:sldMk cId="869674442" sldId="264"/>
            <ac:spMk id="17" creationId="{280D8411-4622-9510-22CF-C5C925CEA3BD}"/>
          </ac:spMkLst>
        </pc:spChg>
        <pc:spChg chg="add mod">
          <ac:chgData name="Stuart C Wilde MBE" userId="effe1fc91cccb1d5" providerId="LiveId" clId="{9F1B52B4-41B3-1F47-9B1D-BED38D76C566}" dt="2022-10-21T11:21:18.900" v="20461"/>
          <ac:spMkLst>
            <pc:docMk/>
            <pc:sldMk cId="869674442" sldId="264"/>
            <ac:spMk id="18" creationId="{F3E91C81-D8E1-9F4C-3322-16334669C10B}"/>
          </ac:spMkLst>
        </pc:spChg>
        <pc:spChg chg="add mod">
          <ac:chgData name="Stuart C Wilde MBE" userId="effe1fc91cccb1d5" providerId="LiveId" clId="{9F1B52B4-41B3-1F47-9B1D-BED38D76C566}" dt="2022-10-21T11:21:18.900" v="20461"/>
          <ac:spMkLst>
            <pc:docMk/>
            <pc:sldMk cId="869674442" sldId="264"/>
            <ac:spMk id="19" creationId="{3D42B941-A4D7-DDF5-D9AC-0B69E5361401}"/>
          </ac:spMkLst>
        </pc:spChg>
        <pc:spChg chg="add mod">
          <ac:chgData name="Stuart C Wilde MBE" userId="effe1fc91cccb1d5" providerId="LiveId" clId="{9F1B52B4-41B3-1F47-9B1D-BED38D76C566}" dt="2022-10-21T11:21:18.900" v="20461"/>
          <ac:spMkLst>
            <pc:docMk/>
            <pc:sldMk cId="869674442" sldId="264"/>
            <ac:spMk id="20" creationId="{ACC8D160-A2C8-F697-CABE-7DE9F606367E}"/>
          </ac:spMkLst>
        </pc:spChg>
        <pc:spChg chg="add mod">
          <ac:chgData name="Stuart C Wilde MBE" userId="effe1fc91cccb1d5" providerId="LiveId" clId="{9F1B52B4-41B3-1F47-9B1D-BED38D76C566}" dt="2022-10-21T11:21:31.365" v="20462"/>
          <ac:spMkLst>
            <pc:docMk/>
            <pc:sldMk cId="869674442" sldId="264"/>
            <ac:spMk id="21" creationId="{37229740-A04C-1C36-65D2-4DA5DDD79FE8}"/>
          </ac:spMkLst>
        </pc:spChg>
      </pc:sldChg>
      <pc:sldChg chg="modSp add mod">
        <pc:chgData name="Stuart C Wilde MBE" userId="effe1fc91cccb1d5" providerId="LiveId" clId="{9F1B52B4-41B3-1F47-9B1D-BED38D76C566}" dt="2022-10-09T18:26:50.561" v="692"/>
        <pc:sldMkLst>
          <pc:docMk/>
          <pc:sldMk cId="815404607" sldId="265"/>
        </pc:sldMkLst>
        <pc:spChg chg="mod">
          <ac:chgData name="Stuart C Wilde MBE" userId="effe1fc91cccb1d5" providerId="LiveId" clId="{9F1B52B4-41B3-1F47-9B1D-BED38D76C566}" dt="2022-10-09T18:26:50.561" v="692"/>
          <ac:spMkLst>
            <pc:docMk/>
            <pc:sldMk cId="815404607" sldId="265"/>
            <ac:spMk id="3" creationId="{CAE838A7-2F0D-41D2-863A-EF65DC8A6982}"/>
          </ac:spMkLst>
        </pc:spChg>
      </pc:sldChg>
      <pc:sldChg chg="modSp add mod">
        <pc:chgData name="Stuart C Wilde MBE" userId="effe1fc91cccb1d5" providerId="LiveId" clId="{9F1B52B4-41B3-1F47-9B1D-BED38D76C566}" dt="2022-10-09T18:26:57.884" v="696" actId="20577"/>
        <pc:sldMkLst>
          <pc:docMk/>
          <pc:sldMk cId="2920683557" sldId="266"/>
        </pc:sldMkLst>
        <pc:spChg chg="mod">
          <ac:chgData name="Stuart C Wilde MBE" userId="effe1fc91cccb1d5" providerId="LiveId" clId="{9F1B52B4-41B3-1F47-9B1D-BED38D76C566}" dt="2022-10-09T18:26:57.884" v="696" actId="20577"/>
          <ac:spMkLst>
            <pc:docMk/>
            <pc:sldMk cId="2920683557" sldId="266"/>
            <ac:spMk id="3" creationId="{CAE838A7-2F0D-41D2-863A-EF65DC8A6982}"/>
          </ac:spMkLst>
        </pc:spChg>
      </pc:sldChg>
      <pc:sldChg chg="addSp modSp add mod">
        <pc:chgData name="Stuart C Wilde MBE" userId="effe1fc91cccb1d5" providerId="LiveId" clId="{9F1B52B4-41B3-1F47-9B1D-BED38D76C566}" dt="2022-10-21T20:21:39.549" v="20637" actId="20577"/>
        <pc:sldMkLst>
          <pc:docMk/>
          <pc:sldMk cId="1600026008" sldId="267"/>
        </pc:sldMkLst>
        <pc:spChg chg="add mod">
          <ac:chgData name="Stuart C Wilde MBE" userId="effe1fc91cccb1d5" providerId="LiveId" clId="{9F1B52B4-41B3-1F47-9B1D-BED38D76C566}" dt="2022-10-21T20:21:39.549" v="20637" actId="20577"/>
          <ac:spMkLst>
            <pc:docMk/>
            <pc:sldMk cId="1600026008" sldId="267"/>
            <ac:spMk id="2" creationId="{8143CF78-CC65-E631-AD5D-6F3494195CBA}"/>
          </ac:spMkLst>
        </pc:spChg>
        <pc:spChg chg="mod">
          <ac:chgData name="Stuart C Wilde MBE" userId="effe1fc91cccb1d5" providerId="LiveId" clId="{9F1B52B4-41B3-1F47-9B1D-BED38D76C566}" dt="2022-10-09T18:24:37.185" v="630" actId="20577"/>
          <ac:spMkLst>
            <pc:docMk/>
            <pc:sldMk cId="1600026008" sldId="267"/>
            <ac:spMk id="3" creationId="{CAE838A7-2F0D-41D2-863A-EF65DC8A6982}"/>
          </ac:spMkLst>
        </pc:spChg>
      </pc:sldChg>
      <pc:sldChg chg="addSp delSp modSp add mod">
        <pc:chgData name="Stuart C Wilde MBE" userId="effe1fc91cccb1d5" providerId="LiveId" clId="{9F1B52B4-41B3-1F47-9B1D-BED38D76C566}" dt="2022-10-09T18:45:54.579" v="1090" actId="12385"/>
        <pc:sldMkLst>
          <pc:docMk/>
          <pc:sldMk cId="1274789738" sldId="268"/>
        </pc:sldMkLst>
        <pc:spChg chg="mod">
          <ac:chgData name="Stuart C Wilde MBE" userId="effe1fc91cccb1d5" providerId="LiveId" clId="{9F1B52B4-41B3-1F47-9B1D-BED38D76C566}" dt="2022-10-09T18:27:42.395" v="705" actId="20577"/>
          <ac:spMkLst>
            <pc:docMk/>
            <pc:sldMk cId="1274789738" sldId="268"/>
            <ac:spMk id="3" creationId="{CAE838A7-2F0D-41D2-863A-EF65DC8A6982}"/>
          </ac:spMkLst>
        </pc:spChg>
        <pc:spChg chg="del">
          <ac:chgData name="Stuart C Wilde MBE" userId="effe1fc91cccb1d5" providerId="LiveId" clId="{9F1B52B4-41B3-1F47-9B1D-BED38D76C566}" dt="2022-10-09T18:27:52.973" v="706" actId="21"/>
          <ac:spMkLst>
            <pc:docMk/>
            <pc:sldMk cId="1274789738" sldId="268"/>
            <ac:spMk id="5" creationId="{9E1EA045-D621-4A4E-8445-31F43810C0E9}"/>
          </ac:spMkLst>
        </pc:spChg>
        <pc:spChg chg="add del mod">
          <ac:chgData name="Stuart C Wilde MBE" userId="effe1fc91cccb1d5" providerId="LiveId" clId="{9F1B52B4-41B3-1F47-9B1D-BED38D76C566}" dt="2022-10-09T18:27:58.298" v="707" actId="21"/>
          <ac:spMkLst>
            <pc:docMk/>
            <pc:sldMk cId="1274789738" sldId="268"/>
            <ac:spMk id="6" creationId="{6A406124-9A94-4FA9-4F6B-412470353264}"/>
          </ac:spMkLst>
        </pc:spChg>
        <pc:graphicFrameChg chg="add mod modGraphic">
          <ac:chgData name="Stuart C Wilde MBE" userId="effe1fc91cccb1d5" providerId="LiveId" clId="{9F1B52B4-41B3-1F47-9B1D-BED38D76C566}" dt="2022-10-09T18:45:54.579" v="1090" actId="12385"/>
          <ac:graphicFrameMkLst>
            <pc:docMk/>
            <pc:sldMk cId="1274789738" sldId="268"/>
            <ac:graphicFrameMk id="7" creationId="{B84215DF-EB6A-5CBE-204A-12DCD2E55DEF}"/>
          </ac:graphicFrameMkLst>
        </pc:graphicFrameChg>
      </pc:sldChg>
      <pc:sldChg chg="modSp add del mod">
        <pc:chgData name="Stuart C Wilde MBE" userId="effe1fc91cccb1d5" providerId="LiveId" clId="{9F1B52B4-41B3-1F47-9B1D-BED38D76C566}" dt="2022-10-18T19:50:38.403" v="18727" actId="2696"/>
        <pc:sldMkLst>
          <pc:docMk/>
          <pc:sldMk cId="1970282977" sldId="269"/>
        </pc:sldMkLst>
        <pc:spChg chg="mod">
          <ac:chgData name="Stuart C Wilde MBE" userId="effe1fc91cccb1d5" providerId="LiveId" clId="{9F1B52B4-41B3-1F47-9B1D-BED38D76C566}" dt="2022-10-09T18:38:00.079" v="963" actId="20577"/>
          <ac:spMkLst>
            <pc:docMk/>
            <pc:sldMk cId="1970282977" sldId="269"/>
            <ac:spMk id="3" creationId="{CAE838A7-2F0D-41D2-863A-EF65DC8A6982}"/>
          </ac:spMkLst>
        </pc:spChg>
        <pc:graphicFrameChg chg="mod modGraphic">
          <ac:chgData name="Stuart C Wilde MBE" userId="effe1fc91cccb1d5" providerId="LiveId" clId="{9F1B52B4-41B3-1F47-9B1D-BED38D76C566}" dt="2022-10-14T20:48:25.449" v="10273" actId="20577"/>
          <ac:graphicFrameMkLst>
            <pc:docMk/>
            <pc:sldMk cId="1970282977" sldId="269"/>
            <ac:graphicFrameMk id="2" creationId="{0E0EDA3F-CF15-7242-A940-B03CF9B4D597}"/>
          </ac:graphicFrameMkLst>
        </pc:graphicFrameChg>
      </pc:sldChg>
      <pc:sldChg chg="modSp add mod">
        <pc:chgData name="Stuart C Wilde MBE" userId="effe1fc91cccb1d5" providerId="LiveId" clId="{9F1B52B4-41B3-1F47-9B1D-BED38D76C566}" dt="2022-10-09T18:46:00.953" v="1091" actId="12385"/>
        <pc:sldMkLst>
          <pc:docMk/>
          <pc:sldMk cId="3921894617" sldId="270"/>
        </pc:sldMkLst>
        <pc:spChg chg="mod">
          <ac:chgData name="Stuart C Wilde MBE" userId="effe1fc91cccb1d5" providerId="LiveId" clId="{9F1B52B4-41B3-1F47-9B1D-BED38D76C566}" dt="2022-10-09T18:44:52.233" v="1084" actId="20577"/>
          <ac:spMkLst>
            <pc:docMk/>
            <pc:sldMk cId="3921894617" sldId="270"/>
            <ac:spMk id="3" creationId="{CAE838A7-2F0D-41D2-863A-EF65DC8A6982}"/>
          </ac:spMkLst>
        </pc:spChg>
        <pc:graphicFrameChg chg="modGraphic">
          <ac:chgData name="Stuart C Wilde MBE" userId="effe1fc91cccb1d5" providerId="LiveId" clId="{9F1B52B4-41B3-1F47-9B1D-BED38D76C566}" dt="2022-10-09T18:46:00.953" v="1091" actId="12385"/>
          <ac:graphicFrameMkLst>
            <pc:docMk/>
            <pc:sldMk cId="3921894617" sldId="270"/>
            <ac:graphicFrameMk id="7" creationId="{B84215DF-EB6A-5CBE-204A-12DCD2E55DEF}"/>
          </ac:graphicFrameMkLst>
        </pc:graphicFrameChg>
      </pc:sldChg>
      <pc:sldChg chg="addSp delSp modSp add mod ord">
        <pc:chgData name="Stuart C Wilde MBE" userId="effe1fc91cccb1d5" providerId="LiveId" clId="{9F1B52B4-41B3-1F47-9B1D-BED38D76C566}" dt="2022-10-18T19:47:13.011" v="18718" actId="1076"/>
        <pc:sldMkLst>
          <pc:docMk/>
          <pc:sldMk cId="2060847742" sldId="271"/>
        </pc:sldMkLst>
        <pc:spChg chg="add del mod">
          <ac:chgData name="Stuart C Wilde MBE" userId="effe1fc91cccb1d5" providerId="LiveId" clId="{9F1B52B4-41B3-1F47-9B1D-BED38D76C566}" dt="2022-10-17T19:07:51.881" v="16054" actId="478"/>
          <ac:spMkLst>
            <pc:docMk/>
            <pc:sldMk cId="2060847742" sldId="271"/>
            <ac:spMk id="2" creationId="{944108C4-791C-7ABC-846B-850E3EF65086}"/>
          </ac:spMkLst>
        </pc:spChg>
        <pc:spChg chg="add mod">
          <ac:chgData name="Stuart C Wilde MBE" userId="effe1fc91cccb1d5" providerId="LiveId" clId="{9F1B52B4-41B3-1F47-9B1D-BED38D76C566}" dt="2022-10-18T19:19:09.391" v="17801" actId="14100"/>
          <ac:spMkLst>
            <pc:docMk/>
            <pc:sldMk cId="2060847742" sldId="271"/>
            <ac:spMk id="3" creationId="{7FBB9C2C-761A-FFB4-1F48-465B7266754B}"/>
          </ac:spMkLst>
        </pc:spChg>
        <pc:spChg chg="del mod">
          <ac:chgData name="Stuart C Wilde MBE" userId="effe1fc91cccb1d5" providerId="LiveId" clId="{9F1B52B4-41B3-1F47-9B1D-BED38D76C566}" dt="2022-10-17T19:13:02.085" v="16152" actId="478"/>
          <ac:spMkLst>
            <pc:docMk/>
            <pc:sldMk cId="2060847742" sldId="271"/>
            <ac:spMk id="3" creationId="{CAE838A7-2F0D-41D2-863A-EF65DC8A6982}"/>
          </ac:spMkLst>
        </pc:spChg>
        <pc:spChg chg="add mod">
          <ac:chgData name="Stuart C Wilde MBE" userId="effe1fc91cccb1d5" providerId="LiveId" clId="{9F1B52B4-41B3-1F47-9B1D-BED38D76C566}" dt="2022-10-18T19:04:06.860" v="17426" actId="408"/>
          <ac:spMkLst>
            <pc:docMk/>
            <pc:sldMk cId="2060847742" sldId="271"/>
            <ac:spMk id="5" creationId="{6A6E3C88-B00E-A023-EDEC-591E8220E28A}"/>
          </ac:spMkLst>
        </pc:spChg>
        <pc:spChg chg="del mod">
          <ac:chgData name="Stuart C Wilde MBE" userId="effe1fc91cccb1d5" providerId="LiveId" clId="{9F1B52B4-41B3-1F47-9B1D-BED38D76C566}" dt="2022-10-14T22:05:23.833" v="12503" actId="478"/>
          <ac:spMkLst>
            <pc:docMk/>
            <pc:sldMk cId="2060847742" sldId="271"/>
            <ac:spMk id="5" creationId="{9E1EA045-D621-4A4E-8445-31F43810C0E9}"/>
          </ac:spMkLst>
        </pc:spChg>
        <pc:spChg chg="add mod">
          <ac:chgData name="Stuart C Wilde MBE" userId="effe1fc91cccb1d5" providerId="LiveId" clId="{9F1B52B4-41B3-1F47-9B1D-BED38D76C566}" dt="2022-10-18T19:04:06.860" v="17426" actId="408"/>
          <ac:spMkLst>
            <pc:docMk/>
            <pc:sldMk cId="2060847742" sldId="271"/>
            <ac:spMk id="6" creationId="{DFE46224-4FDC-3896-8990-DD54E5EC50D0}"/>
          </ac:spMkLst>
        </pc:spChg>
        <pc:spChg chg="add del mod">
          <ac:chgData name="Stuart C Wilde MBE" userId="effe1fc91cccb1d5" providerId="LiveId" clId="{9F1B52B4-41B3-1F47-9B1D-BED38D76C566}" dt="2022-10-17T19:07:51.881" v="16054" actId="478"/>
          <ac:spMkLst>
            <pc:docMk/>
            <pc:sldMk cId="2060847742" sldId="271"/>
            <ac:spMk id="6" creationId="{E7203D45-5FA9-9CB9-A286-224C45F1C247}"/>
          </ac:spMkLst>
        </pc:spChg>
        <pc:spChg chg="add del mod">
          <ac:chgData name="Stuart C Wilde MBE" userId="effe1fc91cccb1d5" providerId="LiveId" clId="{9F1B52B4-41B3-1F47-9B1D-BED38D76C566}" dt="2022-10-17T19:07:51.881" v="16054" actId="478"/>
          <ac:spMkLst>
            <pc:docMk/>
            <pc:sldMk cId="2060847742" sldId="271"/>
            <ac:spMk id="7" creationId="{6556937C-0823-42B5-2BBE-8DBE36431DDA}"/>
          </ac:spMkLst>
        </pc:spChg>
        <pc:spChg chg="add mod">
          <ac:chgData name="Stuart C Wilde MBE" userId="effe1fc91cccb1d5" providerId="LiveId" clId="{9F1B52B4-41B3-1F47-9B1D-BED38D76C566}" dt="2022-10-18T19:04:06.860" v="17426" actId="408"/>
          <ac:spMkLst>
            <pc:docMk/>
            <pc:sldMk cId="2060847742" sldId="271"/>
            <ac:spMk id="7" creationId="{AFA6FAC6-9CA3-50F4-65C9-9FC333668CC5}"/>
          </ac:spMkLst>
        </pc:spChg>
        <pc:spChg chg="add mod">
          <ac:chgData name="Stuart C Wilde MBE" userId="effe1fc91cccb1d5" providerId="LiveId" clId="{9F1B52B4-41B3-1F47-9B1D-BED38D76C566}" dt="2022-10-18T19:04:06.860" v="17426" actId="408"/>
          <ac:spMkLst>
            <pc:docMk/>
            <pc:sldMk cId="2060847742" sldId="271"/>
            <ac:spMk id="12" creationId="{430CDB40-D409-0F23-09D8-D7CA1C94D920}"/>
          </ac:spMkLst>
        </pc:spChg>
        <pc:spChg chg="add del mod">
          <ac:chgData name="Stuart C Wilde MBE" userId="effe1fc91cccb1d5" providerId="LiveId" clId="{9F1B52B4-41B3-1F47-9B1D-BED38D76C566}" dt="2022-10-17T19:07:51.881" v="16054" actId="478"/>
          <ac:spMkLst>
            <pc:docMk/>
            <pc:sldMk cId="2060847742" sldId="271"/>
            <ac:spMk id="12" creationId="{4C0DB8A2-72F0-B9B9-F747-46880E0D0B42}"/>
          </ac:spMkLst>
        </pc:spChg>
        <pc:spChg chg="add del mod">
          <ac:chgData name="Stuart C Wilde MBE" userId="effe1fc91cccb1d5" providerId="LiveId" clId="{9F1B52B4-41B3-1F47-9B1D-BED38D76C566}" dt="2022-10-17T19:07:51.881" v="16054" actId="478"/>
          <ac:spMkLst>
            <pc:docMk/>
            <pc:sldMk cId="2060847742" sldId="271"/>
            <ac:spMk id="13" creationId="{14057341-519D-23C8-4A61-A767472FA94E}"/>
          </ac:spMkLst>
        </pc:spChg>
        <pc:spChg chg="add mod">
          <ac:chgData name="Stuart C Wilde MBE" userId="effe1fc91cccb1d5" providerId="LiveId" clId="{9F1B52B4-41B3-1F47-9B1D-BED38D76C566}" dt="2022-10-18T19:31:09.159" v="18016" actId="207"/>
          <ac:spMkLst>
            <pc:docMk/>
            <pc:sldMk cId="2060847742" sldId="271"/>
            <ac:spMk id="13" creationId="{FEBE8A54-CF8E-AB40-BAEE-54DB05894C3D}"/>
          </ac:spMkLst>
        </pc:spChg>
        <pc:spChg chg="add mod">
          <ac:chgData name="Stuart C Wilde MBE" userId="effe1fc91cccb1d5" providerId="LiveId" clId="{9F1B52B4-41B3-1F47-9B1D-BED38D76C566}" dt="2022-10-18T19:19:09.391" v="17801" actId="14100"/>
          <ac:spMkLst>
            <pc:docMk/>
            <pc:sldMk cId="2060847742" sldId="271"/>
            <ac:spMk id="15" creationId="{596BB8DF-8D67-42A3-E481-68DC86EF026C}"/>
          </ac:spMkLst>
        </pc:spChg>
        <pc:spChg chg="add del mod">
          <ac:chgData name="Stuart C Wilde MBE" userId="effe1fc91cccb1d5" providerId="LiveId" clId="{9F1B52B4-41B3-1F47-9B1D-BED38D76C566}" dt="2022-10-17T19:07:51.881" v="16054" actId="478"/>
          <ac:spMkLst>
            <pc:docMk/>
            <pc:sldMk cId="2060847742" sldId="271"/>
            <ac:spMk id="15" creationId="{B97E2108-28B3-9FD1-0721-DA337A195D1C}"/>
          </ac:spMkLst>
        </pc:spChg>
        <pc:spChg chg="add mod">
          <ac:chgData name="Stuart C Wilde MBE" userId="effe1fc91cccb1d5" providerId="LiveId" clId="{9F1B52B4-41B3-1F47-9B1D-BED38D76C566}" dt="2022-10-18T19:19:09.391" v="17801" actId="14100"/>
          <ac:spMkLst>
            <pc:docMk/>
            <pc:sldMk cId="2060847742" sldId="271"/>
            <ac:spMk id="16" creationId="{0A6ECBED-692B-C554-64F3-FD9DEE4CAC6C}"/>
          </ac:spMkLst>
        </pc:spChg>
        <pc:spChg chg="add del mod">
          <ac:chgData name="Stuart C Wilde MBE" userId="effe1fc91cccb1d5" providerId="LiveId" clId="{9F1B52B4-41B3-1F47-9B1D-BED38D76C566}" dt="2022-10-17T19:07:51.881" v="16054" actId="478"/>
          <ac:spMkLst>
            <pc:docMk/>
            <pc:sldMk cId="2060847742" sldId="271"/>
            <ac:spMk id="16" creationId="{E651A32C-61D1-5C2F-AC5A-95F9C95C7DE3}"/>
          </ac:spMkLst>
        </pc:spChg>
        <pc:spChg chg="add del mod">
          <ac:chgData name="Stuart C Wilde MBE" userId="effe1fc91cccb1d5" providerId="LiveId" clId="{9F1B52B4-41B3-1F47-9B1D-BED38D76C566}" dt="2022-10-17T19:07:51.881" v="16054" actId="478"/>
          <ac:spMkLst>
            <pc:docMk/>
            <pc:sldMk cId="2060847742" sldId="271"/>
            <ac:spMk id="17" creationId="{248122A6-CE30-5E4D-345E-2575E309A899}"/>
          </ac:spMkLst>
        </pc:spChg>
        <pc:spChg chg="add mod">
          <ac:chgData name="Stuart C Wilde MBE" userId="effe1fc91cccb1d5" providerId="LiveId" clId="{9F1B52B4-41B3-1F47-9B1D-BED38D76C566}" dt="2022-10-18T19:35:01.803" v="18114" actId="1038"/>
          <ac:spMkLst>
            <pc:docMk/>
            <pc:sldMk cId="2060847742" sldId="271"/>
            <ac:spMk id="17" creationId="{B5E394CB-7FAA-D846-6A28-7718F07D9BB9}"/>
          </ac:spMkLst>
        </pc:spChg>
        <pc:spChg chg="add mod">
          <ac:chgData name="Stuart C Wilde MBE" userId="effe1fc91cccb1d5" providerId="LiveId" clId="{9F1B52B4-41B3-1F47-9B1D-BED38D76C566}" dt="2022-10-18T19:34:27.922" v="18093" actId="14100"/>
          <ac:spMkLst>
            <pc:docMk/>
            <pc:sldMk cId="2060847742" sldId="271"/>
            <ac:spMk id="18" creationId="{A8904A3B-8518-F55F-93B6-D8D07D033C33}"/>
          </ac:spMkLst>
        </pc:spChg>
        <pc:spChg chg="add del mod">
          <ac:chgData name="Stuart C Wilde MBE" userId="effe1fc91cccb1d5" providerId="LiveId" clId="{9F1B52B4-41B3-1F47-9B1D-BED38D76C566}" dt="2022-10-14T22:05:27.376" v="12504" actId="478"/>
          <ac:spMkLst>
            <pc:docMk/>
            <pc:sldMk cId="2060847742" sldId="271"/>
            <ac:spMk id="19" creationId="{B81DF901-656E-8040-8F1F-2142209E3920}"/>
          </ac:spMkLst>
        </pc:spChg>
        <pc:spChg chg="add del mod">
          <ac:chgData name="Stuart C Wilde MBE" userId="effe1fc91cccb1d5" providerId="LiveId" clId="{9F1B52B4-41B3-1F47-9B1D-BED38D76C566}" dt="2022-10-16T20:09:00.908" v="14461" actId="478"/>
          <ac:spMkLst>
            <pc:docMk/>
            <pc:sldMk cId="2060847742" sldId="271"/>
            <ac:spMk id="19" creationId="{CCBCC28A-2336-9B7A-0A89-E95D09C1A305}"/>
          </ac:spMkLst>
        </pc:spChg>
        <pc:spChg chg="add del mod">
          <ac:chgData name="Stuart C Wilde MBE" userId="effe1fc91cccb1d5" providerId="LiveId" clId="{9F1B52B4-41B3-1F47-9B1D-BED38D76C566}" dt="2022-10-17T19:11:56.123" v="16143" actId="478"/>
          <ac:spMkLst>
            <pc:docMk/>
            <pc:sldMk cId="2060847742" sldId="271"/>
            <ac:spMk id="20" creationId="{201138C4-D36B-4F11-81F5-4114010CF396}"/>
          </ac:spMkLst>
        </pc:spChg>
        <pc:spChg chg="add del mod">
          <ac:chgData name="Stuart C Wilde MBE" userId="effe1fc91cccb1d5" providerId="LiveId" clId="{9F1B52B4-41B3-1F47-9B1D-BED38D76C566}" dt="2022-10-16T20:09:00.908" v="14461" actId="478"/>
          <ac:spMkLst>
            <pc:docMk/>
            <pc:sldMk cId="2060847742" sldId="271"/>
            <ac:spMk id="21" creationId="{4CD2DF94-BC71-735F-7965-417B29304538}"/>
          </ac:spMkLst>
        </pc:spChg>
        <pc:spChg chg="add mod">
          <ac:chgData name="Stuart C Wilde MBE" userId="effe1fc91cccb1d5" providerId="LiveId" clId="{9F1B52B4-41B3-1F47-9B1D-BED38D76C566}" dt="2022-10-18T19:35:01.803" v="18114" actId="1038"/>
          <ac:spMkLst>
            <pc:docMk/>
            <pc:sldMk cId="2060847742" sldId="271"/>
            <ac:spMk id="21" creationId="{55162FF2-D9DB-6881-E93E-F8F17EBC3648}"/>
          </ac:spMkLst>
        </pc:spChg>
        <pc:spChg chg="add del mod">
          <ac:chgData name="Stuart C Wilde MBE" userId="effe1fc91cccb1d5" providerId="LiveId" clId="{9F1B52B4-41B3-1F47-9B1D-BED38D76C566}" dt="2022-10-16T20:09:00.908" v="14461" actId="478"/>
          <ac:spMkLst>
            <pc:docMk/>
            <pc:sldMk cId="2060847742" sldId="271"/>
            <ac:spMk id="22" creationId="{0BB25B4B-F27E-8ADB-6A8C-E449AF123D89}"/>
          </ac:spMkLst>
        </pc:spChg>
        <pc:spChg chg="add del mod">
          <ac:chgData name="Stuart C Wilde MBE" userId="effe1fc91cccb1d5" providerId="LiveId" clId="{9F1B52B4-41B3-1F47-9B1D-BED38D76C566}" dt="2022-10-16T20:09:00.908" v="14461" actId="478"/>
          <ac:spMkLst>
            <pc:docMk/>
            <pc:sldMk cId="2060847742" sldId="271"/>
            <ac:spMk id="23" creationId="{39206391-9BE9-2798-9342-2346DDC91CF1}"/>
          </ac:spMkLst>
        </pc:spChg>
        <pc:spChg chg="add del mod">
          <ac:chgData name="Stuart C Wilde MBE" userId="effe1fc91cccb1d5" providerId="LiveId" clId="{9F1B52B4-41B3-1F47-9B1D-BED38D76C566}" dt="2022-10-17T19:12:01.226" v="16144" actId="478"/>
          <ac:spMkLst>
            <pc:docMk/>
            <pc:sldMk cId="2060847742" sldId="271"/>
            <ac:spMk id="23" creationId="{5E7491F2-CD47-0340-FE35-0A7E0B4A707C}"/>
          </ac:spMkLst>
        </pc:spChg>
        <pc:spChg chg="add mod">
          <ac:chgData name="Stuart C Wilde MBE" userId="effe1fc91cccb1d5" providerId="LiveId" clId="{9F1B52B4-41B3-1F47-9B1D-BED38D76C566}" dt="2022-10-18T19:35:01.803" v="18114" actId="1038"/>
          <ac:spMkLst>
            <pc:docMk/>
            <pc:sldMk cId="2060847742" sldId="271"/>
            <ac:spMk id="23" creationId="{A90C5843-709E-4EFF-763E-3E9053452786}"/>
          </ac:spMkLst>
        </pc:spChg>
        <pc:spChg chg="add del mod">
          <ac:chgData name="Stuart C Wilde MBE" userId="effe1fc91cccb1d5" providerId="LiveId" clId="{9F1B52B4-41B3-1F47-9B1D-BED38D76C566}" dt="2022-10-16T20:08:50.909" v="14456"/>
          <ac:spMkLst>
            <pc:docMk/>
            <pc:sldMk cId="2060847742" sldId="271"/>
            <ac:spMk id="24" creationId="{4F865841-FDB1-C49D-F316-0305B438C234}"/>
          </ac:spMkLst>
        </pc:spChg>
        <pc:spChg chg="add mod">
          <ac:chgData name="Stuart C Wilde MBE" userId="effe1fc91cccb1d5" providerId="LiveId" clId="{9F1B52B4-41B3-1F47-9B1D-BED38D76C566}" dt="2022-10-17T19:12:58.048" v="16151"/>
          <ac:spMkLst>
            <pc:docMk/>
            <pc:sldMk cId="2060847742" sldId="271"/>
            <ac:spMk id="24" creationId="{B6CE6736-3911-A05C-AEE6-CE5A7DA3D075}"/>
          </ac:spMkLst>
        </pc:spChg>
        <pc:spChg chg="add mod">
          <ac:chgData name="Stuart C Wilde MBE" userId="effe1fc91cccb1d5" providerId="LiveId" clId="{9F1B52B4-41B3-1F47-9B1D-BED38D76C566}" dt="2022-10-18T19:30:58.062" v="18015" actId="207"/>
          <ac:spMkLst>
            <pc:docMk/>
            <pc:sldMk cId="2060847742" sldId="271"/>
            <ac:spMk id="26" creationId="{CE4602FE-D23E-A880-AD20-3B0BFF2E02D4}"/>
          </ac:spMkLst>
        </pc:spChg>
        <pc:spChg chg="add mod">
          <ac:chgData name="Stuart C Wilde MBE" userId="effe1fc91cccb1d5" providerId="LiveId" clId="{9F1B52B4-41B3-1F47-9B1D-BED38D76C566}" dt="2022-10-18T19:30:39.829" v="18014" actId="207"/>
          <ac:spMkLst>
            <pc:docMk/>
            <pc:sldMk cId="2060847742" sldId="271"/>
            <ac:spMk id="27" creationId="{B78A56DE-C509-F25E-C4FC-14C001C5CEB0}"/>
          </ac:spMkLst>
        </pc:spChg>
        <pc:spChg chg="add mod">
          <ac:chgData name="Stuart C Wilde MBE" userId="effe1fc91cccb1d5" providerId="LiveId" clId="{9F1B52B4-41B3-1F47-9B1D-BED38D76C566}" dt="2022-10-18T19:31:15.217" v="18017" actId="207"/>
          <ac:spMkLst>
            <pc:docMk/>
            <pc:sldMk cId="2060847742" sldId="271"/>
            <ac:spMk id="28" creationId="{5E7BA415-584A-0F99-1E4D-4FA0587AD4D2}"/>
          </ac:spMkLst>
        </pc:spChg>
        <pc:spChg chg="add del mod">
          <ac:chgData name="Stuart C Wilde MBE" userId="effe1fc91cccb1d5" providerId="LiveId" clId="{9F1B52B4-41B3-1F47-9B1D-BED38D76C566}" dt="2022-10-17T19:13:06.272" v="16153" actId="478"/>
          <ac:spMkLst>
            <pc:docMk/>
            <pc:sldMk cId="2060847742" sldId="271"/>
            <ac:spMk id="30" creationId="{6B74EDE1-ADE9-CD6B-220B-6E968E524C07}"/>
          </ac:spMkLst>
        </pc:spChg>
        <pc:spChg chg="add mod">
          <ac:chgData name="Stuart C Wilde MBE" userId="effe1fc91cccb1d5" providerId="LiveId" clId="{9F1B52B4-41B3-1F47-9B1D-BED38D76C566}" dt="2022-10-18T19:47:13.011" v="18718" actId="1076"/>
          <ac:spMkLst>
            <pc:docMk/>
            <pc:sldMk cId="2060847742" sldId="271"/>
            <ac:spMk id="37" creationId="{464D0E40-86CA-4EF9-1597-51E24390CCB3}"/>
          </ac:spMkLst>
        </pc:spChg>
        <pc:spChg chg="add del mod">
          <ac:chgData name="Stuart C Wilde MBE" userId="effe1fc91cccb1d5" providerId="LiveId" clId="{9F1B52B4-41B3-1F47-9B1D-BED38D76C566}" dt="2022-10-17T19:07:55.503" v="16056" actId="478"/>
          <ac:spMkLst>
            <pc:docMk/>
            <pc:sldMk cId="2060847742" sldId="271"/>
            <ac:spMk id="38" creationId="{62806559-90F5-5039-9C91-2B343A23FAAC}"/>
          </ac:spMkLst>
        </pc:spChg>
        <pc:graphicFrameChg chg="add del mod modGraphic">
          <ac:chgData name="Stuart C Wilde MBE" userId="effe1fc91cccb1d5" providerId="LiveId" clId="{9F1B52B4-41B3-1F47-9B1D-BED38D76C566}" dt="2022-10-17T19:08:17.462" v="16060" actId="478"/>
          <ac:graphicFrameMkLst>
            <pc:docMk/>
            <pc:sldMk cId="2060847742" sldId="271"/>
            <ac:graphicFrameMk id="5" creationId="{C25E7711-815D-86C1-9E97-EF100F562444}"/>
          </ac:graphicFrameMkLst>
        </pc:graphicFrameChg>
        <pc:graphicFrameChg chg="add del mod">
          <ac:chgData name="Stuart C Wilde MBE" userId="effe1fc91cccb1d5" providerId="LiveId" clId="{9F1B52B4-41B3-1F47-9B1D-BED38D76C566}" dt="2022-10-17T19:08:34.904" v="16062" actId="478"/>
          <ac:graphicFrameMkLst>
            <pc:docMk/>
            <pc:sldMk cId="2060847742" sldId="271"/>
            <ac:graphicFrameMk id="19" creationId="{838DEB02-9AE3-E6DB-8BA4-7DF9A070C669}"/>
          </ac:graphicFrameMkLst>
        </pc:graphicFrameChg>
        <pc:picChg chg="add del mod">
          <ac:chgData name="Stuart C Wilde MBE" userId="effe1fc91cccb1d5" providerId="LiveId" clId="{9F1B52B4-41B3-1F47-9B1D-BED38D76C566}" dt="2022-10-18T19:15:46.719" v="17712" actId="478"/>
          <ac:picMkLst>
            <pc:docMk/>
            <pc:sldMk cId="2060847742" sldId="271"/>
            <ac:picMk id="2" creationId="{2CD886B1-449A-D72C-E058-0C384C713159}"/>
          </ac:picMkLst>
        </pc:picChg>
        <pc:picChg chg="add del mod">
          <ac:chgData name="Stuart C Wilde MBE" userId="effe1fc91cccb1d5" providerId="LiveId" clId="{9F1B52B4-41B3-1F47-9B1D-BED38D76C566}" dt="2022-10-17T19:58:06.876" v="17052" actId="478"/>
          <ac:picMkLst>
            <pc:docMk/>
            <pc:sldMk cId="2060847742" sldId="271"/>
            <ac:picMk id="21" creationId="{CE3752D9-FDD8-A07A-9C5A-845F77AD9E1C}"/>
          </ac:picMkLst>
        </pc:picChg>
        <pc:picChg chg="add mod">
          <ac:chgData name="Stuart C Wilde MBE" userId="effe1fc91cccb1d5" providerId="LiveId" clId="{9F1B52B4-41B3-1F47-9B1D-BED38D76C566}" dt="2022-10-18T19:35:01.803" v="18114" actId="1038"/>
          <ac:picMkLst>
            <pc:docMk/>
            <pc:sldMk cId="2060847742" sldId="271"/>
            <ac:picMk id="22" creationId="{CC1C317E-EDD1-EE98-D869-DB4D3FB2F60F}"/>
          </ac:picMkLst>
        </pc:picChg>
        <pc:cxnChg chg="add mod">
          <ac:chgData name="Stuart C Wilde MBE" userId="effe1fc91cccb1d5" providerId="LiveId" clId="{9F1B52B4-41B3-1F47-9B1D-BED38D76C566}" dt="2022-10-18T19:35:01.803" v="18114" actId="1038"/>
          <ac:cxnSpMkLst>
            <pc:docMk/>
            <pc:sldMk cId="2060847742" sldId="271"/>
            <ac:cxnSpMk id="20" creationId="{24783506-4BAB-D41D-FACA-034FE45F5810}"/>
          </ac:cxnSpMkLst>
        </pc:cxnChg>
        <pc:cxnChg chg="add del mod">
          <ac:chgData name="Stuart C Wilde MBE" userId="effe1fc91cccb1d5" providerId="LiveId" clId="{9F1B52B4-41B3-1F47-9B1D-BED38D76C566}" dt="2022-10-17T19:07:51.881" v="16054" actId="478"/>
          <ac:cxnSpMkLst>
            <pc:docMk/>
            <pc:sldMk cId="2060847742" sldId="271"/>
            <ac:cxnSpMk id="27" creationId="{EE0623CE-DB50-86B1-3D70-B4061C53F90B}"/>
          </ac:cxnSpMkLst>
        </pc:cxnChg>
        <pc:cxnChg chg="add del mod">
          <ac:chgData name="Stuart C Wilde MBE" userId="effe1fc91cccb1d5" providerId="LiveId" clId="{9F1B52B4-41B3-1F47-9B1D-BED38D76C566}" dt="2022-10-17T19:07:51.881" v="16054" actId="478"/>
          <ac:cxnSpMkLst>
            <pc:docMk/>
            <pc:sldMk cId="2060847742" sldId="271"/>
            <ac:cxnSpMk id="28" creationId="{15DF648F-EF37-6FD5-4494-24660713F730}"/>
          </ac:cxnSpMkLst>
        </pc:cxnChg>
        <pc:cxnChg chg="add del mod">
          <ac:chgData name="Stuart C Wilde MBE" userId="effe1fc91cccb1d5" providerId="LiveId" clId="{9F1B52B4-41B3-1F47-9B1D-BED38D76C566}" dt="2022-10-17T19:07:51.881" v="16054" actId="478"/>
          <ac:cxnSpMkLst>
            <pc:docMk/>
            <pc:sldMk cId="2060847742" sldId="271"/>
            <ac:cxnSpMk id="29" creationId="{863CD5CC-31AA-5055-EFF3-E20E66080A85}"/>
          </ac:cxnSpMkLst>
        </pc:cxnChg>
        <pc:cxnChg chg="add">
          <ac:chgData name="Stuart C Wilde MBE" userId="effe1fc91cccb1d5" providerId="LiveId" clId="{9F1B52B4-41B3-1F47-9B1D-BED38D76C566}" dt="2022-10-18T19:21:01.217" v="17863" actId="11529"/>
          <ac:cxnSpMkLst>
            <pc:docMk/>
            <pc:sldMk cId="2060847742" sldId="271"/>
            <ac:cxnSpMk id="30" creationId="{2244C755-9197-E829-B0CC-E1D246AEEBA0}"/>
          </ac:cxnSpMkLst>
        </pc:cxnChg>
        <pc:cxnChg chg="add mod">
          <ac:chgData name="Stuart C Wilde MBE" userId="effe1fc91cccb1d5" providerId="LiveId" clId="{9F1B52B4-41B3-1F47-9B1D-BED38D76C566}" dt="2022-10-18T19:21:16.930" v="17866" actId="14100"/>
          <ac:cxnSpMkLst>
            <pc:docMk/>
            <pc:sldMk cId="2060847742" sldId="271"/>
            <ac:cxnSpMk id="31" creationId="{207608F8-B291-739A-896F-F742FCF1A149}"/>
          </ac:cxnSpMkLst>
        </pc:cxnChg>
        <pc:cxnChg chg="add mod">
          <ac:chgData name="Stuart C Wilde MBE" userId="effe1fc91cccb1d5" providerId="LiveId" clId="{9F1B52B4-41B3-1F47-9B1D-BED38D76C566}" dt="2022-10-18T19:21:30.581" v="17869" actId="14100"/>
          <ac:cxnSpMkLst>
            <pc:docMk/>
            <pc:sldMk cId="2060847742" sldId="271"/>
            <ac:cxnSpMk id="34" creationId="{4904F901-B433-CB46-E56F-30F1CFB97C1F}"/>
          </ac:cxnSpMkLst>
        </pc:cxnChg>
        <pc:cxnChg chg="add del mod">
          <ac:chgData name="Stuart C Wilde MBE" userId="effe1fc91cccb1d5" providerId="LiveId" clId="{9F1B52B4-41B3-1F47-9B1D-BED38D76C566}" dt="2022-10-17T19:07:54.173" v="16055" actId="478"/>
          <ac:cxnSpMkLst>
            <pc:docMk/>
            <pc:sldMk cId="2060847742" sldId="271"/>
            <ac:cxnSpMk id="34" creationId="{A20E3876-8342-0972-D521-BE068D795298}"/>
          </ac:cxnSpMkLst>
        </pc:cxnChg>
      </pc:sldChg>
      <pc:sldChg chg="modSp add mod">
        <pc:chgData name="Stuart C Wilde MBE" userId="effe1fc91cccb1d5" providerId="LiveId" clId="{9F1B52B4-41B3-1F47-9B1D-BED38D76C566}" dt="2022-10-09T18:51:03.198" v="1159" actId="20577"/>
        <pc:sldMkLst>
          <pc:docMk/>
          <pc:sldMk cId="4112460443" sldId="272"/>
        </pc:sldMkLst>
        <pc:spChg chg="mod">
          <ac:chgData name="Stuart C Wilde MBE" userId="effe1fc91cccb1d5" providerId="LiveId" clId="{9F1B52B4-41B3-1F47-9B1D-BED38D76C566}" dt="2022-10-09T18:49:49.110" v="1121" actId="20577"/>
          <ac:spMkLst>
            <pc:docMk/>
            <pc:sldMk cId="4112460443" sldId="272"/>
            <ac:spMk id="3" creationId="{CAE838A7-2F0D-41D2-863A-EF65DC8A6982}"/>
          </ac:spMkLst>
        </pc:spChg>
        <pc:spChg chg="mod">
          <ac:chgData name="Stuart C Wilde MBE" userId="effe1fc91cccb1d5" providerId="LiveId" clId="{9F1B52B4-41B3-1F47-9B1D-BED38D76C566}" dt="2022-10-09T18:51:03.198" v="1159" actId="20577"/>
          <ac:spMkLst>
            <pc:docMk/>
            <pc:sldMk cId="4112460443" sldId="272"/>
            <ac:spMk id="5" creationId="{9E1EA045-D621-4A4E-8445-31F43810C0E9}"/>
          </ac:spMkLst>
        </pc:spChg>
      </pc:sldChg>
      <pc:sldChg chg="modSp add mod">
        <pc:chgData name="Stuart C Wilde MBE" userId="effe1fc91cccb1d5" providerId="LiveId" clId="{9F1B52B4-41B3-1F47-9B1D-BED38D76C566}" dt="2022-10-09T19:07:23.092" v="1813" actId="20577"/>
        <pc:sldMkLst>
          <pc:docMk/>
          <pc:sldMk cId="102949157" sldId="273"/>
        </pc:sldMkLst>
        <pc:spChg chg="mod">
          <ac:chgData name="Stuart C Wilde MBE" userId="effe1fc91cccb1d5" providerId="LiveId" clId="{9F1B52B4-41B3-1F47-9B1D-BED38D76C566}" dt="2022-10-09T19:06:41.392" v="1795" actId="20577"/>
          <ac:spMkLst>
            <pc:docMk/>
            <pc:sldMk cId="102949157" sldId="273"/>
            <ac:spMk id="3" creationId="{CAE838A7-2F0D-41D2-863A-EF65DC8A6982}"/>
          </ac:spMkLst>
        </pc:spChg>
        <pc:spChg chg="mod">
          <ac:chgData name="Stuart C Wilde MBE" userId="effe1fc91cccb1d5" providerId="LiveId" clId="{9F1B52B4-41B3-1F47-9B1D-BED38D76C566}" dt="2022-10-09T19:07:23.092" v="1813" actId="20577"/>
          <ac:spMkLst>
            <pc:docMk/>
            <pc:sldMk cId="102949157" sldId="273"/>
            <ac:spMk id="5" creationId="{9E1EA045-D621-4A4E-8445-31F43810C0E9}"/>
          </ac:spMkLst>
        </pc:spChg>
      </pc:sldChg>
      <pc:sldChg chg="modSp add mod">
        <pc:chgData name="Stuart C Wilde MBE" userId="effe1fc91cccb1d5" providerId="LiveId" clId="{9F1B52B4-41B3-1F47-9B1D-BED38D76C566}" dt="2022-10-09T19:21:30.964" v="2139" actId="20577"/>
        <pc:sldMkLst>
          <pc:docMk/>
          <pc:sldMk cId="2060456373" sldId="274"/>
        </pc:sldMkLst>
        <pc:spChg chg="mod">
          <ac:chgData name="Stuart C Wilde MBE" userId="effe1fc91cccb1d5" providerId="LiveId" clId="{9F1B52B4-41B3-1F47-9B1D-BED38D76C566}" dt="2022-10-09T19:21:21.705" v="2132" actId="20577"/>
          <ac:spMkLst>
            <pc:docMk/>
            <pc:sldMk cId="2060456373" sldId="274"/>
            <ac:spMk id="3" creationId="{CAE838A7-2F0D-41D2-863A-EF65DC8A6982}"/>
          </ac:spMkLst>
        </pc:spChg>
        <pc:spChg chg="mod">
          <ac:chgData name="Stuart C Wilde MBE" userId="effe1fc91cccb1d5" providerId="LiveId" clId="{9F1B52B4-41B3-1F47-9B1D-BED38D76C566}" dt="2022-10-09T19:21:30.964" v="2139" actId="20577"/>
          <ac:spMkLst>
            <pc:docMk/>
            <pc:sldMk cId="2060456373" sldId="274"/>
            <ac:spMk id="5" creationId="{9E1EA045-D621-4A4E-8445-31F43810C0E9}"/>
          </ac:spMkLst>
        </pc:spChg>
      </pc:sldChg>
      <pc:sldChg chg="addSp modSp add mod">
        <pc:chgData name="Stuart C Wilde MBE" userId="effe1fc91cccb1d5" providerId="LiveId" clId="{9F1B52B4-41B3-1F47-9B1D-BED38D76C566}" dt="2022-10-11T15:13:13.667" v="6001" actId="1076"/>
        <pc:sldMkLst>
          <pc:docMk/>
          <pc:sldMk cId="1881481417" sldId="275"/>
        </pc:sldMkLst>
        <pc:spChg chg="add mod">
          <ac:chgData name="Stuart C Wilde MBE" userId="effe1fc91cccb1d5" providerId="LiveId" clId="{9F1B52B4-41B3-1F47-9B1D-BED38D76C566}" dt="2022-10-11T15:13:13.667" v="6001" actId="1076"/>
          <ac:spMkLst>
            <pc:docMk/>
            <pc:sldMk cId="1881481417" sldId="275"/>
            <ac:spMk id="2" creationId="{C49BE38D-DD85-9FC9-FF8E-FAF272C1411A}"/>
          </ac:spMkLst>
        </pc:spChg>
        <pc:spChg chg="mod">
          <ac:chgData name="Stuart C Wilde MBE" userId="effe1fc91cccb1d5" providerId="LiveId" clId="{9F1B52B4-41B3-1F47-9B1D-BED38D76C566}" dt="2022-10-11T15:12:28.714" v="5963" actId="20577"/>
          <ac:spMkLst>
            <pc:docMk/>
            <pc:sldMk cId="1881481417" sldId="275"/>
            <ac:spMk id="3" creationId="{CAE838A7-2F0D-41D2-863A-EF65DC8A6982}"/>
          </ac:spMkLst>
        </pc:spChg>
        <pc:spChg chg="mod">
          <ac:chgData name="Stuart C Wilde MBE" userId="effe1fc91cccb1d5" providerId="LiveId" clId="{9F1B52B4-41B3-1F47-9B1D-BED38D76C566}" dt="2022-10-11T15:12:50.036" v="5999" actId="20577"/>
          <ac:spMkLst>
            <pc:docMk/>
            <pc:sldMk cId="1881481417" sldId="275"/>
            <ac:spMk id="5" creationId="{9E1EA045-D621-4A4E-8445-31F43810C0E9}"/>
          </ac:spMkLst>
        </pc:spChg>
      </pc:sldChg>
      <pc:sldChg chg="addSp delSp modSp add mod">
        <pc:chgData name="Stuart C Wilde MBE" userId="effe1fc91cccb1d5" providerId="LiveId" clId="{9F1B52B4-41B3-1F47-9B1D-BED38D76C566}" dt="2022-10-19T20:26:23.220" v="20063" actId="20577"/>
        <pc:sldMkLst>
          <pc:docMk/>
          <pc:sldMk cId="1222786181" sldId="276"/>
        </pc:sldMkLst>
        <pc:spChg chg="add mod">
          <ac:chgData name="Stuart C Wilde MBE" userId="effe1fc91cccb1d5" providerId="LiveId" clId="{9F1B52B4-41B3-1F47-9B1D-BED38D76C566}" dt="2022-10-14T19:45:11.234" v="9338" actId="1037"/>
          <ac:spMkLst>
            <pc:docMk/>
            <pc:sldMk cId="1222786181" sldId="276"/>
            <ac:spMk id="2" creationId="{6B557050-72B8-5F4C-3CD9-40025CFAC9B8}"/>
          </ac:spMkLst>
        </pc:spChg>
        <pc:spChg chg="mod">
          <ac:chgData name="Stuart C Wilde MBE" userId="effe1fc91cccb1d5" providerId="LiveId" clId="{9F1B52B4-41B3-1F47-9B1D-BED38D76C566}" dt="2022-10-19T20:26:23.220" v="20063" actId="20577"/>
          <ac:spMkLst>
            <pc:docMk/>
            <pc:sldMk cId="1222786181" sldId="276"/>
            <ac:spMk id="5" creationId="{9E1EA045-D621-4A4E-8445-31F43810C0E9}"/>
          </ac:spMkLst>
        </pc:spChg>
        <pc:spChg chg="del">
          <ac:chgData name="Stuart C Wilde MBE" userId="effe1fc91cccb1d5" providerId="LiveId" clId="{9F1B52B4-41B3-1F47-9B1D-BED38D76C566}" dt="2022-10-14T19:45:04.417" v="9321" actId="478"/>
          <ac:spMkLst>
            <pc:docMk/>
            <pc:sldMk cId="1222786181" sldId="276"/>
            <ac:spMk id="6" creationId="{B9F73CAD-6FCB-66DF-0051-2A10CBF01A85}"/>
          </ac:spMkLst>
        </pc:spChg>
        <pc:spChg chg="mod">
          <ac:chgData name="Stuart C Wilde MBE" userId="effe1fc91cccb1d5" providerId="LiveId" clId="{9F1B52B4-41B3-1F47-9B1D-BED38D76C566}" dt="2022-10-19T19:44:30.161" v="18993" actId="1037"/>
          <ac:spMkLst>
            <pc:docMk/>
            <pc:sldMk cId="1222786181" sldId="276"/>
            <ac:spMk id="12" creationId="{A8E3466C-BCE7-0B76-9B68-E99D942D5045}"/>
          </ac:spMkLst>
        </pc:spChg>
        <pc:spChg chg="mod">
          <ac:chgData name="Stuart C Wilde MBE" userId="effe1fc91cccb1d5" providerId="LiveId" clId="{9F1B52B4-41B3-1F47-9B1D-BED38D76C566}" dt="2022-10-19T19:44:20.583" v="18972" actId="1037"/>
          <ac:spMkLst>
            <pc:docMk/>
            <pc:sldMk cId="1222786181" sldId="276"/>
            <ac:spMk id="13" creationId="{63AFC7AD-2143-E24A-5C96-6FAFF9863AF9}"/>
          </ac:spMkLst>
        </pc:spChg>
        <pc:spChg chg="mod">
          <ac:chgData name="Stuart C Wilde MBE" userId="effe1fc91cccb1d5" providerId="LiveId" clId="{9F1B52B4-41B3-1F47-9B1D-BED38D76C566}" dt="2022-10-19T19:44:09.716" v="18954" actId="14100"/>
          <ac:spMkLst>
            <pc:docMk/>
            <pc:sldMk cId="1222786181" sldId="276"/>
            <ac:spMk id="15" creationId="{1008C5BB-722B-9CBC-80C3-1744E17A8303}"/>
          </ac:spMkLst>
        </pc:spChg>
        <pc:graphicFrameChg chg="add del mod">
          <ac:chgData name="Stuart C Wilde MBE" userId="effe1fc91cccb1d5" providerId="LiveId" clId="{9F1B52B4-41B3-1F47-9B1D-BED38D76C566}" dt="2022-10-14T20:13:10.141" v="9430" actId="478"/>
          <ac:graphicFrameMkLst>
            <pc:docMk/>
            <pc:sldMk cId="1222786181" sldId="276"/>
            <ac:graphicFrameMk id="3" creationId="{C6F6F234-8048-5819-2583-2D896E503B1F}"/>
          </ac:graphicFrameMkLst>
        </pc:graphicFrameChg>
        <pc:graphicFrameChg chg="del mod modGraphic">
          <ac:chgData name="Stuart C Wilde MBE" userId="effe1fc91cccb1d5" providerId="LiveId" clId="{9F1B52B4-41B3-1F47-9B1D-BED38D76C566}" dt="2022-10-19T19:41:09.397" v="18902" actId="478"/>
          <ac:graphicFrameMkLst>
            <pc:docMk/>
            <pc:sldMk cId="1222786181" sldId="276"/>
            <ac:graphicFrameMk id="7" creationId="{EF103102-8AB8-AFCD-E24A-DB13448D65CC}"/>
          </ac:graphicFrameMkLst>
        </pc:graphicFrameChg>
        <pc:graphicFrameChg chg="add mod modGraphic">
          <ac:chgData name="Stuart C Wilde MBE" userId="effe1fc91cccb1d5" providerId="LiveId" clId="{9F1B52B4-41B3-1F47-9B1D-BED38D76C566}" dt="2022-10-19T19:43:49.820" v="18953" actId="122"/>
          <ac:graphicFrameMkLst>
            <pc:docMk/>
            <pc:sldMk cId="1222786181" sldId="276"/>
            <ac:graphicFrameMk id="16" creationId="{00C37C4D-B167-0EE9-3639-CFFB8D7468FA}"/>
          </ac:graphicFrameMkLst>
        </pc:graphicFrameChg>
        <pc:graphicFrameChg chg="add del mod">
          <ac:chgData name="Stuart C Wilde MBE" userId="effe1fc91cccb1d5" providerId="LiveId" clId="{9F1B52B4-41B3-1F47-9B1D-BED38D76C566}" dt="2022-10-19T19:42:54.884" v="18948" actId="478"/>
          <ac:graphicFrameMkLst>
            <pc:docMk/>
            <pc:sldMk cId="1222786181" sldId="276"/>
            <ac:graphicFrameMk id="17" creationId="{5C8FFF42-054C-97C4-00A2-7455DB817B51}"/>
          </ac:graphicFrameMkLst>
        </pc:graphicFrameChg>
        <pc:graphicFrameChg chg="add del mod modGraphic">
          <ac:chgData name="Stuart C Wilde MBE" userId="effe1fc91cccb1d5" providerId="LiveId" clId="{9F1B52B4-41B3-1F47-9B1D-BED38D76C566}" dt="2022-10-14T20:13:57.743" v="9435" actId="478"/>
          <ac:graphicFrameMkLst>
            <pc:docMk/>
            <pc:sldMk cId="1222786181" sldId="276"/>
            <ac:graphicFrameMk id="19" creationId="{AE0D1EBD-2942-600B-10FB-997005BC4B1C}"/>
          </ac:graphicFrameMkLst>
        </pc:graphicFrameChg>
        <pc:graphicFrameChg chg="add del mod">
          <ac:chgData name="Stuart C Wilde MBE" userId="effe1fc91cccb1d5" providerId="LiveId" clId="{9F1B52B4-41B3-1F47-9B1D-BED38D76C566}" dt="2022-10-14T20:14:05.665" v="9437" actId="478"/>
          <ac:graphicFrameMkLst>
            <pc:docMk/>
            <pc:sldMk cId="1222786181" sldId="276"/>
            <ac:graphicFrameMk id="20" creationId="{E3600D22-17BA-BE3A-65D5-CBE9D600C1D8}"/>
          </ac:graphicFrameMkLst>
        </pc:graphicFrameChg>
        <pc:graphicFrameChg chg="add del mod">
          <ac:chgData name="Stuart C Wilde MBE" userId="effe1fc91cccb1d5" providerId="LiveId" clId="{9F1B52B4-41B3-1F47-9B1D-BED38D76C566}" dt="2022-10-14T20:14:21.265" v="9439" actId="478"/>
          <ac:graphicFrameMkLst>
            <pc:docMk/>
            <pc:sldMk cId="1222786181" sldId="276"/>
            <ac:graphicFrameMk id="21" creationId="{09AAF6DA-A67A-36CA-EA86-DB49A653FDF7}"/>
          </ac:graphicFrameMkLst>
        </pc:graphicFrameChg>
        <pc:graphicFrameChg chg="add del mod">
          <ac:chgData name="Stuart C Wilde MBE" userId="effe1fc91cccb1d5" providerId="LiveId" clId="{9F1B52B4-41B3-1F47-9B1D-BED38D76C566}" dt="2022-10-14T20:14:32.905" v="9441" actId="478"/>
          <ac:graphicFrameMkLst>
            <pc:docMk/>
            <pc:sldMk cId="1222786181" sldId="276"/>
            <ac:graphicFrameMk id="22" creationId="{D33ED3AA-A918-D8C1-0B85-B535EF2B6519}"/>
          </ac:graphicFrameMkLst>
        </pc:graphicFrameChg>
        <pc:graphicFrameChg chg="add del mod modGraphic">
          <ac:chgData name="Stuart C Wilde MBE" userId="effe1fc91cccb1d5" providerId="LiveId" clId="{9F1B52B4-41B3-1F47-9B1D-BED38D76C566}" dt="2022-10-14T20:16:49.917" v="9452" actId="478"/>
          <ac:graphicFrameMkLst>
            <pc:docMk/>
            <pc:sldMk cId="1222786181" sldId="276"/>
            <ac:graphicFrameMk id="23" creationId="{A70F5AA3-466A-6841-2790-4449FB5A2E41}"/>
          </ac:graphicFrameMkLst>
        </pc:graphicFrameChg>
        <pc:graphicFrameChg chg="add del mod">
          <ac:chgData name="Stuart C Wilde MBE" userId="effe1fc91cccb1d5" providerId="LiveId" clId="{9F1B52B4-41B3-1F47-9B1D-BED38D76C566}" dt="2022-10-14T20:15:38.142" v="9445"/>
          <ac:graphicFrameMkLst>
            <pc:docMk/>
            <pc:sldMk cId="1222786181" sldId="276"/>
            <ac:graphicFrameMk id="24" creationId="{66D9FBB0-38EA-FA30-CFCD-D2C2BC0249FD}"/>
          </ac:graphicFrameMkLst>
        </pc:graphicFrameChg>
      </pc:sldChg>
      <pc:sldChg chg="modSp mod">
        <pc:chgData name="Stuart C Wilde MBE" userId="effe1fc91cccb1d5" providerId="LiveId" clId="{9F1B52B4-41B3-1F47-9B1D-BED38D76C566}" dt="2022-10-17T19:10:38.331" v="16101" actId="20577"/>
        <pc:sldMkLst>
          <pc:docMk/>
          <pc:sldMk cId="2161428637" sldId="277"/>
        </pc:sldMkLst>
        <pc:spChg chg="mod">
          <ac:chgData name="Stuart C Wilde MBE" userId="effe1fc91cccb1d5" providerId="LiveId" clId="{9F1B52B4-41B3-1F47-9B1D-BED38D76C566}" dt="2022-10-17T19:10:38.331" v="16101" actId="20577"/>
          <ac:spMkLst>
            <pc:docMk/>
            <pc:sldMk cId="2161428637" sldId="277"/>
            <ac:spMk id="16" creationId="{050115FC-1347-44A0-978B-7ACA9C318328}"/>
          </ac:spMkLst>
        </pc:spChg>
      </pc:sldChg>
      <pc:sldChg chg="add">
        <pc:chgData name="Stuart C Wilde MBE" userId="effe1fc91cccb1d5" providerId="LiveId" clId="{9F1B52B4-41B3-1F47-9B1D-BED38D76C566}" dt="2022-10-16T21:12:17.852" v="15860"/>
        <pc:sldMkLst>
          <pc:docMk/>
          <pc:sldMk cId="4234383999" sldId="278"/>
        </pc:sldMkLst>
      </pc:sldChg>
    </pc:docChg>
  </pc:docChgLst>
  <pc:docChgLst>
    <pc:chgData name="Stuart C Wilde MBE" userId="effe1fc91cccb1d5" providerId="LiveId" clId="{8ABEFA38-92CC-5145-8E42-8A047B7E19B4}"/>
    <pc:docChg chg="undo custSel addSld modSld">
      <pc:chgData name="Stuart C Wilde MBE" userId="effe1fc91cccb1d5" providerId="LiveId" clId="{8ABEFA38-92CC-5145-8E42-8A047B7E19B4}" dt="2023-05-16T18:54:54.983" v="3114"/>
      <pc:docMkLst>
        <pc:docMk/>
      </pc:docMkLst>
      <pc:sldChg chg="modSp mod">
        <pc:chgData name="Stuart C Wilde MBE" userId="effe1fc91cccb1d5" providerId="LiveId" clId="{8ABEFA38-92CC-5145-8E42-8A047B7E19B4}" dt="2023-05-16T13:53:47.482" v="3073" actId="20577"/>
        <pc:sldMkLst>
          <pc:docMk/>
          <pc:sldMk cId="3690740411" sldId="256"/>
        </pc:sldMkLst>
        <pc:spChg chg="mod">
          <ac:chgData name="Stuart C Wilde MBE" userId="effe1fc91cccb1d5" providerId="LiveId" clId="{8ABEFA38-92CC-5145-8E42-8A047B7E19B4}" dt="2023-05-16T13:53:47.482" v="3073" actId="20577"/>
          <ac:spMkLst>
            <pc:docMk/>
            <pc:sldMk cId="3690740411" sldId="256"/>
            <ac:spMk id="16" creationId="{050115FC-1347-44A0-978B-7ACA9C318328}"/>
          </ac:spMkLst>
        </pc:spChg>
      </pc:sldChg>
      <pc:sldChg chg="addSp delSp modSp mod">
        <pc:chgData name="Stuart C Wilde MBE" userId="effe1fc91cccb1d5" providerId="LiveId" clId="{8ABEFA38-92CC-5145-8E42-8A047B7E19B4}" dt="2023-05-16T14:00:37.293" v="3074" actId="5736"/>
        <pc:sldMkLst>
          <pc:docMk/>
          <pc:sldMk cId="832641308" sldId="261"/>
        </pc:sldMkLst>
        <pc:spChg chg="mod">
          <ac:chgData name="Stuart C Wilde MBE" userId="effe1fc91cccb1d5" providerId="LiveId" clId="{8ABEFA38-92CC-5145-8E42-8A047B7E19B4}" dt="2023-05-16T14:00:37.293" v="3074" actId="5736"/>
          <ac:spMkLst>
            <pc:docMk/>
            <pc:sldMk cId="832641308" sldId="261"/>
            <ac:spMk id="5" creationId="{4C48B27C-BB60-C069-69E2-D74DA0FCEA05}"/>
          </ac:spMkLst>
        </pc:spChg>
        <pc:spChg chg="mod">
          <ac:chgData name="Stuart C Wilde MBE" userId="effe1fc91cccb1d5" providerId="LiveId" clId="{8ABEFA38-92CC-5145-8E42-8A047B7E19B4}" dt="2023-05-16T14:00:37.293" v="3074" actId="5736"/>
          <ac:spMkLst>
            <pc:docMk/>
            <pc:sldMk cId="832641308" sldId="261"/>
            <ac:spMk id="6" creationId="{F61C0742-9BF7-F384-F861-42A29325F6A7}"/>
          </ac:spMkLst>
        </pc:spChg>
        <pc:spChg chg="mod">
          <ac:chgData name="Stuart C Wilde MBE" userId="effe1fc91cccb1d5" providerId="LiveId" clId="{8ABEFA38-92CC-5145-8E42-8A047B7E19B4}" dt="2023-05-16T14:00:37.293" v="3074" actId="5736"/>
          <ac:spMkLst>
            <pc:docMk/>
            <pc:sldMk cId="832641308" sldId="261"/>
            <ac:spMk id="7" creationId="{19A14D7A-6FD0-C59F-FACC-1E2091E0A981}"/>
          </ac:spMkLst>
        </pc:spChg>
        <pc:spChg chg="mod">
          <ac:chgData name="Stuart C Wilde MBE" userId="effe1fc91cccb1d5" providerId="LiveId" clId="{8ABEFA38-92CC-5145-8E42-8A047B7E19B4}" dt="2023-05-16T14:00:37.293" v="3074" actId="5736"/>
          <ac:spMkLst>
            <pc:docMk/>
            <pc:sldMk cId="832641308" sldId="261"/>
            <ac:spMk id="19" creationId="{44EEFD8E-3433-84A8-EDD2-9380F38B536F}"/>
          </ac:spMkLst>
        </pc:spChg>
        <pc:spChg chg="mod">
          <ac:chgData name="Stuart C Wilde MBE" userId="effe1fc91cccb1d5" providerId="LiveId" clId="{8ABEFA38-92CC-5145-8E42-8A047B7E19B4}" dt="2023-05-16T14:00:37.293" v="3074" actId="5736"/>
          <ac:spMkLst>
            <pc:docMk/>
            <pc:sldMk cId="832641308" sldId="261"/>
            <ac:spMk id="20" creationId="{523E384D-B60D-642D-466A-F3676C95B071}"/>
          </ac:spMkLst>
        </pc:spChg>
        <pc:spChg chg="mod">
          <ac:chgData name="Stuart C Wilde MBE" userId="effe1fc91cccb1d5" providerId="LiveId" clId="{8ABEFA38-92CC-5145-8E42-8A047B7E19B4}" dt="2023-05-16T14:00:37.293" v="3074" actId="5736"/>
          <ac:spMkLst>
            <pc:docMk/>
            <pc:sldMk cId="832641308" sldId="261"/>
            <ac:spMk id="21" creationId="{F5FED702-6B64-6332-B3CF-6B61F97267E9}"/>
          </ac:spMkLst>
        </pc:spChg>
        <pc:graphicFrameChg chg="add mod modGraphic">
          <ac:chgData name="Stuart C Wilde MBE" userId="effe1fc91cccb1d5" providerId="LiveId" clId="{8ABEFA38-92CC-5145-8E42-8A047B7E19B4}" dt="2023-05-16T14:00:37.293" v="3074" actId="5736"/>
          <ac:graphicFrameMkLst>
            <pc:docMk/>
            <pc:sldMk cId="832641308" sldId="261"/>
            <ac:graphicFrameMk id="3" creationId="{FE9A2EF0-09CC-B316-6611-29E3DE04029E}"/>
          </ac:graphicFrameMkLst>
        </pc:graphicFrameChg>
        <pc:graphicFrameChg chg="del">
          <ac:chgData name="Stuart C Wilde MBE" userId="effe1fc91cccb1d5" providerId="LiveId" clId="{8ABEFA38-92CC-5145-8E42-8A047B7E19B4}" dt="2023-04-24T20:11:21.073" v="146" actId="478"/>
          <ac:graphicFrameMkLst>
            <pc:docMk/>
            <pc:sldMk cId="832641308" sldId="261"/>
            <ac:graphicFrameMk id="12" creationId="{2D82962A-BA63-E834-7F54-30398B05023A}"/>
          </ac:graphicFrameMkLst>
        </pc:graphicFrameChg>
      </pc:sldChg>
      <pc:sldChg chg="addSp delSp modSp mod">
        <pc:chgData name="Stuart C Wilde MBE" userId="effe1fc91cccb1d5" providerId="LiveId" clId="{8ABEFA38-92CC-5145-8E42-8A047B7E19B4}" dt="2023-05-08T21:20:38.596" v="1947" actId="167"/>
        <pc:sldMkLst>
          <pc:docMk/>
          <pc:sldMk cId="2060847742" sldId="271"/>
        </pc:sldMkLst>
        <pc:spChg chg="mod">
          <ac:chgData name="Stuart C Wilde MBE" userId="effe1fc91cccb1d5" providerId="LiveId" clId="{8ABEFA38-92CC-5145-8E42-8A047B7E19B4}" dt="2023-04-24T20:24:57.086" v="541" actId="1582"/>
          <ac:spMkLst>
            <pc:docMk/>
            <pc:sldMk cId="2060847742" sldId="271"/>
            <ac:spMk id="17" creationId="{1F47861F-9A7A-FA95-833B-C47B6B92A94B}"/>
          </ac:spMkLst>
        </pc:spChg>
        <pc:picChg chg="add del mod">
          <ac:chgData name="Stuart C Wilde MBE" userId="effe1fc91cccb1d5" providerId="LiveId" clId="{8ABEFA38-92CC-5145-8E42-8A047B7E19B4}" dt="2023-05-08T19:31:24.908" v="1525" actId="478"/>
          <ac:picMkLst>
            <pc:docMk/>
            <pc:sldMk cId="2060847742" sldId="271"/>
            <ac:picMk id="5" creationId="{12193567-7F81-35CC-C690-96E8E9740456}"/>
          </ac:picMkLst>
        </pc:picChg>
        <pc:picChg chg="add mod">
          <ac:chgData name="Stuart C Wilde MBE" userId="effe1fc91cccb1d5" providerId="LiveId" clId="{8ABEFA38-92CC-5145-8E42-8A047B7E19B4}" dt="2023-05-08T21:20:38.596" v="1947" actId="167"/>
          <ac:picMkLst>
            <pc:docMk/>
            <pc:sldMk cId="2060847742" sldId="271"/>
            <ac:picMk id="5" creationId="{BD697733-39F0-5F7A-B603-01F78D28A714}"/>
          </ac:picMkLst>
        </pc:picChg>
        <pc:picChg chg="add del mod">
          <ac:chgData name="Stuart C Wilde MBE" userId="effe1fc91cccb1d5" providerId="LiveId" clId="{8ABEFA38-92CC-5145-8E42-8A047B7E19B4}" dt="2023-05-08T21:20:27.390" v="1936" actId="478"/>
          <ac:picMkLst>
            <pc:docMk/>
            <pc:sldMk cId="2060847742" sldId="271"/>
            <ac:picMk id="6" creationId="{3D840972-4CF5-DC46-3ADF-B1D0170BD064}"/>
          </ac:picMkLst>
        </pc:picChg>
        <pc:picChg chg="del">
          <ac:chgData name="Stuart C Wilde MBE" userId="effe1fc91cccb1d5" providerId="LiveId" clId="{8ABEFA38-92CC-5145-8E42-8A047B7E19B4}" dt="2023-04-24T20:03:52.922" v="32" actId="478"/>
          <ac:picMkLst>
            <pc:docMk/>
            <pc:sldMk cId="2060847742" sldId="271"/>
            <ac:picMk id="6" creationId="{A698C0B7-D074-BBAF-1E59-E364AA59B70B}"/>
          </ac:picMkLst>
        </pc:picChg>
      </pc:sldChg>
      <pc:sldChg chg="modSp mod">
        <pc:chgData name="Stuart C Wilde MBE" userId="effe1fc91cccb1d5" providerId="LiveId" clId="{8ABEFA38-92CC-5145-8E42-8A047B7E19B4}" dt="2023-04-26T11:09:09.811" v="1040" actId="20577"/>
        <pc:sldMkLst>
          <pc:docMk/>
          <pc:sldMk cId="1923896702" sldId="275"/>
        </pc:sldMkLst>
        <pc:spChg chg="mod">
          <ac:chgData name="Stuart C Wilde MBE" userId="effe1fc91cccb1d5" providerId="LiveId" clId="{8ABEFA38-92CC-5145-8E42-8A047B7E19B4}" dt="2023-04-26T11:09:09.811" v="1040" actId="20577"/>
          <ac:spMkLst>
            <pc:docMk/>
            <pc:sldMk cId="1923896702" sldId="275"/>
            <ac:spMk id="16" creationId="{71E6EA0F-0A9C-7217-ED8F-E92872379633}"/>
          </ac:spMkLst>
        </pc:spChg>
      </pc:sldChg>
      <pc:sldChg chg="modSp mod">
        <pc:chgData name="Stuart C Wilde MBE" userId="effe1fc91cccb1d5" providerId="LiveId" clId="{8ABEFA38-92CC-5145-8E42-8A047B7E19B4}" dt="2023-04-27T12:29:02.828" v="1441" actId="20577"/>
        <pc:sldMkLst>
          <pc:docMk/>
          <pc:sldMk cId="4013975366" sldId="276"/>
        </pc:sldMkLst>
        <pc:spChg chg="mod">
          <ac:chgData name="Stuart C Wilde MBE" userId="effe1fc91cccb1d5" providerId="LiveId" clId="{8ABEFA38-92CC-5145-8E42-8A047B7E19B4}" dt="2023-04-27T12:29:02.828" v="1441" actId="20577"/>
          <ac:spMkLst>
            <pc:docMk/>
            <pc:sldMk cId="4013975366" sldId="276"/>
            <ac:spMk id="24" creationId="{99FED954-84E8-82B0-DB3E-E685F436C76B}"/>
          </ac:spMkLst>
        </pc:spChg>
        <pc:spChg chg="mod">
          <ac:chgData name="Stuart C Wilde MBE" userId="effe1fc91cccb1d5" providerId="LiveId" clId="{8ABEFA38-92CC-5145-8E42-8A047B7E19B4}" dt="2023-04-26T11:15:39.761" v="1041" actId="20577"/>
          <ac:spMkLst>
            <pc:docMk/>
            <pc:sldMk cId="4013975366" sldId="276"/>
            <ac:spMk id="28" creationId="{C0BDB1FA-9E9C-4439-646B-4E13D9EE523C}"/>
          </ac:spMkLst>
        </pc:spChg>
      </pc:sldChg>
      <pc:sldChg chg="addSp delSp modSp mod">
        <pc:chgData name="Stuart C Wilde MBE" userId="effe1fc91cccb1d5" providerId="LiveId" clId="{8ABEFA38-92CC-5145-8E42-8A047B7E19B4}" dt="2023-05-08T21:21:25.557" v="1971" actId="1037"/>
        <pc:sldMkLst>
          <pc:docMk/>
          <pc:sldMk cId="3872337077" sldId="282"/>
        </pc:sldMkLst>
        <pc:spChg chg="mod">
          <ac:chgData name="Stuart C Wilde MBE" userId="effe1fc91cccb1d5" providerId="LiveId" clId="{8ABEFA38-92CC-5145-8E42-8A047B7E19B4}" dt="2023-04-24T20:05:30.019" v="70" actId="20577"/>
          <ac:spMkLst>
            <pc:docMk/>
            <pc:sldMk cId="3872337077" sldId="282"/>
            <ac:spMk id="3" creationId="{7FBB9C2C-761A-FFB4-1F48-465B7266754B}"/>
          </ac:spMkLst>
        </pc:spChg>
        <pc:spChg chg="mod">
          <ac:chgData name="Stuart C Wilde MBE" userId="effe1fc91cccb1d5" providerId="LiveId" clId="{8ABEFA38-92CC-5145-8E42-8A047B7E19B4}" dt="2023-04-26T15:24:53.670" v="1055" actId="1035"/>
          <ac:spMkLst>
            <pc:docMk/>
            <pc:sldMk cId="3872337077" sldId="282"/>
            <ac:spMk id="36" creationId="{B0D5B488-6AAF-E985-B144-753EA7ACA53F}"/>
          </ac:spMkLst>
        </pc:spChg>
        <pc:picChg chg="add del mod">
          <ac:chgData name="Stuart C Wilde MBE" userId="effe1fc91cccb1d5" providerId="LiveId" clId="{8ABEFA38-92CC-5145-8E42-8A047B7E19B4}" dt="2023-05-08T21:21:22.696" v="1963" actId="478"/>
          <ac:picMkLst>
            <pc:docMk/>
            <pc:sldMk cId="3872337077" sldId="282"/>
            <ac:picMk id="18" creationId="{A5188207-ABEB-71D9-54A5-5C5422874C02}"/>
          </ac:picMkLst>
        </pc:picChg>
        <pc:picChg chg="del">
          <ac:chgData name="Stuart C Wilde MBE" userId="effe1fc91cccb1d5" providerId="LiveId" clId="{8ABEFA38-92CC-5145-8E42-8A047B7E19B4}" dt="2023-04-24T20:06:13.174" v="94" actId="478"/>
          <ac:picMkLst>
            <pc:docMk/>
            <pc:sldMk cId="3872337077" sldId="282"/>
            <ac:picMk id="18" creationId="{B6DC13F9-9B7F-37CF-2CBA-9AD88BDE05C8}"/>
          </ac:picMkLst>
        </pc:picChg>
        <pc:picChg chg="add mod">
          <ac:chgData name="Stuart C Wilde MBE" userId="effe1fc91cccb1d5" providerId="LiveId" clId="{8ABEFA38-92CC-5145-8E42-8A047B7E19B4}" dt="2023-05-08T21:21:25.557" v="1971" actId="1037"/>
          <ac:picMkLst>
            <pc:docMk/>
            <pc:sldMk cId="3872337077" sldId="282"/>
            <ac:picMk id="19" creationId="{65593C3C-C9BF-5E61-00E2-8B1CD0998A9D}"/>
          </ac:picMkLst>
        </pc:picChg>
        <pc:picChg chg="add del mod">
          <ac:chgData name="Stuart C Wilde MBE" userId="effe1fc91cccb1d5" providerId="LiveId" clId="{8ABEFA38-92CC-5145-8E42-8A047B7E19B4}" dt="2023-05-08T19:37:58.455" v="1629" actId="478"/>
          <ac:picMkLst>
            <pc:docMk/>
            <pc:sldMk cId="3872337077" sldId="282"/>
            <ac:picMk id="19" creationId="{DD3FCEEF-3E4F-121A-30EE-9A8DF2E32676}"/>
          </ac:picMkLst>
        </pc:picChg>
        <pc:cxnChg chg="mod">
          <ac:chgData name="Stuart C Wilde MBE" userId="effe1fc91cccb1d5" providerId="LiveId" clId="{8ABEFA38-92CC-5145-8E42-8A047B7E19B4}" dt="2023-05-08T19:37:58.455" v="1629" actId="478"/>
          <ac:cxnSpMkLst>
            <pc:docMk/>
            <pc:sldMk cId="3872337077" sldId="282"/>
            <ac:cxnSpMk id="17" creationId="{CCBB4153-55CC-D8E2-5061-0769E00AF1FD}"/>
          </ac:cxnSpMkLst>
        </pc:cxnChg>
      </pc:sldChg>
      <pc:sldChg chg="modSp add mod">
        <pc:chgData name="Stuart C Wilde MBE" userId="effe1fc91cccb1d5" providerId="LiveId" clId="{8ABEFA38-92CC-5145-8E42-8A047B7E19B4}" dt="2023-04-26T21:16:16.622" v="1408" actId="20577"/>
        <pc:sldMkLst>
          <pc:docMk/>
          <pc:sldMk cId="172241875" sldId="283"/>
        </pc:sldMkLst>
        <pc:spChg chg="mod">
          <ac:chgData name="Stuart C Wilde MBE" userId="effe1fc91cccb1d5" providerId="LiveId" clId="{8ABEFA38-92CC-5145-8E42-8A047B7E19B4}" dt="2023-04-26T21:16:16.622" v="1408" actId="20577"/>
          <ac:spMkLst>
            <pc:docMk/>
            <pc:sldMk cId="172241875" sldId="283"/>
            <ac:spMk id="35" creationId="{08DF8CEA-3158-42A7-37C2-10890CC0794E}"/>
          </ac:spMkLst>
        </pc:spChg>
      </pc:sldChg>
      <pc:sldChg chg="add">
        <pc:chgData name="Stuart C Wilde MBE" userId="effe1fc91cccb1d5" providerId="LiveId" clId="{8ABEFA38-92CC-5145-8E42-8A047B7E19B4}" dt="2023-04-12T16:34:21.835" v="10"/>
        <pc:sldMkLst>
          <pc:docMk/>
          <pc:sldMk cId="3475477439" sldId="284"/>
        </pc:sldMkLst>
      </pc:sldChg>
      <pc:sldChg chg="addSp delSp modSp mod">
        <pc:chgData name="Stuart C Wilde MBE" userId="effe1fc91cccb1d5" providerId="LiveId" clId="{8ABEFA38-92CC-5145-8E42-8A047B7E19B4}" dt="2023-05-16T14:00:59.748" v="3075" actId="5736"/>
        <pc:sldMkLst>
          <pc:docMk/>
          <pc:sldMk cId="2521993555" sldId="291"/>
        </pc:sldMkLst>
        <pc:spChg chg="mod">
          <ac:chgData name="Stuart C Wilde MBE" userId="effe1fc91cccb1d5" providerId="LiveId" clId="{8ABEFA38-92CC-5145-8E42-8A047B7E19B4}" dt="2023-05-16T14:00:59.748" v="3075" actId="5736"/>
          <ac:spMkLst>
            <pc:docMk/>
            <pc:sldMk cId="2521993555" sldId="291"/>
            <ac:spMk id="5" creationId="{4C48B27C-BB60-C069-69E2-D74DA0FCEA05}"/>
          </ac:spMkLst>
        </pc:spChg>
        <pc:spChg chg="mod">
          <ac:chgData name="Stuart C Wilde MBE" userId="effe1fc91cccb1d5" providerId="LiveId" clId="{8ABEFA38-92CC-5145-8E42-8A047B7E19B4}" dt="2023-05-16T14:00:59.748" v="3075" actId="5736"/>
          <ac:spMkLst>
            <pc:docMk/>
            <pc:sldMk cId="2521993555" sldId="291"/>
            <ac:spMk id="6" creationId="{F61C0742-9BF7-F384-F861-42A29325F6A7}"/>
          </ac:spMkLst>
        </pc:spChg>
        <pc:spChg chg="mod">
          <ac:chgData name="Stuart C Wilde MBE" userId="effe1fc91cccb1d5" providerId="LiveId" clId="{8ABEFA38-92CC-5145-8E42-8A047B7E19B4}" dt="2023-05-16T14:00:59.748" v="3075" actId="5736"/>
          <ac:spMkLst>
            <pc:docMk/>
            <pc:sldMk cId="2521993555" sldId="291"/>
            <ac:spMk id="7" creationId="{19A14D7A-6FD0-C59F-FACC-1E2091E0A981}"/>
          </ac:spMkLst>
        </pc:spChg>
        <pc:spChg chg="mod">
          <ac:chgData name="Stuart C Wilde MBE" userId="effe1fc91cccb1d5" providerId="LiveId" clId="{8ABEFA38-92CC-5145-8E42-8A047B7E19B4}" dt="2023-05-16T14:00:59.748" v="3075" actId="5736"/>
          <ac:spMkLst>
            <pc:docMk/>
            <pc:sldMk cId="2521993555" sldId="291"/>
            <ac:spMk id="19" creationId="{44EEFD8E-3433-84A8-EDD2-9380F38B536F}"/>
          </ac:spMkLst>
        </pc:spChg>
        <pc:spChg chg="mod">
          <ac:chgData name="Stuart C Wilde MBE" userId="effe1fc91cccb1d5" providerId="LiveId" clId="{8ABEFA38-92CC-5145-8E42-8A047B7E19B4}" dt="2023-05-16T14:00:59.748" v="3075" actId="5736"/>
          <ac:spMkLst>
            <pc:docMk/>
            <pc:sldMk cId="2521993555" sldId="291"/>
            <ac:spMk id="20" creationId="{523E384D-B60D-642D-466A-F3676C95B071}"/>
          </ac:spMkLst>
        </pc:spChg>
        <pc:spChg chg="mod">
          <ac:chgData name="Stuart C Wilde MBE" userId="effe1fc91cccb1d5" providerId="LiveId" clId="{8ABEFA38-92CC-5145-8E42-8A047B7E19B4}" dt="2023-05-16T14:00:59.748" v="3075" actId="5736"/>
          <ac:spMkLst>
            <pc:docMk/>
            <pc:sldMk cId="2521993555" sldId="291"/>
            <ac:spMk id="21" creationId="{F5FED702-6B64-6332-B3CF-6B61F97267E9}"/>
          </ac:spMkLst>
        </pc:spChg>
        <pc:graphicFrameChg chg="add mod modGraphic">
          <ac:chgData name="Stuart C Wilde MBE" userId="effe1fc91cccb1d5" providerId="LiveId" clId="{8ABEFA38-92CC-5145-8E42-8A047B7E19B4}" dt="2023-05-16T14:00:59.748" v="3075" actId="5736"/>
          <ac:graphicFrameMkLst>
            <pc:docMk/>
            <pc:sldMk cId="2521993555" sldId="291"/>
            <ac:graphicFrameMk id="3" creationId="{68EC8053-BD26-530D-228A-90F96086A4A6}"/>
          </ac:graphicFrameMkLst>
        </pc:graphicFrameChg>
        <pc:graphicFrameChg chg="del modGraphic">
          <ac:chgData name="Stuart C Wilde MBE" userId="effe1fc91cccb1d5" providerId="LiveId" clId="{8ABEFA38-92CC-5145-8E42-8A047B7E19B4}" dt="2023-04-24T20:14:59.948" v="224" actId="478"/>
          <ac:graphicFrameMkLst>
            <pc:docMk/>
            <pc:sldMk cId="2521993555" sldId="291"/>
            <ac:graphicFrameMk id="13" creationId="{D57CDBC7-6AF0-DA75-0677-DCAD5A5BEDF7}"/>
          </ac:graphicFrameMkLst>
        </pc:graphicFrameChg>
      </pc:sldChg>
      <pc:sldChg chg="addSp delSp modSp mod">
        <pc:chgData name="Stuart C Wilde MBE" userId="effe1fc91cccb1d5" providerId="LiveId" clId="{8ABEFA38-92CC-5145-8E42-8A047B7E19B4}" dt="2023-05-16T14:01:24.365" v="3076" actId="5736"/>
        <pc:sldMkLst>
          <pc:docMk/>
          <pc:sldMk cId="3108548141" sldId="292"/>
        </pc:sldMkLst>
        <pc:spChg chg="mod">
          <ac:chgData name="Stuart C Wilde MBE" userId="effe1fc91cccb1d5" providerId="LiveId" clId="{8ABEFA38-92CC-5145-8E42-8A047B7E19B4}" dt="2023-05-16T14:01:24.365" v="3076" actId="5736"/>
          <ac:spMkLst>
            <pc:docMk/>
            <pc:sldMk cId="3108548141" sldId="292"/>
            <ac:spMk id="5" creationId="{4C48B27C-BB60-C069-69E2-D74DA0FCEA05}"/>
          </ac:spMkLst>
        </pc:spChg>
        <pc:spChg chg="mod">
          <ac:chgData name="Stuart C Wilde MBE" userId="effe1fc91cccb1d5" providerId="LiveId" clId="{8ABEFA38-92CC-5145-8E42-8A047B7E19B4}" dt="2023-05-16T14:01:24.365" v="3076" actId="5736"/>
          <ac:spMkLst>
            <pc:docMk/>
            <pc:sldMk cId="3108548141" sldId="292"/>
            <ac:spMk id="6" creationId="{F61C0742-9BF7-F384-F861-42A29325F6A7}"/>
          </ac:spMkLst>
        </pc:spChg>
        <pc:spChg chg="mod">
          <ac:chgData name="Stuart C Wilde MBE" userId="effe1fc91cccb1d5" providerId="LiveId" clId="{8ABEFA38-92CC-5145-8E42-8A047B7E19B4}" dt="2023-05-16T14:01:24.365" v="3076" actId="5736"/>
          <ac:spMkLst>
            <pc:docMk/>
            <pc:sldMk cId="3108548141" sldId="292"/>
            <ac:spMk id="7" creationId="{19A14D7A-6FD0-C59F-FACC-1E2091E0A981}"/>
          </ac:spMkLst>
        </pc:spChg>
        <pc:spChg chg="mod">
          <ac:chgData name="Stuart C Wilde MBE" userId="effe1fc91cccb1d5" providerId="LiveId" clId="{8ABEFA38-92CC-5145-8E42-8A047B7E19B4}" dt="2023-05-16T14:01:24.365" v="3076" actId="5736"/>
          <ac:spMkLst>
            <pc:docMk/>
            <pc:sldMk cId="3108548141" sldId="292"/>
            <ac:spMk id="19" creationId="{44EEFD8E-3433-84A8-EDD2-9380F38B536F}"/>
          </ac:spMkLst>
        </pc:spChg>
        <pc:spChg chg="mod">
          <ac:chgData name="Stuart C Wilde MBE" userId="effe1fc91cccb1d5" providerId="LiveId" clId="{8ABEFA38-92CC-5145-8E42-8A047B7E19B4}" dt="2023-05-16T14:01:24.365" v="3076" actId="5736"/>
          <ac:spMkLst>
            <pc:docMk/>
            <pc:sldMk cId="3108548141" sldId="292"/>
            <ac:spMk id="20" creationId="{523E384D-B60D-642D-466A-F3676C95B071}"/>
          </ac:spMkLst>
        </pc:spChg>
        <pc:spChg chg="mod">
          <ac:chgData name="Stuart C Wilde MBE" userId="effe1fc91cccb1d5" providerId="LiveId" clId="{8ABEFA38-92CC-5145-8E42-8A047B7E19B4}" dt="2023-05-16T14:01:24.365" v="3076" actId="5736"/>
          <ac:spMkLst>
            <pc:docMk/>
            <pc:sldMk cId="3108548141" sldId="292"/>
            <ac:spMk id="21" creationId="{F5FED702-6B64-6332-B3CF-6B61F97267E9}"/>
          </ac:spMkLst>
        </pc:spChg>
        <pc:graphicFrameChg chg="del">
          <ac:chgData name="Stuart C Wilde MBE" userId="effe1fc91cccb1d5" providerId="LiveId" clId="{8ABEFA38-92CC-5145-8E42-8A047B7E19B4}" dt="2023-04-24T20:17:54.996" v="338" actId="478"/>
          <ac:graphicFrameMkLst>
            <pc:docMk/>
            <pc:sldMk cId="3108548141" sldId="292"/>
            <ac:graphicFrameMk id="3" creationId="{10087B22-4599-924C-B880-C16333C9387B}"/>
          </ac:graphicFrameMkLst>
        </pc:graphicFrameChg>
        <pc:graphicFrameChg chg="add mod modGraphic">
          <ac:chgData name="Stuart C Wilde MBE" userId="effe1fc91cccb1d5" providerId="LiveId" clId="{8ABEFA38-92CC-5145-8E42-8A047B7E19B4}" dt="2023-05-16T14:01:24.365" v="3076" actId="5736"/>
          <ac:graphicFrameMkLst>
            <pc:docMk/>
            <pc:sldMk cId="3108548141" sldId="292"/>
            <ac:graphicFrameMk id="12" creationId="{77D34C11-88B9-C6B1-CC94-229619693116}"/>
          </ac:graphicFrameMkLst>
        </pc:graphicFrameChg>
      </pc:sldChg>
      <pc:sldChg chg="modSp add mod">
        <pc:chgData name="Stuart C Wilde MBE" userId="effe1fc91cccb1d5" providerId="LiveId" clId="{8ABEFA38-92CC-5145-8E42-8A047B7E19B4}" dt="2023-05-16T14:05:07.433" v="3077" actId="5736"/>
        <pc:sldMkLst>
          <pc:docMk/>
          <pc:sldMk cId="3973677040" sldId="293"/>
        </pc:sldMkLst>
        <pc:spChg chg="mod">
          <ac:chgData name="Stuart C Wilde MBE" userId="effe1fc91cccb1d5" providerId="LiveId" clId="{8ABEFA38-92CC-5145-8E42-8A047B7E19B4}" dt="2023-05-16T14:05:07.433" v="3077" actId="5736"/>
          <ac:spMkLst>
            <pc:docMk/>
            <pc:sldMk cId="3973677040" sldId="293"/>
            <ac:spMk id="5" creationId="{4C48B27C-BB60-C069-69E2-D74DA0FCEA05}"/>
          </ac:spMkLst>
        </pc:spChg>
        <pc:spChg chg="mod">
          <ac:chgData name="Stuart C Wilde MBE" userId="effe1fc91cccb1d5" providerId="LiveId" clId="{8ABEFA38-92CC-5145-8E42-8A047B7E19B4}" dt="2023-05-16T14:05:07.433" v="3077" actId="5736"/>
          <ac:spMkLst>
            <pc:docMk/>
            <pc:sldMk cId="3973677040" sldId="293"/>
            <ac:spMk id="6" creationId="{F61C0742-9BF7-F384-F861-42A29325F6A7}"/>
          </ac:spMkLst>
        </pc:spChg>
        <pc:spChg chg="mod">
          <ac:chgData name="Stuart C Wilde MBE" userId="effe1fc91cccb1d5" providerId="LiveId" clId="{8ABEFA38-92CC-5145-8E42-8A047B7E19B4}" dt="2023-05-16T14:05:07.433" v="3077" actId="5736"/>
          <ac:spMkLst>
            <pc:docMk/>
            <pc:sldMk cId="3973677040" sldId="293"/>
            <ac:spMk id="7" creationId="{19A14D7A-6FD0-C59F-FACC-1E2091E0A981}"/>
          </ac:spMkLst>
        </pc:spChg>
        <pc:spChg chg="mod">
          <ac:chgData name="Stuart C Wilde MBE" userId="effe1fc91cccb1d5" providerId="LiveId" clId="{8ABEFA38-92CC-5145-8E42-8A047B7E19B4}" dt="2023-05-16T14:05:07.433" v="3077" actId="5736"/>
          <ac:spMkLst>
            <pc:docMk/>
            <pc:sldMk cId="3973677040" sldId="293"/>
            <ac:spMk id="19" creationId="{44EEFD8E-3433-84A8-EDD2-9380F38B536F}"/>
          </ac:spMkLst>
        </pc:spChg>
        <pc:spChg chg="mod">
          <ac:chgData name="Stuart C Wilde MBE" userId="effe1fc91cccb1d5" providerId="LiveId" clId="{8ABEFA38-92CC-5145-8E42-8A047B7E19B4}" dt="2023-05-16T14:05:07.433" v="3077" actId="5736"/>
          <ac:spMkLst>
            <pc:docMk/>
            <pc:sldMk cId="3973677040" sldId="293"/>
            <ac:spMk id="20" creationId="{523E384D-B60D-642D-466A-F3676C95B071}"/>
          </ac:spMkLst>
        </pc:spChg>
        <pc:spChg chg="mod">
          <ac:chgData name="Stuart C Wilde MBE" userId="effe1fc91cccb1d5" providerId="LiveId" clId="{8ABEFA38-92CC-5145-8E42-8A047B7E19B4}" dt="2023-05-16T14:05:07.433" v="3077" actId="5736"/>
          <ac:spMkLst>
            <pc:docMk/>
            <pc:sldMk cId="3973677040" sldId="293"/>
            <ac:spMk id="21" creationId="{F5FED702-6B64-6332-B3CF-6B61F97267E9}"/>
          </ac:spMkLst>
        </pc:spChg>
        <pc:graphicFrameChg chg="mod modGraphic">
          <ac:chgData name="Stuart C Wilde MBE" userId="effe1fc91cccb1d5" providerId="LiveId" clId="{8ABEFA38-92CC-5145-8E42-8A047B7E19B4}" dt="2023-05-16T14:05:07.433" v="3077" actId="5736"/>
          <ac:graphicFrameMkLst>
            <pc:docMk/>
            <pc:sldMk cId="3973677040" sldId="293"/>
            <ac:graphicFrameMk id="12" creationId="{9D34D002-1760-BDE7-7D34-D3FED3DFE613}"/>
          </ac:graphicFrameMkLst>
        </pc:graphicFrameChg>
      </pc:sldChg>
      <pc:sldChg chg="addSp delSp modSp add mod">
        <pc:chgData name="Stuart C Wilde MBE" userId="effe1fc91cccb1d5" providerId="LiveId" clId="{8ABEFA38-92CC-5145-8E42-8A047B7E19B4}" dt="2023-05-16T14:05:28.599" v="3078" actId="5736"/>
        <pc:sldMkLst>
          <pc:docMk/>
          <pc:sldMk cId="3441441052" sldId="294"/>
        </pc:sldMkLst>
        <pc:spChg chg="mod">
          <ac:chgData name="Stuart C Wilde MBE" userId="effe1fc91cccb1d5" providerId="LiveId" clId="{8ABEFA38-92CC-5145-8E42-8A047B7E19B4}" dt="2023-05-16T14:05:28.599" v="3078" actId="5736"/>
          <ac:spMkLst>
            <pc:docMk/>
            <pc:sldMk cId="3441441052" sldId="294"/>
            <ac:spMk id="5" creationId="{4C48B27C-BB60-C069-69E2-D74DA0FCEA05}"/>
          </ac:spMkLst>
        </pc:spChg>
        <pc:spChg chg="mod">
          <ac:chgData name="Stuart C Wilde MBE" userId="effe1fc91cccb1d5" providerId="LiveId" clId="{8ABEFA38-92CC-5145-8E42-8A047B7E19B4}" dt="2023-05-16T14:05:28.599" v="3078" actId="5736"/>
          <ac:spMkLst>
            <pc:docMk/>
            <pc:sldMk cId="3441441052" sldId="294"/>
            <ac:spMk id="6" creationId="{F61C0742-9BF7-F384-F861-42A29325F6A7}"/>
          </ac:spMkLst>
        </pc:spChg>
        <pc:spChg chg="mod">
          <ac:chgData name="Stuart C Wilde MBE" userId="effe1fc91cccb1d5" providerId="LiveId" clId="{8ABEFA38-92CC-5145-8E42-8A047B7E19B4}" dt="2023-05-16T14:05:28.599" v="3078" actId="5736"/>
          <ac:spMkLst>
            <pc:docMk/>
            <pc:sldMk cId="3441441052" sldId="294"/>
            <ac:spMk id="7" creationId="{19A14D7A-6FD0-C59F-FACC-1E2091E0A981}"/>
          </ac:spMkLst>
        </pc:spChg>
        <pc:spChg chg="mod">
          <ac:chgData name="Stuart C Wilde MBE" userId="effe1fc91cccb1d5" providerId="LiveId" clId="{8ABEFA38-92CC-5145-8E42-8A047B7E19B4}" dt="2023-05-16T14:05:28.599" v="3078" actId="5736"/>
          <ac:spMkLst>
            <pc:docMk/>
            <pc:sldMk cId="3441441052" sldId="294"/>
            <ac:spMk id="19" creationId="{44EEFD8E-3433-84A8-EDD2-9380F38B536F}"/>
          </ac:spMkLst>
        </pc:spChg>
        <pc:spChg chg="mod">
          <ac:chgData name="Stuart C Wilde MBE" userId="effe1fc91cccb1d5" providerId="LiveId" clId="{8ABEFA38-92CC-5145-8E42-8A047B7E19B4}" dt="2023-05-16T14:05:28.599" v="3078" actId="5736"/>
          <ac:spMkLst>
            <pc:docMk/>
            <pc:sldMk cId="3441441052" sldId="294"/>
            <ac:spMk id="20" creationId="{523E384D-B60D-642D-466A-F3676C95B071}"/>
          </ac:spMkLst>
        </pc:spChg>
        <pc:spChg chg="mod">
          <ac:chgData name="Stuart C Wilde MBE" userId="effe1fc91cccb1d5" providerId="LiveId" clId="{8ABEFA38-92CC-5145-8E42-8A047B7E19B4}" dt="2023-05-16T14:05:28.599" v="3078" actId="5736"/>
          <ac:spMkLst>
            <pc:docMk/>
            <pc:sldMk cId="3441441052" sldId="294"/>
            <ac:spMk id="21" creationId="{F5FED702-6B64-6332-B3CF-6B61F97267E9}"/>
          </ac:spMkLst>
        </pc:spChg>
        <pc:graphicFrameChg chg="add mod modGraphic">
          <ac:chgData name="Stuart C Wilde MBE" userId="effe1fc91cccb1d5" providerId="LiveId" clId="{8ABEFA38-92CC-5145-8E42-8A047B7E19B4}" dt="2023-05-16T14:05:28.599" v="3078" actId="5736"/>
          <ac:graphicFrameMkLst>
            <pc:docMk/>
            <pc:sldMk cId="3441441052" sldId="294"/>
            <ac:graphicFrameMk id="3" creationId="{7A986970-328D-434F-C493-5C35C45B51B0}"/>
          </ac:graphicFrameMkLst>
        </pc:graphicFrameChg>
        <pc:graphicFrameChg chg="del">
          <ac:chgData name="Stuart C Wilde MBE" userId="effe1fc91cccb1d5" providerId="LiveId" clId="{8ABEFA38-92CC-5145-8E42-8A047B7E19B4}" dt="2023-04-24T20:22:00.075" v="475" actId="478"/>
          <ac:graphicFrameMkLst>
            <pc:docMk/>
            <pc:sldMk cId="3441441052" sldId="294"/>
            <ac:graphicFrameMk id="13" creationId="{A36DE9D8-CFB1-0AED-FCA3-7E1E7C79267C}"/>
          </ac:graphicFrameMkLst>
        </pc:graphicFrameChg>
      </pc:sldChg>
      <pc:sldChg chg="modSp add mod">
        <pc:chgData name="Stuart C Wilde MBE" userId="effe1fc91cccb1d5" providerId="LiveId" clId="{8ABEFA38-92CC-5145-8E42-8A047B7E19B4}" dt="2023-05-16T14:05:49.149" v="3079" actId="5736"/>
        <pc:sldMkLst>
          <pc:docMk/>
          <pc:sldMk cId="1598427982" sldId="295"/>
        </pc:sldMkLst>
        <pc:spChg chg="mod">
          <ac:chgData name="Stuart C Wilde MBE" userId="effe1fc91cccb1d5" providerId="LiveId" clId="{8ABEFA38-92CC-5145-8E42-8A047B7E19B4}" dt="2023-05-16T14:05:49.149" v="3079" actId="5736"/>
          <ac:spMkLst>
            <pc:docMk/>
            <pc:sldMk cId="1598427982" sldId="295"/>
            <ac:spMk id="5" creationId="{4C48B27C-BB60-C069-69E2-D74DA0FCEA05}"/>
          </ac:spMkLst>
        </pc:spChg>
        <pc:spChg chg="mod">
          <ac:chgData name="Stuart C Wilde MBE" userId="effe1fc91cccb1d5" providerId="LiveId" clId="{8ABEFA38-92CC-5145-8E42-8A047B7E19B4}" dt="2023-05-16T14:05:49.149" v="3079" actId="5736"/>
          <ac:spMkLst>
            <pc:docMk/>
            <pc:sldMk cId="1598427982" sldId="295"/>
            <ac:spMk id="6" creationId="{F61C0742-9BF7-F384-F861-42A29325F6A7}"/>
          </ac:spMkLst>
        </pc:spChg>
        <pc:spChg chg="mod">
          <ac:chgData name="Stuart C Wilde MBE" userId="effe1fc91cccb1d5" providerId="LiveId" clId="{8ABEFA38-92CC-5145-8E42-8A047B7E19B4}" dt="2023-05-16T14:05:49.149" v="3079" actId="5736"/>
          <ac:spMkLst>
            <pc:docMk/>
            <pc:sldMk cId="1598427982" sldId="295"/>
            <ac:spMk id="7" creationId="{19A14D7A-6FD0-C59F-FACC-1E2091E0A981}"/>
          </ac:spMkLst>
        </pc:spChg>
        <pc:spChg chg="mod">
          <ac:chgData name="Stuart C Wilde MBE" userId="effe1fc91cccb1d5" providerId="LiveId" clId="{8ABEFA38-92CC-5145-8E42-8A047B7E19B4}" dt="2023-05-16T14:05:49.149" v="3079" actId="5736"/>
          <ac:spMkLst>
            <pc:docMk/>
            <pc:sldMk cId="1598427982" sldId="295"/>
            <ac:spMk id="19" creationId="{44EEFD8E-3433-84A8-EDD2-9380F38B536F}"/>
          </ac:spMkLst>
        </pc:spChg>
        <pc:spChg chg="mod">
          <ac:chgData name="Stuart C Wilde MBE" userId="effe1fc91cccb1d5" providerId="LiveId" clId="{8ABEFA38-92CC-5145-8E42-8A047B7E19B4}" dt="2023-05-16T14:05:49.149" v="3079" actId="5736"/>
          <ac:spMkLst>
            <pc:docMk/>
            <pc:sldMk cId="1598427982" sldId="295"/>
            <ac:spMk id="20" creationId="{523E384D-B60D-642D-466A-F3676C95B071}"/>
          </ac:spMkLst>
        </pc:spChg>
        <pc:spChg chg="mod">
          <ac:chgData name="Stuart C Wilde MBE" userId="effe1fc91cccb1d5" providerId="LiveId" clId="{8ABEFA38-92CC-5145-8E42-8A047B7E19B4}" dt="2023-05-16T14:05:49.149" v="3079" actId="5736"/>
          <ac:spMkLst>
            <pc:docMk/>
            <pc:sldMk cId="1598427982" sldId="295"/>
            <ac:spMk id="21" creationId="{F5FED702-6B64-6332-B3CF-6B61F97267E9}"/>
          </ac:spMkLst>
        </pc:spChg>
        <pc:graphicFrameChg chg="mod modGraphic">
          <ac:chgData name="Stuart C Wilde MBE" userId="effe1fc91cccb1d5" providerId="LiveId" clId="{8ABEFA38-92CC-5145-8E42-8A047B7E19B4}" dt="2023-05-16T14:05:49.149" v="3079" actId="5736"/>
          <ac:graphicFrameMkLst>
            <pc:docMk/>
            <pc:sldMk cId="1598427982" sldId="295"/>
            <ac:graphicFrameMk id="3" creationId="{EF49BE79-618B-7E8A-7E50-DF6CFAD747FB}"/>
          </ac:graphicFrameMkLst>
        </pc:graphicFrameChg>
      </pc:sldChg>
      <pc:sldChg chg="modSp add mod">
        <pc:chgData name="Stuart C Wilde MBE" userId="effe1fc91cccb1d5" providerId="LiveId" clId="{8ABEFA38-92CC-5145-8E42-8A047B7E19B4}" dt="2023-05-16T14:06:09.793" v="3080" actId="5736"/>
        <pc:sldMkLst>
          <pc:docMk/>
          <pc:sldMk cId="2336736217" sldId="296"/>
        </pc:sldMkLst>
        <pc:spChg chg="mod">
          <ac:chgData name="Stuart C Wilde MBE" userId="effe1fc91cccb1d5" providerId="LiveId" clId="{8ABEFA38-92CC-5145-8E42-8A047B7E19B4}" dt="2023-05-16T14:06:09.793" v="3080" actId="5736"/>
          <ac:spMkLst>
            <pc:docMk/>
            <pc:sldMk cId="2336736217" sldId="296"/>
            <ac:spMk id="18" creationId="{F50D9353-FE39-5AF0-DBB8-81D36A88A714}"/>
          </ac:spMkLst>
        </pc:spChg>
        <pc:spChg chg="mod">
          <ac:chgData name="Stuart C Wilde MBE" userId="effe1fc91cccb1d5" providerId="LiveId" clId="{8ABEFA38-92CC-5145-8E42-8A047B7E19B4}" dt="2023-05-16T14:06:09.793" v="3080" actId="5736"/>
          <ac:spMkLst>
            <pc:docMk/>
            <pc:sldMk cId="2336736217" sldId="296"/>
            <ac:spMk id="19" creationId="{44EEFD8E-3433-84A8-EDD2-9380F38B536F}"/>
          </ac:spMkLst>
        </pc:spChg>
        <pc:spChg chg="mod">
          <ac:chgData name="Stuart C Wilde MBE" userId="effe1fc91cccb1d5" providerId="LiveId" clId="{8ABEFA38-92CC-5145-8E42-8A047B7E19B4}" dt="2023-05-16T14:06:09.793" v="3080" actId="5736"/>
          <ac:spMkLst>
            <pc:docMk/>
            <pc:sldMk cId="2336736217" sldId="296"/>
            <ac:spMk id="20" creationId="{523E384D-B60D-642D-466A-F3676C95B071}"/>
          </ac:spMkLst>
        </pc:spChg>
        <pc:spChg chg="mod">
          <ac:chgData name="Stuart C Wilde MBE" userId="effe1fc91cccb1d5" providerId="LiveId" clId="{8ABEFA38-92CC-5145-8E42-8A047B7E19B4}" dt="2023-05-16T14:06:09.793" v="3080" actId="5736"/>
          <ac:spMkLst>
            <pc:docMk/>
            <pc:sldMk cId="2336736217" sldId="296"/>
            <ac:spMk id="21" creationId="{F5FED702-6B64-6332-B3CF-6B61F97267E9}"/>
          </ac:spMkLst>
        </pc:spChg>
        <pc:spChg chg="mod">
          <ac:chgData name="Stuart C Wilde MBE" userId="effe1fc91cccb1d5" providerId="LiveId" clId="{8ABEFA38-92CC-5145-8E42-8A047B7E19B4}" dt="2023-05-16T14:06:09.793" v="3080" actId="5736"/>
          <ac:spMkLst>
            <pc:docMk/>
            <pc:sldMk cId="2336736217" sldId="296"/>
            <ac:spMk id="22" creationId="{8A66C8B8-B293-799D-CC43-520304772945}"/>
          </ac:spMkLst>
        </pc:spChg>
        <pc:spChg chg="mod">
          <ac:chgData name="Stuart C Wilde MBE" userId="effe1fc91cccb1d5" providerId="LiveId" clId="{8ABEFA38-92CC-5145-8E42-8A047B7E19B4}" dt="2023-05-16T14:06:09.793" v="3080" actId="5736"/>
          <ac:spMkLst>
            <pc:docMk/>
            <pc:sldMk cId="2336736217" sldId="296"/>
            <ac:spMk id="23" creationId="{E7A1A373-51D5-EF2E-78AA-1AC3F1BDC716}"/>
          </ac:spMkLst>
        </pc:spChg>
        <pc:graphicFrameChg chg="mod modGraphic">
          <ac:chgData name="Stuart C Wilde MBE" userId="effe1fc91cccb1d5" providerId="LiveId" clId="{8ABEFA38-92CC-5145-8E42-8A047B7E19B4}" dt="2023-05-16T14:06:09.793" v="3080" actId="5736"/>
          <ac:graphicFrameMkLst>
            <pc:docMk/>
            <pc:sldMk cId="2336736217" sldId="296"/>
            <ac:graphicFrameMk id="3" creationId="{8A3D6F93-C070-91A0-4F29-6542044E7996}"/>
          </ac:graphicFrameMkLst>
        </pc:graphicFrameChg>
      </pc:sldChg>
      <pc:sldChg chg="add">
        <pc:chgData name="Stuart C Wilde MBE" userId="effe1fc91cccb1d5" providerId="LiveId" clId="{8ABEFA38-92CC-5145-8E42-8A047B7E19B4}" dt="2023-04-12T16:30:11.176" v="0"/>
        <pc:sldMkLst>
          <pc:docMk/>
          <pc:sldMk cId="915832190" sldId="297"/>
        </pc:sldMkLst>
      </pc:sldChg>
      <pc:sldChg chg="add">
        <pc:chgData name="Stuart C Wilde MBE" userId="effe1fc91cccb1d5" providerId="LiveId" clId="{8ABEFA38-92CC-5145-8E42-8A047B7E19B4}" dt="2023-04-12T16:32:27.076" v="5"/>
        <pc:sldMkLst>
          <pc:docMk/>
          <pc:sldMk cId="2413103312" sldId="298"/>
        </pc:sldMkLst>
      </pc:sldChg>
      <pc:sldChg chg="add">
        <pc:chgData name="Stuart C Wilde MBE" userId="effe1fc91cccb1d5" providerId="LiveId" clId="{8ABEFA38-92CC-5145-8E42-8A047B7E19B4}" dt="2023-04-12T16:32:27.076" v="5"/>
        <pc:sldMkLst>
          <pc:docMk/>
          <pc:sldMk cId="2987344521" sldId="299"/>
        </pc:sldMkLst>
      </pc:sldChg>
      <pc:sldChg chg="modSp mod">
        <pc:chgData name="Stuart C Wilde MBE" userId="effe1fc91cccb1d5" providerId="LiveId" clId="{8ABEFA38-92CC-5145-8E42-8A047B7E19B4}" dt="2023-04-27T12:32:54.966" v="1464" actId="20577"/>
        <pc:sldMkLst>
          <pc:docMk/>
          <pc:sldMk cId="3734431069" sldId="301"/>
        </pc:sldMkLst>
        <pc:spChg chg="mod">
          <ac:chgData name="Stuart C Wilde MBE" userId="effe1fc91cccb1d5" providerId="LiveId" clId="{8ABEFA38-92CC-5145-8E42-8A047B7E19B4}" dt="2023-04-26T13:09:42.615" v="1044" actId="313"/>
          <ac:spMkLst>
            <pc:docMk/>
            <pc:sldMk cId="3734431069" sldId="301"/>
            <ac:spMk id="2" creationId="{A28C8398-0CB6-FAB8-F7C8-5088C806E212}"/>
          </ac:spMkLst>
        </pc:spChg>
        <pc:spChg chg="mod">
          <ac:chgData name="Stuart C Wilde MBE" userId="effe1fc91cccb1d5" providerId="LiveId" clId="{8ABEFA38-92CC-5145-8E42-8A047B7E19B4}" dt="2023-04-27T12:25:22.920" v="1417" actId="20577"/>
          <ac:spMkLst>
            <pc:docMk/>
            <pc:sldMk cId="3734431069" sldId="301"/>
            <ac:spMk id="33" creationId="{37D0DED9-C1DC-494B-B5AB-A1B78712CB8C}"/>
          </ac:spMkLst>
        </pc:spChg>
        <pc:spChg chg="mod">
          <ac:chgData name="Stuart C Wilde MBE" userId="effe1fc91cccb1d5" providerId="LiveId" clId="{8ABEFA38-92CC-5145-8E42-8A047B7E19B4}" dt="2023-04-27T12:32:54.966" v="1464" actId="20577"/>
          <ac:spMkLst>
            <pc:docMk/>
            <pc:sldMk cId="3734431069" sldId="301"/>
            <ac:spMk id="40" creationId="{A52E12C5-AB56-B09B-F6F6-6D214D91C5AF}"/>
          </ac:spMkLst>
        </pc:spChg>
      </pc:sldChg>
      <pc:sldChg chg="add">
        <pc:chgData name="Stuart C Wilde MBE" userId="effe1fc91cccb1d5" providerId="LiveId" clId="{8ABEFA38-92CC-5145-8E42-8A047B7E19B4}" dt="2023-04-12T16:30:11.176" v="0"/>
        <pc:sldMkLst>
          <pc:docMk/>
          <pc:sldMk cId="1031141335" sldId="302"/>
        </pc:sldMkLst>
      </pc:sldChg>
      <pc:sldChg chg="add">
        <pc:chgData name="Stuart C Wilde MBE" userId="effe1fc91cccb1d5" providerId="LiveId" clId="{8ABEFA38-92CC-5145-8E42-8A047B7E19B4}" dt="2023-04-12T16:30:11.176" v="0"/>
        <pc:sldMkLst>
          <pc:docMk/>
          <pc:sldMk cId="1616907429" sldId="303"/>
        </pc:sldMkLst>
      </pc:sldChg>
      <pc:sldChg chg="add">
        <pc:chgData name="Stuart C Wilde MBE" userId="effe1fc91cccb1d5" providerId="LiveId" clId="{8ABEFA38-92CC-5145-8E42-8A047B7E19B4}" dt="2023-04-12T16:32:27.076" v="5"/>
        <pc:sldMkLst>
          <pc:docMk/>
          <pc:sldMk cId="1213944555" sldId="304"/>
        </pc:sldMkLst>
      </pc:sldChg>
      <pc:sldChg chg="add">
        <pc:chgData name="Stuart C Wilde MBE" userId="effe1fc91cccb1d5" providerId="LiveId" clId="{8ABEFA38-92CC-5145-8E42-8A047B7E19B4}" dt="2023-04-12T16:30:41.678" v="1"/>
        <pc:sldMkLst>
          <pc:docMk/>
          <pc:sldMk cId="1715259287" sldId="305"/>
        </pc:sldMkLst>
      </pc:sldChg>
      <pc:sldChg chg="add">
        <pc:chgData name="Stuart C Wilde MBE" userId="effe1fc91cccb1d5" providerId="LiveId" clId="{8ABEFA38-92CC-5145-8E42-8A047B7E19B4}" dt="2023-04-12T16:31:12.277" v="2"/>
        <pc:sldMkLst>
          <pc:docMk/>
          <pc:sldMk cId="1197880752" sldId="306"/>
        </pc:sldMkLst>
      </pc:sldChg>
      <pc:sldChg chg="add">
        <pc:chgData name="Stuart C Wilde MBE" userId="effe1fc91cccb1d5" providerId="LiveId" clId="{8ABEFA38-92CC-5145-8E42-8A047B7E19B4}" dt="2023-04-12T16:31:12.277" v="2"/>
        <pc:sldMkLst>
          <pc:docMk/>
          <pc:sldMk cId="4012370711" sldId="307"/>
        </pc:sldMkLst>
      </pc:sldChg>
      <pc:sldChg chg="add">
        <pc:chgData name="Stuart C Wilde MBE" userId="effe1fc91cccb1d5" providerId="LiveId" clId="{8ABEFA38-92CC-5145-8E42-8A047B7E19B4}" dt="2023-04-12T16:31:12.277" v="2"/>
        <pc:sldMkLst>
          <pc:docMk/>
          <pc:sldMk cId="2673594120" sldId="308"/>
        </pc:sldMkLst>
      </pc:sldChg>
      <pc:sldChg chg="add">
        <pc:chgData name="Stuart C Wilde MBE" userId="effe1fc91cccb1d5" providerId="LiveId" clId="{8ABEFA38-92CC-5145-8E42-8A047B7E19B4}" dt="2023-04-12T16:31:12.277" v="2"/>
        <pc:sldMkLst>
          <pc:docMk/>
          <pc:sldMk cId="284493859" sldId="309"/>
        </pc:sldMkLst>
      </pc:sldChg>
      <pc:sldChg chg="add">
        <pc:chgData name="Stuart C Wilde MBE" userId="effe1fc91cccb1d5" providerId="LiveId" clId="{8ABEFA38-92CC-5145-8E42-8A047B7E19B4}" dt="2023-04-12T16:31:12.277" v="2"/>
        <pc:sldMkLst>
          <pc:docMk/>
          <pc:sldMk cId="436998856" sldId="310"/>
        </pc:sldMkLst>
      </pc:sldChg>
      <pc:sldChg chg="modSp add mod">
        <pc:chgData name="Stuart C Wilde MBE" userId="effe1fc91cccb1d5" providerId="LiveId" clId="{8ABEFA38-92CC-5145-8E42-8A047B7E19B4}" dt="2023-04-26T19:11:07.122" v="1086" actId="20577"/>
        <pc:sldMkLst>
          <pc:docMk/>
          <pc:sldMk cId="752129212" sldId="311"/>
        </pc:sldMkLst>
        <pc:spChg chg="mod">
          <ac:chgData name="Stuart C Wilde MBE" userId="effe1fc91cccb1d5" providerId="LiveId" clId="{8ABEFA38-92CC-5145-8E42-8A047B7E19B4}" dt="2023-04-26T19:11:07.122" v="1086" actId="20577"/>
          <ac:spMkLst>
            <pc:docMk/>
            <pc:sldMk cId="752129212" sldId="311"/>
            <ac:spMk id="6" creationId="{067641E6-0FF8-1142-553C-19C235E7274A}"/>
          </ac:spMkLst>
        </pc:spChg>
      </pc:sldChg>
      <pc:sldChg chg="add">
        <pc:chgData name="Stuart C Wilde MBE" userId="effe1fc91cccb1d5" providerId="LiveId" clId="{8ABEFA38-92CC-5145-8E42-8A047B7E19B4}" dt="2023-04-12T16:30:41.678" v="1"/>
        <pc:sldMkLst>
          <pc:docMk/>
          <pc:sldMk cId="1773157961" sldId="312"/>
        </pc:sldMkLst>
      </pc:sldChg>
      <pc:sldChg chg="modSp add mod">
        <pc:chgData name="Stuart C Wilde MBE" userId="effe1fc91cccb1d5" providerId="LiveId" clId="{8ABEFA38-92CC-5145-8E42-8A047B7E19B4}" dt="2023-04-26T19:06:23.011" v="1069" actId="20577"/>
        <pc:sldMkLst>
          <pc:docMk/>
          <pc:sldMk cId="2869416868" sldId="313"/>
        </pc:sldMkLst>
        <pc:spChg chg="mod">
          <ac:chgData name="Stuart C Wilde MBE" userId="effe1fc91cccb1d5" providerId="LiveId" clId="{8ABEFA38-92CC-5145-8E42-8A047B7E19B4}" dt="2023-04-26T19:06:23.011" v="1069" actId="20577"/>
          <ac:spMkLst>
            <pc:docMk/>
            <pc:sldMk cId="2869416868" sldId="313"/>
            <ac:spMk id="5" creationId="{B87297E9-27EB-6AF0-8C97-F4E8A6D16968}"/>
          </ac:spMkLst>
        </pc:spChg>
      </pc:sldChg>
      <pc:sldChg chg="add">
        <pc:chgData name="Stuart C Wilde MBE" userId="effe1fc91cccb1d5" providerId="LiveId" clId="{8ABEFA38-92CC-5145-8E42-8A047B7E19B4}" dt="2023-04-12T16:30:41.678" v="1"/>
        <pc:sldMkLst>
          <pc:docMk/>
          <pc:sldMk cId="4203340563" sldId="314"/>
        </pc:sldMkLst>
      </pc:sldChg>
      <pc:sldChg chg="add">
        <pc:chgData name="Stuart C Wilde MBE" userId="effe1fc91cccb1d5" providerId="LiveId" clId="{8ABEFA38-92CC-5145-8E42-8A047B7E19B4}" dt="2023-04-12T16:30:41.678" v="1"/>
        <pc:sldMkLst>
          <pc:docMk/>
          <pc:sldMk cId="3282555369" sldId="316"/>
        </pc:sldMkLst>
      </pc:sldChg>
      <pc:sldChg chg="add">
        <pc:chgData name="Stuart C Wilde MBE" userId="effe1fc91cccb1d5" providerId="LiveId" clId="{8ABEFA38-92CC-5145-8E42-8A047B7E19B4}" dt="2023-04-12T16:30:41.678" v="1"/>
        <pc:sldMkLst>
          <pc:docMk/>
          <pc:sldMk cId="3827760274" sldId="317"/>
        </pc:sldMkLst>
      </pc:sldChg>
      <pc:sldChg chg="modSp add mod">
        <pc:chgData name="Stuart C Wilde MBE" userId="effe1fc91cccb1d5" providerId="LiveId" clId="{8ABEFA38-92CC-5145-8E42-8A047B7E19B4}" dt="2023-04-26T19:08:33.854" v="1084" actId="20577"/>
        <pc:sldMkLst>
          <pc:docMk/>
          <pc:sldMk cId="3237196407" sldId="319"/>
        </pc:sldMkLst>
        <pc:spChg chg="mod">
          <ac:chgData name="Stuart C Wilde MBE" userId="effe1fc91cccb1d5" providerId="LiveId" clId="{8ABEFA38-92CC-5145-8E42-8A047B7E19B4}" dt="2023-04-26T19:08:33.854" v="1084" actId="20577"/>
          <ac:spMkLst>
            <pc:docMk/>
            <pc:sldMk cId="3237196407" sldId="319"/>
            <ac:spMk id="16" creationId="{12FEFB77-A0A1-4484-1DD9-AE70CB94239B}"/>
          </ac:spMkLst>
        </pc:spChg>
      </pc:sldChg>
      <pc:sldChg chg="modSp add mod">
        <pc:chgData name="Stuart C Wilde MBE" userId="effe1fc91cccb1d5" providerId="LiveId" clId="{8ABEFA38-92CC-5145-8E42-8A047B7E19B4}" dt="2023-04-26T19:07:13.524" v="1071" actId="20577"/>
        <pc:sldMkLst>
          <pc:docMk/>
          <pc:sldMk cId="3599701029" sldId="320"/>
        </pc:sldMkLst>
        <pc:spChg chg="mod">
          <ac:chgData name="Stuart C Wilde MBE" userId="effe1fc91cccb1d5" providerId="LiveId" clId="{8ABEFA38-92CC-5145-8E42-8A047B7E19B4}" dt="2023-04-26T19:07:13.524" v="1071" actId="20577"/>
          <ac:spMkLst>
            <pc:docMk/>
            <pc:sldMk cId="3599701029" sldId="320"/>
            <ac:spMk id="19" creationId="{13C4B059-49ED-9C5D-1586-13D378C0DA92}"/>
          </ac:spMkLst>
        </pc:spChg>
      </pc:sldChg>
      <pc:sldChg chg="add">
        <pc:chgData name="Stuart C Wilde MBE" userId="effe1fc91cccb1d5" providerId="LiveId" clId="{8ABEFA38-92CC-5145-8E42-8A047B7E19B4}" dt="2023-04-12T16:30:41.678" v="1"/>
        <pc:sldMkLst>
          <pc:docMk/>
          <pc:sldMk cId="2537090292" sldId="323"/>
        </pc:sldMkLst>
      </pc:sldChg>
      <pc:sldChg chg="add">
        <pc:chgData name="Stuart C Wilde MBE" userId="effe1fc91cccb1d5" providerId="LiveId" clId="{8ABEFA38-92CC-5145-8E42-8A047B7E19B4}" dt="2023-04-12T16:30:41.678" v="1"/>
        <pc:sldMkLst>
          <pc:docMk/>
          <pc:sldMk cId="2118153139" sldId="324"/>
        </pc:sldMkLst>
      </pc:sldChg>
      <pc:sldChg chg="add">
        <pc:chgData name="Stuart C Wilde MBE" userId="effe1fc91cccb1d5" providerId="LiveId" clId="{8ABEFA38-92CC-5145-8E42-8A047B7E19B4}" dt="2023-04-12T16:30:41.678" v="1"/>
        <pc:sldMkLst>
          <pc:docMk/>
          <pc:sldMk cId="2415690415" sldId="325"/>
        </pc:sldMkLst>
      </pc:sldChg>
      <pc:sldChg chg="add">
        <pc:chgData name="Stuart C Wilde MBE" userId="effe1fc91cccb1d5" providerId="LiveId" clId="{8ABEFA38-92CC-5145-8E42-8A047B7E19B4}" dt="2023-04-12T16:30:11.176" v="0"/>
        <pc:sldMkLst>
          <pc:docMk/>
          <pc:sldMk cId="2547039009" sldId="326"/>
        </pc:sldMkLst>
      </pc:sldChg>
      <pc:sldChg chg="add">
        <pc:chgData name="Stuart C Wilde MBE" userId="effe1fc91cccb1d5" providerId="LiveId" clId="{8ABEFA38-92CC-5145-8E42-8A047B7E19B4}" dt="2023-04-12T16:30:11.176" v="0"/>
        <pc:sldMkLst>
          <pc:docMk/>
          <pc:sldMk cId="3323068216" sldId="327"/>
        </pc:sldMkLst>
      </pc:sldChg>
      <pc:sldChg chg="add">
        <pc:chgData name="Stuart C Wilde MBE" userId="effe1fc91cccb1d5" providerId="LiveId" clId="{8ABEFA38-92CC-5145-8E42-8A047B7E19B4}" dt="2023-04-12T16:30:11.176" v="0"/>
        <pc:sldMkLst>
          <pc:docMk/>
          <pc:sldMk cId="2735931578" sldId="328"/>
        </pc:sldMkLst>
      </pc:sldChg>
      <pc:sldChg chg="modSp add mod">
        <pc:chgData name="Stuart C Wilde MBE" userId="effe1fc91cccb1d5" providerId="LiveId" clId="{8ABEFA38-92CC-5145-8E42-8A047B7E19B4}" dt="2023-04-26T19:15:02.818" v="1089" actId="20577"/>
        <pc:sldMkLst>
          <pc:docMk/>
          <pc:sldMk cId="863720434" sldId="329"/>
        </pc:sldMkLst>
        <pc:spChg chg="mod">
          <ac:chgData name="Stuart C Wilde MBE" userId="effe1fc91cccb1d5" providerId="LiveId" clId="{8ABEFA38-92CC-5145-8E42-8A047B7E19B4}" dt="2023-04-26T19:15:02.818" v="1089" actId="20577"/>
          <ac:spMkLst>
            <pc:docMk/>
            <pc:sldMk cId="863720434" sldId="329"/>
            <ac:spMk id="6" creationId="{B2FA5F37-CAAE-76D3-31F9-619D440EBA23}"/>
          </ac:spMkLst>
        </pc:spChg>
        <pc:spChg chg="mod">
          <ac:chgData name="Stuart C Wilde MBE" userId="effe1fc91cccb1d5" providerId="LiveId" clId="{8ABEFA38-92CC-5145-8E42-8A047B7E19B4}" dt="2023-04-26T19:14:30.324" v="1087" actId="20577"/>
          <ac:spMkLst>
            <pc:docMk/>
            <pc:sldMk cId="863720434" sldId="329"/>
            <ac:spMk id="13" creationId="{0A6D0636-EB36-6363-90CB-D1659CB7D91B}"/>
          </ac:spMkLst>
        </pc:spChg>
        <pc:spChg chg="mod">
          <ac:chgData name="Stuart C Wilde MBE" userId="effe1fc91cccb1d5" providerId="LiveId" clId="{8ABEFA38-92CC-5145-8E42-8A047B7E19B4}" dt="2023-04-26T19:14:35.604" v="1088" actId="20577"/>
          <ac:spMkLst>
            <pc:docMk/>
            <pc:sldMk cId="863720434" sldId="329"/>
            <ac:spMk id="50" creationId="{052A0839-D806-9E34-3318-34CD4FEBA5C8}"/>
          </ac:spMkLst>
        </pc:spChg>
      </pc:sldChg>
      <pc:sldChg chg="modSp add mod">
        <pc:chgData name="Stuart C Wilde MBE" userId="effe1fc91cccb1d5" providerId="LiveId" clId="{8ABEFA38-92CC-5145-8E42-8A047B7E19B4}" dt="2023-04-26T19:16:26.608" v="1091" actId="313"/>
        <pc:sldMkLst>
          <pc:docMk/>
          <pc:sldMk cId="2123329180" sldId="330"/>
        </pc:sldMkLst>
        <pc:spChg chg="mod">
          <ac:chgData name="Stuart C Wilde MBE" userId="effe1fc91cccb1d5" providerId="LiveId" clId="{8ABEFA38-92CC-5145-8E42-8A047B7E19B4}" dt="2023-04-26T19:16:26.608" v="1091" actId="313"/>
          <ac:spMkLst>
            <pc:docMk/>
            <pc:sldMk cId="2123329180" sldId="330"/>
            <ac:spMk id="5" creationId="{02811BC6-780C-F126-CD06-5A7F3CA4EE43}"/>
          </ac:spMkLst>
        </pc:spChg>
      </pc:sldChg>
      <pc:sldChg chg="modSp add mod">
        <pc:chgData name="Stuart C Wilde MBE" userId="effe1fc91cccb1d5" providerId="LiveId" clId="{8ABEFA38-92CC-5145-8E42-8A047B7E19B4}" dt="2023-05-16T14:25:11.759" v="3081" actId="20577"/>
        <pc:sldMkLst>
          <pc:docMk/>
          <pc:sldMk cId="2510602064" sldId="331"/>
        </pc:sldMkLst>
        <pc:spChg chg="mod">
          <ac:chgData name="Stuart C Wilde MBE" userId="effe1fc91cccb1d5" providerId="LiveId" clId="{8ABEFA38-92CC-5145-8E42-8A047B7E19B4}" dt="2023-05-16T14:25:11.759" v="3081" actId="20577"/>
          <ac:spMkLst>
            <pc:docMk/>
            <pc:sldMk cId="2510602064" sldId="331"/>
            <ac:spMk id="3" creationId="{CCE02C79-CFB3-E903-9758-110181F11A96}"/>
          </ac:spMkLst>
        </pc:spChg>
      </pc:sldChg>
      <pc:sldChg chg="add">
        <pc:chgData name="Stuart C Wilde MBE" userId="effe1fc91cccb1d5" providerId="LiveId" clId="{8ABEFA38-92CC-5145-8E42-8A047B7E19B4}" dt="2023-04-12T16:31:36.708" v="3"/>
        <pc:sldMkLst>
          <pc:docMk/>
          <pc:sldMk cId="637807412" sldId="332"/>
        </pc:sldMkLst>
      </pc:sldChg>
      <pc:sldChg chg="modSp add mod">
        <pc:chgData name="Stuart C Wilde MBE" userId="effe1fc91cccb1d5" providerId="LiveId" clId="{8ABEFA38-92CC-5145-8E42-8A047B7E19B4}" dt="2023-05-16T14:28:19.161" v="3082" actId="5736"/>
        <pc:sldMkLst>
          <pc:docMk/>
          <pc:sldMk cId="55477108" sldId="333"/>
        </pc:sldMkLst>
        <pc:spChg chg="mod">
          <ac:chgData name="Stuart C Wilde MBE" userId="effe1fc91cccb1d5" providerId="LiveId" clId="{8ABEFA38-92CC-5145-8E42-8A047B7E19B4}" dt="2023-05-16T14:28:19.161" v="3082" actId="5736"/>
          <ac:spMkLst>
            <pc:docMk/>
            <pc:sldMk cId="55477108" sldId="333"/>
            <ac:spMk id="5" creationId="{680F1CD0-5FF8-59DF-9F32-C0CFC7B3ECFA}"/>
          </ac:spMkLst>
        </pc:spChg>
        <pc:spChg chg="mod">
          <ac:chgData name="Stuart C Wilde MBE" userId="effe1fc91cccb1d5" providerId="LiveId" clId="{8ABEFA38-92CC-5145-8E42-8A047B7E19B4}" dt="2023-05-16T14:28:19.161" v="3082" actId="5736"/>
          <ac:spMkLst>
            <pc:docMk/>
            <pc:sldMk cId="55477108" sldId="333"/>
            <ac:spMk id="21" creationId="{754C76E0-A34A-F85A-A6A0-81BBCB245CBC}"/>
          </ac:spMkLst>
        </pc:spChg>
        <pc:spChg chg="mod">
          <ac:chgData name="Stuart C Wilde MBE" userId="effe1fc91cccb1d5" providerId="LiveId" clId="{8ABEFA38-92CC-5145-8E42-8A047B7E19B4}" dt="2023-05-16T14:28:19.161" v="3082" actId="5736"/>
          <ac:spMkLst>
            <pc:docMk/>
            <pc:sldMk cId="55477108" sldId="333"/>
            <ac:spMk id="22" creationId="{85412B78-1B20-2266-E355-74CFE6B0F445}"/>
          </ac:spMkLst>
        </pc:spChg>
        <pc:spChg chg="mod">
          <ac:chgData name="Stuart C Wilde MBE" userId="effe1fc91cccb1d5" providerId="LiveId" clId="{8ABEFA38-92CC-5145-8E42-8A047B7E19B4}" dt="2023-05-16T14:28:19.161" v="3082" actId="5736"/>
          <ac:spMkLst>
            <pc:docMk/>
            <pc:sldMk cId="55477108" sldId="333"/>
            <ac:spMk id="23" creationId="{22005485-18F4-D9BB-8520-1538CC3DC788}"/>
          </ac:spMkLst>
        </pc:spChg>
        <pc:spChg chg="mod">
          <ac:chgData name="Stuart C Wilde MBE" userId="effe1fc91cccb1d5" providerId="LiveId" clId="{8ABEFA38-92CC-5145-8E42-8A047B7E19B4}" dt="2023-05-16T14:28:19.161" v="3082" actId="5736"/>
          <ac:spMkLst>
            <pc:docMk/>
            <pc:sldMk cId="55477108" sldId="333"/>
            <ac:spMk id="26" creationId="{F7D0A26B-9FB4-7117-CDC7-D924721CC0A3}"/>
          </ac:spMkLst>
        </pc:spChg>
        <pc:spChg chg="mod">
          <ac:chgData name="Stuart C Wilde MBE" userId="effe1fc91cccb1d5" providerId="LiveId" clId="{8ABEFA38-92CC-5145-8E42-8A047B7E19B4}" dt="2023-05-16T14:28:19.161" v="3082" actId="5736"/>
          <ac:spMkLst>
            <pc:docMk/>
            <pc:sldMk cId="55477108" sldId="333"/>
            <ac:spMk id="31" creationId="{C284E3BC-36D5-1298-B6CA-AADD54758761}"/>
          </ac:spMkLst>
        </pc:spChg>
        <pc:spChg chg="mod">
          <ac:chgData name="Stuart C Wilde MBE" userId="effe1fc91cccb1d5" providerId="LiveId" clId="{8ABEFA38-92CC-5145-8E42-8A047B7E19B4}" dt="2023-05-16T14:28:19.161" v="3082" actId="5736"/>
          <ac:spMkLst>
            <pc:docMk/>
            <pc:sldMk cId="55477108" sldId="333"/>
            <ac:spMk id="33" creationId="{99D8C2D1-AA33-72FF-FC4B-387CE5A6E4DE}"/>
          </ac:spMkLst>
        </pc:spChg>
        <pc:spChg chg="mod">
          <ac:chgData name="Stuart C Wilde MBE" userId="effe1fc91cccb1d5" providerId="LiveId" clId="{8ABEFA38-92CC-5145-8E42-8A047B7E19B4}" dt="2023-05-16T14:28:19.161" v="3082" actId="5736"/>
          <ac:spMkLst>
            <pc:docMk/>
            <pc:sldMk cId="55477108" sldId="333"/>
            <ac:spMk id="34" creationId="{DEB88A6F-DF91-0C6E-7E63-C80323A98DEB}"/>
          </ac:spMkLst>
        </pc:spChg>
        <pc:spChg chg="mod">
          <ac:chgData name="Stuart C Wilde MBE" userId="effe1fc91cccb1d5" providerId="LiveId" clId="{8ABEFA38-92CC-5145-8E42-8A047B7E19B4}" dt="2023-05-16T14:28:19.161" v="3082" actId="5736"/>
          <ac:spMkLst>
            <pc:docMk/>
            <pc:sldMk cId="55477108" sldId="333"/>
            <ac:spMk id="37" creationId="{EB9BAA96-38EC-DDF0-6923-CFCACCA7ABE2}"/>
          </ac:spMkLst>
        </pc:spChg>
        <pc:spChg chg="mod">
          <ac:chgData name="Stuart C Wilde MBE" userId="effe1fc91cccb1d5" providerId="LiveId" clId="{8ABEFA38-92CC-5145-8E42-8A047B7E19B4}" dt="2023-05-16T14:28:19.161" v="3082" actId="5736"/>
          <ac:spMkLst>
            <pc:docMk/>
            <pc:sldMk cId="55477108" sldId="333"/>
            <ac:spMk id="44" creationId="{21DC6997-D9B8-FDCB-E85D-C48FB124A4B1}"/>
          </ac:spMkLst>
        </pc:spChg>
        <pc:spChg chg="mod">
          <ac:chgData name="Stuart C Wilde MBE" userId="effe1fc91cccb1d5" providerId="LiveId" clId="{8ABEFA38-92CC-5145-8E42-8A047B7E19B4}" dt="2023-05-16T14:28:19.161" v="3082" actId="5736"/>
          <ac:spMkLst>
            <pc:docMk/>
            <pc:sldMk cId="55477108" sldId="333"/>
            <ac:spMk id="45" creationId="{1B0E27F1-369D-C421-11F3-B406395FCC83}"/>
          </ac:spMkLst>
        </pc:spChg>
        <pc:spChg chg="mod">
          <ac:chgData name="Stuart C Wilde MBE" userId="effe1fc91cccb1d5" providerId="LiveId" clId="{8ABEFA38-92CC-5145-8E42-8A047B7E19B4}" dt="2023-05-16T14:28:19.161" v="3082" actId="5736"/>
          <ac:spMkLst>
            <pc:docMk/>
            <pc:sldMk cId="55477108" sldId="333"/>
            <ac:spMk id="46" creationId="{4B940CC9-4E84-B8C0-59F5-9D83B96D1B0A}"/>
          </ac:spMkLst>
        </pc:spChg>
        <pc:spChg chg="mod">
          <ac:chgData name="Stuart C Wilde MBE" userId="effe1fc91cccb1d5" providerId="LiveId" clId="{8ABEFA38-92CC-5145-8E42-8A047B7E19B4}" dt="2023-05-16T14:28:19.161" v="3082" actId="5736"/>
          <ac:spMkLst>
            <pc:docMk/>
            <pc:sldMk cId="55477108" sldId="333"/>
            <ac:spMk id="50" creationId="{859E60E5-E288-EA00-40A1-2CEFD7C8FDF5}"/>
          </ac:spMkLst>
        </pc:spChg>
        <pc:spChg chg="mod">
          <ac:chgData name="Stuart C Wilde MBE" userId="effe1fc91cccb1d5" providerId="LiveId" clId="{8ABEFA38-92CC-5145-8E42-8A047B7E19B4}" dt="2023-05-16T14:28:19.161" v="3082" actId="5736"/>
          <ac:spMkLst>
            <pc:docMk/>
            <pc:sldMk cId="55477108" sldId="333"/>
            <ac:spMk id="51" creationId="{3E299C70-EF5D-D397-B790-8DD65596DAFB}"/>
          </ac:spMkLst>
        </pc:spChg>
        <pc:spChg chg="mod">
          <ac:chgData name="Stuart C Wilde MBE" userId="effe1fc91cccb1d5" providerId="LiveId" clId="{8ABEFA38-92CC-5145-8E42-8A047B7E19B4}" dt="2023-05-16T14:28:19.161" v="3082" actId="5736"/>
          <ac:spMkLst>
            <pc:docMk/>
            <pc:sldMk cId="55477108" sldId="333"/>
            <ac:spMk id="52" creationId="{1E2804F0-C7B8-7EFC-FD1F-4DC55F182DD8}"/>
          </ac:spMkLst>
        </pc:spChg>
        <pc:spChg chg="mod">
          <ac:chgData name="Stuart C Wilde MBE" userId="effe1fc91cccb1d5" providerId="LiveId" clId="{8ABEFA38-92CC-5145-8E42-8A047B7E19B4}" dt="2023-05-16T14:28:19.161" v="3082" actId="5736"/>
          <ac:spMkLst>
            <pc:docMk/>
            <pc:sldMk cId="55477108" sldId="333"/>
            <ac:spMk id="53" creationId="{C0E320A4-D5BB-C785-BF03-57813799C370}"/>
          </ac:spMkLst>
        </pc:spChg>
        <pc:spChg chg="mod">
          <ac:chgData name="Stuart C Wilde MBE" userId="effe1fc91cccb1d5" providerId="LiveId" clId="{8ABEFA38-92CC-5145-8E42-8A047B7E19B4}" dt="2023-05-16T14:28:19.161" v="3082" actId="5736"/>
          <ac:spMkLst>
            <pc:docMk/>
            <pc:sldMk cId="55477108" sldId="333"/>
            <ac:spMk id="66" creationId="{67E0EFB4-13BA-5334-E9FA-3CB8486B7E8A}"/>
          </ac:spMkLst>
        </pc:spChg>
        <pc:spChg chg="mod">
          <ac:chgData name="Stuart C Wilde MBE" userId="effe1fc91cccb1d5" providerId="LiveId" clId="{8ABEFA38-92CC-5145-8E42-8A047B7E19B4}" dt="2023-05-16T14:28:19.161" v="3082" actId="5736"/>
          <ac:spMkLst>
            <pc:docMk/>
            <pc:sldMk cId="55477108" sldId="333"/>
            <ac:spMk id="67" creationId="{845F0A20-E238-05F4-FA3F-0998BF16F459}"/>
          </ac:spMkLst>
        </pc:spChg>
        <pc:spChg chg="mod">
          <ac:chgData name="Stuart C Wilde MBE" userId="effe1fc91cccb1d5" providerId="LiveId" clId="{8ABEFA38-92CC-5145-8E42-8A047B7E19B4}" dt="2023-05-16T14:28:19.161" v="3082" actId="5736"/>
          <ac:spMkLst>
            <pc:docMk/>
            <pc:sldMk cId="55477108" sldId="333"/>
            <ac:spMk id="68" creationId="{2407196E-EE83-324E-1C32-D6F25808A89D}"/>
          </ac:spMkLst>
        </pc:spChg>
        <pc:spChg chg="mod">
          <ac:chgData name="Stuart C Wilde MBE" userId="effe1fc91cccb1d5" providerId="LiveId" clId="{8ABEFA38-92CC-5145-8E42-8A047B7E19B4}" dt="2023-05-16T14:28:19.161" v="3082" actId="5736"/>
          <ac:spMkLst>
            <pc:docMk/>
            <pc:sldMk cId="55477108" sldId="333"/>
            <ac:spMk id="72" creationId="{20F1CD84-FEB6-BD72-30A3-AD48B8978D84}"/>
          </ac:spMkLst>
        </pc:spChg>
        <pc:spChg chg="mod">
          <ac:chgData name="Stuart C Wilde MBE" userId="effe1fc91cccb1d5" providerId="LiveId" clId="{8ABEFA38-92CC-5145-8E42-8A047B7E19B4}" dt="2023-05-16T14:28:19.161" v="3082" actId="5736"/>
          <ac:spMkLst>
            <pc:docMk/>
            <pc:sldMk cId="55477108" sldId="333"/>
            <ac:spMk id="73" creationId="{4CA0D571-6B7A-5512-A24C-2C7F98A985AB}"/>
          </ac:spMkLst>
        </pc:spChg>
        <pc:spChg chg="mod">
          <ac:chgData name="Stuart C Wilde MBE" userId="effe1fc91cccb1d5" providerId="LiveId" clId="{8ABEFA38-92CC-5145-8E42-8A047B7E19B4}" dt="2023-05-16T14:28:19.161" v="3082" actId="5736"/>
          <ac:spMkLst>
            <pc:docMk/>
            <pc:sldMk cId="55477108" sldId="333"/>
            <ac:spMk id="74" creationId="{30D0E607-AB78-8E87-DF23-712269FCC90A}"/>
          </ac:spMkLst>
        </pc:spChg>
        <pc:spChg chg="mod">
          <ac:chgData name="Stuart C Wilde MBE" userId="effe1fc91cccb1d5" providerId="LiveId" clId="{8ABEFA38-92CC-5145-8E42-8A047B7E19B4}" dt="2023-05-16T14:28:19.161" v="3082" actId="5736"/>
          <ac:spMkLst>
            <pc:docMk/>
            <pc:sldMk cId="55477108" sldId="333"/>
            <ac:spMk id="75" creationId="{87B80848-14D5-A694-00FB-8B66ACB59356}"/>
          </ac:spMkLst>
        </pc:spChg>
        <pc:spChg chg="mod">
          <ac:chgData name="Stuart C Wilde MBE" userId="effe1fc91cccb1d5" providerId="LiveId" clId="{8ABEFA38-92CC-5145-8E42-8A047B7E19B4}" dt="2023-05-16T14:28:19.161" v="3082" actId="5736"/>
          <ac:spMkLst>
            <pc:docMk/>
            <pc:sldMk cId="55477108" sldId="333"/>
            <ac:spMk id="76" creationId="{0C41E62F-3CC1-F8F1-D513-8F82E4B90972}"/>
          </ac:spMkLst>
        </pc:spChg>
        <pc:spChg chg="mod">
          <ac:chgData name="Stuart C Wilde MBE" userId="effe1fc91cccb1d5" providerId="LiveId" clId="{8ABEFA38-92CC-5145-8E42-8A047B7E19B4}" dt="2023-05-16T14:28:19.161" v="3082" actId="5736"/>
          <ac:spMkLst>
            <pc:docMk/>
            <pc:sldMk cId="55477108" sldId="333"/>
            <ac:spMk id="97" creationId="{0A826F87-AADE-9AF8-092E-6FC65C7AFE2D}"/>
          </ac:spMkLst>
        </pc:spChg>
        <pc:graphicFrameChg chg="mod">
          <ac:chgData name="Stuart C Wilde MBE" userId="effe1fc91cccb1d5" providerId="LiveId" clId="{8ABEFA38-92CC-5145-8E42-8A047B7E19B4}" dt="2023-05-16T14:28:19.161" v="3082" actId="5736"/>
          <ac:graphicFrameMkLst>
            <pc:docMk/>
            <pc:sldMk cId="55477108" sldId="333"/>
            <ac:graphicFrameMk id="16" creationId="{208D034F-1439-6F71-EBB0-BDD2406C813B}"/>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6" creationId="{D5BFC7FE-C7B2-9CCA-2133-595C1EF998DE}"/>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7" creationId="{9089105D-C044-EBF8-36A4-2D6586294C63}"/>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8" creationId="{EAE07588-A171-AAD1-EAFC-E1CC92A889E9}"/>
          </ac:graphicFrameMkLst>
        </pc:graphicFrameChg>
        <pc:picChg chg="mod">
          <ac:chgData name="Stuart C Wilde MBE" userId="effe1fc91cccb1d5" providerId="LiveId" clId="{8ABEFA38-92CC-5145-8E42-8A047B7E19B4}" dt="2023-05-16T14:28:19.161" v="3082" actId="5736"/>
          <ac:picMkLst>
            <pc:docMk/>
            <pc:sldMk cId="55477108" sldId="333"/>
            <ac:picMk id="6" creationId="{DE45ABDD-610F-68E4-BD8D-186355541634}"/>
          </ac:picMkLst>
        </pc:picChg>
        <pc:cxnChg chg="mod">
          <ac:chgData name="Stuart C Wilde MBE" userId="effe1fc91cccb1d5" providerId="LiveId" clId="{8ABEFA38-92CC-5145-8E42-8A047B7E19B4}" dt="2023-05-16T14:28:19.161" v="3082" actId="5736"/>
          <ac:cxnSpMkLst>
            <pc:docMk/>
            <pc:sldMk cId="55477108" sldId="333"/>
            <ac:cxnSpMk id="3" creationId="{E485BB7F-0931-D1AC-380E-814F0FA370F8}"/>
          </ac:cxnSpMkLst>
        </pc:cxnChg>
        <pc:cxnChg chg="mod">
          <ac:chgData name="Stuart C Wilde MBE" userId="effe1fc91cccb1d5" providerId="LiveId" clId="{8ABEFA38-92CC-5145-8E42-8A047B7E19B4}" dt="2023-05-16T14:28:19.161" v="3082" actId="5736"/>
          <ac:cxnSpMkLst>
            <pc:docMk/>
            <pc:sldMk cId="55477108" sldId="333"/>
            <ac:cxnSpMk id="12" creationId="{8BEEFF7B-E42B-C872-AA16-1AE04E45B20E}"/>
          </ac:cxnSpMkLst>
        </pc:cxnChg>
        <pc:cxnChg chg="mod">
          <ac:chgData name="Stuart C Wilde MBE" userId="effe1fc91cccb1d5" providerId="LiveId" clId="{8ABEFA38-92CC-5145-8E42-8A047B7E19B4}" dt="2023-05-16T14:28:19.161" v="3082" actId="5736"/>
          <ac:cxnSpMkLst>
            <pc:docMk/>
            <pc:sldMk cId="55477108" sldId="333"/>
            <ac:cxnSpMk id="15" creationId="{5FC16FFE-7129-3BF6-78F0-51F1754BE6D4}"/>
          </ac:cxnSpMkLst>
        </pc:cxnChg>
        <pc:cxnChg chg="mod">
          <ac:chgData name="Stuart C Wilde MBE" userId="effe1fc91cccb1d5" providerId="LiveId" clId="{8ABEFA38-92CC-5145-8E42-8A047B7E19B4}" dt="2023-05-16T14:28:19.161" v="3082" actId="5736"/>
          <ac:cxnSpMkLst>
            <pc:docMk/>
            <pc:sldMk cId="55477108" sldId="333"/>
            <ac:cxnSpMk id="32" creationId="{8D0C8960-0B1E-F87A-2115-231749E0D785}"/>
          </ac:cxnSpMkLst>
        </pc:cxnChg>
        <pc:cxnChg chg="mod">
          <ac:chgData name="Stuart C Wilde MBE" userId="effe1fc91cccb1d5" providerId="LiveId" clId="{8ABEFA38-92CC-5145-8E42-8A047B7E19B4}" dt="2023-05-16T14:28:19.161" v="3082" actId="5736"/>
          <ac:cxnSpMkLst>
            <pc:docMk/>
            <pc:sldMk cId="55477108" sldId="333"/>
            <ac:cxnSpMk id="35" creationId="{053B6DB5-6EDE-23BD-072B-2950247E36C0}"/>
          </ac:cxnSpMkLst>
        </pc:cxnChg>
        <pc:cxnChg chg="mod">
          <ac:chgData name="Stuart C Wilde MBE" userId="effe1fc91cccb1d5" providerId="LiveId" clId="{8ABEFA38-92CC-5145-8E42-8A047B7E19B4}" dt="2023-05-16T14:28:19.161" v="3082" actId="5736"/>
          <ac:cxnSpMkLst>
            <pc:docMk/>
            <pc:sldMk cId="55477108" sldId="333"/>
            <ac:cxnSpMk id="36" creationId="{644A97CB-CCA5-8043-9149-773297F7D9BB}"/>
          </ac:cxnSpMkLst>
        </pc:cxnChg>
        <pc:cxnChg chg="mod">
          <ac:chgData name="Stuart C Wilde MBE" userId="effe1fc91cccb1d5" providerId="LiveId" clId="{8ABEFA38-92CC-5145-8E42-8A047B7E19B4}" dt="2023-05-16T14:28:19.161" v="3082" actId="5736"/>
          <ac:cxnSpMkLst>
            <pc:docMk/>
            <pc:sldMk cId="55477108" sldId="333"/>
            <ac:cxnSpMk id="38" creationId="{6F027B0D-40D2-AAA2-3D04-639588F966CF}"/>
          </ac:cxnSpMkLst>
        </pc:cxnChg>
        <pc:cxnChg chg="mod">
          <ac:chgData name="Stuart C Wilde MBE" userId="effe1fc91cccb1d5" providerId="LiveId" clId="{8ABEFA38-92CC-5145-8E42-8A047B7E19B4}" dt="2023-05-16T14:28:19.161" v="3082" actId="5736"/>
          <ac:cxnSpMkLst>
            <pc:docMk/>
            <pc:sldMk cId="55477108" sldId="333"/>
            <ac:cxnSpMk id="39" creationId="{5E324968-DE8D-2E1F-2A30-0349211E0F05}"/>
          </ac:cxnSpMkLst>
        </pc:cxnChg>
        <pc:cxnChg chg="mod">
          <ac:chgData name="Stuart C Wilde MBE" userId="effe1fc91cccb1d5" providerId="LiveId" clId="{8ABEFA38-92CC-5145-8E42-8A047B7E19B4}" dt="2023-05-16T14:28:19.161" v="3082" actId="5736"/>
          <ac:cxnSpMkLst>
            <pc:docMk/>
            <pc:sldMk cId="55477108" sldId="333"/>
            <ac:cxnSpMk id="40" creationId="{05927498-4E17-D934-E41A-1CC279509114}"/>
          </ac:cxnSpMkLst>
        </pc:cxnChg>
        <pc:cxnChg chg="mod">
          <ac:chgData name="Stuart C Wilde MBE" userId="effe1fc91cccb1d5" providerId="LiveId" clId="{8ABEFA38-92CC-5145-8E42-8A047B7E19B4}" dt="2023-05-16T14:28:19.161" v="3082" actId="5736"/>
          <ac:cxnSpMkLst>
            <pc:docMk/>
            <pc:sldMk cId="55477108" sldId="333"/>
            <ac:cxnSpMk id="41" creationId="{601E99F6-668D-31AC-59FB-0140E75C7EE8}"/>
          </ac:cxnSpMkLst>
        </pc:cxnChg>
        <pc:cxnChg chg="mod">
          <ac:chgData name="Stuart C Wilde MBE" userId="effe1fc91cccb1d5" providerId="LiveId" clId="{8ABEFA38-92CC-5145-8E42-8A047B7E19B4}" dt="2023-05-16T14:28:19.161" v="3082" actId="5736"/>
          <ac:cxnSpMkLst>
            <pc:docMk/>
            <pc:sldMk cId="55477108" sldId="333"/>
            <ac:cxnSpMk id="47" creationId="{4CA4D97A-DC2D-DE43-99EC-89160834F7C9}"/>
          </ac:cxnSpMkLst>
        </pc:cxnChg>
        <pc:cxnChg chg="mod">
          <ac:chgData name="Stuart C Wilde MBE" userId="effe1fc91cccb1d5" providerId="LiveId" clId="{8ABEFA38-92CC-5145-8E42-8A047B7E19B4}" dt="2023-05-16T14:28:19.161" v="3082" actId="5736"/>
          <ac:cxnSpMkLst>
            <pc:docMk/>
            <pc:sldMk cId="55477108" sldId="333"/>
            <ac:cxnSpMk id="48" creationId="{DC7700BD-DC3D-B5D0-F05A-6B2028EC4BFB}"/>
          </ac:cxnSpMkLst>
        </pc:cxnChg>
        <pc:cxnChg chg="mod">
          <ac:chgData name="Stuart C Wilde MBE" userId="effe1fc91cccb1d5" providerId="LiveId" clId="{8ABEFA38-92CC-5145-8E42-8A047B7E19B4}" dt="2023-05-16T14:28:19.161" v="3082" actId="5736"/>
          <ac:cxnSpMkLst>
            <pc:docMk/>
            <pc:sldMk cId="55477108" sldId="333"/>
            <ac:cxnSpMk id="54" creationId="{075CA9DF-0042-59B3-551C-6B863B1AF23A}"/>
          </ac:cxnSpMkLst>
        </pc:cxnChg>
        <pc:cxnChg chg="mod">
          <ac:chgData name="Stuart C Wilde MBE" userId="effe1fc91cccb1d5" providerId="LiveId" clId="{8ABEFA38-92CC-5145-8E42-8A047B7E19B4}" dt="2023-05-16T14:28:19.161" v="3082" actId="5736"/>
          <ac:cxnSpMkLst>
            <pc:docMk/>
            <pc:sldMk cId="55477108" sldId="333"/>
            <ac:cxnSpMk id="55" creationId="{C89DB47C-B769-3270-9490-0915A0BD0312}"/>
          </ac:cxnSpMkLst>
        </pc:cxnChg>
        <pc:cxnChg chg="mod">
          <ac:chgData name="Stuart C Wilde MBE" userId="effe1fc91cccb1d5" providerId="LiveId" clId="{8ABEFA38-92CC-5145-8E42-8A047B7E19B4}" dt="2023-05-16T14:28:19.161" v="3082" actId="5736"/>
          <ac:cxnSpMkLst>
            <pc:docMk/>
            <pc:sldMk cId="55477108" sldId="333"/>
            <ac:cxnSpMk id="77" creationId="{B9723965-9E38-71D8-2283-BBC27827041E}"/>
          </ac:cxnSpMkLst>
        </pc:cxnChg>
        <pc:cxnChg chg="mod">
          <ac:chgData name="Stuart C Wilde MBE" userId="effe1fc91cccb1d5" providerId="LiveId" clId="{8ABEFA38-92CC-5145-8E42-8A047B7E19B4}" dt="2023-05-16T14:28:19.161" v="3082" actId="5736"/>
          <ac:cxnSpMkLst>
            <pc:docMk/>
            <pc:sldMk cId="55477108" sldId="333"/>
            <ac:cxnSpMk id="79" creationId="{F1CFAA5A-F701-6ABC-DC0A-1C6AC8ABDCD1}"/>
          </ac:cxnSpMkLst>
        </pc:cxnChg>
        <pc:cxnChg chg="mod">
          <ac:chgData name="Stuart C Wilde MBE" userId="effe1fc91cccb1d5" providerId="LiveId" clId="{8ABEFA38-92CC-5145-8E42-8A047B7E19B4}" dt="2023-05-16T14:28:19.161" v="3082" actId="5736"/>
          <ac:cxnSpMkLst>
            <pc:docMk/>
            <pc:sldMk cId="55477108" sldId="333"/>
            <ac:cxnSpMk id="87" creationId="{6F28F626-4C8E-CA2A-2FF3-688F8C825B0F}"/>
          </ac:cxnSpMkLst>
        </pc:cxnChg>
        <pc:cxnChg chg="mod">
          <ac:chgData name="Stuart C Wilde MBE" userId="effe1fc91cccb1d5" providerId="LiveId" clId="{8ABEFA38-92CC-5145-8E42-8A047B7E19B4}" dt="2023-05-16T14:28:19.161" v="3082" actId="5736"/>
          <ac:cxnSpMkLst>
            <pc:docMk/>
            <pc:sldMk cId="55477108" sldId="333"/>
            <ac:cxnSpMk id="89" creationId="{98C71F0D-BDDF-E4E8-B594-B03B7E4E25AE}"/>
          </ac:cxnSpMkLst>
        </pc:cxnChg>
        <pc:cxnChg chg="mod">
          <ac:chgData name="Stuart C Wilde MBE" userId="effe1fc91cccb1d5" providerId="LiveId" clId="{8ABEFA38-92CC-5145-8E42-8A047B7E19B4}" dt="2023-05-16T14:28:19.161" v="3082" actId="5736"/>
          <ac:cxnSpMkLst>
            <pc:docMk/>
            <pc:sldMk cId="55477108" sldId="333"/>
            <ac:cxnSpMk id="90" creationId="{32109859-7906-591E-F3C0-0EE568E550EB}"/>
          </ac:cxnSpMkLst>
        </pc:cxnChg>
      </pc:sldChg>
      <pc:sldChg chg="addSp delSp modSp add mod">
        <pc:chgData name="Stuart C Wilde MBE" userId="effe1fc91cccb1d5" providerId="LiveId" clId="{8ABEFA38-92CC-5145-8E42-8A047B7E19B4}" dt="2023-05-16T14:28:51.057" v="3083" actId="5736"/>
        <pc:sldMkLst>
          <pc:docMk/>
          <pc:sldMk cId="2292214926" sldId="334"/>
        </pc:sldMkLst>
        <pc:spChg chg="mod">
          <ac:chgData name="Stuart C Wilde MBE" userId="effe1fc91cccb1d5" providerId="LiveId" clId="{8ABEFA38-92CC-5145-8E42-8A047B7E19B4}" dt="2023-05-16T14:28:51.057" v="3083" actId="5736"/>
          <ac:spMkLst>
            <pc:docMk/>
            <pc:sldMk cId="2292214926" sldId="334"/>
            <ac:spMk id="3" creationId="{C620A102-1977-91CB-9704-E981E3BA57F6}"/>
          </ac:spMkLst>
        </pc:spChg>
        <pc:spChg chg="mod">
          <ac:chgData name="Stuart C Wilde MBE" userId="effe1fc91cccb1d5" providerId="LiveId" clId="{8ABEFA38-92CC-5145-8E42-8A047B7E19B4}" dt="2023-05-16T14:28:51.057" v="3083" actId="5736"/>
          <ac:spMkLst>
            <pc:docMk/>
            <pc:sldMk cId="2292214926" sldId="334"/>
            <ac:spMk id="5" creationId="{91328EAC-3E2C-F56E-269B-A31F58F22637}"/>
          </ac:spMkLst>
        </pc:spChg>
        <pc:spChg chg="mod">
          <ac:chgData name="Stuart C Wilde MBE" userId="effe1fc91cccb1d5" providerId="LiveId" clId="{8ABEFA38-92CC-5145-8E42-8A047B7E19B4}" dt="2023-05-16T14:28:51.057" v="3083" actId="5736"/>
          <ac:spMkLst>
            <pc:docMk/>
            <pc:sldMk cId="2292214926" sldId="334"/>
            <ac:spMk id="7" creationId="{B5907B59-2554-33DC-33FE-7C3E39A1FFDC}"/>
          </ac:spMkLst>
        </pc:spChg>
        <pc:spChg chg="mod">
          <ac:chgData name="Stuart C Wilde MBE" userId="effe1fc91cccb1d5" providerId="LiveId" clId="{8ABEFA38-92CC-5145-8E42-8A047B7E19B4}" dt="2023-05-16T14:28:51.057" v="3083" actId="5736"/>
          <ac:spMkLst>
            <pc:docMk/>
            <pc:sldMk cId="2292214926" sldId="334"/>
            <ac:spMk id="33" creationId="{65B0A067-6D04-DBEC-3114-ADA080D5369B}"/>
          </ac:spMkLst>
        </pc:spChg>
        <pc:spChg chg="mod">
          <ac:chgData name="Stuart C Wilde MBE" userId="effe1fc91cccb1d5" providerId="LiveId" clId="{8ABEFA38-92CC-5145-8E42-8A047B7E19B4}" dt="2023-05-16T14:28:51.057" v="3083" actId="5736"/>
          <ac:spMkLst>
            <pc:docMk/>
            <pc:sldMk cId="2292214926" sldId="334"/>
            <ac:spMk id="41" creationId="{886298F9-2F8A-4EE8-20CF-857AE2C2D9AB}"/>
          </ac:spMkLst>
        </pc:spChg>
        <pc:spChg chg="mod">
          <ac:chgData name="Stuart C Wilde MBE" userId="effe1fc91cccb1d5" providerId="LiveId" clId="{8ABEFA38-92CC-5145-8E42-8A047B7E19B4}" dt="2023-05-16T14:28:51.057" v="3083" actId="5736"/>
          <ac:spMkLst>
            <pc:docMk/>
            <pc:sldMk cId="2292214926" sldId="334"/>
            <ac:spMk id="42" creationId="{12FB7222-77D4-2851-0BF4-61A90A8B6394}"/>
          </ac:spMkLst>
        </pc:spChg>
        <pc:spChg chg="mod">
          <ac:chgData name="Stuart C Wilde MBE" userId="effe1fc91cccb1d5" providerId="LiveId" clId="{8ABEFA38-92CC-5145-8E42-8A047B7E19B4}" dt="2023-05-16T14:28:51.057" v="3083" actId="5736"/>
          <ac:spMkLst>
            <pc:docMk/>
            <pc:sldMk cId="2292214926" sldId="334"/>
            <ac:spMk id="43" creationId="{F50D8464-B50E-00D5-77AA-DA5109FF5236}"/>
          </ac:spMkLst>
        </pc:spChg>
        <pc:spChg chg="mod">
          <ac:chgData name="Stuart C Wilde MBE" userId="effe1fc91cccb1d5" providerId="LiveId" clId="{8ABEFA38-92CC-5145-8E42-8A047B7E19B4}" dt="2023-05-16T14:28:51.057" v="3083" actId="5736"/>
          <ac:spMkLst>
            <pc:docMk/>
            <pc:sldMk cId="2292214926" sldId="334"/>
            <ac:spMk id="44" creationId="{3BA65E90-E2CF-2675-F572-9EEA7C67E5F5}"/>
          </ac:spMkLst>
        </pc:spChg>
        <pc:spChg chg="mod">
          <ac:chgData name="Stuart C Wilde MBE" userId="effe1fc91cccb1d5" providerId="LiveId" clId="{8ABEFA38-92CC-5145-8E42-8A047B7E19B4}" dt="2023-05-16T14:28:51.057" v="3083" actId="5736"/>
          <ac:spMkLst>
            <pc:docMk/>
            <pc:sldMk cId="2292214926" sldId="334"/>
            <ac:spMk id="45" creationId="{AA21996B-9BCA-DA98-7ADA-C5256024D5BA}"/>
          </ac:spMkLst>
        </pc:spChg>
        <pc:spChg chg="mod">
          <ac:chgData name="Stuart C Wilde MBE" userId="effe1fc91cccb1d5" providerId="LiveId" clId="{8ABEFA38-92CC-5145-8E42-8A047B7E19B4}" dt="2023-05-16T14:28:51.057" v="3083" actId="5736"/>
          <ac:spMkLst>
            <pc:docMk/>
            <pc:sldMk cId="2292214926" sldId="334"/>
            <ac:spMk id="46" creationId="{F6A07DE3-01A2-EB35-8384-F62409240827}"/>
          </ac:spMkLst>
        </pc:spChg>
        <pc:graphicFrameChg chg="add mod modGraphic">
          <ac:chgData name="Stuart C Wilde MBE" userId="effe1fc91cccb1d5" providerId="LiveId" clId="{8ABEFA38-92CC-5145-8E42-8A047B7E19B4}" dt="2023-05-16T14:28:51.057" v="3083" actId="5736"/>
          <ac:graphicFrameMkLst>
            <pc:docMk/>
            <pc:sldMk cId="2292214926" sldId="334"/>
            <ac:graphicFrameMk id="2" creationId="{E25D891D-BF38-B847-E244-A7CAC6B4A00C}"/>
          </ac:graphicFrameMkLst>
        </pc:graphicFrameChg>
        <pc:picChg chg="del">
          <ac:chgData name="Stuart C Wilde MBE" userId="effe1fc91cccb1d5" providerId="LiveId" clId="{8ABEFA38-92CC-5145-8E42-8A047B7E19B4}" dt="2023-04-24T20:29:08.036" v="557" actId="478"/>
          <ac:picMkLst>
            <pc:docMk/>
            <pc:sldMk cId="2292214926" sldId="334"/>
            <ac:picMk id="40" creationId="{0A8C647B-7C59-9F28-50C5-5BFF046261D7}"/>
          </ac:picMkLst>
        </pc:picChg>
        <pc:cxnChg chg="mod">
          <ac:chgData name="Stuart C Wilde MBE" userId="effe1fc91cccb1d5" providerId="LiveId" clId="{8ABEFA38-92CC-5145-8E42-8A047B7E19B4}" dt="2023-05-16T14:28:51.057" v="3083" actId="5736"/>
          <ac:cxnSpMkLst>
            <pc:docMk/>
            <pc:sldMk cId="2292214926" sldId="334"/>
            <ac:cxnSpMk id="13" creationId="{AE738140-E0BE-5D6E-C2AA-CFD8CF6B6EB1}"/>
          </ac:cxnSpMkLst>
        </pc:cxnChg>
        <pc:cxnChg chg="mod">
          <ac:chgData name="Stuart C Wilde MBE" userId="effe1fc91cccb1d5" providerId="LiveId" clId="{8ABEFA38-92CC-5145-8E42-8A047B7E19B4}" dt="2023-05-16T14:28:51.057" v="3083" actId="5736"/>
          <ac:cxnSpMkLst>
            <pc:docMk/>
            <pc:sldMk cId="2292214926" sldId="334"/>
            <ac:cxnSpMk id="34" creationId="{7F4A6BBF-F41E-5267-4578-F906B2ECF519}"/>
          </ac:cxnSpMkLst>
        </pc:cxnChg>
      </pc:sldChg>
      <pc:sldChg chg="add">
        <pc:chgData name="Stuart C Wilde MBE" userId="effe1fc91cccb1d5" providerId="LiveId" clId="{8ABEFA38-92CC-5145-8E42-8A047B7E19B4}" dt="2023-04-12T16:31:36.708" v="3"/>
        <pc:sldMkLst>
          <pc:docMk/>
          <pc:sldMk cId="2262965413" sldId="335"/>
        </pc:sldMkLst>
      </pc:sldChg>
      <pc:sldChg chg="add">
        <pc:chgData name="Stuart C Wilde MBE" userId="effe1fc91cccb1d5" providerId="LiveId" clId="{8ABEFA38-92CC-5145-8E42-8A047B7E19B4}" dt="2023-04-12T16:31:36.708" v="3"/>
        <pc:sldMkLst>
          <pc:docMk/>
          <pc:sldMk cId="3721853586" sldId="336"/>
        </pc:sldMkLst>
      </pc:sldChg>
      <pc:sldChg chg="modSp add mod">
        <pc:chgData name="Stuart C Wilde MBE" userId="effe1fc91cccb1d5" providerId="LiveId" clId="{8ABEFA38-92CC-5145-8E42-8A047B7E19B4}" dt="2023-04-26T19:34:18.370" v="1128" actId="20577"/>
        <pc:sldMkLst>
          <pc:docMk/>
          <pc:sldMk cId="10229772" sldId="337"/>
        </pc:sldMkLst>
        <pc:spChg chg="mod">
          <ac:chgData name="Stuart C Wilde MBE" userId="effe1fc91cccb1d5" providerId="LiveId" clId="{8ABEFA38-92CC-5145-8E42-8A047B7E19B4}" dt="2023-04-26T19:34:18.370" v="1128" actId="20577"/>
          <ac:spMkLst>
            <pc:docMk/>
            <pc:sldMk cId="10229772" sldId="337"/>
            <ac:spMk id="13" creationId="{B773A3A9-133B-B7E4-912A-002CFD960D3A}"/>
          </ac:spMkLst>
        </pc:spChg>
        <pc:cxnChg chg="mod">
          <ac:chgData name="Stuart C Wilde MBE" userId="effe1fc91cccb1d5" providerId="LiveId" clId="{8ABEFA38-92CC-5145-8E42-8A047B7E19B4}" dt="2023-04-26T19:33:45.257" v="1125" actId="20577"/>
          <ac:cxnSpMkLst>
            <pc:docMk/>
            <pc:sldMk cId="10229772" sldId="337"/>
            <ac:cxnSpMk id="34" creationId="{50C1E9AE-2A48-7BDD-90FD-4A2C3C9C9554}"/>
          </ac:cxnSpMkLst>
        </pc:cxnChg>
        <pc:cxnChg chg="mod">
          <ac:chgData name="Stuart C Wilde MBE" userId="effe1fc91cccb1d5" providerId="LiveId" clId="{8ABEFA38-92CC-5145-8E42-8A047B7E19B4}" dt="2023-04-26T19:33:45.257" v="1125" actId="20577"/>
          <ac:cxnSpMkLst>
            <pc:docMk/>
            <pc:sldMk cId="10229772" sldId="337"/>
            <ac:cxnSpMk id="36" creationId="{B59EDD6F-E852-6B1B-1912-9F59DA3C82D1}"/>
          </ac:cxnSpMkLst>
        </pc:cxnChg>
        <pc:cxnChg chg="mod">
          <ac:chgData name="Stuart C Wilde MBE" userId="effe1fc91cccb1d5" providerId="LiveId" clId="{8ABEFA38-92CC-5145-8E42-8A047B7E19B4}" dt="2023-04-26T19:33:45.257" v="1125" actId="20577"/>
          <ac:cxnSpMkLst>
            <pc:docMk/>
            <pc:sldMk cId="10229772" sldId="337"/>
            <ac:cxnSpMk id="41" creationId="{1725F384-3DC0-DAC0-B3F3-CE8F3F782B4A}"/>
          </ac:cxnSpMkLst>
        </pc:cxnChg>
      </pc:sldChg>
      <pc:sldChg chg="addSp delSp modSp add mod">
        <pc:chgData name="Stuart C Wilde MBE" userId="effe1fc91cccb1d5" providerId="LiveId" clId="{8ABEFA38-92CC-5145-8E42-8A047B7E19B4}" dt="2023-04-24T20:57:01.229" v="986" actId="1036"/>
        <pc:sldMkLst>
          <pc:docMk/>
          <pc:sldMk cId="3877529283" sldId="338"/>
        </pc:sldMkLst>
        <pc:spChg chg="mod">
          <ac:chgData name="Stuart C Wilde MBE" userId="effe1fc91cccb1d5" providerId="LiveId" clId="{8ABEFA38-92CC-5145-8E42-8A047B7E19B4}" dt="2023-04-24T20:57:01.229" v="986" actId="1036"/>
          <ac:spMkLst>
            <pc:docMk/>
            <pc:sldMk cId="3877529283" sldId="338"/>
            <ac:spMk id="21" creationId="{75A5E468-510F-80EC-47E4-1B58F5F85F74}"/>
          </ac:spMkLst>
        </pc:spChg>
        <pc:spChg chg="mod">
          <ac:chgData name="Stuart C Wilde MBE" userId="effe1fc91cccb1d5" providerId="LiveId" clId="{8ABEFA38-92CC-5145-8E42-8A047B7E19B4}" dt="2023-04-24T20:57:01.229" v="986" actId="1036"/>
          <ac:spMkLst>
            <pc:docMk/>
            <pc:sldMk cId="3877529283" sldId="338"/>
            <ac:spMk id="23" creationId="{7A9BEF2F-42EB-7067-EFC5-C30A5E96658B}"/>
          </ac:spMkLst>
        </pc:spChg>
        <pc:picChg chg="add del mod">
          <ac:chgData name="Stuart C Wilde MBE" userId="effe1fc91cccb1d5" providerId="LiveId" clId="{8ABEFA38-92CC-5145-8E42-8A047B7E19B4}" dt="2023-04-24T20:55:10.472" v="934" actId="478"/>
          <ac:picMkLst>
            <pc:docMk/>
            <pc:sldMk cId="3877529283" sldId="338"/>
            <ac:picMk id="5" creationId="{8F1CF1C4-B4C6-406F-9ECF-80A59C24CB27}"/>
          </ac:picMkLst>
        </pc:picChg>
        <pc:picChg chg="add mod">
          <ac:chgData name="Stuart C Wilde MBE" userId="effe1fc91cccb1d5" providerId="LiveId" clId="{8ABEFA38-92CC-5145-8E42-8A047B7E19B4}" dt="2023-04-24T20:56:46.632" v="982" actId="1037"/>
          <ac:picMkLst>
            <pc:docMk/>
            <pc:sldMk cId="3877529283" sldId="338"/>
            <ac:picMk id="24" creationId="{0954B782-F549-1E31-6D2E-42CE61CF0D1D}"/>
          </ac:picMkLst>
        </pc:picChg>
        <pc:picChg chg="add del mod">
          <ac:chgData name="Stuart C Wilde MBE" userId="effe1fc91cccb1d5" providerId="LiveId" clId="{8ABEFA38-92CC-5145-8E42-8A047B7E19B4}" dt="2023-04-24T20:56:36.551" v="961" actId="478"/>
          <ac:picMkLst>
            <pc:docMk/>
            <pc:sldMk cId="3877529283" sldId="338"/>
            <ac:picMk id="26" creationId="{CBFA966A-7A27-2297-345A-B7AA2AA09C70}"/>
          </ac:picMkLst>
        </pc:picChg>
        <pc:cxnChg chg="mod">
          <ac:chgData name="Stuart C Wilde MBE" userId="effe1fc91cccb1d5" providerId="LiveId" clId="{8ABEFA38-92CC-5145-8E42-8A047B7E19B4}" dt="2023-04-24T20:57:01.229" v="986" actId="1036"/>
          <ac:cxnSpMkLst>
            <pc:docMk/>
            <pc:sldMk cId="3877529283" sldId="338"/>
            <ac:cxnSpMk id="22" creationId="{A4912836-9D59-99D1-6D14-8E6B948DDE38}"/>
          </ac:cxnSpMkLst>
        </pc:cxnChg>
      </pc:sldChg>
      <pc:sldChg chg="add">
        <pc:chgData name="Stuart C Wilde MBE" userId="effe1fc91cccb1d5" providerId="LiveId" clId="{8ABEFA38-92CC-5145-8E42-8A047B7E19B4}" dt="2023-04-12T16:31:36.708" v="3"/>
        <pc:sldMkLst>
          <pc:docMk/>
          <pc:sldMk cId="1193707421" sldId="339"/>
        </pc:sldMkLst>
      </pc:sldChg>
      <pc:sldChg chg="modSp add mod">
        <pc:chgData name="Stuart C Wilde MBE" userId="effe1fc91cccb1d5" providerId="LiveId" clId="{8ABEFA38-92CC-5145-8E42-8A047B7E19B4}" dt="2023-04-27T12:59:03.466" v="1496" actId="1036"/>
        <pc:sldMkLst>
          <pc:docMk/>
          <pc:sldMk cId="3992639367" sldId="340"/>
        </pc:sldMkLst>
        <pc:spChg chg="mod">
          <ac:chgData name="Stuart C Wilde MBE" userId="effe1fc91cccb1d5" providerId="LiveId" clId="{8ABEFA38-92CC-5145-8E42-8A047B7E19B4}" dt="2023-04-27T12:58:47.808" v="1485" actId="14100"/>
          <ac:spMkLst>
            <pc:docMk/>
            <pc:sldMk cId="3992639367" sldId="340"/>
            <ac:spMk id="20" creationId="{35A6E6A0-213D-253A-44F0-027DB1AD9010}"/>
          </ac:spMkLst>
        </pc:spChg>
        <pc:spChg chg="mod">
          <ac:chgData name="Stuart C Wilde MBE" userId="effe1fc91cccb1d5" providerId="LiveId" clId="{8ABEFA38-92CC-5145-8E42-8A047B7E19B4}" dt="2023-04-27T12:59:03.466" v="1496" actId="1036"/>
          <ac:spMkLst>
            <pc:docMk/>
            <pc:sldMk cId="3992639367" sldId="340"/>
            <ac:spMk id="21" creationId="{34AB676A-EFD9-1685-D68C-0B5C1089EB14}"/>
          </ac:spMkLst>
        </pc:spChg>
        <pc:cxnChg chg="mod">
          <ac:chgData name="Stuart C Wilde MBE" userId="effe1fc91cccb1d5" providerId="LiveId" clId="{8ABEFA38-92CC-5145-8E42-8A047B7E19B4}" dt="2023-04-27T12:58:53.838" v="1486" actId="14100"/>
          <ac:cxnSpMkLst>
            <pc:docMk/>
            <pc:sldMk cId="3992639367" sldId="340"/>
            <ac:cxnSpMk id="34" creationId="{F44EDE04-17E9-7F0E-7F0A-2E01B4DEC134}"/>
          </ac:cxnSpMkLst>
        </pc:cxnChg>
      </pc:sldChg>
      <pc:sldChg chg="modSp add mod">
        <pc:chgData name="Stuart C Wilde MBE" userId="effe1fc91cccb1d5" providerId="LiveId" clId="{8ABEFA38-92CC-5145-8E42-8A047B7E19B4}" dt="2023-04-26T19:34:53.309" v="1129" actId="20577"/>
        <pc:sldMkLst>
          <pc:docMk/>
          <pc:sldMk cId="4113847502" sldId="341"/>
        </pc:sldMkLst>
        <pc:spChg chg="mod">
          <ac:chgData name="Stuart C Wilde MBE" userId="effe1fc91cccb1d5" providerId="LiveId" clId="{8ABEFA38-92CC-5145-8E42-8A047B7E19B4}" dt="2023-04-26T19:34:53.309" v="1129" actId="20577"/>
          <ac:spMkLst>
            <pc:docMk/>
            <pc:sldMk cId="4113847502" sldId="341"/>
            <ac:spMk id="22" creationId="{1B4C6626-CEB9-D296-199C-58873E295BEC}"/>
          </ac:spMkLst>
        </pc:spChg>
      </pc:sldChg>
      <pc:sldChg chg="add">
        <pc:chgData name="Stuart C Wilde MBE" userId="effe1fc91cccb1d5" providerId="LiveId" clId="{8ABEFA38-92CC-5145-8E42-8A047B7E19B4}" dt="2023-04-12T16:32:00.860" v="4"/>
        <pc:sldMkLst>
          <pc:docMk/>
          <pc:sldMk cId="650714688" sldId="342"/>
        </pc:sldMkLst>
      </pc:sldChg>
      <pc:sldChg chg="modSp add mod">
        <pc:chgData name="Stuart C Wilde MBE" userId="effe1fc91cccb1d5" providerId="LiveId" clId="{8ABEFA38-92CC-5145-8E42-8A047B7E19B4}" dt="2023-04-26T19:36:16.992" v="1142" actId="20577"/>
        <pc:sldMkLst>
          <pc:docMk/>
          <pc:sldMk cId="1270165933" sldId="343"/>
        </pc:sldMkLst>
        <pc:spChg chg="mod">
          <ac:chgData name="Stuart C Wilde MBE" userId="effe1fc91cccb1d5" providerId="LiveId" clId="{8ABEFA38-92CC-5145-8E42-8A047B7E19B4}" dt="2023-04-26T19:36:16.992" v="1142" actId="20577"/>
          <ac:spMkLst>
            <pc:docMk/>
            <pc:sldMk cId="1270165933" sldId="343"/>
            <ac:spMk id="18" creationId="{8C0F7BED-E454-4C2D-33A7-F651A9C4C88D}"/>
          </ac:spMkLst>
        </pc:spChg>
        <pc:cxnChg chg="mod">
          <ac:chgData name="Stuart C Wilde MBE" userId="effe1fc91cccb1d5" providerId="LiveId" clId="{8ABEFA38-92CC-5145-8E42-8A047B7E19B4}" dt="2023-04-26T19:36:15.464" v="1140" actId="20577"/>
          <ac:cxnSpMkLst>
            <pc:docMk/>
            <pc:sldMk cId="1270165933" sldId="343"/>
            <ac:cxnSpMk id="19" creationId="{3D937A5E-9857-AA63-B933-9ACC0765C88A}"/>
          </ac:cxnSpMkLst>
        </pc:cxnChg>
      </pc:sldChg>
      <pc:sldChg chg="addSp modSp add mod">
        <pc:chgData name="Stuart C Wilde MBE" userId="effe1fc91cccb1d5" providerId="LiveId" clId="{8ABEFA38-92CC-5145-8E42-8A047B7E19B4}" dt="2023-05-09T16:02:27.417" v="2467" actId="166"/>
        <pc:sldMkLst>
          <pc:docMk/>
          <pc:sldMk cId="1503810612" sldId="344"/>
        </pc:sldMkLst>
        <pc:spChg chg="mod">
          <ac:chgData name="Stuart C Wilde MBE" userId="effe1fc91cccb1d5" providerId="LiveId" clId="{8ABEFA38-92CC-5145-8E42-8A047B7E19B4}" dt="2023-05-09T16:02:27.417" v="2467" actId="166"/>
          <ac:spMkLst>
            <pc:docMk/>
            <pc:sldMk cId="1503810612" sldId="344"/>
            <ac:spMk id="31" creationId="{7142640A-9B0B-7C8F-677E-DC87358F31E9}"/>
          </ac:spMkLst>
        </pc:spChg>
        <pc:cxnChg chg="add mod">
          <ac:chgData name="Stuart C Wilde MBE" userId="effe1fc91cccb1d5" providerId="LiveId" clId="{8ABEFA38-92CC-5145-8E42-8A047B7E19B4}" dt="2023-05-09T16:02:13.684" v="2466" actId="1038"/>
          <ac:cxnSpMkLst>
            <pc:docMk/>
            <pc:sldMk cId="1503810612" sldId="344"/>
            <ac:cxnSpMk id="2" creationId="{F380012C-4BB4-0DA7-2552-08E62CA3587B}"/>
          </ac:cxnSpMkLst>
        </pc:cxnChg>
      </pc:sldChg>
      <pc:sldChg chg="add">
        <pc:chgData name="Stuart C Wilde MBE" userId="effe1fc91cccb1d5" providerId="LiveId" clId="{8ABEFA38-92CC-5145-8E42-8A047B7E19B4}" dt="2023-04-12T16:32:00.860" v="4"/>
        <pc:sldMkLst>
          <pc:docMk/>
          <pc:sldMk cId="3859707570" sldId="345"/>
        </pc:sldMkLst>
      </pc:sldChg>
      <pc:sldChg chg="modSp add mod">
        <pc:chgData name="Stuart C Wilde MBE" userId="effe1fc91cccb1d5" providerId="LiveId" clId="{8ABEFA38-92CC-5145-8E42-8A047B7E19B4}" dt="2023-05-09T15:52:37.347" v="2390" actId="20577"/>
        <pc:sldMkLst>
          <pc:docMk/>
          <pc:sldMk cId="3630515382" sldId="346"/>
        </pc:sldMkLst>
        <pc:spChg chg="mod">
          <ac:chgData name="Stuart C Wilde MBE" userId="effe1fc91cccb1d5" providerId="LiveId" clId="{8ABEFA38-92CC-5145-8E42-8A047B7E19B4}" dt="2023-05-09T15:52:37.347" v="2390" actId="20577"/>
          <ac:spMkLst>
            <pc:docMk/>
            <pc:sldMk cId="3630515382" sldId="346"/>
            <ac:spMk id="28" creationId="{962E7D5D-8D86-A948-9467-CB6D5C2BE84E}"/>
          </ac:spMkLst>
        </pc:spChg>
        <pc:spChg chg="mod">
          <ac:chgData name="Stuart C Wilde MBE" userId="effe1fc91cccb1d5" providerId="LiveId" clId="{8ABEFA38-92CC-5145-8E42-8A047B7E19B4}" dt="2023-05-09T15:51:12.822" v="2365" actId="1036"/>
          <ac:spMkLst>
            <pc:docMk/>
            <pc:sldMk cId="3630515382" sldId="346"/>
            <ac:spMk id="30" creationId="{E94B8427-86F2-36C1-89F1-300993DAACE2}"/>
          </ac:spMkLst>
        </pc:spChg>
        <pc:cxnChg chg="mod">
          <ac:chgData name="Stuart C Wilde MBE" userId="effe1fc91cccb1d5" providerId="LiveId" clId="{8ABEFA38-92CC-5145-8E42-8A047B7E19B4}" dt="2023-05-09T15:49:39.344" v="2326" actId="14100"/>
          <ac:cxnSpMkLst>
            <pc:docMk/>
            <pc:sldMk cId="3630515382" sldId="346"/>
            <ac:cxnSpMk id="31" creationId="{FBC0C5C6-3457-3EC6-FD98-5B1F568F626D}"/>
          </ac:cxnSpMkLst>
        </pc:cxnChg>
        <pc:cxnChg chg="mod">
          <ac:chgData name="Stuart C Wilde MBE" userId="effe1fc91cccb1d5" providerId="LiveId" clId="{8ABEFA38-92CC-5145-8E42-8A047B7E19B4}" dt="2023-05-09T15:49:39.344" v="2326" actId="14100"/>
          <ac:cxnSpMkLst>
            <pc:docMk/>
            <pc:sldMk cId="3630515382" sldId="346"/>
            <ac:cxnSpMk id="34" creationId="{3122FE9A-2F52-00B7-38C5-DF18BF574E7E}"/>
          </ac:cxnSpMkLst>
        </pc:cxnChg>
      </pc:sldChg>
      <pc:sldChg chg="modSp add mod">
        <pc:chgData name="Stuart C Wilde MBE" userId="effe1fc91cccb1d5" providerId="LiveId" clId="{8ABEFA38-92CC-5145-8E42-8A047B7E19B4}" dt="2023-04-26T19:43:02.599" v="1147" actId="20577"/>
        <pc:sldMkLst>
          <pc:docMk/>
          <pc:sldMk cId="2088324005" sldId="347"/>
        </pc:sldMkLst>
        <pc:spChg chg="mod">
          <ac:chgData name="Stuart C Wilde MBE" userId="effe1fc91cccb1d5" providerId="LiveId" clId="{8ABEFA38-92CC-5145-8E42-8A047B7E19B4}" dt="2023-04-26T19:43:02.599" v="1147" actId="20577"/>
          <ac:spMkLst>
            <pc:docMk/>
            <pc:sldMk cId="2088324005" sldId="347"/>
            <ac:spMk id="6" creationId="{0484B42B-5120-3795-E2DA-8220775608D3}"/>
          </ac:spMkLst>
        </pc:spChg>
      </pc:sldChg>
      <pc:sldChg chg="modSp add mod">
        <pc:chgData name="Stuart C Wilde MBE" userId="effe1fc91cccb1d5" providerId="LiveId" clId="{8ABEFA38-92CC-5145-8E42-8A047B7E19B4}" dt="2023-04-26T19:46:14.642" v="1158" actId="20577"/>
        <pc:sldMkLst>
          <pc:docMk/>
          <pc:sldMk cId="1741875263" sldId="348"/>
        </pc:sldMkLst>
        <pc:spChg chg="mod">
          <ac:chgData name="Stuart C Wilde MBE" userId="effe1fc91cccb1d5" providerId="LiveId" clId="{8ABEFA38-92CC-5145-8E42-8A047B7E19B4}" dt="2023-04-26T19:46:14.642" v="1158" actId="20577"/>
          <ac:spMkLst>
            <pc:docMk/>
            <pc:sldMk cId="1741875263" sldId="348"/>
            <ac:spMk id="3" creationId="{4C1B5772-B829-811B-EF6B-F1E87FD324A7}"/>
          </ac:spMkLst>
        </pc:spChg>
      </pc:sldChg>
      <pc:sldChg chg="add">
        <pc:chgData name="Stuart C Wilde MBE" userId="effe1fc91cccb1d5" providerId="LiveId" clId="{8ABEFA38-92CC-5145-8E42-8A047B7E19B4}" dt="2023-04-12T16:32:00.860" v="4"/>
        <pc:sldMkLst>
          <pc:docMk/>
          <pc:sldMk cId="2965981764" sldId="349"/>
        </pc:sldMkLst>
      </pc:sldChg>
      <pc:sldChg chg="add">
        <pc:chgData name="Stuart C Wilde MBE" userId="effe1fc91cccb1d5" providerId="LiveId" clId="{8ABEFA38-92CC-5145-8E42-8A047B7E19B4}" dt="2023-04-12T16:32:00.860" v="4"/>
        <pc:sldMkLst>
          <pc:docMk/>
          <pc:sldMk cId="53156424" sldId="350"/>
        </pc:sldMkLst>
      </pc:sldChg>
      <pc:sldChg chg="add">
        <pc:chgData name="Stuart C Wilde MBE" userId="effe1fc91cccb1d5" providerId="LiveId" clId="{8ABEFA38-92CC-5145-8E42-8A047B7E19B4}" dt="2023-04-12T16:32:00.860" v="4"/>
        <pc:sldMkLst>
          <pc:docMk/>
          <pc:sldMk cId="2397240454" sldId="351"/>
        </pc:sldMkLst>
      </pc:sldChg>
      <pc:sldChg chg="add">
        <pc:chgData name="Stuart C Wilde MBE" userId="effe1fc91cccb1d5" providerId="LiveId" clId="{8ABEFA38-92CC-5145-8E42-8A047B7E19B4}" dt="2023-04-12T16:32:00.860" v="4"/>
        <pc:sldMkLst>
          <pc:docMk/>
          <pc:sldMk cId="3304154367" sldId="352"/>
        </pc:sldMkLst>
      </pc:sldChg>
      <pc:sldChg chg="add">
        <pc:chgData name="Stuart C Wilde MBE" userId="effe1fc91cccb1d5" providerId="LiveId" clId="{8ABEFA38-92CC-5145-8E42-8A047B7E19B4}" dt="2023-04-12T16:32:00.860" v="4"/>
        <pc:sldMkLst>
          <pc:docMk/>
          <pc:sldMk cId="4212935840" sldId="353"/>
        </pc:sldMkLst>
      </pc:sldChg>
      <pc:sldChg chg="addSp modSp add mod">
        <pc:chgData name="Stuart C Wilde MBE" userId="effe1fc91cccb1d5" providerId="LiveId" clId="{8ABEFA38-92CC-5145-8E42-8A047B7E19B4}" dt="2023-05-13T21:38:03.292" v="3053" actId="255"/>
        <pc:sldMkLst>
          <pc:docMk/>
          <pc:sldMk cId="444393813" sldId="354"/>
        </pc:sldMkLst>
        <pc:spChg chg="add mod">
          <ac:chgData name="Stuart C Wilde MBE" userId="effe1fc91cccb1d5" providerId="LiveId" clId="{8ABEFA38-92CC-5145-8E42-8A047B7E19B4}" dt="2023-05-13T21:34:03.742" v="2923" actId="1036"/>
          <ac:spMkLst>
            <pc:docMk/>
            <pc:sldMk cId="444393813" sldId="354"/>
            <ac:spMk id="2" creationId="{9C062D43-6561-817F-6E35-81201B760CCE}"/>
          </ac:spMkLst>
        </pc:spChg>
        <pc:spChg chg="add mod">
          <ac:chgData name="Stuart C Wilde MBE" userId="effe1fc91cccb1d5" providerId="LiveId" clId="{8ABEFA38-92CC-5145-8E42-8A047B7E19B4}" dt="2023-05-13T21:35:22.879" v="3047" actId="20577"/>
          <ac:spMkLst>
            <pc:docMk/>
            <pc:sldMk cId="444393813" sldId="354"/>
            <ac:spMk id="3" creationId="{D3B5A362-C8BA-E4CA-70F9-5BA2D6DCF02E}"/>
          </ac:spMkLst>
        </pc:spChg>
        <pc:spChg chg="add mod">
          <ac:chgData name="Stuart C Wilde MBE" userId="effe1fc91cccb1d5" providerId="LiveId" clId="{8ABEFA38-92CC-5145-8E42-8A047B7E19B4}" dt="2023-05-13T21:34:20.904" v="2938" actId="1036"/>
          <ac:spMkLst>
            <pc:docMk/>
            <pc:sldMk cId="444393813" sldId="354"/>
            <ac:spMk id="5" creationId="{1F5C475F-684D-0B37-7CFA-D665EE6A842B}"/>
          </ac:spMkLst>
        </pc:spChg>
        <pc:spChg chg="mod">
          <ac:chgData name="Stuart C Wilde MBE" userId="effe1fc91cccb1d5" providerId="LiveId" clId="{8ABEFA38-92CC-5145-8E42-8A047B7E19B4}" dt="2023-05-13T21:33:04.128" v="2872" actId="1035"/>
          <ac:spMkLst>
            <pc:docMk/>
            <pc:sldMk cId="444393813" sldId="354"/>
            <ac:spMk id="6" creationId="{E370655E-0A9F-6BFE-916A-198E64F5C649}"/>
          </ac:spMkLst>
        </pc:spChg>
        <pc:spChg chg="mod">
          <ac:chgData name="Stuart C Wilde MBE" userId="effe1fc91cccb1d5" providerId="LiveId" clId="{8ABEFA38-92CC-5145-8E42-8A047B7E19B4}" dt="2023-05-13T21:33:11.778" v="2893" actId="1035"/>
          <ac:spMkLst>
            <pc:docMk/>
            <pc:sldMk cId="444393813" sldId="354"/>
            <ac:spMk id="15" creationId="{930A8236-5B95-BC0A-8524-D0E302671FCF}"/>
          </ac:spMkLst>
        </pc:spChg>
        <pc:spChg chg="mod">
          <ac:chgData name="Stuart C Wilde MBE" userId="effe1fc91cccb1d5" providerId="LiveId" clId="{8ABEFA38-92CC-5145-8E42-8A047B7E19B4}" dt="2023-05-13T21:33:22.098" v="2894" actId="14100"/>
          <ac:spMkLst>
            <pc:docMk/>
            <pc:sldMk cId="444393813" sldId="354"/>
            <ac:spMk id="17" creationId="{60D645E3-3ACE-0682-C745-234500145A42}"/>
          </ac:spMkLst>
        </pc:spChg>
        <pc:spChg chg="mod">
          <ac:chgData name="Stuart C Wilde MBE" userId="effe1fc91cccb1d5" providerId="LiveId" clId="{8ABEFA38-92CC-5145-8E42-8A047B7E19B4}" dt="2023-05-13T21:30:23.611" v="2741" actId="1035"/>
          <ac:spMkLst>
            <pc:docMk/>
            <pc:sldMk cId="444393813" sldId="354"/>
            <ac:spMk id="18" creationId="{0A486BDB-5D59-388F-031E-B574B99ABDC5}"/>
          </ac:spMkLst>
        </pc:spChg>
        <pc:spChg chg="mod">
          <ac:chgData name="Stuart C Wilde MBE" userId="effe1fc91cccb1d5" providerId="LiveId" clId="{8ABEFA38-92CC-5145-8E42-8A047B7E19B4}" dt="2023-05-13T21:31:20.173" v="2768" actId="1035"/>
          <ac:spMkLst>
            <pc:docMk/>
            <pc:sldMk cId="444393813" sldId="354"/>
            <ac:spMk id="21" creationId="{D1390101-585D-D06D-75D3-00674BBDB4DA}"/>
          </ac:spMkLst>
        </pc:spChg>
        <pc:spChg chg="mod">
          <ac:chgData name="Stuart C Wilde MBE" userId="effe1fc91cccb1d5" providerId="LiveId" clId="{8ABEFA38-92CC-5145-8E42-8A047B7E19B4}" dt="2023-05-13T21:38:03.292" v="3053" actId="255"/>
          <ac:spMkLst>
            <pc:docMk/>
            <pc:sldMk cId="444393813" sldId="354"/>
            <ac:spMk id="22" creationId="{ACA64EC9-653E-A6FE-7721-AB4C0186BFC6}"/>
          </ac:spMkLst>
        </pc:spChg>
        <pc:spChg chg="mod">
          <ac:chgData name="Stuart C Wilde MBE" userId="effe1fc91cccb1d5" providerId="LiveId" clId="{8ABEFA38-92CC-5145-8E42-8A047B7E19B4}" dt="2023-05-13T21:38:03.292" v="3053" actId="255"/>
          <ac:spMkLst>
            <pc:docMk/>
            <pc:sldMk cId="444393813" sldId="354"/>
            <ac:spMk id="24" creationId="{312942E5-6B5C-343C-0909-67C8092164B2}"/>
          </ac:spMkLst>
        </pc:spChg>
        <pc:spChg chg="mod">
          <ac:chgData name="Stuart C Wilde MBE" userId="effe1fc91cccb1d5" providerId="LiveId" clId="{8ABEFA38-92CC-5145-8E42-8A047B7E19B4}" dt="2023-05-13T21:38:03.292" v="3053" actId="255"/>
          <ac:spMkLst>
            <pc:docMk/>
            <pc:sldMk cId="444393813" sldId="354"/>
            <ac:spMk id="28" creationId="{8F247258-8987-0D50-D978-B3421B0753FC}"/>
          </ac:spMkLst>
        </pc:spChg>
        <pc:spChg chg="mod">
          <ac:chgData name="Stuart C Wilde MBE" userId="effe1fc91cccb1d5" providerId="LiveId" clId="{8ABEFA38-92CC-5145-8E42-8A047B7E19B4}" dt="2023-05-13T21:34:03.742" v="2923" actId="1036"/>
          <ac:spMkLst>
            <pc:docMk/>
            <pc:sldMk cId="444393813" sldId="354"/>
            <ac:spMk id="30" creationId="{53240C09-CCF0-A9FD-45C2-D2667CBB2ACE}"/>
          </ac:spMkLst>
        </pc:spChg>
        <pc:spChg chg="mod">
          <ac:chgData name="Stuart C Wilde MBE" userId="effe1fc91cccb1d5" providerId="LiveId" clId="{8ABEFA38-92CC-5145-8E42-8A047B7E19B4}" dt="2023-05-13T21:34:03.742" v="2923" actId="1036"/>
          <ac:spMkLst>
            <pc:docMk/>
            <pc:sldMk cId="444393813" sldId="354"/>
            <ac:spMk id="33" creationId="{B4DF950C-54B4-2089-A822-A2A875852311}"/>
          </ac:spMkLst>
        </pc:spChg>
        <pc:spChg chg="mod">
          <ac:chgData name="Stuart C Wilde MBE" userId="effe1fc91cccb1d5" providerId="LiveId" clId="{8ABEFA38-92CC-5145-8E42-8A047B7E19B4}" dt="2023-05-13T21:34:03.742" v="2923" actId="1036"/>
          <ac:spMkLst>
            <pc:docMk/>
            <pc:sldMk cId="444393813" sldId="354"/>
            <ac:spMk id="34" creationId="{CF048FA3-C538-AD75-2C4D-4A7A266997A0}"/>
          </ac:spMkLst>
        </pc:spChg>
        <pc:spChg chg="mod">
          <ac:chgData name="Stuart C Wilde MBE" userId="effe1fc91cccb1d5" providerId="LiveId" clId="{8ABEFA38-92CC-5145-8E42-8A047B7E19B4}" dt="2023-05-13T21:34:03.742" v="2923" actId="1036"/>
          <ac:spMkLst>
            <pc:docMk/>
            <pc:sldMk cId="444393813" sldId="354"/>
            <ac:spMk id="35" creationId="{D05CD8CD-258D-F045-55CC-1AA691F03F27}"/>
          </ac:spMkLst>
        </pc:spChg>
        <pc:spChg chg="mod">
          <ac:chgData name="Stuart C Wilde MBE" userId="effe1fc91cccb1d5" providerId="LiveId" clId="{8ABEFA38-92CC-5145-8E42-8A047B7E19B4}" dt="2023-05-13T21:35:41.006" v="3049" actId="255"/>
          <ac:spMkLst>
            <pc:docMk/>
            <pc:sldMk cId="444393813" sldId="354"/>
            <ac:spMk id="37" creationId="{C16E4BEE-89E7-3CAA-5CA3-6BC916246157}"/>
          </ac:spMkLst>
        </pc:spChg>
        <pc:spChg chg="mod">
          <ac:chgData name="Stuart C Wilde MBE" userId="effe1fc91cccb1d5" providerId="LiveId" clId="{8ABEFA38-92CC-5145-8E42-8A047B7E19B4}" dt="2023-05-13T21:31:32.979" v="2792" actId="1035"/>
          <ac:spMkLst>
            <pc:docMk/>
            <pc:sldMk cId="444393813" sldId="354"/>
            <ac:spMk id="38" creationId="{3F81CD3B-D84A-7918-7B24-D8FB1E8683BA}"/>
          </ac:spMkLst>
        </pc:spChg>
        <pc:spChg chg="mod">
          <ac:chgData name="Stuart C Wilde MBE" userId="effe1fc91cccb1d5" providerId="LiveId" clId="{8ABEFA38-92CC-5145-8E42-8A047B7E19B4}" dt="2023-05-13T21:30:37.518" v="2763" actId="1036"/>
          <ac:spMkLst>
            <pc:docMk/>
            <pc:sldMk cId="444393813" sldId="354"/>
            <ac:spMk id="39" creationId="{364C869A-8835-AB10-9372-48E57514129F}"/>
          </ac:spMkLst>
        </pc:spChg>
        <pc:spChg chg="mod">
          <ac:chgData name="Stuart C Wilde MBE" userId="effe1fc91cccb1d5" providerId="LiveId" clId="{8ABEFA38-92CC-5145-8E42-8A047B7E19B4}" dt="2023-05-13T21:30:37.518" v="2763" actId="1036"/>
          <ac:spMkLst>
            <pc:docMk/>
            <pc:sldMk cId="444393813" sldId="354"/>
            <ac:spMk id="40" creationId="{2793F231-3357-4373-773F-FC6D6346EDBE}"/>
          </ac:spMkLst>
        </pc:spChg>
        <pc:cxnChg chg="add mod">
          <ac:chgData name="Stuart C Wilde MBE" userId="effe1fc91cccb1d5" providerId="LiveId" clId="{8ABEFA38-92CC-5145-8E42-8A047B7E19B4}" dt="2023-05-13T21:35:02.621" v="3030" actId="1035"/>
          <ac:cxnSpMkLst>
            <pc:docMk/>
            <pc:sldMk cId="444393813" sldId="354"/>
            <ac:cxnSpMk id="7" creationId="{E9359732-450D-087D-A022-3E18A85717B0}"/>
          </ac:cxnSpMkLst>
        </pc:cxnChg>
        <pc:cxnChg chg="mod">
          <ac:chgData name="Stuart C Wilde MBE" userId="effe1fc91cccb1d5" providerId="LiveId" clId="{8ABEFA38-92CC-5145-8E42-8A047B7E19B4}" dt="2023-05-13T21:34:03.742" v="2923" actId="1036"/>
          <ac:cxnSpMkLst>
            <pc:docMk/>
            <pc:sldMk cId="444393813" sldId="354"/>
            <ac:cxnSpMk id="41" creationId="{85CAC21B-79F4-29FB-33E9-31684085117E}"/>
          </ac:cxnSpMkLst>
        </pc:cxnChg>
        <pc:cxnChg chg="mod">
          <ac:chgData name="Stuart C Wilde MBE" userId="effe1fc91cccb1d5" providerId="LiveId" clId="{8ABEFA38-92CC-5145-8E42-8A047B7E19B4}" dt="2023-05-13T21:34:03.742" v="2923" actId="1036"/>
          <ac:cxnSpMkLst>
            <pc:docMk/>
            <pc:sldMk cId="444393813" sldId="354"/>
            <ac:cxnSpMk id="42" creationId="{9B716D9B-F4B2-0270-3A73-7C182DBEC9E1}"/>
          </ac:cxnSpMkLst>
        </pc:cxnChg>
        <pc:cxnChg chg="mod">
          <ac:chgData name="Stuart C Wilde MBE" userId="effe1fc91cccb1d5" providerId="LiveId" clId="{8ABEFA38-92CC-5145-8E42-8A047B7E19B4}" dt="2023-05-13T21:34:03.742" v="2923" actId="1036"/>
          <ac:cxnSpMkLst>
            <pc:docMk/>
            <pc:sldMk cId="444393813" sldId="354"/>
            <ac:cxnSpMk id="43" creationId="{E2BE6C4F-E33C-7C53-94C7-BAAA774B5C26}"/>
          </ac:cxnSpMkLst>
        </pc:cxnChg>
        <pc:cxnChg chg="mod">
          <ac:chgData name="Stuart C Wilde MBE" userId="effe1fc91cccb1d5" providerId="LiveId" clId="{8ABEFA38-92CC-5145-8E42-8A047B7E19B4}" dt="2023-05-13T21:34:03.742" v="2923" actId="1036"/>
          <ac:cxnSpMkLst>
            <pc:docMk/>
            <pc:sldMk cId="444393813" sldId="354"/>
            <ac:cxnSpMk id="44" creationId="{120CB9EA-7501-AEF8-D917-D7BF419C2A41}"/>
          </ac:cxnSpMkLst>
        </pc:cxnChg>
        <pc:cxnChg chg="mod">
          <ac:chgData name="Stuart C Wilde MBE" userId="effe1fc91cccb1d5" providerId="LiveId" clId="{8ABEFA38-92CC-5145-8E42-8A047B7E19B4}" dt="2023-05-13T21:34:03.742" v="2923" actId="1036"/>
          <ac:cxnSpMkLst>
            <pc:docMk/>
            <pc:sldMk cId="444393813" sldId="354"/>
            <ac:cxnSpMk id="45" creationId="{68A487EB-7F2A-5A5C-6C9F-DC26A543D22A}"/>
          </ac:cxnSpMkLst>
        </pc:cxnChg>
        <pc:cxnChg chg="mod">
          <ac:chgData name="Stuart C Wilde MBE" userId="effe1fc91cccb1d5" providerId="LiveId" clId="{8ABEFA38-92CC-5145-8E42-8A047B7E19B4}" dt="2023-05-13T21:34:03.742" v="2923" actId="1036"/>
          <ac:cxnSpMkLst>
            <pc:docMk/>
            <pc:sldMk cId="444393813" sldId="354"/>
            <ac:cxnSpMk id="46" creationId="{5BE10841-B5EF-6D9D-9BDD-828C59E694D4}"/>
          </ac:cxnSpMkLst>
        </pc:cxnChg>
        <pc:cxnChg chg="mod">
          <ac:chgData name="Stuart C Wilde MBE" userId="effe1fc91cccb1d5" providerId="LiveId" clId="{8ABEFA38-92CC-5145-8E42-8A047B7E19B4}" dt="2023-05-13T21:34:03.742" v="2923" actId="1036"/>
          <ac:cxnSpMkLst>
            <pc:docMk/>
            <pc:sldMk cId="444393813" sldId="354"/>
            <ac:cxnSpMk id="47" creationId="{77553BCF-A11A-C45F-540E-D56B3DDC7133}"/>
          </ac:cxnSpMkLst>
        </pc:cxnChg>
        <pc:cxnChg chg="mod">
          <ac:chgData name="Stuart C Wilde MBE" userId="effe1fc91cccb1d5" providerId="LiveId" clId="{8ABEFA38-92CC-5145-8E42-8A047B7E19B4}" dt="2023-05-13T21:30:37.518" v="2763" actId="1036"/>
          <ac:cxnSpMkLst>
            <pc:docMk/>
            <pc:sldMk cId="444393813" sldId="354"/>
            <ac:cxnSpMk id="48" creationId="{86A7CB7E-7A0C-07FA-979A-C652B9BB5E41}"/>
          </ac:cxnSpMkLst>
        </pc:cxnChg>
      </pc:sldChg>
      <pc:sldChg chg="modSp add mod">
        <pc:chgData name="Stuart C Wilde MBE" userId="effe1fc91cccb1d5" providerId="LiveId" clId="{8ABEFA38-92CC-5145-8E42-8A047B7E19B4}" dt="2023-05-13T21:37:48.827" v="3052" actId="255"/>
        <pc:sldMkLst>
          <pc:docMk/>
          <pc:sldMk cId="1180684865" sldId="355"/>
        </pc:sldMkLst>
        <pc:spChg chg="mod">
          <ac:chgData name="Stuart C Wilde MBE" userId="effe1fc91cccb1d5" providerId="LiveId" clId="{8ABEFA38-92CC-5145-8E42-8A047B7E19B4}" dt="2023-05-13T21:37:48.827" v="3052" actId="255"/>
          <ac:spMkLst>
            <pc:docMk/>
            <pc:sldMk cId="1180684865" sldId="355"/>
            <ac:spMk id="7" creationId="{E9A403EC-481D-A17C-6C9E-9807549A25B6}"/>
          </ac:spMkLst>
        </pc:spChg>
        <pc:spChg chg="mod">
          <ac:chgData name="Stuart C Wilde MBE" userId="effe1fc91cccb1d5" providerId="LiveId" clId="{8ABEFA38-92CC-5145-8E42-8A047B7E19B4}" dt="2023-05-13T21:37:48.827" v="3052" actId="255"/>
          <ac:spMkLst>
            <pc:docMk/>
            <pc:sldMk cId="1180684865" sldId="355"/>
            <ac:spMk id="12" creationId="{E899C386-0C7D-570F-39C7-3B7A554E108D}"/>
          </ac:spMkLst>
        </pc:spChg>
        <pc:spChg chg="mod">
          <ac:chgData name="Stuart C Wilde MBE" userId="effe1fc91cccb1d5" providerId="LiveId" clId="{8ABEFA38-92CC-5145-8E42-8A047B7E19B4}" dt="2023-05-13T21:37:48.827" v="3052" actId="255"/>
          <ac:spMkLst>
            <pc:docMk/>
            <pc:sldMk cId="1180684865" sldId="355"/>
            <ac:spMk id="27" creationId="{03A9A54B-B5E4-3310-19FE-FF207661410F}"/>
          </ac:spMkLst>
        </pc:spChg>
      </pc:sldChg>
      <pc:sldChg chg="addSp modSp add mod">
        <pc:chgData name="Stuart C Wilde MBE" userId="effe1fc91cccb1d5" providerId="LiveId" clId="{8ABEFA38-92CC-5145-8E42-8A047B7E19B4}" dt="2023-05-13T21:37:35.202" v="3051" actId="255"/>
        <pc:sldMkLst>
          <pc:docMk/>
          <pc:sldMk cId="3936329068" sldId="356"/>
        </pc:sldMkLst>
        <pc:spChg chg="mod">
          <ac:chgData name="Stuart C Wilde MBE" userId="effe1fc91cccb1d5" providerId="LiveId" clId="{8ABEFA38-92CC-5145-8E42-8A047B7E19B4}" dt="2023-05-13T21:37:35.202" v="3051" actId="255"/>
          <ac:spMkLst>
            <pc:docMk/>
            <pc:sldMk cId="3936329068" sldId="356"/>
            <ac:spMk id="7" creationId="{393D57D9-39DA-AB98-9309-14F199310847}"/>
          </ac:spMkLst>
        </pc:spChg>
        <pc:spChg chg="mod">
          <ac:chgData name="Stuart C Wilde MBE" userId="effe1fc91cccb1d5" providerId="LiveId" clId="{8ABEFA38-92CC-5145-8E42-8A047B7E19B4}" dt="2023-05-13T21:37:35.202" v="3051" actId="255"/>
          <ac:spMkLst>
            <pc:docMk/>
            <pc:sldMk cId="3936329068" sldId="356"/>
            <ac:spMk id="12" creationId="{503FE6CB-3BC5-9687-4EB5-63BE5BAAC882}"/>
          </ac:spMkLst>
        </pc:spChg>
        <pc:spChg chg="mod">
          <ac:chgData name="Stuart C Wilde MBE" userId="effe1fc91cccb1d5" providerId="LiveId" clId="{8ABEFA38-92CC-5145-8E42-8A047B7E19B4}" dt="2023-05-13T21:23:09.067" v="2571" actId="1038"/>
          <ac:spMkLst>
            <pc:docMk/>
            <pc:sldMk cId="3936329068" sldId="356"/>
            <ac:spMk id="16" creationId="{756D9D4A-65B5-6F60-9B08-070CEB1166C1}"/>
          </ac:spMkLst>
        </pc:spChg>
        <pc:spChg chg="mod">
          <ac:chgData name="Stuart C Wilde MBE" userId="effe1fc91cccb1d5" providerId="LiveId" clId="{8ABEFA38-92CC-5145-8E42-8A047B7E19B4}" dt="2023-05-13T21:23:05.888" v="2569" actId="1038"/>
          <ac:spMkLst>
            <pc:docMk/>
            <pc:sldMk cId="3936329068" sldId="356"/>
            <ac:spMk id="18" creationId="{F39A9BEF-EB0E-45A8-B489-3CA00E6D3A01}"/>
          </ac:spMkLst>
        </pc:spChg>
        <pc:spChg chg="mod">
          <ac:chgData name="Stuart C Wilde MBE" userId="effe1fc91cccb1d5" providerId="LiveId" clId="{8ABEFA38-92CC-5145-8E42-8A047B7E19B4}" dt="2023-05-13T21:24:46.354" v="2648" actId="1038"/>
          <ac:spMkLst>
            <pc:docMk/>
            <pc:sldMk cId="3936329068" sldId="356"/>
            <ac:spMk id="22" creationId="{4A7110BB-D9ED-C8E0-AB10-DF54E5236F89}"/>
          </ac:spMkLst>
        </pc:spChg>
        <pc:spChg chg="mod">
          <ac:chgData name="Stuart C Wilde MBE" userId="effe1fc91cccb1d5" providerId="LiveId" clId="{8ABEFA38-92CC-5145-8E42-8A047B7E19B4}" dt="2023-05-13T21:37:35.202" v="3051" actId="255"/>
          <ac:spMkLst>
            <pc:docMk/>
            <pc:sldMk cId="3936329068" sldId="356"/>
            <ac:spMk id="26" creationId="{C7A1AF38-7081-A0EA-2333-AF7B58C6FF41}"/>
          </ac:spMkLst>
        </pc:spChg>
        <pc:spChg chg="mod">
          <ac:chgData name="Stuart C Wilde MBE" userId="effe1fc91cccb1d5" providerId="LiveId" clId="{8ABEFA38-92CC-5145-8E42-8A047B7E19B4}" dt="2023-05-13T21:21:47.188" v="2536" actId="255"/>
          <ac:spMkLst>
            <pc:docMk/>
            <pc:sldMk cId="3936329068" sldId="356"/>
            <ac:spMk id="28" creationId="{A634588C-A793-45FB-BE48-0343EF710369}"/>
          </ac:spMkLst>
        </pc:spChg>
        <pc:spChg chg="mod">
          <ac:chgData name="Stuart C Wilde MBE" userId="effe1fc91cccb1d5" providerId="LiveId" clId="{8ABEFA38-92CC-5145-8E42-8A047B7E19B4}" dt="2023-05-13T21:23:34.991" v="2575" actId="1037"/>
          <ac:spMkLst>
            <pc:docMk/>
            <pc:sldMk cId="3936329068" sldId="356"/>
            <ac:spMk id="32" creationId="{9B7047D5-284E-5290-785B-3845BAA7D555}"/>
          </ac:spMkLst>
        </pc:spChg>
        <pc:spChg chg="mod">
          <ac:chgData name="Stuart C Wilde MBE" userId="effe1fc91cccb1d5" providerId="LiveId" clId="{8ABEFA38-92CC-5145-8E42-8A047B7E19B4}" dt="2023-05-13T21:37:35.202" v="3051" actId="255"/>
          <ac:spMkLst>
            <pc:docMk/>
            <pc:sldMk cId="3936329068" sldId="356"/>
            <ac:spMk id="37" creationId="{2B1BB9A5-BCCF-678A-6DF9-4DF804DFD5CF}"/>
          </ac:spMkLst>
        </pc:spChg>
        <pc:spChg chg="mod">
          <ac:chgData name="Stuart C Wilde MBE" userId="effe1fc91cccb1d5" providerId="LiveId" clId="{8ABEFA38-92CC-5145-8E42-8A047B7E19B4}" dt="2023-05-13T21:25:05.156" v="2656" actId="1037"/>
          <ac:spMkLst>
            <pc:docMk/>
            <pc:sldMk cId="3936329068" sldId="356"/>
            <ac:spMk id="38" creationId="{2A86261C-7AAB-574E-9D92-1131EC8847AF}"/>
          </ac:spMkLst>
        </pc:spChg>
        <pc:spChg chg="mod">
          <ac:chgData name="Stuart C Wilde MBE" userId="effe1fc91cccb1d5" providerId="LiveId" clId="{8ABEFA38-92CC-5145-8E42-8A047B7E19B4}" dt="2023-05-13T21:25:05.156" v="2656" actId="1037"/>
          <ac:spMkLst>
            <pc:docMk/>
            <pc:sldMk cId="3936329068" sldId="356"/>
            <ac:spMk id="39" creationId="{46085C83-3846-ED67-2795-748EB8EE8293}"/>
          </ac:spMkLst>
        </pc:spChg>
        <pc:cxnChg chg="mod">
          <ac:chgData name="Stuart C Wilde MBE" userId="effe1fc91cccb1d5" providerId="LiveId" clId="{8ABEFA38-92CC-5145-8E42-8A047B7E19B4}" dt="2023-05-13T21:24:46.354" v="2648" actId="1038"/>
          <ac:cxnSpMkLst>
            <pc:docMk/>
            <pc:sldMk cId="3936329068" sldId="356"/>
            <ac:cxnSpMk id="21" creationId="{B46871B2-BB1F-C5BD-4762-1612DB088A11}"/>
          </ac:cxnSpMkLst>
        </pc:cxnChg>
        <pc:cxnChg chg="mod">
          <ac:chgData name="Stuart C Wilde MBE" userId="effe1fc91cccb1d5" providerId="LiveId" clId="{8ABEFA38-92CC-5145-8E42-8A047B7E19B4}" dt="2023-05-13T21:23:09.067" v="2571" actId="1038"/>
          <ac:cxnSpMkLst>
            <pc:docMk/>
            <pc:sldMk cId="3936329068" sldId="356"/>
            <ac:cxnSpMk id="33" creationId="{9FE64BEE-67EC-324F-BC16-E1667F06E8F2}"/>
          </ac:cxnSpMkLst>
        </pc:cxnChg>
        <pc:cxnChg chg="mod">
          <ac:chgData name="Stuart C Wilde MBE" userId="effe1fc91cccb1d5" providerId="LiveId" clId="{8ABEFA38-92CC-5145-8E42-8A047B7E19B4}" dt="2023-05-13T21:23:05.888" v="2569" actId="1038"/>
          <ac:cxnSpMkLst>
            <pc:docMk/>
            <pc:sldMk cId="3936329068" sldId="356"/>
            <ac:cxnSpMk id="34" creationId="{3726D2FE-C0EA-B1AB-069E-92FC48E9ABF9}"/>
          </ac:cxnSpMkLst>
        </pc:cxnChg>
        <pc:cxnChg chg="mod">
          <ac:chgData name="Stuart C Wilde MBE" userId="effe1fc91cccb1d5" providerId="LiveId" clId="{8ABEFA38-92CC-5145-8E42-8A047B7E19B4}" dt="2023-05-13T21:23:34.991" v="2575" actId="1037"/>
          <ac:cxnSpMkLst>
            <pc:docMk/>
            <pc:sldMk cId="3936329068" sldId="356"/>
            <ac:cxnSpMk id="35" creationId="{19785EAB-E960-7C23-C298-3AA3B3AC951A}"/>
          </ac:cxnSpMkLst>
        </pc:cxnChg>
        <pc:cxnChg chg="mod">
          <ac:chgData name="Stuart C Wilde MBE" userId="effe1fc91cccb1d5" providerId="LiveId" clId="{8ABEFA38-92CC-5145-8E42-8A047B7E19B4}" dt="2023-05-13T21:25:05.156" v="2656" actId="1037"/>
          <ac:cxnSpMkLst>
            <pc:docMk/>
            <pc:sldMk cId="3936329068" sldId="356"/>
            <ac:cxnSpMk id="40" creationId="{5707A5EA-B06A-83AF-8602-82A1747F187C}"/>
          </ac:cxnSpMkLst>
        </pc:cxnChg>
        <pc:cxnChg chg="mod">
          <ac:chgData name="Stuart C Wilde MBE" userId="effe1fc91cccb1d5" providerId="LiveId" clId="{8ABEFA38-92CC-5145-8E42-8A047B7E19B4}" dt="2023-05-13T21:25:05.156" v="2656" actId="1037"/>
          <ac:cxnSpMkLst>
            <pc:docMk/>
            <pc:sldMk cId="3936329068" sldId="356"/>
            <ac:cxnSpMk id="41" creationId="{D2CAEC12-00EC-29B5-D185-21B0CB63EB2B}"/>
          </ac:cxnSpMkLst>
        </pc:cxnChg>
        <pc:cxnChg chg="mod">
          <ac:chgData name="Stuart C Wilde MBE" userId="effe1fc91cccb1d5" providerId="LiveId" clId="{8ABEFA38-92CC-5145-8E42-8A047B7E19B4}" dt="2023-05-13T21:25:05.156" v="2656" actId="1037"/>
          <ac:cxnSpMkLst>
            <pc:docMk/>
            <pc:sldMk cId="3936329068" sldId="356"/>
            <ac:cxnSpMk id="42" creationId="{4D4373A7-8C32-338A-DF45-773CAF00AA5C}"/>
          </ac:cxnSpMkLst>
        </pc:cxnChg>
        <pc:cxnChg chg="add mod">
          <ac:chgData name="Stuart C Wilde MBE" userId="effe1fc91cccb1d5" providerId="LiveId" clId="{8ABEFA38-92CC-5145-8E42-8A047B7E19B4}" dt="2023-05-13T21:25:11.694" v="2659" actId="1038"/>
          <ac:cxnSpMkLst>
            <pc:docMk/>
            <pc:sldMk cId="3936329068" sldId="356"/>
            <ac:cxnSpMk id="53" creationId="{DAFD14A5-08C0-69B5-309B-A85127EBCD3B}"/>
          </ac:cxnSpMkLst>
        </pc:cxnChg>
      </pc:sldChg>
      <pc:sldChg chg="modSp add mod">
        <pc:chgData name="Stuart C Wilde MBE" userId="effe1fc91cccb1d5" providerId="LiveId" clId="{8ABEFA38-92CC-5145-8E42-8A047B7E19B4}" dt="2023-05-13T21:48:53.130" v="3071" actId="20577"/>
        <pc:sldMkLst>
          <pc:docMk/>
          <pc:sldMk cId="344023547" sldId="357"/>
        </pc:sldMkLst>
        <pc:spChg chg="mod">
          <ac:chgData name="Stuart C Wilde MBE" userId="effe1fc91cccb1d5" providerId="LiveId" clId="{8ABEFA38-92CC-5145-8E42-8A047B7E19B4}" dt="2023-05-13T21:48:53.130" v="3071" actId="20577"/>
          <ac:spMkLst>
            <pc:docMk/>
            <pc:sldMk cId="344023547" sldId="357"/>
            <ac:spMk id="2" creationId="{3A83EA31-2159-86F1-5032-EFEFD0697755}"/>
          </ac:spMkLst>
        </pc:spChg>
        <pc:spChg chg="mod">
          <ac:chgData name="Stuart C Wilde MBE" userId="effe1fc91cccb1d5" providerId="LiveId" clId="{8ABEFA38-92CC-5145-8E42-8A047B7E19B4}" dt="2023-05-13T21:47:49.177" v="3065" actId="20577"/>
          <ac:spMkLst>
            <pc:docMk/>
            <pc:sldMk cId="344023547" sldId="357"/>
            <ac:spMk id="3" creationId="{31A2DC28-E565-8426-6122-1D8A3220F2E8}"/>
          </ac:spMkLst>
        </pc:spChg>
      </pc:sldChg>
      <pc:sldChg chg="addSp delSp modSp add mod">
        <pc:chgData name="Stuart C Wilde MBE" userId="effe1fc91cccb1d5" providerId="LiveId" clId="{8ABEFA38-92CC-5145-8E42-8A047B7E19B4}" dt="2023-05-08T20:58:21.371" v="1884" actId="167"/>
        <pc:sldMkLst>
          <pc:docMk/>
          <pc:sldMk cId="1355694048" sldId="358"/>
        </pc:sldMkLst>
        <pc:spChg chg="mod">
          <ac:chgData name="Stuart C Wilde MBE" userId="effe1fc91cccb1d5" providerId="LiveId" clId="{8ABEFA38-92CC-5145-8E42-8A047B7E19B4}" dt="2023-04-26T20:22:42.057" v="1167" actId="20577"/>
          <ac:spMkLst>
            <pc:docMk/>
            <pc:sldMk cId="1355694048" sldId="358"/>
            <ac:spMk id="32" creationId="{E0D676AB-4D5D-4F03-DFAA-BF251A373ECB}"/>
          </ac:spMkLst>
        </pc:spChg>
        <pc:picChg chg="add del mod">
          <ac:chgData name="Stuart C Wilde MBE" userId="effe1fc91cccb1d5" providerId="LiveId" clId="{8ABEFA38-92CC-5145-8E42-8A047B7E19B4}" dt="2023-04-24T20:50:56.157" v="859" actId="478"/>
          <ac:picMkLst>
            <pc:docMk/>
            <pc:sldMk cId="1355694048" sldId="358"/>
            <ac:picMk id="2" creationId="{1917951D-CBC5-0AB2-893D-7767F38BE88B}"/>
          </ac:picMkLst>
        </pc:picChg>
        <pc:picChg chg="add del mod modCrop">
          <ac:chgData name="Stuart C Wilde MBE" userId="effe1fc91cccb1d5" providerId="LiveId" clId="{8ABEFA38-92CC-5145-8E42-8A047B7E19B4}" dt="2023-04-24T20:38:00.349" v="687" actId="1076"/>
          <ac:picMkLst>
            <pc:docMk/>
            <pc:sldMk cId="1355694048" sldId="358"/>
            <ac:picMk id="3" creationId="{8BA849ED-19CC-3B0B-07FF-20A214F6BD09}"/>
          </ac:picMkLst>
        </pc:picChg>
        <pc:picChg chg="add del mod">
          <ac:chgData name="Stuart C Wilde MBE" userId="effe1fc91cccb1d5" providerId="LiveId" clId="{8ABEFA38-92CC-5145-8E42-8A047B7E19B4}" dt="2023-05-08T20:58:08.577" v="1873" actId="478"/>
          <ac:picMkLst>
            <pc:docMk/>
            <pc:sldMk cId="1355694048" sldId="358"/>
            <ac:picMk id="5" creationId="{647C29AD-E4D9-BE24-8431-324E0886738D}"/>
          </ac:picMkLst>
        </pc:picChg>
        <pc:picChg chg="add del mod">
          <ac:chgData name="Stuart C Wilde MBE" userId="effe1fc91cccb1d5" providerId="LiveId" clId="{8ABEFA38-92CC-5145-8E42-8A047B7E19B4}" dt="2023-05-08T19:58:51.393" v="1699" actId="478"/>
          <ac:picMkLst>
            <pc:docMk/>
            <pc:sldMk cId="1355694048" sldId="358"/>
            <ac:picMk id="6" creationId="{5360521C-9E81-FA87-050E-D2919FBA5F92}"/>
          </ac:picMkLst>
        </pc:picChg>
        <pc:picChg chg="add mod">
          <ac:chgData name="Stuart C Wilde MBE" userId="effe1fc91cccb1d5" providerId="LiveId" clId="{8ABEFA38-92CC-5145-8E42-8A047B7E19B4}" dt="2023-05-08T20:58:21.371" v="1884" actId="167"/>
          <ac:picMkLst>
            <pc:docMk/>
            <pc:sldMk cId="1355694048" sldId="358"/>
            <ac:picMk id="6" creationId="{61A92DFD-44C0-D0B3-F37E-06EF7631789A}"/>
          </ac:picMkLst>
        </pc:picChg>
        <pc:picChg chg="add del mod">
          <ac:chgData name="Stuart C Wilde MBE" userId="effe1fc91cccb1d5" providerId="LiveId" clId="{8ABEFA38-92CC-5145-8E42-8A047B7E19B4}" dt="2023-05-08T20:35:38.348" v="1795" actId="478"/>
          <ac:picMkLst>
            <pc:docMk/>
            <pc:sldMk cId="1355694048" sldId="358"/>
            <ac:picMk id="12" creationId="{E2180F2F-3833-5E0F-A8DE-F41D9328C5F6}"/>
          </ac:picMkLst>
        </pc:picChg>
        <pc:picChg chg="add del mod">
          <ac:chgData name="Stuart C Wilde MBE" userId="effe1fc91cccb1d5" providerId="LiveId" clId="{8ABEFA38-92CC-5145-8E42-8A047B7E19B4}" dt="2023-05-08T20:57:37.451" v="1856" actId="478"/>
          <ac:picMkLst>
            <pc:docMk/>
            <pc:sldMk cId="1355694048" sldId="358"/>
            <ac:picMk id="18" creationId="{7D25B0B1-6722-89E9-1DE6-019ABEA56353}"/>
          </ac:picMkLst>
        </pc:picChg>
      </pc:sldChg>
      <pc:sldChg chg="addSp delSp modSp add mod">
        <pc:chgData name="Stuart C Wilde MBE" userId="effe1fc91cccb1d5" providerId="LiveId" clId="{8ABEFA38-92CC-5145-8E42-8A047B7E19B4}" dt="2023-05-09T18:40:40.960" v="2533" actId="1038"/>
        <pc:sldMkLst>
          <pc:docMk/>
          <pc:sldMk cId="2483989090" sldId="359"/>
        </pc:sldMkLst>
        <pc:spChg chg="add mod">
          <ac:chgData name="Stuart C Wilde MBE" userId="effe1fc91cccb1d5" providerId="LiveId" clId="{8ABEFA38-92CC-5145-8E42-8A047B7E19B4}" dt="2023-04-26T20:24:35.221" v="1174" actId="1036"/>
          <ac:spMkLst>
            <pc:docMk/>
            <pc:sldMk cId="2483989090" sldId="359"/>
            <ac:spMk id="3" creationId="{4ABA098A-1381-C123-4D09-E39A3F796024}"/>
          </ac:spMkLst>
        </pc:spChg>
        <pc:spChg chg="mod">
          <ac:chgData name="Stuart C Wilde MBE" userId="effe1fc91cccb1d5" providerId="LiveId" clId="{8ABEFA38-92CC-5145-8E42-8A047B7E19B4}" dt="2023-04-26T20:25:14.805" v="1188" actId="20577"/>
          <ac:spMkLst>
            <pc:docMk/>
            <pc:sldMk cId="2483989090" sldId="359"/>
            <ac:spMk id="30" creationId="{DE00F0BC-09DC-593F-1EA4-CA09BD10882D}"/>
          </ac:spMkLst>
        </pc:spChg>
        <pc:picChg chg="del mod">
          <ac:chgData name="Stuart C Wilde MBE" userId="effe1fc91cccb1d5" providerId="LiveId" clId="{8ABEFA38-92CC-5145-8E42-8A047B7E19B4}" dt="2023-04-24T20:44:05.894" v="831" actId="478"/>
          <ac:picMkLst>
            <pc:docMk/>
            <pc:sldMk cId="2483989090" sldId="359"/>
            <ac:picMk id="5" creationId="{79861DB2-BB83-E01E-7A32-5B2285D9A6F2}"/>
          </ac:picMkLst>
        </pc:picChg>
        <pc:picChg chg="add del mod modCrop">
          <ac:chgData name="Stuart C Wilde MBE" userId="effe1fc91cccb1d5" providerId="LiveId" clId="{8ABEFA38-92CC-5145-8E42-8A047B7E19B4}" dt="2023-05-09T18:40:22.752" v="2509" actId="478"/>
          <ac:picMkLst>
            <pc:docMk/>
            <pc:sldMk cId="2483989090" sldId="359"/>
            <ac:picMk id="5" creationId="{C6B1B8B0-DE99-EB84-6101-1D78DF9BE904}"/>
          </ac:picMkLst>
        </pc:picChg>
        <pc:picChg chg="add del mod">
          <ac:chgData name="Stuart C Wilde MBE" userId="effe1fc91cccb1d5" providerId="LiveId" clId="{8ABEFA38-92CC-5145-8E42-8A047B7E19B4}" dt="2023-05-08T20:15:07.388" v="1772" actId="1076"/>
          <ac:picMkLst>
            <pc:docMk/>
            <pc:sldMk cId="2483989090" sldId="359"/>
            <ac:picMk id="7" creationId="{47C05D09-E9E6-7E66-4EFF-B642933F74E1}"/>
          </ac:picMkLst>
        </pc:picChg>
        <pc:picChg chg="add mod modCrop">
          <ac:chgData name="Stuart C Wilde MBE" userId="effe1fc91cccb1d5" providerId="LiveId" clId="{8ABEFA38-92CC-5145-8E42-8A047B7E19B4}" dt="2023-05-09T18:40:40.960" v="2533" actId="1038"/>
          <ac:picMkLst>
            <pc:docMk/>
            <pc:sldMk cId="2483989090" sldId="359"/>
            <ac:picMk id="13" creationId="{227D4387-9FF4-7D35-3DDF-DA43D2F05124}"/>
          </ac:picMkLst>
        </pc:picChg>
        <pc:picChg chg="add del mod">
          <ac:chgData name="Stuart C Wilde MBE" userId="effe1fc91cccb1d5" providerId="LiveId" clId="{8ABEFA38-92CC-5145-8E42-8A047B7E19B4}" dt="2023-05-08T20:02:09.833" v="1718" actId="478"/>
          <ac:picMkLst>
            <pc:docMk/>
            <pc:sldMk cId="2483989090" sldId="359"/>
            <ac:picMk id="13" creationId="{909B3E73-56A9-EC73-EB6F-E37BA881E296}"/>
          </ac:picMkLst>
        </pc:picChg>
        <pc:picChg chg="add del mod modCrop">
          <ac:chgData name="Stuart C Wilde MBE" userId="effe1fc91cccb1d5" providerId="LiveId" clId="{8ABEFA38-92CC-5145-8E42-8A047B7E19B4}" dt="2023-05-08T20:15:15.024" v="1773" actId="478"/>
          <ac:picMkLst>
            <pc:docMk/>
            <pc:sldMk cId="2483989090" sldId="359"/>
            <ac:picMk id="16" creationId="{128B23F3-FFA5-D758-BF7F-DF2F7AE8FE02}"/>
          </ac:picMkLst>
        </pc:picChg>
        <pc:picChg chg="add del mod modCrop">
          <ac:chgData name="Stuart C Wilde MBE" userId="effe1fc91cccb1d5" providerId="LiveId" clId="{8ABEFA38-92CC-5145-8E42-8A047B7E19B4}" dt="2023-05-08T20:24:49.745" v="1787" actId="478"/>
          <ac:picMkLst>
            <pc:docMk/>
            <pc:sldMk cId="2483989090" sldId="359"/>
            <ac:picMk id="22" creationId="{3A5FCD6B-2ECF-4F7E-7E9A-51521B34808F}"/>
          </ac:picMkLst>
        </pc:picChg>
        <pc:cxnChg chg="mod">
          <ac:chgData name="Stuart C Wilde MBE" userId="effe1fc91cccb1d5" providerId="LiveId" clId="{8ABEFA38-92CC-5145-8E42-8A047B7E19B4}" dt="2023-04-26T20:25:12.250" v="1187" actId="20577"/>
          <ac:cxnSpMkLst>
            <pc:docMk/>
            <pc:sldMk cId="2483989090" sldId="359"/>
            <ac:cxnSpMk id="39" creationId="{51BBB5A8-89B7-3B11-6BF3-12F5898C7799}"/>
          </ac:cxnSpMkLst>
        </pc:cxnChg>
      </pc:sldChg>
      <pc:sldChg chg="modSp add mod">
        <pc:chgData name="Stuart C Wilde MBE" userId="effe1fc91cccb1d5" providerId="LiveId" clId="{8ABEFA38-92CC-5145-8E42-8A047B7E19B4}" dt="2023-04-26T20:26:34.803" v="1189" actId="947"/>
        <pc:sldMkLst>
          <pc:docMk/>
          <pc:sldMk cId="1767790009" sldId="360"/>
        </pc:sldMkLst>
        <pc:spChg chg="mod">
          <ac:chgData name="Stuart C Wilde MBE" userId="effe1fc91cccb1d5" providerId="LiveId" clId="{8ABEFA38-92CC-5145-8E42-8A047B7E19B4}" dt="2023-04-26T20:26:34.803" v="1189" actId="947"/>
          <ac:spMkLst>
            <pc:docMk/>
            <pc:sldMk cId="1767790009" sldId="360"/>
            <ac:spMk id="22" creationId="{A3867FB9-F434-7FDF-1349-2097DCD43758}"/>
          </ac:spMkLst>
        </pc:spChg>
      </pc:sldChg>
      <pc:sldChg chg="add">
        <pc:chgData name="Stuart C Wilde MBE" userId="effe1fc91cccb1d5" providerId="LiveId" clId="{8ABEFA38-92CC-5145-8E42-8A047B7E19B4}" dt="2023-04-12T16:32:51.727" v="6"/>
        <pc:sldMkLst>
          <pc:docMk/>
          <pc:sldMk cId="2354029456" sldId="361"/>
        </pc:sldMkLst>
      </pc:sldChg>
      <pc:sldChg chg="addSp delSp modSp add mod">
        <pc:chgData name="Stuart C Wilde MBE" userId="effe1fc91cccb1d5" providerId="LiveId" clId="{8ABEFA38-92CC-5145-8E42-8A047B7E19B4}" dt="2023-05-08T20:50:34.608" v="1807" actId="478"/>
        <pc:sldMkLst>
          <pc:docMk/>
          <pc:sldMk cId="1923552325" sldId="362"/>
        </pc:sldMkLst>
        <pc:picChg chg="add del mod">
          <ac:chgData name="Stuart C Wilde MBE" userId="effe1fc91cccb1d5" providerId="LiveId" clId="{8ABEFA38-92CC-5145-8E42-8A047B7E19B4}" dt="2023-05-08T20:50:34.608" v="1807" actId="478"/>
          <ac:picMkLst>
            <pc:docMk/>
            <pc:sldMk cId="1923552325" sldId="362"/>
            <ac:picMk id="6" creationId="{E7459F68-289F-8C15-850A-96F3E7BDDAAE}"/>
          </ac:picMkLst>
        </pc:picChg>
      </pc:sldChg>
      <pc:sldChg chg="modSp add mod">
        <pc:chgData name="Stuart C Wilde MBE" userId="effe1fc91cccb1d5" providerId="LiveId" clId="{8ABEFA38-92CC-5145-8E42-8A047B7E19B4}" dt="2023-04-26T20:27:24.601" v="1191" actId="20577"/>
        <pc:sldMkLst>
          <pc:docMk/>
          <pc:sldMk cId="3218587579" sldId="363"/>
        </pc:sldMkLst>
        <pc:spChg chg="mod">
          <ac:chgData name="Stuart C Wilde MBE" userId="effe1fc91cccb1d5" providerId="LiveId" clId="{8ABEFA38-92CC-5145-8E42-8A047B7E19B4}" dt="2023-04-26T20:27:24.601" v="1191" actId="20577"/>
          <ac:spMkLst>
            <pc:docMk/>
            <pc:sldMk cId="3218587579" sldId="363"/>
            <ac:spMk id="2" creationId="{D021B5AB-CB03-3051-C719-48A98383F713}"/>
          </ac:spMkLst>
        </pc:spChg>
      </pc:sldChg>
      <pc:sldChg chg="add">
        <pc:chgData name="Stuart C Wilde MBE" userId="effe1fc91cccb1d5" providerId="LiveId" clId="{8ABEFA38-92CC-5145-8E42-8A047B7E19B4}" dt="2023-04-12T16:32:51.727" v="6"/>
        <pc:sldMkLst>
          <pc:docMk/>
          <pc:sldMk cId="1050240978" sldId="364"/>
        </pc:sldMkLst>
      </pc:sldChg>
      <pc:sldChg chg="addSp modSp add mod">
        <pc:chgData name="Stuart C Wilde MBE" userId="effe1fc91cccb1d5" providerId="LiveId" clId="{8ABEFA38-92CC-5145-8E42-8A047B7E19B4}" dt="2023-05-16T18:54:37.378" v="3113" actId="207"/>
        <pc:sldMkLst>
          <pc:docMk/>
          <pc:sldMk cId="3149811312" sldId="365"/>
        </pc:sldMkLst>
        <pc:spChg chg="add mod">
          <ac:chgData name="Stuart C Wilde MBE" userId="effe1fc91cccb1d5" providerId="LiveId" clId="{8ABEFA38-92CC-5145-8E42-8A047B7E19B4}" dt="2023-05-16T18:54:37.378" v="3113" actId="207"/>
          <ac:spMkLst>
            <pc:docMk/>
            <pc:sldMk cId="3149811312" sldId="365"/>
            <ac:spMk id="2" creationId="{08340723-FD98-BB97-4F7F-08E2733EFAB7}"/>
          </ac:spMkLst>
        </pc:spChg>
      </pc:sldChg>
      <pc:sldChg chg="addSp modSp add">
        <pc:chgData name="Stuart C Wilde MBE" userId="effe1fc91cccb1d5" providerId="LiveId" clId="{8ABEFA38-92CC-5145-8E42-8A047B7E19B4}" dt="2023-05-16T18:54:54.983" v="3114"/>
        <pc:sldMkLst>
          <pc:docMk/>
          <pc:sldMk cId="67876459" sldId="366"/>
        </pc:sldMkLst>
        <pc:spChg chg="add mod">
          <ac:chgData name="Stuart C Wilde MBE" userId="effe1fc91cccb1d5" providerId="LiveId" clId="{8ABEFA38-92CC-5145-8E42-8A047B7E19B4}" dt="2023-05-16T18:54:54.983" v="3114"/>
          <ac:spMkLst>
            <pc:docMk/>
            <pc:sldMk cId="67876459" sldId="366"/>
            <ac:spMk id="2" creationId="{9B794A9E-4F3C-C39C-7B37-C4A48F6D8054}"/>
          </ac:spMkLst>
        </pc:spChg>
      </pc:sldChg>
      <pc:sldChg chg="modSp add mod">
        <pc:chgData name="Stuart C Wilde MBE" userId="effe1fc91cccb1d5" providerId="LiveId" clId="{8ABEFA38-92CC-5145-8E42-8A047B7E19B4}" dt="2023-04-26T20:32:49.270" v="1201" actId="20577"/>
        <pc:sldMkLst>
          <pc:docMk/>
          <pc:sldMk cId="3112061195" sldId="367"/>
        </pc:sldMkLst>
        <pc:spChg chg="mod">
          <ac:chgData name="Stuart C Wilde MBE" userId="effe1fc91cccb1d5" providerId="LiveId" clId="{8ABEFA38-92CC-5145-8E42-8A047B7E19B4}" dt="2023-04-26T20:32:49.270" v="1201" actId="20577"/>
          <ac:spMkLst>
            <pc:docMk/>
            <pc:sldMk cId="3112061195" sldId="367"/>
            <ac:spMk id="26" creationId="{92CDCC6A-AFB8-0A7F-B668-E6585BAC4EB5}"/>
          </ac:spMkLst>
        </pc:spChg>
      </pc:sldChg>
      <pc:sldChg chg="modSp add mod">
        <pc:chgData name="Stuart C Wilde MBE" userId="effe1fc91cccb1d5" providerId="LiveId" clId="{8ABEFA38-92CC-5145-8E42-8A047B7E19B4}" dt="2023-04-26T20:35:11.088" v="1213" actId="20577"/>
        <pc:sldMkLst>
          <pc:docMk/>
          <pc:sldMk cId="781333668" sldId="368"/>
        </pc:sldMkLst>
        <pc:spChg chg="mod">
          <ac:chgData name="Stuart C Wilde MBE" userId="effe1fc91cccb1d5" providerId="LiveId" clId="{8ABEFA38-92CC-5145-8E42-8A047B7E19B4}" dt="2023-04-26T20:35:11.088" v="1213" actId="20577"/>
          <ac:spMkLst>
            <pc:docMk/>
            <pc:sldMk cId="781333668" sldId="368"/>
            <ac:spMk id="13" creationId="{B773A3A9-133B-B7E4-912A-002CFD960D3A}"/>
          </ac:spMkLst>
        </pc:spChg>
        <pc:cxnChg chg="mod">
          <ac:chgData name="Stuart C Wilde MBE" userId="effe1fc91cccb1d5" providerId="LiveId" clId="{8ABEFA38-92CC-5145-8E42-8A047B7E19B4}" dt="2023-04-26T20:34:48.057" v="1209" actId="20577"/>
          <ac:cxnSpMkLst>
            <pc:docMk/>
            <pc:sldMk cId="781333668" sldId="368"/>
            <ac:cxnSpMk id="6" creationId="{FF957B6F-701B-7F5D-71EB-B3BCCA4A24A6}"/>
          </ac:cxnSpMkLst>
        </pc:cxnChg>
        <pc:cxnChg chg="mod">
          <ac:chgData name="Stuart C Wilde MBE" userId="effe1fc91cccb1d5" providerId="LiveId" clId="{8ABEFA38-92CC-5145-8E42-8A047B7E19B4}" dt="2023-04-26T20:34:48.057" v="1209" actId="20577"/>
          <ac:cxnSpMkLst>
            <pc:docMk/>
            <pc:sldMk cId="781333668" sldId="368"/>
            <ac:cxnSpMk id="16" creationId="{DDEA2ED4-9027-3439-1F2D-31C8E0FF02FB}"/>
          </ac:cxnSpMkLst>
        </pc:cxnChg>
        <pc:cxnChg chg="mod">
          <ac:chgData name="Stuart C Wilde MBE" userId="effe1fc91cccb1d5" providerId="LiveId" clId="{8ABEFA38-92CC-5145-8E42-8A047B7E19B4}" dt="2023-04-26T20:34:48.057" v="1209" actId="20577"/>
          <ac:cxnSpMkLst>
            <pc:docMk/>
            <pc:sldMk cId="781333668" sldId="368"/>
            <ac:cxnSpMk id="21" creationId="{A1FBE321-2CCA-5801-6CEC-0886C605AAD3}"/>
          </ac:cxnSpMkLst>
        </pc:cxnChg>
      </pc:sldChg>
      <pc:sldChg chg="add">
        <pc:chgData name="Stuart C Wilde MBE" userId="effe1fc91cccb1d5" providerId="LiveId" clId="{8ABEFA38-92CC-5145-8E42-8A047B7E19B4}" dt="2023-04-12T16:33:14.061" v="7"/>
        <pc:sldMkLst>
          <pc:docMk/>
          <pc:sldMk cId="3208151322" sldId="369"/>
        </pc:sldMkLst>
      </pc:sldChg>
      <pc:sldChg chg="modSp add mod">
        <pc:chgData name="Stuart C Wilde MBE" userId="effe1fc91cccb1d5" providerId="LiveId" clId="{8ABEFA38-92CC-5145-8E42-8A047B7E19B4}" dt="2023-04-26T20:37:04.508" v="1226" actId="20577"/>
        <pc:sldMkLst>
          <pc:docMk/>
          <pc:sldMk cId="824395005" sldId="370"/>
        </pc:sldMkLst>
        <pc:spChg chg="mod">
          <ac:chgData name="Stuart C Wilde MBE" userId="effe1fc91cccb1d5" providerId="LiveId" clId="{8ABEFA38-92CC-5145-8E42-8A047B7E19B4}" dt="2023-04-26T20:37:04.508" v="1226" actId="20577"/>
          <ac:spMkLst>
            <pc:docMk/>
            <pc:sldMk cId="824395005" sldId="370"/>
            <ac:spMk id="40" creationId="{C24F2F02-C64E-C4B0-1AE6-4E2D4CDE2608}"/>
          </ac:spMkLst>
        </pc:spChg>
        <pc:spChg chg="mod">
          <ac:chgData name="Stuart C Wilde MBE" userId="effe1fc91cccb1d5" providerId="LiveId" clId="{8ABEFA38-92CC-5145-8E42-8A047B7E19B4}" dt="2023-04-26T20:36:34.017" v="1217" actId="20577"/>
          <ac:spMkLst>
            <pc:docMk/>
            <pc:sldMk cId="824395005" sldId="370"/>
            <ac:spMk id="55" creationId="{4722C274-FC6E-BB56-24FD-12D595715D58}"/>
          </ac:spMkLst>
        </pc:spChg>
      </pc:sldChg>
      <pc:sldChg chg="modSp add mod">
        <pc:chgData name="Stuart C Wilde MBE" userId="effe1fc91cccb1d5" providerId="LiveId" clId="{8ABEFA38-92CC-5145-8E42-8A047B7E19B4}" dt="2023-04-26T20:38:44.631" v="1230" actId="20577"/>
        <pc:sldMkLst>
          <pc:docMk/>
          <pc:sldMk cId="3980503395" sldId="371"/>
        </pc:sldMkLst>
        <pc:spChg chg="mod">
          <ac:chgData name="Stuart C Wilde MBE" userId="effe1fc91cccb1d5" providerId="LiveId" clId="{8ABEFA38-92CC-5145-8E42-8A047B7E19B4}" dt="2023-04-24T21:00:51.073" v="1009" actId="1038"/>
          <ac:spMkLst>
            <pc:docMk/>
            <pc:sldMk cId="3980503395" sldId="371"/>
            <ac:spMk id="2" creationId="{6E961397-4FCC-56FA-280E-279026A88A3B}"/>
          </ac:spMkLst>
        </pc:spChg>
        <pc:spChg chg="mod">
          <ac:chgData name="Stuart C Wilde MBE" userId="effe1fc91cccb1d5" providerId="LiveId" clId="{8ABEFA38-92CC-5145-8E42-8A047B7E19B4}" dt="2023-04-24T21:00:51.073" v="1009" actId="1038"/>
          <ac:spMkLst>
            <pc:docMk/>
            <pc:sldMk cId="3980503395" sldId="371"/>
            <ac:spMk id="5" creationId="{D5629D0B-3A25-506D-3722-9491F1CA9AE7}"/>
          </ac:spMkLst>
        </pc:spChg>
        <pc:spChg chg="mod">
          <ac:chgData name="Stuart C Wilde MBE" userId="effe1fc91cccb1d5" providerId="LiveId" clId="{8ABEFA38-92CC-5145-8E42-8A047B7E19B4}" dt="2023-04-24T21:00:51.073" v="1009" actId="1038"/>
          <ac:spMkLst>
            <pc:docMk/>
            <pc:sldMk cId="3980503395" sldId="371"/>
            <ac:spMk id="7" creationId="{F6E1780D-A138-E001-C6CC-C9EC2B97F402}"/>
          </ac:spMkLst>
        </pc:spChg>
        <pc:spChg chg="mod">
          <ac:chgData name="Stuart C Wilde MBE" userId="effe1fc91cccb1d5" providerId="LiveId" clId="{8ABEFA38-92CC-5145-8E42-8A047B7E19B4}" dt="2023-04-26T20:38:44.631" v="1230" actId="20577"/>
          <ac:spMkLst>
            <pc:docMk/>
            <pc:sldMk cId="3980503395" sldId="371"/>
            <ac:spMk id="13" creationId="{FD8208BA-2542-F682-F1A5-76C4CCA301D3}"/>
          </ac:spMkLst>
        </pc:spChg>
        <pc:spChg chg="mod">
          <ac:chgData name="Stuart C Wilde MBE" userId="effe1fc91cccb1d5" providerId="LiveId" clId="{8ABEFA38-92CC-5145-8E42-8A047B7E19B4}" dt="2023-04-26T20:38:31.427" v="1228" actId="313"/>
          <ac:spMkLst>
            <pc:docMk/>
            <pc:sldMk cId="3980503395" sldId="371"/>
            <ac:spMk id="15" creationId="{88531357-A919-A310-5A52-93FB1FD021C1}"/>
          </ac:spMkLst>
        </pc:spChg>
        <pc:spChg chg="mod">
          <ac:chgData name="Stuart C Wilde MBE" userId="effe1fc91cccb1d5" providerId="LiveId" clId="{8ABEFA38-92CC-5145-8E42-8A047B7E19B4}" dt="2023-04-24T21:00:51.073" v="1009" actId="1038"/>
          <ac:spMkLst>
            <pc:docMk/>
            <pc:sldMk cId="3980503395" sldId="371"/>
            <ac:spMk id="16" creationId="{C15C632F-E1A6-989C-4318-18C4EB4D1393}"/>
          </ac:spMkLst>
        </pc:spChg>
        <pc:spChg chg="mod">
          <ac:chgData name="Stuart C Wilde MBE" userId="effe1fc91cccb1d5" providerId="LiveId" clId="{8ABEFA38-92CC-5145-8E42-8A047B7E19B4}" dt="2023-04-24T21:00:51.073" v="1009" actId="1038"/>
          <ac:spMkLst>
            <pc:docMk/>
            <pc:sldMk cId="3980503395" sldId="371"/>
            <ac:spMk id="17" creationId="{33168062-E535-5453-9CC1-D97BBA92C8E6}"/>
          </ac:spMkLst>
        </pc:spChg>
        <pc:picChg chg="mod">
          <ac:chgData name="Stuart C Wilde MBE" userId="effe1fc91cccb1d5" providerId="LiveId" clId="{8ABEFA38-92CC-5145-8E42-8A047B7E19B4}" dt="2023-04-24T21:00:51.073" v="1009" actId="1038"/>
          <ac:picMkLst>
            <pc:docMk/>
            <pc:sldMk cId="3980503395" sldId="371"/>
            <ac:picMk id="6" creationId="{CFF32ECB-9516-6844-E9AD-35ED17F29C53}"/>
          </ac:picMkLst>
        </pc:picChg>
        <pc:picChg chg="mod">
          <ac:chgData name="Stuart C Wilde MBE" userId="effe1fc91cccb1d5" providerId="LiveId" clId="{8ABEFA38-92CC-5145-8E42-8A047B7E19B4}" dt="2023-04-24T21:00:51.073" v="1009" actId="1038"/>
          <ac:picMkLst>
            <pc:docMk/>
            <pc:sldMk cId="3980503395" sldId="371"/>
            <ac:picMk id="19" creationId="{4532F56E-F465-0DC9-0036-E025ED3380FC}"/>
          </ac:picMkLst>
        </pc:picChg>
        <pc:cxnChg chg="mod">
          <ac:chgData name="Stuart C Wilde MBE" userId="effe1fc91cccb1d5" providerId="LiveId" clId="{8ABEFA38-92CC-5145-8E42-8A047B7E19B4}" dt="2023-04-24T21:00:51.073" v="1009" actId="1038"/>
          <ac:cxnSpMkLst>
            <pc:docMk/>
            <pc:sldMk cId="3980503395" sldId="371"/>
            <ac:cxnSpMk id="12" creationId="{F4D61894-92A9-A880-884C-0C97D67DFE0A}"/>
          </ac:cxnSpMkLst>
        </pc:cxnChg>
        <pc:cxnChg chg="mod">
          <ac:chgData name="Stuart C Wilde MBE" userId="effe1fc91cccb1d5" providerId="LiveId" clId="{8ABEFA38-92CC-5145-8E42-8A047B7E19B4}" dt="2023-04-24T21:00:51.073" v="1009" actId="1038"/>
          <ac:cxnSpMkLst>
            <pc:docMk/>
            <pc:sldMk cId="3980503395" sldId="371"/>
            <ac:cxnSpMk id="18" creationId="{0BDC54BF-2683-D1AC-A156-F59B682A6C6D}"/>
          </ac:cxnSpMkLst>
        </pc:cxnChg>
      </pc:sldChg>
      <pc:sldChg chg="add">
        <pc:chgData name="Stuart C Wilde MBE" userId="effe1fc91cccb1d5" providerId="LiveId" clId="{8ABEFA38-92CC-5145-8E42-8A047B7E19B4}" dt="2023-04-12T16:33:14.061" v="7"/>
        <pc:sldMkLst>
          <pc:docMk/>
          <pc:sldMk cId="1116954973" sldId="372"/>
        </pc:sldMkLst>
      </pc:sldChg>
      <pc:sldChg chg="add">
        <pc:chgData name="Stuart C Wilde MBE" userId="effe1fc91cccb1d5" providerId="LiveId" clId="{8ABEFA38-92CC-5145-8E42-8A047B7E19B4}" dt="2023-04-12T16:33:14.061" v="7"/>
        <pc:sldMkLst>
          <pc:docMk/>
          <pc:sldMk cId="666556267" sldId="373"/>
        </pc:sldMkLst>
      </pc:sldChg>
      <pc:sldChg chg="modSp add mod">
        <pc:chgData name="Stuart C Wilde MBE" userId="effe1fc91cccb1d5" providerId="LiveId" clId="{8ABEFA38-92CC-5145-8E42-8A047B7E19B4}" dt="2023-04-26T20:42:40.683" v="1247" actId="20577"/>
        <pc:sldMkLst>
          <pc:docMk/>
          <pc:sldMk cId="2642729713" sldId="374"/>
        </pc:sldMkLst>
        <pc:spChg chg="mod">
          <ac:chgData name="Stuart C Wilde MBE" userId="effe1fc91cccb1d5" providerId="LiveId" clId="{8ABEFA38-92CC-5145-8E42-8A047B7E19B4}" dt="2023-04-26T20:42:40.683" v="1247" actId="20577"/>
          <ac:spMkLst>
            <pc:docMk/>
            <pc:sldMk cId="2642729713" sldId="374"/>
            <ac:spMk id="26" creationId="{92CDCC6A-AFB8-0A7F-B668-E6585BAC4EB5}"/>
          </ac:spMkLst>
        </pc:spChg>
      </pc:sldChg>
      <pc:sldChg chg="modSp add mod">
        <pc:chgData name="Stuart C Wilde MBE" userId="effe1fc91cccb1d5" providerId="LiveId" clId="{8ABEFA38-92CC-5145-8E42-8A047B7E19B4}" dt="2023-04-26T20:45:58.797" v="1289" actId="20577"/>
        <pc:sldMkLst>
          <pc:docMk/>
          <pc:sldMk cId="3791068597" sldId="375"/>
        </pc:sldMkLst>
        <pc:spChg chg="mod">
          <ac:chgData name="Stuart C Wilde MBE" userId="effe1fc91cccb1d5" providerId="LiveId" clId="{8ABEFA38-92CC-5145-8E42-8A047B7E19B4}" dt="2023-04-26T20:44:19.022" v="1250" actId="20577"/>
          <ac:spMkLst>
            <pc:docMk/>
            <pc:sldMk cId="3791068597" sldId="375"/>
            <ac:spMk id="13" creationId="{B773A3A9-133B-B7E4-912A-002CFD960D3A}"/>
          </ac:spMkLst>
        </pc:spChg>
        <pc:spChg chg="mod">
          <ac:chgData name="Stuart C Wilde MBE" userId="effe1fc91cccb1d5" providerId="LiveId" clId="{8ABEFA38-92CC-5145-8E42-8A047B7E19B4}" dt="2023-04-24T21:02:00.207" v="1025" actId="1036"/>
          <ac:spMkLst>
            <pc:docMk/>
            <pc:sldMk cId="3791068597" sldId="375"/>
            <ac:spMk id="15" creationId="{B1829252-3D33-364C-DE7B-BB53233C8F14}"/>
          </ac:spMkLst>
        </pc:spChg>
        <pc:spChg chg="mod">
          <ac:chgData name="Stuart C Wilde MBE" userId="effe1fc91cccb1d5" providerId="LiveId" clId="{8ABEFA38-92CC-5145-8E42-8A047B7E19B4}" dt="2023-04-26T20:45:58.797" v="1289" actId="20577"/>
          <ac:spMkLst>
            <pc:docMk/>
            <pc:sldMk cId="3791068597" sldId="375"/>
            <ac:spMk id="59" creationId="{2F8F999E-EF4D-FEA2-87D7-30204193A90B}"/>
          </ac:spMkLst>
        </pc:spChg>
        <pc:cxnChg chg="mod">
          <ac:chgData name="Stuart C Wilde MBE" userId="effe1fc91cccb1d5" providerId="LiveId" clId="{8ABEFA38-92CC-5145-8E42-8A047B7E19B4}" dt="2023-04-26T20:44:19.022" v="1250" actId="20577"/>
          <ac:cxnSpMkLst>
            <pc:docMk/>
            <pc:sldMk cId="3791068597" sldId="375"/>
            <ac:cxnSpMk id="5" creationId="{057A2C25-7116-C9B9-23BA-F1A0EA443AD3}"/>
          </ac:cxnSpMkLst>
        </pc:cxnChg>
        <pc:cxnChg chg="mod">
          <ac:chgData name="Stuart C Wilde MBE" userId="effe1fc91cccb1d5" providerId="LiveId" clId="{8ABEFA38-92CC-5145-8E42-8A047B7E19B4}" dt="2023-04-26T20:44:19.022" v="1250" actId="20577"/>
          <ac:cxnSpMkLst>
            <pc:docMk/>
            <pc:sldMk cId="3791068597" sldId="375"/>
            <ac:cxnSpMk id="24" creationId="{C393A126-80D7-5645-3BC8-CDDD43816457}"/>
          </ac:cxnSpMkLst>
        </pc:cxnChg>
        <pc:cxnChg chg="mod">
          <ac:chgData name="Stuart C Wilde MBE" userId="effe1fc91cccb1d5" providerId="LiveId" clId="{8ABEFA38-92CC-5145-8E42-8A047B7E19B4}" dt="2023-04-26T20:44:19.022" v="1250" actId="20577"/>
          <ac:cxnSpMkLst>
            <pc:docMk/>
            <pc:sldMk cId="3791068597" sldId="375"/>
            <ac:cxnSpMk id="26" creationId="{415236CA-11BE-7ED9-50E3-C14FEB7146A3}"/>
          </ac:cxnSpMkLst>
        </pc:cxnChg>
        <pc:cxnChg chg="mod">
          <ac:chgData name="Stuart C Wilde MBE" userId="effe1fc91cccb1d5" providerId="LiveId" clId="{8ABEFA38-92CC-5145-8E42-8A047B7E19B4}" dt="2023-04-26T20:44:19.022" v="1250" actId="20577"/>
          <ac:cxnSpMkLst>
            <pc:docMk/>
            <pc:sldMk cId="3791068597" sldId="375"/>
            <ac:cxnSpMk id="27" creationId="{0328067B-70D8-93BB-FE42-BBC636E2BCC0}"/>
          </ac:cxnSpMkLst>
        </pc:cxnChg>
        <pc:cxnChg chg="mod">
          <ac:chgData name="Stuart C Wilde MBE" userId="effe1fc91cccb1d5" providerId="LiveId" clId="{8ABEFA38-92CC-5145-8E42-8A047B7E19B4}" dt="2023-04-26T20:45:58.797" v="1289" actId="20577"/>
          <ac:cxnSpMkLst>
            <pc:docMk/>
            <pc:sldMk cId="3791068597" sldId="375"/>
            <ac:cxnSpMk id="41" creationId="{A82DE0C9-0D14-8BB7-6E50-62785F2CAF55}"/>
          </ac:cxnSpMkLst>
        </pc:cxnChg>
        <pc:cxnChg chg="mod">
          <ac:chgData name="Stuart C Wilde MBE" userId="effe1fc91cccb1d5" providerId="LiveId" clId="{8ABEFA38-92CC-5145-8E42-8A047B7E19B4}" dt="2023-04-26T20:45:58.797" v="1289" actId="20577"/>
          <ac:cxnSpMkLst>
            <pc:docMk/>
            <pc:sldMk cId="3791068597" sldId="375"/>
            <ac:cxnSpMk id="42" creationId="{3E42474D-8060-5A47-55D6-8D735B0FBECD}"/>
          </ac:cxnSpMkLst>
        </pc:cxnChg>
        <pc:cxnChg chg="mod">
          <ac:chgData name="Stuart C Wilde MBE" userId="effe1fc91cccb1d5" providerId="LiveId" clId="{8ABEFA38-92CC-5145-8E42-8A047B7E19B4}" dt="2023-04-26T20:45:58.797" v="1289" actId="20577"/>
          <ac:cxnSpMkLst>
            <pc:docMk/>
            <pc:sldMk cId="3791068597" sldId="375"/>
            <ac:cxnSpMk id="48" creationId="{9897AFA2-6BBC-7220-F4E2-DEBF91600438}"/>
          </ac:cxnSpMkLst>
        </pc:cxnChg>
      </pc:sldChg>
      <pc:sldChg chg="modSp add mod">
        <pc:chgData name="Stuart C Wilde MBE" userId="effe1fc91cccb1d5" providerId="LiveId" clId="{8ABEFA38-92CC-5145-8E42-8A047B7E19B4}" dt="2023-04-26T20:48:32.268" v="1312" actId="14100"/>
        <pc:sldMkLst>
          <pc:docMk/>
          <pc:sldMk cId="1616356028" sldId="376"/>
        </pc:sldMkLst>
        <pc:spChg chg="mod">
          <ac:chgData name="Stuart C Wilde MBE" userId="effe1fc91cccb1d5" providerId="LiveId" clId="{8ABEFA38-92CC-5145-8E42-8A047B7E19B4}" dt="2023-04-26T20:46:41.094" v="1290" actId="947"/>
          <ac:spMkLst>
            <pc:docMk/>
            <pc:sldMk cId="1616356028" sldId="376"/>
            <ac:spMk id="21" creationId="{E2440B21-776F-4403-7783-2D6FC5529CB8}"/>
          </ac:spMkLst>
        </pc:spChg>
        <pc:spChg chg="mod">
          <ac:chgData name="Stuart C Wilde MBE" userId="effe1fc91cccb1d5" providerId="LiveId" clId="{8ABEFA38-92CC-5145-8E42-8A047B7E19B4}" dt="2023-04-26T20:48:32.268" v="1312" actId="14100"/>
          <ac:spMkLst>
            <pc:docMk/>
            <pc:sldMk cId="1616356028" sldId="376"/>
            <ac:spMk id="77" creationId="{90A80714-BB48-F1F5-D722-7EE8E86E59A3}"/>
          </ac:spMkLst>
        </pc:spChg>
      </pc:sldChg>
      <pc:sldChg chg="add">
        <pc:chgData name="Stuart C Wilde MBE" userId="effe1fc91cccb1d5" providerId="LiveId" clId="{8ABEFA38-92CC-5145-8E42-8A047B7E19B4}" dt="2023-04-12T16:33:14.061" v="7"/>
        <pc:sldMkLst>
          <pc:docMk/>
          <pc:sldMk cId="1120530520" sldId="377"/>
        </pc:sldMkLst>
      </pc:sldChg>
      <pc:sldChg chg="add">
        <pc:chgData name="Stuart C Wilde MBE" userId="effe1fc91cccb1d5" providerId="LiveId" clId="{8ABEFA38-92CC-5145-8E42-8A047B7E19B4}" dt="2023-04-12T16:33:14.061" v="7"/>
        <pc:sldMkLst>
          <pc:docMk/>
          <pc:sldMk cId="947407128" sldId="378"/>
        </pc:sldMkLst>
      </pc:sldChg>
      <pc:sldChg chg="modSp add mod">
        <pc:chgData name="Stuart C Wilde MBE" userId="effe1fc91cccb1d5" providerId="LiveId" clId="{8ABEFA38-92CC-5145-8E42-8A047B7E19B4}" dt="2023-04-27T13:04:41.827" v="1498" actId="20577"/>
        <pc:sldMkLst>
          <pc:docMk/>
          <pc:sldMk cId="3649043335" sldId="379"/>
        </pc:sldMkLst>
        <pc:spChg chg="mod">
          <ac:chgData name="Stuart C Wilde MBE" userId="effe1fc91cccb1d5" providerId="LiveId" clId="{8ABEFA38-92CC-5145-8E42-8A047B7E19B4}" dt="2023-04-27T13:04:41.827" v="1498" actId="20577"/>
          <ac:spMkLst>
            <pc:docMk/>
            <pc:sldMk cId="3649043335" sldId="379"/>
            <ac:spMk id="7" creationId="{861283C2-4894-457F-7FF6-47EA5DA6A114}"/>
          </ac:spMkLst>
        </pc:spChg>
      </pc:sldChg>
      <pc:sldChg chg="modSp add mod">
        <pc:chgData name="Stuart C Wilde MBE" userId="effe1fc91cccb1d5" providerId="LiveId" clId="{8ABEFA38-92CC-5145-8E42-8A047B7E19B4}" dt="2023-04-26T20:51:08.026" v="1315" actId="313"/>
        <pc:sldMkLst>
          <pc:docMk/>
          <pc:sldMk cId="513143195" sldId="380"/>
        </pc:sldMkLst>
        <pc:spChg chg="mod">
          <ac:chgData name="Stuart C Wilde MBE" userId="effe1fc91cccb1d5" providerId="LiveId" clId="{8ABEFA38-92CC-5145-8E42-8A047B7E19B4}" dt="2023-04-26T20:51:08.026" v="1315" actId="313"/>
          <ac:spMkLst>
            <pc:docMk/>
            <pc:sldMk cId="513143195" sldId="380"/>
            <ac:spMk id="3" creationId="{DB760C80-3D7C-0598-FA33-FF59A5F8591C}"/>
          </ac:spMkLst>
        </pc:spChg>
      </pc:sldChg>
      <pc:sldChg chg="add">
        <pc:chgData name="Stuart C Wilde MBE" userId="effe1fc91cccb1d5" providerId="LiveId" clId="{8ABEFA38-92CC-5145-8E42-8A047B7E19B4}" dt="2023-04-12T16:33:37.932" v="8"/>
        <pc:sldMkLst>
          <pc:docMk/>
          <pc:sldMk cId="120992318" sldId="381"/>
        </pc:sldMkLst>
      </pc:sldChg>
      <pc:sldChg chg="modSp add mod">
        <pc:chgData name="Stuart C Wilde MBE" userId="effe1fc91cccb1d5" providerId="LiveId" clId="{8ABEFA38-92CC-5145-8E42-8A047B7E19B4}" dt="2023-04-26T20:58:51.098" v="1345" actId="20577"/>
        <pc:sldMkLst>
          <pc:docMk/>
          <pc:sldMk cId="2585281830" sldId="382"/>
        </pc:sldMkLst>
        <pc:spChg chg="mod">
          <ac:chgData name="Stuart C Wilde MBE" userId="effe1fc91cccb1d5" providerId="LiveId" clId="{8ABEFA38-92CC-5145-8E42-8A047B7E19B4}" dt="2023-04-26T20:58:51.098" v="1345" actId="20577"/>
          <ac:spMkLst>
            <pc:docMk/>
            <pc:sldMk cId="2585281830" sldId="382"/>
            <ac:spMk id="26" creationId="{92CDCC6A-AFB8-0A7F-B668-E6585BAC4EB5}"/>
          </ac:spMkLst>
        </pc:spChg>
      </pc:sldChg>
      <pc:sldChg chg="modSp add mod">
        <pc:chgData name="Stuart C Wilde MBE" userId="effe1fc91cccb1d5" providerId="LiveId" clId="{8ABEFA38-92CC-5145-8E42-8A047B7E19B4}" dt="2023-04-26T20:59:25.228" v="1351" actId="20577"/>
        <pc:sldMkLst>
          <pc:docMk/>
          <pc:sldMk cId="1794018066" sldId="383"/>
        </pc:sldMkLst>
        <pc:spChg chg="mod">
          <ac:chgData name="Stuart C Wilde MBE" userId="effe1fc91cccb1d5" providerId="LiveId" clId="{8ABEFA38-92CC-5145-8E42-8A047B7E19B4}" dt="2023-04-26T20:57:11.040" v="1329" actId="20577"/>
          <ac:spMkLst>
            <pc:docMk/>
            <pc:sldMk cId="1794018066" sldId="383"/>
            <ac:spMk id="13" creationId="{B773A3A9-133B-B7E4-912A-002CFD960D3A}"/>
          </ac:spMkLst>
        </pc:spChg>
        <pc:spChg chg="mod">
          <ac:chgData name="Stuart C Wilde MBE" userId="effe1fc91cccb1d5" providerId="LiveId" clId="{8ABEFA38-92CC-5145-8E42-8A047B7E19B4}" dt="2023-04-26T20:59:25.228" v="1351" actId="20577"/>
          <ac:spMkLst>
            <pc:docMk/>
            <pc:sldMk cId="1794018066" sldId="383"/>
            <ac:spMk id="38" creationId="{87719B2B-1730-6521-58EA-D56985DF2043}"/>
          </ac:spMkLst>
        </pc:spChg>
        <pc:cxnChg chg="mod">
          <ac:chgData name="Stuart C Wilde MBE" userId="effe1fc91cccb1d5" providerId="LiveId" clId="{8ABEFA38-92CC-5145-8E42-8A047B7E19B4}" dt="2023-04-26T20:57:11.040" v="1329" actId="20577"/>
          <ac:cxnSpMkLst>
            <pc:docMk/>
            <pc:sldMk cId="1794018066" sldId="383"/>
            <ac:cxnSpMk id="2" creationId="{30259250-AEEC-653B-FE9D-C39DA5B012AE}"/>
          </ac:cxnSpMkLst>
        </pc:cxnChg>
        <pc:cxnChg chg="mod">
          <ac:chgData name="Stuart C Wilde MBE" userId="effe1fc91cccb1d5" providerId="LiveId" clId="{8ABEFA38-92CC-5145-8E42-8A047B7E19B4}" dt="2023-04-26T20:57:11.040" v="1329" actId="20577"/>
          <ac:cxnSpMkLst>
            <pc:docMk/>
            <pc:sldMk cId="1794018066" sldId="383"/>
            <ac:cxnSpMk id="6" creationId="{638E85BB-5130-5CB9-4A77-B55F38B6FAF6}"/>
          </ac:cxnSpMkLst>
        </pc:cxnChg>
        <pc:cxnChg chg="mod">
          <ac:chgData name="Stuart C Wilde MBE" userId="effe1fc91cccb1d5" providerId="LiveId" clId="{8ABEFA38-92CC-5145-8E42-8A047B7E19B4}" dt="2023-04-26T20:57:11.040" v="1329" actId="20577"/>
          <ac:cxnSpMkLst>
            <pc:docMk/>
            <pc:sldMk cId="1794018066" sldId="383"/>
            <ac:cxnSpMk id="12" creationId="{56B3ABD5-1399-28A4-F629-C5D31CDD3EF9}"/>
          </ac:cxnSpMkLst>
        </pc:cxnChg>
        <pc:cxnChg chg="mod">
          <ac:chgData name="Stuart C Wilde MBE" userId="effe1fc91cccb1d5" providerId="LiveId" clId="{8ABEFA38-92CC-5145-8E42-8A047B7E19B4}" dt="2023-04-26T20:57:11.040" v="1329" actId="20577"/>
          <ac:cxnSpMkLst>
            <pc:docMk/>
            <pc:sldMk cId="1794018066" sldId="383"/>
            <ac:cxnSpMk id="21" creationId="{E32A380C-0411-7473-3033-87D1ED95CDF2}"/>
          </ac:cxnSpMkLst>
        </pc:cxnChg>
      </pc:sldChg>
      <pc:sldChg chg="add">
        <pc:chgData name="Stuart C Wilde MBE" userId="effe1fc91cccb1d5" providerId="LiveId" clId="{8ABEFA38-92CC-5145-8E42-8A047B7E19B4}" dt="2023-04-12T16:33:37.932" v="8"/>
        <pc:sldMkLst>
          <pc:docMk/>
          <pc:sldMk cId="3604343314" sldId="384"/>
        </pc:sldMkLst>
      </pc:sldChg>
      <pc:sldChg chg="add">
        <pc:chgData name="Stuart C Wilde MBE" userId="effe1fc91cccb1d5" providerId="LiveId" clId="{8ABEFA38-92CC-5145-8E42-8A047B7E19B4}" dt="2023-04-12T16:33:37.932" v="8"/>
        <pc:sldMkLst>
          <pc:docMk/>
          <pc:sldMk cId="1650756802" sldId="385"/>
        </pc:sldMkLst>
      </pc:sldChg>
      <pc:sldChg chg="add">
        <pc:chgData name="Stuart C Wilde MBE" userId="effe1fc91cccb1d5" providerId="LiveId" clId="{8ABEFA38-92CC-5145-8E42-8A047B7E19B4}" dt="2023-04-12T16:33:37.932" v="8"/>
        <pc:sldMkLst>
          <pc:docMk/>
          <pc:sldMk cId="2228229035" sldId="386"/>
        </pc:sldMkLst>
      </pc:sldChg>
      <pc:sldChg chg="modSp add mod">
        <pc:chgData name="Stuart C Wilde MBE" userId="effe1fc91cccb1d5" providerId="LiveId" clId="{8ABEFA38-92CC-5145-8E42-8A047B7E19B4}" dt="2023-04-26T21:01:35.517" v="1353" actId="313"/>
        <pc:sldMkLst>
          <pc:docMk/>
          <pc:sldMk cId="907565346" sldId="387"/>
        </pc:sldMkLst>
        <pc:spChg chg="mod">
          <ac:chgData name="Stuart C Wilde MBE" userId="effe1fc91cccb1d5" providerId="LiveId" clId="{8ABEFA38-92CC-5145-8E42-8A047B7E19B4}" dt="2023-04-26T21:01:35.517" v="1353" actId="313"/>
          <ac:spMkLst>
            <pc:docMk/>
            <pc:sldMk cId="907565346" sldId="387"/>
            <ac:spMk id="52" creationId="{E8ADFE03-EBE8-FAA2-0C46-AEBF6F06150F}"/>
          </ac:spMkLst>
        </pc:spChg>
      </pc:sldChg>
      <pc:sldChg chg="modSp add mod">
        <pc:chgData name="Stuart C Wilde MBE" userId="effe1fc91cccb1d5" providerId="LiveId" clId="{8ABEFA38-92CC-5145-8E42-8A047B7E19B4}" dt="2023-04-26T21:04:02.720" v="1367" actId="20577"/>
        <pc:sldMkLst>
          <pc:docMk/>
          <pc:sldMk cId="3424524000" sldId="388"/>
        </pc:sldMkLst>
        <pc:spChg chg="mod">
          <ac:chgData name="Stuart C Wilde MBE" userId="effe1fc91cccb1d5" providerId="LiveId" clId="{8ABEFA38-92CC-5145-8E42-8A047B7E19B4}" dt="2023-04-26T21:03:17.493" v="1366" actId="313"/>
          <ac:spMkLst>
            <pc:docMk/>
            <pc:sldMk cId="3424524000" sldId="388"/>
            <ac:spMk id="23" creationId="{69E14D99-A306-B43E-6C4C-0C71B75C9AB6}"/>
          </ac:spMkLst>
        </pc:spChg>
        <pc:spChg chg="mod">
          <ac:chgData name="Stuart C Wilde MBE" userId="effe1fc91cccb1d5" providerId="LiveId" clId="{8ABEFA38-92CC-5145-8E42-8A047B7E19B4}" dt="2023-04-26T21:04:02.720" v="1367" actId="20577"/>
          <ac:spMkLst>
            <pc:docMk/>
            <pc:sldMk cId="3424524000" sldId="388"/>
            <ac:spMk id="24" creationId="{D906E27B-F783-1929-FA8A-3511A629A8D3}"/>
          </ac:spMkLst>
        </pc:spChg>
      </pc:sldChg>
      <pc:sldChg chg="add">
        <pc:chgData name="Stuart C Wilde MBE" userId="effe1fc91cccb1d5" providerId="LiveId" clId="{8ABEFA38-92CC-5145-8E42-8A047B7E19B4}" dt="2023-04-12T16:34:00.712" v="9"/>
        <pc:sldMkLst>
          <pc:docMk/>
          <pc:sldMk cId="1670981793" sldId="389"/>
        </pc:sldMkLst>
      </pc:sldChg>
      <pc:sldChg chg="add">
        <pc:chgData name="Stuart C Wilde MBE" userId="effe1fc91cccb1d5" providerId="LiveId" clId="{8ABEFA38-92CC-5145-8E42-8A047B7E19B4}" dt="2023-04-12T16:34:00.712" v="9"/>
        <pc:sldMkLst>
          <pc:docMk/>
          <pc:sldMk cId="997945314" sldId="390"/>
        </pc:sldMkLst>
      </pc:sldChg>
      <pc:sldChg chg="add">
        <pc:chgData name="Stuart C Wilde MBE" userId="effe1fc91cccb1d5" providerId="LiveId" clId="{8ABEFA38-92CC-5145-8E42-8A047B7E19B4}" dt="2023-04-12T16:34:00.712" v="9"/>
        <pc:sldMkLst>
          <pc:docMk/>
          <pc:sldMk cId="1305525641" sldId="391"/>
        </pc:sldMkLst>
      </pc:sldChg>
      <pc:sldChg chg="modSp add mod">
        <pc:chgData name="Stuart C Wilde MBE" userId="effe1fc91cccb1d5" providerId="LiveId" clId="{8ABEFA38-92CC-5145-8E42-8A047B7E19B4}" dt="2023-04-26T21:11:30.438" v="1380" actId="20577"/>
        <pc:sldMkLst>
          <pc:docMk/>
          <pc:sldMk cId="3298533295" sldId="392"/>
        </pc:sldMkLst>
        <pc:spChg chg="mod">
          <ac:chgData name="Stuart C Wilde MBE" userId="effe1fc91cccb1d5" providerId="LiveId" clId="{8ABEFA38-92CC-5145-8E42-8A047B7E19B4}" dt="2023-04-26T21:11:30.438" v="1380" actId="20577"/>
          <ac:spMkLst>
            <pc:docMk/>
            <pc:sldMk cId="3298533295" sldId="392"/>
            <ac:spMk id="26" creationId="{92CDCC6A-AFB8-0A7F-B668-E6585BAC4EB5}"/>
          </ac:spMkLst>
        </pc:spChg>
      </pc:sldChg>
      <pc:sldChg chg="modSp add mod">
        <pc:chgData name="Stuart C Wilde MBE" userId="effe1fc91cccb1d5" providerId="LiveId" clId="{8ABEFA38-92CC-5145-8E42-8A047B7E19B4}" dt="2023-04-26T21:12:13.507" v="1383" actId="20577"/>
        <pc:sldMkLst>
          <pc:docMk/>
          <pc:sldMk cId="3632034598" sldId="393"/>
        </pc:sldMkLst>
        <pc:spChg chg="mod">
          <ac:chgData name="Stuart C Wilde MBE" userId="effe1fc91cccb1d5" providerId="LiveId" clId="{8ABEFA38-92CC-5145-8E42-8A047B7E19B4}" dt="2023-04-26T21:12:13.507" v="1383" actId="20577"/>
          <ac:spMkLst>
            <pc:docMk/>
            <pc:sldMk cId="3632034598" sldId="393"/>
            <ac:spMk id="13" creationId="{B773A3A9-133B-B7E4-912A-002CFD960D3A}"/>
          </ac:spMkLst>
        </pc:spChg>
      </pc:sldChg>
      <pc:sldChg chg="add">
        <pc:chgData name="Stuart C Wilde MBE" userId="effe1fc91cccb1d5" providerId="LiveId" clId="{8ABEFA38-92CC-5145-8E42-8A047B7E19B4}" dt="2023-04-12T16:34:00.712" v="9"/>
        <pc:sldMkLst>
          <pc:docMk/>
          <pc:sldMk cId="3486815691" sldId="394"/>
        </pc:sldMkLst>
      </pc:sldChg>
      <pc:sldChg chg="modSp add mod">
        <pc:chgData name="Stuart C Wilde MBE" userId="effe1fc91cccb1d5" providerId="LiveId" clId="{8ABEFA38-92CC-5145-8E42-8A047B7E19B4}" dt="2023-04-26T21:13:39.942" v="1405" actId="14100"/>
        <pc:sldMkLst>
          <pc:docMk/>
          <pc:sldMk cId="1116673399" sldId="395"/>
        </pc:sldMkLst>
        <pc:spChg chg="mod">
          <ac:chgData name="Stuart C Wilde MBE" userId="effe1fc91cccb1d5" providerId="LiveId" clId="{8ABEFA38-92CC-5145-8E42-8A047B7E19B4}" dt="2023-04-26T21:13:39.942" v="1405" actId="14100"/>
          <ac:spMkLst>
            <pc:docMk/>
            <pc:sldMk cId="1116673399" sldId="395"/>
            <ac:spMk id="23" creationId="{9899B22A-0847-3B21-BC73-BCC3F5FC9C64}"/>
          </ac:spMkLst>
        </pc:spChg>
      </pc:sldChg>
      <pc:sldChg chg="add">
        <pc:chgData name="Stuart C Wilde MBE" userId="effe1fc91cccb1d5" providerId="LiveId" clId="{8ABEFA38-92CC-5145-8E42-8A047B7E19B4}" dt="2023-04-12T16:34:00.712" v="9"/>
        <pc:sldMkLst>
          <pc:docMk/>
          <pc:sldMk cId="2203953103" sldId="396"/>
        </pc:sldMkLst>
      </pc:sldChg>
      <pc:sldChg chg="add">
        <pc:chgData name="Stuart C Wilde MBE" userId="effe1fc91cccb1d5" providerId="LiveId" clId="{8ABEFA38-92CC-5145-8E42-8A047B7E19B4}" dt="2023-04-12T16:34:00.712" v="9"/>
        <pc:sldMkLst>
          <pc:docMk/>
          <pc:sldMk cId="3919662093" sldId="397"/>
        </pc:sldMkLst>
      </pc:sldChg>
      <pc:sldChg chg="modSp add mod">
        <pc:chgData name="Stuart C Wilde MBE" userId="effe1fc91cccb1d5" providerId="LiveId" clId="{8ABEFA38-92CC-5145-8E42-8A047B7E19B4}" dt="2023-05-16T15:06:08.173" v="3109" actId="14100"/>
        <pc:sldMkLst>
          <pc:docMk/>
          <pc:sldMk cId="3993583602" sldId="398"/>
        </pc:sldMkLst>
        <pc:spChg chg="mod">
          <ac:chgData name="Stuart C Wilde MBE" userId="effe1fc91cccb1d5" providerId="LiveId" clId="{8ABEFA38-92CC-5145-8E42-8A047B7E19B4}" dt="2023-05-16T15:06:00.549" v="3108" actId="1035"/>
          <ac:spMkLst>
            <pc:docMk/>
            <pc:sldMk cId="3993583602" sldId="398"/>
            <ac:spMk id="44" creationId="{4D78967D-8D21-48F2-FB69-8E364F1BF138}"/>
          </ac:spMkLst>
        </pc:spChg>
        <pc:spChg chg="mod">
          <ac:chgData name="Stuart C Wilde MBE" userId="effe1fc91cccb1d5" providerId="LiveId" clId="{8ABEFA38-92CC-5145-8E42-8A047B7E19B4}" dt="2023-05-16T15:06:00.549" v="3108" actId="1035"/>
          <ac:spMkLst>
            <pc:docMk/>
            <pc:sldMk cId="3993583602" sldId="398"/>
            <ac:spMk id="46" creationId="{0E7004AA-0FD1-0D12-EF67-09C583766902}"/>
          </ac:spMkLst>
        </pc:spChg>
        <pc:cxnChg chg="mod">
          <ac:chgData name="Stuart C Wilde MBE" userId="effe1fc91cccb1d5" providerId="LiveId" clId="{8ABEFA38-92CC-5145-8E42-8A047B7E19B4}" dt="2023-05-16T15:06:08.173" v="3109" actId="14100"/>
          <ac:cxnSpMkLst>
            <pc:docMk/>
            <pc:sldMk cId="3993583602" sldId="398"/>
            <ac:cxnSpMk id="45" creationId="{E013052B-224B-E628-99C1-7C1EE84D7D6E}"/>
          </ac:cxnSpMkLst>
        </pc:cxnChg>
      </pc:sldChg>
      <pc:sldChg chg="add">
        <pc:chgData name="Stuart C Wilde MBE" userId="effe1fc91cccb1d5" providerId="LiveId" clId="{8ABEFA38-92CC-5145-8E42-8A047B7E19B4}" dt="2023-04-12T16:34:21.835" v="10"/>
        <pc:sldMkLst>
          <pc:docMk/>
          <pc:sldMk cId="3697075112" sldId="399"/>
        </pc:sldMkLst>
      </pc:sldChg>
    </pc:docChg>
  </pc:docChgLst>
  <pc:docChgLst>
    <pc:chgData name="Stuart C Wilde MBE" userId="effe1fc91cccb1d5" providerId="LiveId" clId="{0B7434C0-F6C9-5341-B016-8AA67EE59543}"/>
    <pc:docChg chg="undo custSel addSld delSld modSld">
      <pc:chgData name="Stuart C Wilde MBE" userId="effe1fc91cccb1d5" providerId="LiveId" clId="{0B7434C0-F6C9-5341-B016-8AA67EE59543}" dt="2023-12-07T16:45:26.622" v="1847" actId="1076"/>
      <pc:docMkLst>
        <pc:docMk/>
      </pc:docMkLst>
      <pc:sldChg chg="del">
        <pc:chgData name="Stuart C Wilde MBE" userId="effe1fc91cccb1d5" providerId="LiveId" clId="{0B7434C0-F6C9-5341-B016-8AA67EE59543}" dt="2023-12-05T19:49:43.754" v="381" actId="2696"/>
        <pc:sldMkLst>
          <pc:docMk/>
          <pc:sldMk cId="3690740411" sldId="256"/>
        </pc:sldMkLst>
      </pc:sldChg>
      <pc:sldChg chg="addSp delSp modSp mod">
        <pc:chgData name="Stuart C Wilde MBE" userId="effe1fc91cccb1d5" providerId="LiveId" clId="{0B7434C0-F6C9-5341-B016-8AA67EE59543}" dt="2023-12-05T20:04:18.315" v="591" actId="20577"/>
        <pc:sldMkLst>
          <pc:docMk/>
          <pc:sldMk cId="832641308" sldId="261"/>
        </pc:sldMkLst>
        <pc:spChg chg="del">
          <ac:chgData name="Stuart C Wilde MBE" userId="effe1fc91cccb1d5" providerId="LiveId" clId="{0B7434C0-F6C9-5341-B016-8AA67EE59543}" dt="2023-12-05T20:04:13.362" v="588" actId="478"/>
          <ac:spMkLst>
            <pc:docMk/>
            <pc:sldMk cId="832641308" sldId="261"/>
            <ac:spMk id="2" creationId="{0F7DA49C-DD10-E0C4-9A03-C3A5B28BA9B0}"/>
          </ac:spMkLst>
        </pc:spChg>
        <pc:spChg chg="del">
          <ac:chgData name="Stuart C Wilde MBE" userId="effe1fc91cccb1d5" providerId="LiveId" clId="{0B7434C0-F6C9-5341-B016-8AA67EE59543}" dt="2023-12-05T19:50:40.641" v="388" actId="478"/>
          <ac:spMkLst>
            <pc:docMk/>
            <pc:sldMk cId="832641308" sldId="261"/>
            <ac:spMk id="4" creationId="{60735DC8-A105-4BD0-A57F-2FFC38AECE84}"/>
          </ac:spMkLst>
        </pc:spChg>
        <pc:spChg chg="mod">
          <ac:chgData name="Stuart C Wilde MBE" userId="effe1fc91cccb1d5" providerId="LiveId" clId="{0B7434C0-F6C9-5341-B016-8AA67EE59543}" dt="2023-11-29T20:54:52.267" v="300" actId="14100"/>
          <ac:spMkLst>
            <pc:docMk/>
            <pc:sldMk cId="832641308" sldId="261"/>
            <ac:spMk id="5" creationId="{4C48B27C-BB60-C069-69E2-D74DA0FCEA05}"/>
          </ac:spMkLst>
        </pc:spChg>
        <pc:spChg chg="mod">
          <ac:chgData name="Stuart C Wilde MBE" userId="effe1fc91cccb1d5" providerId="LiveId" clId="{0B7434C0-F6C9-5341-B016-8AA67EE59543}" dt="2023-11-29T20:55:02.959" v="333" actId="14100"/>
          <ac:spMkLst>
            <pc:docMk/>
            <pc:sldMk cId="832641308" sldId="261"/>
            <ac:spMk id="6" creationId="{F61C0742-9BF7-F384-F861-42A29325F6A7}"/>
          </ac:spMkLst>
        </pc:spChg>
        <pc:spChg chg="mod">
          <ac:chgData name="Stuart C Wilde MBE" userId="effe1fc91cccb1d5" providerId="LiveId" clId="{0B7434C0-F6C9-5341-B016-8AA67EE59543}" dt="2023-11-29T20:55:12.308" v="352" actId="1038"/>
          <ac:spMkLst>
            <pc:docMk/>
            <pc:sldMk cId="832641308" sldId="261"/>
            <ac:spMk id="7" creationId="{19A14D7A-6FD0-C59F-FACC-1E2091E0A981}"/>
          </ac:spMkLst>
        </pc:spChg>
        <pc:spChg chg="add mod">
          <ac:chgData name="Stuart C Wilde MBE" userId="effe1fc91cccb1d5" providerId="LiveId" clId="{0B7434C0-F6C9-5341-B016-8AA67EE59543}" dt="2023-12-05T20:04:18.315" v="591" actId="20577"/>
          <ac:spMkLst>
            <pc:docMk/>
            <pc:sldMk cId="832641308" sldId="261"/>
            <ac:spMk id="12" creationId="{9DE5A2F6-3F8A-BEF0-CA3B-87CC2C093318}"/>
          </ac:spMkLst>
        </pc:spChg>
        <pc:spChg chg="del">
          <ac:chgData name="Stuart C Wilde MBE" userId="effe1fc91cccb1d5" providerId="LiveId" clId="{0B7434C0-F6C9-5341-B016-8AA67EE59543}" dt="2023-12-05T19:50:40.641" v="388" actId="478"/>
          <ac:spMkLst>
            <pc:docMk/>
            <pc:sldMk cId="832641308" sldId="261"/>
            <ac:spMk id="14" creationId="{8F43C2BE-FC11-4556-86F2-8EE2FBBF10D2}"/>
          </ac:spMkLst>
        </pc:spChg>
        <pc:spChg chg="mod">
          <ac:chgData name="Stuart C Wilde MBE" userId="effe1fc91cccb1d5" providerId="LiveId" clId="{0B7434C0-F6C9-5341-B016-8AA67EE59543}" dt="2023-11-29T20:56:27.856" v="377" actId="14100"/>
          <ac:spMkLst>
            <pc:docMk/>
            <pc:sldMk cId="832641308" sldId="261"/>
            <ac:spMk id="19" creationId="{44EEFD8E-3433-84A8-EDD2-9380F38B536F}"/>
          </ac:spMkLst>
        </pc:spChg>
        <pc:spChg chg="mod">
          <ac:chgData name="Stuart C Wilde MBE" userId="effe1fc91cccb1d5" providerId="LiveId" clId="{0B7434C0-F6C9-5341-B016-8AA67EE59543}" dt="2023-11-29T20:56:27.856" v="377" actId="14100"/>
          <ac:spMkLst>
            <pc:docMk/>
            <pc:sldMk cId="832641308" sldId="261"/>
            <ac:spMk id="20" creationId="{523E384D-B60D-642D-466A-F3676C95B071}"/>
          </ac:spMkLst>
        </pc:spChg>
        <pc:spChg chg="mod">
          <ac:chgData name="Stuart C Wilde MBE" userId="effe1fc91cccb1d5" providerId="LiveId" clId="{0B7434C0-F6C9-5341-B016-8AA67EE59543}" dt="2023-11-29T20:56:27.856" v="377" actId="14100"/>
          <ac:spMkLst>
            <pc:docMk/>
            <pc:sldMk cId="832641308" sldId="261"/>
            <ac:spMk id="21" creationId="{F5FED702-6B64-6332-B3CF-6B61F97267E9}"/>
          </ac:spMkLst>
        </pc:spChg>
        <pc:spChg chg="del">
          <ac:chgData name="Stuart C Wilde MBE" userId="effe1fc91cccb1d5" providerId="LiveId" clId="{0B7434C0-F6C9-5341-B016-8AA67EE59543}" dt="2023-12-05T19:50:40.641" v="388" actId="478"/>
          <ac:spMkLst>
            <pc:docMk/>
            <pc:sldMk cId="832641308" sldId="261"/>
            <ac:spMk id="25" creationId="{F54BD576-CC82-43DA-A008-C28EF60A448A}"/>
          </ac:spMkLst>
        </pc:spChg>
        <pc:graphicFrameChg chg="mod modGraphic">
          <ac:chgData name="Stuart C Wilde MBE" userId="effe1fc91cccb1d5" providerId="LiveId" clId="{0B7434C0-F6C9-5341-B016-8AA67EE59543}" dt="2023-11-29T20:57:28.406" v="380" actId="207"/>
          <ac:graphicFrameMkLst>
            <pc:docMk/>
            <pc:sldMk cId="832641308" sldId="261"/>
            <ac:graphicFrameMk id="3" creationId="{FE9A2EF0-09CC-B316-6611-29E3DE04029E}"/>
          </ac:graphicFrameMkLst>
        </pc:graphicFrameChg>
        <pc:cxnChg chg="del">
          <ac:chgData name="Stuart C Wilde MBE" userId="effe1fc91cccb1d5" providerId="LiveId" clId="{0B7434C0-F6C9-5341-B016-8AA67EE59543}" dt="2023-12-05T19:50:40.641" v="388" actId="478"/>
          <ac:cxnSpMkLst>
            <pc:docMk/>
            <pc:sldMk cId="832641308" sldId="261"/>
            <ac:cxnSpMk id="8" creationId="{50060E80-F1C3-4E50-B873-7CFDEEA90049}"/>
          </ac:cxnSpMkLst>
        </pc:cxnChg>
        <pc:cxnChg chg="del">
          <ac:chgData name="Stuart C Wilde MBE" userId="effe1fc91cccb1d5" providerId="LiveId" clId="{0B7434C0-F6C9-5341-B016-8AA67EE59543}" dt="2023-12-05T19:50:40.641" v="388" actId="478"/>
          <ac:cxnSpMkLst>
            <pc:docMk/>
            <pc:sldMk cId="832641308" sldId="261"/>
            <ac:cxnSpMk id="9" creationId="{01C52B09-2839-4160-A3C1-6BB201E5D53A}"/>
          </ac:cxnSpMkLst>
        </pc:cxnChg>
        <pc:cxnChg chg="del">
          <ac:chgData name="Stuart C Wilde MBE" userId="effe1fc91cccb1d5" providerId="LiveId" clId="{0B7434C0-F6C9-5341-B016-8AA67EE59543}" dt="2023-12-05T19:50:40.641" v="388" actId="478"/>
          <ac:cxnSpMkLst>
            <pc:docMk/>
            <pc:sldMk cId="832641308" sldId="261"/>
            <ac:cxnSpMk id="10" creationId="{FC6C2AB6-E695-4520-9F38-6B6A0DE36B04}"/>
          </ac:cxnSpMkLst>
        </pc:cxnChg>
        <pc:cxnChg chg="del">
          <ac:chgData name="Stuart C Wilde MBE" userId="effe1fc91cccb1d5" providerId="LiveId" clId="{0B7434C0-F6C9-5341-B016-8AA67EE59543}" dt="2023-12-05T19:50:40.641" v="388" actId="478"/>
          <ac:cxnSpMkLst>
            <pc:docMk/>
            <pc:sldMk cId="832641308" sldId="261"/>
            <ac:cxnSpMk id="11" creationId="{8F28B946-C7F6-4BF4-9E0C-3FACB97B07C7}"/>
          </ac:cxnSpMkLst>
        </pc:cxnChg>
      </pc:sldChg>
      <pc:sldChg chg="addSp delSp modSp del mod">
        <pc:chgData name="Stuart C Wilde MBE" userId="effe1fc91cccb1d5" providerId="LiveId" clId="{0B7434C0-F6C9-5341-B016-8AA67EE59543}" dt="2023-11-29T14:06:45.047" v="104" actId="2696"/>
        <pc:sldMkLst>
          <pc:docMk/>
          <pc:sldMk cId="2060847742" sldId="271"/>
        </pc:sldMkLst>
        <pc:graphicFrameChg chg="add del mod">
          <ac:chgData name="Stuart C Wilde MBE" userId="effe1fc91cccb1d5" providerId="LiveId" clId="{0B7434C0-F6C9-5341-B016-8AA67EE59543}" dt="2023-11-29T13:58:23.870" v="1"/>
          <ac:graphicFrameMkLst>
            <pc:docMk/>
            <pc:sldMk cId="2060847742" sldId="271"/>
            <ac:graphicFrameMk id="3" creationId="{A993F9DA-06B2-3408-DCD6-309D4737BD8B}"/>
          </ac:graphicFrameMkLst>
        </pc:graphicFrameChg>
        <pc:picChg chg="add del mod">
          <ac:chgData name="Stuart C Wilde MBE" userId="effe1fc91cccb1d5" providerId="LiveId" clId="{0B7434C0-F6C9-5341-B016-8AA67EE59543}" dt="2023-11-29T13:59:06.738" v="6" actId="478"/>
          <ac:picMkLst>
            <pc:docMk/>
            <pc:sldMk cId="2060847742" sldId="271"/>
            <ac:picMk id="6" creationId="{38FD06CB-23E3-5F19-21C5-0C03B20B2F00}"/>
          </ac:picMkLst>
        </pc:picChg>
      </pc:sldChg>
      <pc:sldChg chg="addSp delSp modSp mod">
        <pc:chgData name="Stuart C Wilde MBE" userId="effe1fc91cccb1d5" providerId="LiveId" clId="{0B7434C0-F6C9-5341-B016-8AA67EE59543}" dt="2023-12-07T16:45:26.622" v="1847" actId="1076"/>
        <pc:sldMkLst>
          <pc:docMk/>
          <pc:sldMk cId="1923896702" sldId="275"/>
        </pc:sldMkLst>
        <pc:spChg chg="mod">
          <ac:chgData name="Stuart C Wilde MBE" userId="effe1fc91cccb1d5" providerId="LiveId" clId="{0B7434C0-F6C9-5341-B016-8AA67EE59543}" dt="2023-12-06T20:00:29.450" v="1323" actId="1037"/>
          <ac:spMkLst>
            <pc:docMk/>
            <pc:sldMk cId="1923896702" sldId="275"/>
            <ac:spMk id="2" creationId="{FAB459E6-167B-6B66-071B-9EE69C209B85}"/>
          </ac:spMkLst>
        </pc:spChg>
        <pc:spChg chg="mod">
          <ac:chgData name="Stuart C Wilde MBE" userId="effe1fc91cccb1d5" providerId="LiveId" clId="{0B7434C0-F6C9-5341-B016-8AA67EE59543}" dt="2023-12-06T20:00:29.450" v="1323" actId="1037"/>
          <ac:spMkLst>
            <pc:docMk/>
            <pc:sldMk cId="1923896702" sldId="275"/>
            <ac:spMk id="3" creationId="{4ACF69E4-3422-1B83-8F6E-C97A31C6E981}"/>
          </ac:spMkLst>
        </pc:spChg>
        <pc:spChg chg="del">
          <ac:chgData name="Stuart C Wilde MBE" userId="effe1fc91cccb1d5" providerId="LiveId" clId="{0B7434C0-F6C9-5341-B016-8AA67EE59543}" dt="2023-12-05T19:49:51.171" v="382" actId="478"/>
          <ac:spMkLst>
            <pc:docMk/>
            <pc:sldMk cId="1923896702" sldId="275"/>
            <ac:spMk id="4" creationId="{60735DC8-A105-4BD0-A57F-2FFC38AECE84}"/>
          </ac:spMkLst>
        </pc:spChg>
        <pc:spChg chg="add mod">
          <ac:chgData name="Stuart C Wilde MBE" userId="effe1fc91cccb1d5" providerId="LiveId" clId="{0B7434C0-F6C9-5341-B016-8AA67EE59543}" dt="2023-12-07T16:45:26.622" v="1847" actId="1076"/>
          <ac:spMkLst>
            <pc:docMk/>
            <pc:sldMk cId="1923896702" sldId="275"/>
            <ac:spMk id="4" creationId="{814AE1BF-7DEE-45EF-BD76-F3E745F018AD}"/>
          </ac:spMkLst>
        </pc:spChg>
        <pc:spChg chg="mod">
          <ac:chgData name="Stuart C Wilde MBE" userId="effe1fc91cccb1d5" providerId="LiveId" clId="{0B7434C0-F6C9-5341-B016-8AA67EE59543}" dt="2023-12-06T20:00:29.450" v="1323" actId="1037"/>
          <ac:spMkLst>
            <pc:docMk/>
            <pc:sldMk cId="1923896702" sldId="275"/>
            <ac:spMk id="5" creationId="{32D68624-1E4C-94CE-3B7E-8F59237833EA}"/>
          </ac:spMkLst>
        </pc:spChg>
        <pc:spChg chg="add del mod">
          <ac:chgData name="Stuart C Wilde MBE" userId="effe1fc91cccb1d5" providerId="LiveId" clId="{0B7434C0-F6C9-5341-B016-8AA67EE59543}" dt="2023-12-06T20:11:29.329" v="1686" actId="478"/>
          <ac:spMkLst>
            <pc:docMk/>
            <pc:sldMk cId="1923896702" sldId="275"/>
            <ac:spMk id="6" creationId="{C5288BA9-B39E-DF66-5621-2D8A0AD8FAD5}"/>
          </ac:spMkLst>
        </pc:spChg>
        <pc:spChg chg="mod">
          <ac:chgData name="Stuart C Wilde MBE" userId="effe1fc91cccb1d5" providerId="LiveId" clId="{0B7434C0-F6C9-5341-B016-8AA67EE59543}" dt="2023-12-06T20:00:29.450" v="1323" actId="1037"/>
          <ac:spMkLst>
            <pc:docMk/>
            <pc:sldMk cId="1923896702" sldId="275"/>
            <ac:spMk id="7" creationId="{28C18038-3CE3-D588-CE98-5FA1B79886F1}"/>
          </ac:spMkLst>
        </pc:spChg>
        <pc:spChg chg="mod">
          <ac:chgData name="Stuart C Wilde MBE" userId="effe1fc91cccb1d5" providerId="LiveId" clId="{0B7434C0-F6C9-5341-B016-8AA67EE59543}" dt="2023-12-06T20:00:29.450" v="1323" actId="1037"/>
          <ac:spMkLst>
            <pc:docMk/>
            <pc:sldMk cId="1923896702" sldId="275"/>
            <ac:spMk id="12" creationId="{BF1E6822-CAD9-DE91-083B-A70E3DC462F0}"/>
          </ac:spMkLst>
        </pc:spChg>
        <pc:spChg chg="mod">
          <ac:chgData name="Stuart C Wilde MBE" userId="effe1fc91cccb1d5" providerId="LiveId" clId="{0B7434C0-F6C9-5341-B016-8AA67EE59543}" dt="2023-12-06T20:00:29.450" v="1323" actId="1037"/>
          <ac:spMkLst>
            <pc:docMk/>
            <pc:sldMk cId="1923896702" sldId="275"/>
            <ac:spMk id="13" creationId="{8C3B8241-06C4-9331-41A6-977D1DEAE3EA}"/>
          </ac:spMkLst>
        </pc:spChg>
        <pc:spChg chg="del">
          <ac:chgData name="Stuart C Wilde MBE" userId="effe1fc91cccb1d5" providerId="LiveId" clId="{0B7434C0-F6C9-5341-B016-8AA67EE59543}" dt="2023-12-05T19:49:51.171" v="382" actId="478"/>
          <ac:spMkLst>
            <pc:docMk/>
            <pc:sldMk cId="1923896702" sldId="275"/>
            <ac:spMk id="14" creationId="{8F43C2BE-FC11-4556-86F2-8EE2FBBF10D2}"/>
          </ac:spMkLst>
        </pc:spChg>
        <pc:spChg chg="mod">
          <ac:chgData name="Stuart C Wilde MBE" userId="effe1fc91cccb1d5" providerId="LiveId" clId="{0B7434C0-F6C9-5341-B016-8AA67EE59543}" dt="2023-12-06T20:00:29.450" v="1323" actId="1037"/>
          <ac:spMkLst>
            <pc:docMk/>
            <pc:sldMk cId="1923896702" sldId="275"/>
            <ac:spMk id="15" creationId="{9948A0A7-B670-9888-2DE0-BC464108C505}"/>
          </ac:spMkLst>
        </pc:spChg>
        <pc:spChg chg="mod">
          <ac:chgData name="Stuart C Wilde MBE" userId="effe1fc91cccb1d5" providerId="LiveId" clId="{0B7434C0-F6C9-5341-B016-8AA67EE59543}" dt="2023-12-06T20:00:29.450" v="1323" actId="1037"/>
          <ac:spMkLst>
            <pc:docMk/>
            <pc:sldMk cId="1923896702" sldId="275"/>
            <ac:spMk id="16" creationId="{71E6EA0F-0A9C-7217-ED8F-E92872379633}"/>
          </ac:spMkLst>
        </pc:spChg>
        <pc:spChg chg="mod">
          <ac:chgData name="Stuart C Wilde MBE" userId="effe1fc91cccb1d5" providerId="LiveId" clId="{0B7434C0-F6C9-5341-B016-8AA67EE59543}" dt="2023-12-06T20:00:29.450" v="1323" actId="1037"/>
          <ac:spMkLst>
            <pc:docMk/>
            <pc:sldMk cId="1923896702" sldId="275"/>
            <ac:spMk id="17" creationId="{437E7A14-AD7B-9569-A0DE-B69033BF3EEA}"/>
          </ac:spMkLst>
        </pc:spChg>
        <pc:spChg chg="mod">
          <ac:chgData name="Stuart C Wilde MBE" userId="effe1fc91cccb1d5" providerId="LiveId" clId="{0B7434C0-F6C9-5341-B016-8AA67EE59543}" dt="2023-12-06T20:00:29.450" v="1323" actId="1037"/>
          <ac:spMkLst>
            <pc:docMk/>
            <pc:sldMk cId="1923896702" sldId="275"/>
            <ac:spMk id="18" creationId="{BABBD544-0D48-C29E-BEDA-9C1A74869D46}"/>
          </ac:spMkLst>
        </pc:spChg>
        <pc:spChg chg="mod">
          <ac:chgData name="Stuart C Wilde MBE" userId="effe1fc91cccb1d5" providerId="LiveId" clId="{0B7434C0-F6C9-5341-B016-8AA67EE59543}" dt="2023-12-06T20:00:29.450" v="1323" actId="1037"/>
          <ac:spMkLst>
            <pc:docMk/>
            <pc:sldMk cId="1923896702" sldId="275"/>
            <ac:spMk id="19" creationId="{E6B94A31-5770-FFA6-48C1-D7682FDEA289}"/>
          </ac:spMkLst>
        </pc:spChg>
        <pc:spChg chg="mod">
          <ac:chgData name="Stuart C Wilde MBE" userId="effe1fc91cccb1d5" providerId="LiveId" clId="{0B7434C0-F6C9-5341-B016-8AA67EE59543}" dt="2023-12-06T20:00:29.450" v="1323" actId="1037"/>
          <ac:spMkLst>
            <pc:docMk/>
            <pc:sldMk cId="1923896702" sldId="275"/>
            <ac:spMk id="20" creationId="{7A57EC5B-F41D-838D-8B04-F6266EF0AD92}"/>
          </ac:spMkLst>
        </pc:spChg>
        <pc:spChg chg="mod">
          <ac:chgData name="Stuart C Wilde MBE" userId="effe1fc91cccb1d5" providerId="LiveId" clId="{0B7434C0-F6C9-5341-B016-8AA67EE59543}" dt="2023-12-06T20:00:29.450" v="1323" actId="1037"/>
          <ac:spMkLst>
            <pc:docMk/>
            <pc:sldMk cId="1923896702" sldId="275"/>
            <ac:spMk id="21" creationId="{70387C76-9514-A5B7-FE46-E3AC18DB9123}"/>
          </ac:spMkLst>
        </pc:spChg>
        <pc:spChg chg="mod">
          <ac:chgData name="Stuart C Wilde MBE" userId="effe1fc91cccb1d5" providerId="LiveId" clId="{0B7434C0-F6C9-5341-B016-8AA67EE59543}" dt="2023-12-06T20:00:29.450" v="1323" actId="1037"/>
          <ac:spMkLst>
            <pc:docMk/>
            <pc:sldMk cId="1923896702" sldId="275"/>
            <ac:spMk id="22" creationId="{F700090F-42BB-963E-9648-CCFF9F507F32}"/>
          </ac:spMkLst>
        </pc:spChg>
        <pc:spChg chg="mod">
          <ac:chgData name="Stuart C Wilde MBE" userId="effe1fc91cccb1d5" providerId="LiveId" clId="{0B7434C0-F6C9-5341-B016-8AA67EE59543}" dt="2023-12-06T20:00:29.450" v="1323" actId="1037"/>
          <ac:spMkLst>
            <pc:docMk/>
            <pc:sldMk cId="1923896702" sldId="275"/>
            <ac:spMk id="23" creationId="{E6190436-B6B1-C532-2969-C530A2706A41}"/>
          </ac:spMkLst>
        </pc:spChg>
        <pc:spChg chg="mod">
          <ac:chgData name="Stuart C Wilde MBE" userId="effe1fc91cccb1d5" providerId="LiveId" clId="{0B7434C0-F6C9-5341-B016-8AA67EE59543}" dt="2023-12-06T20:00:29.450" v="1323" actId="1037"/>
          <ac:spMkLst>
            <pc:docMk/>
            <pc:sldMk cId="1923896702" sldId="275"/>
            <ac:spMk id="24" creationId="{BE1918E3-C288-63A5-14E9-9FD5D902F177}"/>
          </ac:spMkLst>
        </pc:spChg>
        <pc:spChg chg="del">
          <ac:chgData name="Stuart C Wilde MBE" userId="effe1fc91cccb1d5" providerId="LiveId" clId="{0B7434C0-F6C9-5341-B016-8AA67EE59543}" dt="2023-12-05T19:49:51.171" v="382" actId="478"/>
          <ac:spMkLst>
            <pc:docMk/>
            <pc:sldMk cId="1923896702" sldId="275"/>
            <ac:spMk id="25" creationId="{F54BD576-CC82-43DA-A008-C28EF60A448A}"/>
          </ac:spMkLst>
        </pc:spChg>
        <pc:spChg chg="mod">
          <ac:chgData name="Stuart C Wilde MBE" userId="effe1fc91cccb1d5" providerId="LiveId" clId="{0B7434C0-F6C9-5341-B016-8AA67EE59543}" dt="2023-12-06T20:00:29.450" v="1323" actId="1037"/>
          <ac:spMkLst>
            <pc:docMk/>
            <pc:sldMk cId="1923896702" sldId="275"/>
            <ac:spMk id="27" creationId="{25DB5E99-4D4C-A860-9D1D-CF7E450F421B}"/>
          </ac:spMkLst>
        </pc:spChg>
        <pc:spChg chg="mod">
          <ac:chgData name="Stuart C Wilde MBE" userId="effe1fc91cccb1d5" providerId="LiveId" clId="{0B7434C0-F6C9-5341-B016-8AA67EE59543}" dt="2023-12-05T20:02:39.939" v="562" actId="1076"/>
          <ac:spMkLst>
            <pc:docMk/>
            <pc:sldMk cId="1923896702" sldId="275"/>
            <ac:spMk id="32" creationId="{EA36E209-7A1D-3B86-10DE-9D5C030D419C}"/>
          </ac:spMkLst>
        </pc:spChg>
        <pc:spChg chg="mod">
          <ac:chgData name="Stuart C Wilde MBE" userId="effe1fc91cccb1d5" providerId="LiveId" clId="{0B7434C0-F6C9-5341-B016-8AA67EE59543}" dt="2023-12-06T20:00:29.450" v="1323" actId="1037"/>
          <ac:spMkLst>
            <pc:docMk/>
            <pc:sldMk cId="1923896702" sldId="275"/>
            <ac:spMk id="34" creationId="{7FAAEC8E-C700-035C-484D-D33B6C105B02}"/>
          </ac:spMkLst>
        </pc:spChg>
        <pc:spChg chg="mod">
          <ac:chgData name="Stuart C Wilde MBE" userId="effe1fc91cccb1d5" providerId="LiveId" clId="{0B7434C0-F6C9-5341-B016-8AA67EE59543}" dt="2023-12-06T20:00:29.450" v="1323" actId="1037"/>
          <ac:spMkLst>
            <pc:docMk/>
            <pc:sldMk cId="1923896702" sldId="275"/>
            <ac:spMk id="47" creationId="{742637C3-2C3A-5584-059F-49150CB7EAFC}"/>
          </ac:spMkLst>
        </pc:spChg>
        <pc:spChg chg="mod">
          <ac:chgData name="Stuart C Wilde MBE" userId="effe1fc91cccb1d5" providerId="LiveId" clId="{0B7434C0-F6C9-5341-B016-8AA67EE59543}" dt="2023-12-06T20:00:29.450" v="1323" actId="1037"/>
          <ac:spMkLst>
            <pc:docMk/>
            <pc:sldMk cId="1923896702" sldId="275"/>
            <ac:spMk id="55" creationId="{B41554F2-AFFC-23A6-D3AF-CF41A5AC15AA}"/>
          </ac:spMkLst>
        </pc:spChg>
        <pc:cxnChg chg="del">
          <ac:chgData name="Stuart C Wilde MBE" userId="effe1fc91cccb1d5" providerId="LiveId" clId="{0B7434C0-F6C9-5341-B016-8AA67EE59543}" dt="2023-12-05T19:49:51.171" v="382" actId="478"/>
          <ac:cxnSpMkLst>
            <pc:docMk/>
            <pc:sldMk cId="1923896702" sldId="275"/>
            <ac:cxnSpMk id="8" creationId="{50060E80-F1C3-4E50-B873-7CFDEEA90049}"/>
          </ac:cxnSpMkLst>
        </pc:cxnChg>
        <pc:cxnChg chg="del">
          <ac:chgData name="Stuart C Wilde MBE" userId="effe1fc91cccb1d5" providerId="LiveId" clId="{0B7434C0-F6C9-5341-B016-8AA67EE59543}" dt="2023-12-05T19:49:51.171" v="382" actId="478"/>
          <ac:cxnSpMkLst>
            <pc:docMk/>
            <pc:sldMk cId="1923896702" sldId="275"/>
            <ac:cxnSpMk id="9" creationId="{01C52B09-2839-4160-A3C1-6BB201E5D53A}"/>
          </ac:cxnSpMkLst>
        </pc:cxnChg>
        <pc:cxnChg chg="del">
          <ac:chgData name="Stuart C Wilde MBE" userId="effe1fc91cccb1d5" providerId="LiveId" clId="{0B7434C0-F6C9-5341-B016-8AA67EE59543}" dt="2023-12-05T19:49:51.171" v="382" actId="478"/>
          <ac:cxnSpMkLst>
            <pc:docMk/>
            <pc:sldMk cId="1923896702" sldId="275"/>
            <ac:cxnSpMk id="11" creationId="{8F28B946-C7F6-4BF4-9E0C-3FACB97B07C7}"/>
          </ac:cxnSpMkLst>
        </pc:cxnChg>
        <pc:cxnChg chg="mod">
          <ac:chgData name="Stuart C Wilde MBE" userId="effe1fc91cccb1d5" providerId="LiveId" clId="{0B7434C0-F6C9-5341-B016-8AA67EE59543}" dt="2023-12-06T20:00:29.450" v="1323" actId="1037"/>
          <ac:cxnSpMkLst>
            <pc:docMk/>
            <pc:sldMk cId="1923896702" sldId="275"/>
            <ac:cxnSpMk id="29" creationId="{0A266774-C373-254E-5A4E-0EB3CDB372AC}"/>
          </ac:cxnSpMkLst>
        </pc:cxnChg>
        <pc:cxnChg chg="mod">
          <ac:chgData name="Stuart C Wilde MBE" userId="effe1fc91cccb1d5" providerId="LiveId" clId="{0B7434C0-F6C9-5341-B016-8AA67EE59543}" dt="2023-12-06T20:00:29.450" v="1323" actId="1037"/>
          <ac:cxnSpMkLst>
            <pc:docMk/>
            <pc:sldMk cId="1923896702" sldId="275"/>
            <ac:cxnSpMk id="30" creationId="{62FB7A41-638B-0E03-19CD-EAE858BD8B6B}"/>
          </ac:cxnSpMkLst>
        </pc:cxnChg>
        <pc:cxnChg chg="mod">
          <ac:chgData name="Stuart C Wilde MBE" userId="effe1fc91cccb1d5" providerId="LiveId" clId="{0B7434C0-F6C9-5341-B016-8AA67EE59543}" dt="2023-12-06T20:00:29.450" v="1323" actId="1037"/>
          <ac:cxnSpMkLst>
            <pc:docMk/>
            <pc:sldMk cId="1923896702" sldId="275"/>
            <ac:cxnSpMk id="31" creationId="{5DE4D13A-3F20-282F-B558-4021668E868E}"/>
          </ac:cxnSpMkLst>
        </pc:cxnChg>
        <pc:cxnChg chg="mod">
          <ac:chgData name="Stuart C Wilde MBE" userId="effe1fc91cccb1d5" providerId="LiveId" clId="{0B7434C0-F6C9-5341-B016-8AA67EE59543}" dt="2023-12-06T20:00:29.450" v="1323" actId="1037"/>
          <ac:cxnSpMkLst>
            <pc:docMk/>
            <pc:sldMk cId="1923896702" sldId="275"/>
            <ac:cxnSpMk id="33" creationId="{ECAD12D4-4E67-8308-9BD5-03B26DEF7D22}"/>
          </ac:cxnSpMkLst>
        </pc:cxnChg>
        <pc:cxnChg chg="del">
          <ac:chgData name="Stuart C Wilde MBE" userId="effe1fc91cccb1d5" providerId="LiveId" clId="{0B7434C0-F6C9-5341-B016-8AA67EE59543}" dt="2023-12-05T19:49:51.171" v="382" actId="478"/>
          <ac:cxnSpMkLst>
            <pc:docMk/>
            <pc:sldMk cId="1923896702" sldId="275"/>
            <ac:cxnSpMk id="35" creationId="{F0B96260-56A7-8940-8234-930A497D9C5D}"/>
          </ac:cxnSpMkLst>
        </pc:cxnChg>
        <pc:cxnChg chg="mod">
          <ac:chgData name="Stuart C Wilde MBE" userId="effe1fc91cccb1d5" providerId="LiveId" clId="{0B7434C0-F6C9-5341-B016-8AA67EE59543}" dt="2023-12-06T20:00:29.450" v="1323" actId="1037"/>
          <ac:cxnSpMkLst>
            <pc:docMk/>
            <pc:sldMk cId="1923896702" sldId="275"/>
            <ac:cxnSpMk id="37" creationId="{367E9F44-DA02-324F-4C2D-6D97B72D916F}"/>
          </ac:cxnSpMkLst>
        </pc:cxnChg>
        <pc:cxnChg chg="mod">
          <ac:chgData name="Stuart C Wilde MBE" userId="effe1fc91cccb1d5" providerId="LiveId" clId="{0B7434C0-F6C9-5341-B016-8AA67EE59543}" dt="2023-12-06T20:00:29.450" v="1323" actId="1037"/>
          <ac:cxnSpMkLst>
            <pc:docMk/>
            <pc:sldMk cId="1923896702" sldId="275"/>
            <ac:cxnSpMk id="39" creationId="{F19C8FA0-6FBA-E59C-72F6-BB007F10FEC8}"/>
          </ac:cxnSpMkLst>
        </pc:cxnChg>
        <pc:cxnChg chg="mod">
          <ac:chgData name="Stuart C Wilde MBE" userId="effe1fc91cccb1d5" providerId="LiveId" clId="{0B7434C0-F6C9-5341-B016-8AA67EE59543}" dt="2023-12-06T20:00:29.450" v="1323" actId="1037"/>
          <ac:cxnSpMkLst>
            <pc:docMk/>
            <pc:sldMk cId="1923896702" sldId="275"/>
            <ac:cxnSpMk id="40" creationId="{577C16CA-9D17-61D3-D457-655412994ABC}"/>
          </ac:cxnSpMkLst>
        </pc:cxnChg>
        <pc:cxnChg chg="mod">
          <ac:chgData name="Stuart C Wilde MBE" userId="effe1fc91cccb1d5" providerId="LiveId" clId="{0B7434C0-F6C9-5341-B016-8AA67EE59543}" dt="2023-12-06T20:00:29.450" v="1323" actId="1037"/>
          <ac:cxnSpMkLst>
            <pc:docMk/>
            <pc:sldMk cId="1923896702" sldId="275"/>
            <ac:cxnSpMk id="43" creationId="{CD580C7F-E321-4572-72B0-1766E1CF8D4B}"/>
          </ac:cxnSpMkLst>
        </pc:cxnChg>
        <pc:cxnChg chg="mod">
          <ac:chgData name="Stuart C Wilde MBE" userId="effe1fc91cccb1d5" providerId="LiveId" clId="{0B7434C0-F6C9-5341-B016-8AA67EE59543}" dt="2023-12-06T20:00:29.450" v="1323" actId="1037"/>
          <ac:cxnSpMkLst>
            <pc:docMk/>
            <pc:sldMk cId="1923896702" sldId="275"/>
            <ac:cxnSpMk id="45" creationId="{E64788FD-8AD8-23B5-E7A9-1C90E6396DA0}"/>
          </ac:cxnSpMkLst>
        </pc:cxnChg>
        <pc:cxnChg chg="mod">
          <ac:chgData name="Stuart C Wilde MBE" userId="effe1fc91cccb1d5" providerId="LiveId" clId="{0B7434C0-F6C9-5341-B016-8AA67EE59543}" dt="2023-12-06T20:00:29.450" v="1323" actId="1037"/>
          <ac:cxnSpMkLst>
            <pc:docMk/>
            <pc:sldMk cId="1923896702" sldId="275"/>
            <ac:cxnSpMk id="46" creationId="{46203256-AA6B-BFB0-5890-0A082B97D019}"/>
          </ac:cxnSpMkLst>
        </pc:cxnChg>
        <pc:cxnChg chg="mod">
          <ac:chgData name="Stuart C Wilde MBE" userId="effe1fc91cccb1d5" providerId="LiveId" clId="{0B7434C0-F6C9-5341-B016-8AA67EE59543}" dt="2023-12-06T20:00:29.450" v="1323" actId="1037"/>
          <ac:cxnSpMkLst>
            <pc:docMk/>
            <pc:sldMk cId="1923896702" sldId="275"/>
            <ac:cxnSpMk id="50" creationId="{25CFA41A-AB52-07EA-AEAC-6FA922E37702}"/>
          </ac:cxnSpMkLst>
        </pc:cxnChg>
        <pc:cxnChg chg="mod">
          <ac:chgData name="Stuart C Wilde MBE" userId="effe1fc91cccb1d5" providerId="LiveId" clId="{0B7434C0-F6C9-5341-B016-8AA67EE59543}" dt="2023-12-06T20:00:29.450" v="1323" actId="1037"/>
          <ac:cxnSpMkLst>
            <pc:docMk/>
            <pc:sldMk cId="1923896702" sldId="275"/>
            <ac:cxnSpMk id="51" creationId="{3EEE57EA-E255-7F04-0BF1-4006EF8DEAAE}"/>
          </ac:cxnSpMkLst>
        </pc:cxnChg>
        <pc:cxnChg chg="mod">
          <ac:chgData name="Stuart C Wilde MBE" userId="effe1fc91cccb1d5" providerId="LiveId" clId="{0B7434C0-F6C9-5341-B016-8AA67EE59543}" dt="2023-12-06T20:00:29.450" v="1323" actId="1037"/>
          <ac:cxnSpMkLst>
            <pc:docMk/>
            <pc:sldMk cId="1923896702" sldId="275"/>
            <ac:cxnSpMk id="52" creationId="{982A869F-8DDF-ED27-C86B-A612D99A8E01}"/>
          </ac:cxnSpMkLst>
        </pc:cxnChg>
      </pc:sldChg>
      <pc:sldChg chg="addSp delSp modSp mod">
        <pc:chgData name="Stuart C Wilde MBE" userId="effe1fc91cccb1d5" providerId="LiveId" clId="{0B7434C0-F6C9-5341-B016-8AA67EE59543}" dt="2023-12-06T20:01:01.285" v="1349" actId="1038"/>
        <pc:sldMkLst>
          <pc:docMk/>
          <pc:sldMk cId="4013975366" sldId="276"/>
        </pc:sldMkLst>
        <pc:spChg chg="add mod">
          <ac:chgData name="Stuart C Wilde MBE" userId="effe1fc91cccb1d5" providerId="LiveId" clId="{0B7434C0-F6C9-5341-B016-8AA67EE59543}" dt="2023-12-05T20:02:56.669" v="565" actId="20577"/>
          <ac:spMkLst>
            <pc:docMk/>
            <pc:sldMk cId="4013975366" sldId="276"/>
            <ac:spMk id="2" creationId="{D2EAFE09-88F5-5004-17C0-9D3A440BD90F}"/>
          </ac:spMkLst>
        </pc:spChg>
        <pc:spChg chg="del">
          <ac:chgData name="Stuart C Wilde MBE" userId="effe1fc91cccb1d5" providerId="LiveId" clId="{0B7434C0-F6C9-5341-B016-8AA67EE59543}" dt="2023-12-05T19:49:58.943" v="383" actId="478"/>
          <ac:spMkLst>
            <pc:docMk/>
            <pc:sldMk cId="4013975366" sldId="276"/>
            <ac:spMk id="4" creationId="{60735DC8-A105-4BD0-A57F-2FFC38AECE84}"/>
          </ac:spMkLst>
        </pc:spChg>
        <pc:spChg chg="del mod">
          <ac:chgData name="Stuart C Wilde MBE" userId="effe1fc91cccb1d5" providerId="LiveId" clId="{0B7434C0-F6C9-5341-B016-8AA67EE59543}" dt="2023-12-05T20:03:00.837" v="567" actId="478"/>
          <ac:spMkLst>
            <pc:docMk/>
            <pc:sldMk cId="4013975366" sldId="276"/>
            <ac:spMk id="6" creationId="{31F2D842-E496-5FAD-AC5A-588503007405}"/>
          </ac:spMkLst>
        </pc:spChg>
        <pc:spChg chg="mod">
          <ac:chgData name="Stuart C Wilde MBE" userId="effe1fc91cccb1d5" providerId="LiveId" clId="{0B7434C0-F6C9-5341-B016-8AA67EE59543}" dt="2023-12-06T20:01:01.285" v="1349" actId="1038"/>
          <ac:spMkLst>
            <pc:docMk/>
            <pc:sldMk cId="4013975366" sldId="276"/>
            <ac:spMk id="7" creationId="{0A757C18-12BE-56A9-FFAA-5AF6C7116DD4}"/>
          </ac:spMkLst>
        </pc:spChg>
        <pc:spChg chg="mod">
          <ac:chgData name="Stuart C Wilde MBE" userId="effe1fc91cccb1d5" providerId="LiveId" clId="{0B7434C0-F6C9-5341-B016-8AA67EE59543}" dt="2023-12-06T20:01:01.285" v="1349" actId="1038"/>
          <ac:spMkLst>
            <pc:docMk/>
            <pc:sldMk cId="4013975366" sldId="276"/>
            <ac:spMk id="12" creationId="{D8B46059-9CAA-4CBB-06D4-67ED037FBDE4}"/>
          </ac:spMkLst>
        </pc:spChg>
        <pc:spChg chg="del">
          <ac:chgData name="Stuart C Wilde MBE" userId="effe1fc91cccb1d5" providerId="LiveId" clId="{0B7434C0-F6C9-5341-B016-8AA67EE59543}" dt="2023-12-05T19:49:58.943" v="383" actId="478"/>
          <ac:spMkLst>
            <pc:docMk/>
            <pc:sldMk cId="4013975366" sldId="276"/>
            <ac:spMk id="14" creationId="{8F43C2BE-FC11-4556-86F2-8EE2FBBF10D2}"/>
          </ac:spMkLst>
        </pc:spChg>
        <pc:spChg chg="mod">
          <ac:chgData name="Stuart C Wilde MBE" userId="effe1fc91cccb1d5" providerId="LiveId" clId="{0B7434C0-F6C9-5341-B016-8AA67EE59543}" dt="2023-12-06T20:01:01.285" v="1349" actId="1038"/>
          <ac:spMkLst>
            <pc:docMk/>
            <pc:sldMk cId="4013975366" sldId="276"/>
            <ac:spMk id="17" creationId="{FE8C24A3-F141-15B9-0BC4-31ED2A903CE8}"/>
          </ac:spMkLst>
        </pc:spChg>
        <pc:spChg chg="mod">
          <ac:chgData name="Stuart C Wilde MBE" userId="effe1fc91cccb1d5" providerId="LiveId" clId="{0B7434C0-F6C9-5341-B016-8AA67EE59543}" dt="2023-12-06T20:01:01.285" v="1349" actId="1038"/>
          <ac:spMkLst>
            <pc:docMk/>
            <pc:sldMk cId="4013975366" sldId="276"/>
            <ac:spMk id="19" creationId="{9241177F-24B1-20FA-077B-26606FBAAB72}"/>
          </ac:spMkLst>
        </pc:spChg>
        <pc:spChg chg="mod">
          <ac:chgData name="Stuart C Wilde MBE" userId="effe1fc91cccb1d5" providerId="LiveId" clId="{0B7434C0-F6C9-5341-B016-8AA67EE59543}" dt="2023-12-06T20:01:01.285" v="1349" actId="1038"/>
          <ac:spMkLst>
            <pc:docMk/>
            <pc:sldMk cId="4013975366" sldId="276"/>
            <ac:spMk id="20" creationId="{D6085842-4267-76EF-660E-1FF2B1F25AAD}"/>
          </ac:spMkLst>
        </pc:spChg>
        <pc:spChg chg="mod">
          <ac:chgData name="Stuart C Wilde MBE" userId="effe1fc91cccb1d5" providerId="LiveId" clId="{0B7434C0-F6C9-5341-B016-8AA67EE59543}" dt="2023-12-06T20:01:01.285" v="1349" actId="1038"/>
          <ac:spMkLst>
            <pc:docMk/>
            <pc:sldMk cId="4013975366" sldId="276"/>
            <ac:spMk id="21" creationId="{ECF05851-2BFB-2F6F-460D-A1BFF054FC13}"/>
          </ac:spMkLst>
        </pc:spChg>
        <pc:spChg chg="mod">
          <ac:chgData name="Stuart C Wilde MBE" userId="effe1fc91cccb1d5" providerId="LiveId" clId="{0B7434C0-F6C9-5341-B016-8AA67EE59543}" dt="2023-12-06T20:01:01.285" v="1349" actId="1038"/>
          <ac:spMkLst>
            <pc:docMk/>
            <pc:sldMk cId="4013975366" sldId="276"/>
            <ac:spMk id="24" creationId="{99FED954-84E8-82B0-DB3E-E685F436C76B}"/>
          </ac:spMkLst>
        </pc:spChg>
        <pc:spChg chg="del">
          <ac:chgData name="Stuart C Wilde MBE" userId="effe1fc91cccb1d5" providerId="LiveId" clId="{0B7434C0-F6C9-5341-B016-8AA67EE59543}" dt="2023-12-05T19:49:58.943" v="383" actId="478"/>
          <ac:spMkLst>
            <pc:docMk/>
            <pc:sldMk cId="4013975366" sldId="276"/>
            <ac:spMk id="25" creationId="{F54BD576-CC82-43DA-A008-C28EF60A448A}"/>
          </ac:spMkLst>
        </pc:spChg>
        <pc:spChg chg="mod">
          <ac:chgData name="Stuart C Wilde MBE" userId="effe1fc91cccb1d5" providerId="LiveId" clId="{0B7434C0-F6C9-5341-B016-8AA67EE59543}" dt="2023-12-06T20:01:01.285" v="1349" actId="1038"/>
          <ac:spMkLst>
            <pc:docMk/>
            <pc:sldMk cId="4013975366" sldId="276"/>
            <ac:spMk id="28" creationId="{C0BDB1FA-9E9C-4439-646B-4E13D9EE523C}"/>
          </ac:spMkLst>
        </pc:spChg>
        <pc:spChg chg="mod">
          <ac:chgData name="Stuart C Wilde MBE" userId="effe1fc91cccb1d5" providerId="LiveId" clId="{0B7434C0-F6C9-5341-B016-8AA67EE59543}" dt="2023-12-06T20:01:01.285" v="1349" actId="1038"/>
          <ac:spMkLst>
            <pc:docMk/>
            <pc:sldMk cId="4013975366" sldId="276"/>
            <ac:spMk id="35" creationId="{9410DC56-ABCF-F1B5-38EF-035BB3D9779E}"/>
          </ac:spMkLst>
        </pc:spChg>
        <pc:cxnChg chg="mod">
          <ac:chgData name="Stuart C Wilde MBE" userId="effe1fc91cccb1d5" providerId="LiveId" clId="{0B7434C0-F6C9-5341-B016-8AA67EE59543}" dt="2023-12-06T20:01:01.285" v="1349" actId="1038"/>
          <ac:cxnSpMkLst>
            <pc:docMk/>
            <pc:sldMk cId="4013975366" sldId="276"/>
            <ac:cxnSpMk id="3" creationId="{DD7B7534-AE57-2FC8-4FFD-2DE33CF2853C}"/>
          </ac:cxnSpMkLst>
        </pc:cxnChg>
        <pc:cxnChg chg="del">
          <ac:chgData name="Stuart C Wilde MBE" userId="effe1fc91cccb1d5" providerId="LiveId" clId="{0B7434C0-F6C9-5341-B016-8AA67EE59543}" dt="2023-12-05T19:49:58.943" v="383" actId="478"/>
          <ac:cxnSpMkLst>
            <pc:docMk/>
            <pc:sldMk cId="4013975366" sldId="276"/>
            <ac:cxnSpMk id="8" creationId="{50060E80-F1C3-4E50-B873-7CFDEEA90049}"/>
          </ac:cxnSpMkLst>
        </pc:cxnChg>
        <pc:cxnChg chg="del">
          <ac:chgData name="Stuart C Wilde MBE" userId="effe1fc91cccb1d5" providerId="LiveId" clId="{0B7434C0-F6C9-5341-B016-8AA67EE59543}" dt="2023-12-05T19:49:58.943" v="383" actId="478"/>
          <ac:cxnSpMkLst>
            <pc:docMk/>
            <pc:sldMk cId="4013975366" sldId="276"/>
            <ac:cxnSpMk id="9" creationId="{01C52B09-2839-4160-A3C1-6BB201E5D53A}"/>
          </ac:cxnSpMkLst>
        </pc:cxnChg>
        <pc:cxnChg chg="del">
          <ac:chgData name="Stuart C Wilde MBE" userId="effe1fc91cccb1d5" providerId="LiveId" clId="{0B7434C0-F6C9-5341-B016-8AA67EE59543}" dt="2023-12-05T19:49:58.943" v="383" actId="478"/>
          <ac:cxnSpMkLst>
            <pc:docMk/>
            <pc:sldMk cId="4013975366" sldId="276"/>
            <ac:cxnSpMk id="10" creationId="{FC6C2AB6-E695-4520-9F38-6B6A0DE36B04}"/>
          </ac:cxnSpMkLst>
        </pc:cxnChg>
        <pc:cxnChg chg="del">
          <ac:chgData name="Stuart C Wilde MBE" userId="effe1fc91cccb1d5" providerId="LiveId" clId="{0B7434C0-F6C9-5341-B016-8AA67EE59543}" dt="2023-12-05T19:49:58.943" v="383" actId="478"/>
          <ac:cxnSpMkLst>
            <pc:docMk/>
            <pc:sldMk cId="4013975366" sldId="276"/>
            <ac:cxnSpMk id="11" creationId="{8F28B946-C7F6-4BF4-9E0C-3FACB97B07C7}"/>
          </ac:cxnSpMkLst>
        </pc:cxnChg>
        <pc:cxnChg chg="mod">
          <ac:chgData name="Stuart C Wilde MBE" userId="effe1fc91cccb1d5" providerId="LiveId" clId="{0B7434C0-F6C9-5341-B016-8AA67EE59543}" dt="2023-12-06T20:01:01.285" v="1349" actId="1038"/>
          <ac:cxnSpMkLst>
            <pc:docMk/>
            <pc:sldMk cId="4013975366" sldId="276"/>
            <ac:cxnSpMk id="16" creationId="{87002D37-BD32-38C0-08FD-781F96C7E2FC}"/>
          </ac:cxnSpMkLst>
        </pc:cxnChg>
        <pc:cxnChg chg="mod">
          <ac:chgData name="Stuart C Wilde MBE" userId="effe1fc91cccb1d5" providerId="LiveId" clId="{0B7434C0-F6C9-5341-B016-8AA67EE59543}" dt="2023-12-06T20:01:01.285" v="1349" actId="1038"/>
          <ac:cxnSpMkLst>
            <pc:docMk/>
            <pc:sldMk cId="4013975366" sldId="276"/>
            <ac:cxnSpMk id="40" creationId="{66492F33-992B-908D-BDF9-A0962EB655ED}"/>
          </ac:cxnSpMkLst>
        </pc:cxnChg>
        <pc:cxnChg chg="mod">
          <ac:chgData name="Stuart C Wilde MBE" userId="effe1fc91cccb1d5" providerId="LiveId" clId="{0B7434C0-F6C9-5341-B016-8AA67EE59543}" dt="2023-12-06T20:01:01.285" v="1349" actId="1038"/>
          <ac:cxnSpMkLst>
            <pc:docMk/>
            <pc:sldMk cId="4013975366" sldId="276"/>
            <ac:cxnSpMk id="41" creationId="{55FBB00E-FACB-4813-DE11-9D1BE13CE352}"/>
          </ac:cxnSpMkLst>
        </pc:cxnChg>
        <pc:cxnChg chg="mod">
          <ac:chgData name="Stuart C Wilde MBE" userId="effe1fc91cccb1d5" providerId="LiveId" clId="{0B7434C0-F6C9-5341-B016-8AA67EE59543}" dt="2023-12-06T20:01:01.285" v="1349" actId="1038"/>
          <ac:cxnSpMkLst>
            <pc:docMk/>
            <pc:sldMk cId="4013975366" sldId="276"/>
            <ac:cxnSpMk id="42" creationId="{DEB12F1C-5AEB-2B5A-1BA4-AF540E3AEAEF}"/>
          </ac:cxnSpMkLst>
        </pc:cxnChg>
        <pc:cxnChg chg="mod">
          <ac:chgData name="Stuart C Wilde MBE" userId="effe1fc91cccb1d5" providerId="LiveId" clId="{0B7434C0-F6C9-5341-B016-8AA67EE59543}" dt="2023-12-06T20:01:01.285" v="1349" actId="1038"/>
          <ac:cxnSpMkLst>
            <pc:docMk/>
            <pc:sldMk cId="4013975366" sldId="276"/>
            <ac:cxnSpMk id="43" creationId="{BFC1BB0B-3037-A0BA-1C64-B1CB38BE52C3}"/>
          </ac:cxnSpMkLst>
        </pc:cxnChg>
        <pc:cxnChg chg="mod">
          <ac:chgData name="Stuart C Wilde MBE" userId="effe1fc91cccb1d5" providerId="LiveId" clId="{0B7434C0-F6C9-5341-B016-8AA67EE59543}" dt="2023-12-06T20:01:01.285" v="1349" actId="1038"/>
          <ac:cxnSpMkLst>
            <pc:docMk/>
            <pc:sldMk cId="4013975366" sldId="276"/>
            <ac:cxnSpMk id="51" creationId="{5DBE4984-B6C4-672A-09DF-039292016E1D}"/>
          </ac:cxnSpMkLst>
        </pc:cxnChg>
        <pc:cxnChg chg="mod">
          <ac:chgData name="Stuart C Wilde MBE" userId="effe1fc91cccb1d5" providerId="LiveId" clId="{0B7434C0-F6C9-5341-B016-8AA67EE59543}" dt="2023-12-06T20:01:01.285" v="1349" actId="1038"/>
          <ac:cxnSpMkLst>
            <pc:docMk/>
            <pc:sldMk cId="4013975366" sldId="276"/>
            <ac:cxnSpMk id="52" creationId="{6C7D4489-1292-F7BC-7A5B-00A70E663124}"/>
          </ac:cxnSpMkLst>
        </pc:cxnChg>
      </pc:sldChg>
      <pc:sldChg chg="addSp delSp modSp mod">
        <pc:chgData name="Stuart C Wilde MBE" userId="effe1fc91cccb1d5" providerId="LiveId" clId="{0B7434C0-F6C9-5341-B016-8AA67EE59543}" dt="2023-12-06T20:01:19.475" v="1371" actId="1038"/>
        <pc:sldMkLst>
          <pc:docMk/>
          <pc:sldMk cId="2850092434" sldId="281"/>
        </pc:sldMkLst>
        <pc:spChg chg="mod">
          <ac:chgData name="Stuart C Wilde MBE" userId="effe1fc91cccb1d5" providerId="LiveId" clId="{0B7434C0-F6C9-5341-B016-8AA67EE59543}" dt="2023-12-06T20:01:19.475" v="1371" actId="1038"/>
          <ac:spMkLst>
            <pc:docMk/>
            <pc:sldMk cId="2850092434" sldId="281"/>
            <ac:spMk id="2" creationId="{6AC1B4ED-9645-AC5C-9E8B-38DCACD8C592}"/>
          </ac:spMkLst>
        </pc:spChg>
        <pc:spChg chg="mod">
          <ac:chgData name="Stuart C Wilde MBE" userId="effe1fc91cccb1d5" providerId="LiveId" clId="{0B7434C0-F6C9-5341-B016-8AA67EE59543}" dt="2023-12-06T20:01:19.475" v="1371" actId="1038"/>
          <ac:spMkLst>
            <pc:docMk/>
            <pc:sldMk cId="2850092434" sldId="281"/>
            <ac:spMk id="3" creationId="{9DDC82B4-F344-5810-FD44-176D0746E3DC}"/>
          </ac:spMkLst>
        </pc:spChg>
        <pc:spChg chg="del">
          <ac:chgData name="Stuart C Wilde MBE" userId="effe1fc91cccb1d5" providerId="LiveId" clId="{0B7434C0-F6C9-5341-B016-8AA67EE59543}" dt="2023-12-05T19:50:06.808" v="384" actId="478"/>
          <ac:spMkLst>
            <pc:docMk/>
            <pc:sldMk cId="2850092434" sldId="281"/>
            <ac:spMk id="4" creationId="{60735DC8-A105-4BD0-A57F-2FFC38AECE84}"/>
          </ac:spMkLst>
        </pc:spChg>
        <pc:spChg chg="mod">
          <ac:chgData name="Stuart C Wilde MBE" userId="effe1fc91cccb1d5" providerId="LiveId" clId="{0B7434C0-F6C9-5341-B016-8AA67EE59543}" dt="2023-12-06T20:01:19.475" v="1371" actId="1038"/>
          <ac:spMkLst>
            <pc:docMk/>
            <pc:sldMk cId="2850092434" sldId="281"/>
            <ac:spMk id="5" creationId="{E38EAF41-21AA-EB86-B3D4-C04D597AA335}"/>
          </ac:spMkLst>
        </pc:spChg>
        <pc:spChg chg="del">
          <ac:chgData name="Stuart C Wilde MBE" userId="effe1fc91cccb1d5" providerId="LiveId" clId="{0B7434C0-F6C9-5341-B016-8AA67EE59543}" dt="2023-12-05T20:03:05.472" v="568" actId="478"/>
          <ac:spMkLst>
            <pc:docMk/>
            <pc:sldMk cId="2850092434" sldId="281"/>
            <ac:spMk id="6" creationId="{31F2D842-E496-5FAD-AC5A-588503007405}"/>
          </ac:spMkLst>
        </pc:spChg>
        <pc:spChg chg="mod">
          <ac:chgData name="Stuart C Wilde MBE" userId="effe1fc91cccb1d5" providerId="LiveId" clId="{0B7434C0-F6C9-5341-B016-8AA67EE59543}" dt="2023-12-06T20:01:19.475" v="1371" actId="1038"/>
          <ac:spMkLst>
            <pc:docMk/>
            <pc:sldMk cId="2850092434" sldId="281"/>
            <ac:spMk id="7" creationId="{E6E7F2B1-1892-111D-3FCC-802B7311876E}"/>
          </ac:spMkLst>
        </pc:spChg>
        <pc:spChg chg="mod">
          <ac:chgData name="Stuart C Wilde MBE" userId="effe1fc91cccb1d5" providerId="LiveId" clId="{0B7434C0-F6C9-5341-B016-8AA67EE59543}" dt="2023-12-06T20:01:19.475" v="1371" actId="1038"/>
          <ac:spMkLst>
            <pc:docMk/>
            <pc:sldMk cId="2850092434" sldId="281"/>
            <ac:spMk id="12" creationId="{7493564E-B55B-0E4B-57FF-96CED16851C5}"/>
          </ac:spMkLst>
        </pc:spChg>
        <pc:spChg chg="mod">
          <ac:chgData name="Stuart C Wilde MBE" userId="effe1fc91cccb1d5" providerId="LiveId" clId="{0B7434C0-F6C9-5341-B016-8AA67EE59543}" dt="2023-12-06T20:01:19.475" v="1371" actId="1038"/>
          <ac:spMkLst>
            <pc:docMk/>
            <pc:sldMk cId="2850092434" sldId="281"/>
            <ac:spMk id="13" creationId="{AB94B39E-9F64-6619-8EB4-293097B03AFB}"/>
          </ac:spMkLst>
        </pc:spChg>
        <pc:spChg chg="del">
          <ac:chgData name="Stuart C Wilde MBE" userId="effe1fc91cccb1d5" providerId="LiveId" clId="{0B7434C0-F6C9-5341-B016-8AA67EE59543}" dt="2023-12-05T19:50:06.808" v="384" actId="478"/>
          <ac:spMkLst>
            <pc:docMk/>
            <pc:sldMk cId="2850092434" sldId="281"/>
            <ac:spMk id="14" creationId="{8F43C2BE-FC11-4556-86F2-8EE2FBBF10D2}"/>
          </ac:spMkLst>
        </pc:spChg>
        <pc:spChg chg="mod">
          <ac:chgData name="Stuart C Wilde MBE" userId="effe1fc91cccb1d5" providerId="LiveId" clId="{0B7434C0-F6C9-5341-B016-8AA67EE59543}" dt="2023-12-06T20:01:19.475" v="1371" actId="1038"/>
          <ac:spMkLst>
            <pc:docMk/>
            <pc:sldMk cId="2850092434" sldId="281"/>
            <ac:spMk id="15" creationId="{DB148535-4E34-E472-DA00-4091909DDAFD}"/>
          </ac:spMkLst>
        </pc:spChg>
        <pc:spChg chg="mod">
          <ac:chgData name="Stuart C Wilde MBE" userId="effe1fc91cccb1d5" providerId="LiveId" clId="{0B7434C0-F6C9-5341-B016-8AA67EE59543}" dt="2023-12-06T20:01:19.475" v="1371" actId="1038"/>
          <ac:spMkLst>
            <pc:docMk/>
            <pc:sldMk cId="2850092434" sldId="281"/>
            <ac:spMk id="16" creationId="{860FABD2-13B6-208F-5D4B-1508F92D7C2E}"/>
          </ac:spMkLst>
        </pc:spChg>
        <pc:spChg chg="mod">
          <ac:chgData name="Stuart C Wilde MBE" userId="effe1fc91cccb1d5" providerId="LiveId" clId="{0B7434C0-F6C9-5341-B016-8AA67EE59543}" dt="2023-12-06T20:01:19.475" v="1371" actId="1038"/>
          <ac:spMkLst>
            <pc:docMk/>
            <pc:sldMk cId="2850092434" sldId="281"/>
            <ac:spMk id="17" creationId="{F733098C-8AD0-6555-ADB3-21BFEA014E0D}"/>
          </ac:spMkLst>
        </pc:spChg>
        <pc:spChg chg="mod">
          <ac:chgData name="Stuart C Wilde MBE" userId="effe1fc91cccb1d5" providerId="LiveId" clId="{0B7434C0-F6C9-5341-B016-8AA67EE59543}" dt="2023-12-06T20:01:19.475" v="1371" actId="1038"/>
          <ac:spMkLst>
            <pc:docMk/>
            <pc:sldMk cId="2850092434" sldId="281"/>
            <ac:spMk id="18" creationId="{F5001EE8-5620-1EBE-D4E7-C1CFDDC46911}"/>
          </ac:spMkLst>
        </pc:spChg>
        <pc:spChg chg="add mod">
          <ac:chgData name="Stuart C Wilde MBE" userId="effe1fc91cccb1d5" providerId="LiveId" clId="{0B7434C0-F6C9-5341-B016-8AA67EE59543}" dt="2023-12-05T20:03:10.630" v="571" actId="20577"/>
          <ac:spMkLst>
            <pc:docMk/>
            <pc:sldMk cId="2850092434" sldId="281"/>
            <ac:spMk id="19" creationId="{E7DB066D-DD90-CC04-F4EF-8B8D687632FA}"/>
          </ac:spMkLst>
        </pc:spChg>
        <pc:spChg chg="mod">
          <ac:chgData name="Stuart C Wilde MBE" userId="effe1fc91cccb1d5" providerId="LiveId" clId="{0B7434C0-F6C9-5341-B016-8AA67EE59543}" dt="2023-12-06T20:01:19.475" v="1371" actId="1038"/>
          <ac:spMkLst>
            <pc:docMk/>
            <pc:sldMk cId="2850092434" sldId="281"/>
            <ac:spMk id="21" creationId="{41A059EB-80B8-B075-1FE1-6A6CFD9F5724}"/>
          </ac:spMkLst>
        </pc:spChg>
        <pc:spChg chg="mod">
          <ac:chgData name="Stuart C Wilde MBE" userId="effe1fc91cccb1d5" providerId="LiveId" clId="{0B7434C0-F6C9-5341-B016-8AA67EE59543}" dt="2023-12-06T20:01:19.475" v="1371" actId="1038"/>
          <ac:spMkLst>
            <pc:docMk/>
            <pc:sldMk cId="2850092434" sldId="281"/>
            <ac:spMk id="22" creationId="{EC13A852-6AB0-0E70-BB4B-2E6B53193879}"/>
          </ac:spMkLst>
        </pc:spChg>
        <pc:spChg chg="del">
          <ac:chgData name="Stuart C Wilde MBE" userId="effe1fc91cccb1d5" providerId="LiveId" clId="{0B7434C0-F6C9-5341-B016-8AA67EE59543}" dt="2023-12-05T19:50:06.808" v="384" actId="478"/>
          <ac:spMkLst>
            <pc:docMk/>
            <pc:sldMk cId="2850092434" sldId="281"/>
            <ac:spMk id="25" creationId="{F54BD576-CC82-43DA-A008-C28EF60A448A}"/>
          </ac:spMkLst>
        </pc:spChg>
        <pc:spChg chg="mod">
          <ac:chgData name="Stuart C Wilde MBE" userId="effe1fc91cccb1d5" providerId="LiveId" clId="{0B7434C0-F6C9-5341-B016-8AA67EE59543}" dt="2023-12-06T20:01:19.475" v="1371" actId="1038"/>
          <ac:spMkLst>
            <pc:docMk/>
            <pc:sldMk cId="2850092434" sldId="281"/>
            <ac:spMk id="35" creationId="{E0E9F341-FDAB-D001-DB45-5637F27E1E6F}"/>
          </ac:spMkLst>
        </pc:spChg>
        <pc:spChg chg="mod">
          <ac:chgData name="Stuart C Wilde MBE" userId="effe1fc91cccb1d5" providerId="LiveId" clId="{0B7434C0-F6C9-5341-B016-8AA67EE59543}" dt="2023-12-06T20:01:19.475" v="1371" actId="1038"/>
          <ac:spMkLst>
            <pc:docMk/>
            <pc:sldMk cId="2850092434" sldId="281"/>
            <ac:spMk id="59" creationId="{ECA82C76-ADCC-C1A1-D4CD-6501C95F5155}"/>
          </ac:spMkLst>
        </pc:spChg>
        <pc:spChg chg="mod">
          <ac:chgData name="Stuart C Wilde MBE" userId="effe1fc91cccb1d5" providerId="LiveId" clId="{0B7434C0-F6C9-5341-B016-8AA67EE59543}" dt="2023-12-06T20:01:19.475" v="1371" actId="1038"/>
          <ac:spMkLst>
            <pc:docMk/>
            <pc:sldMk cId="2850092434" sldId="281"/>
            <ac:spMk id="60" creationId="{11B534F5-0811-8663-8640-80D9B4AEC334}"/>
          </ac:spMkLst>
        </pc:spChg>
        <pc:spChg chg="mod">
          <ac:chgData name="Stuart C Wilde MBE" userId="effe1fc91cccb1d5" providerId="LiveId" clId="{0B7434C0-F6C9-5341-B016-8AA67EE59543}" dt="2023-12-06T20:01:19.475" v="1371" actId="1038"/>
          <ac:spMkLst>
            <pc:docMk/>
            <pc:sldMk cId="2850092434" sldId="281"/>
            <ac:spMk id="61" creationId="{1C1E2051-7AEA-89CD-3317-AF7406D7F7FC}"/>
          </ac:spMkLst>
        </pc:spChg>
        <pc:spChg chg="mod">
          <ac:chgData name="Stuart C Wilde MBE" userId="effe1fc91cccb1d5" providerId="LiveId" clId="{0B7434C0-F6C9-5341-B016-8AA67EE59543}" dt="2023-12-06T20:01:19.475" v="1371" actId="1038"/>
          <ac:spMkLst>
            <pc:docMk/>
            <pc:sldMk cId="2850092434" sldId="281"/>
            <ac:spMk id="62" creationId="{2456A4EA-C84E-CAEB-8110-6019A98A3656}"/>
          </ac:spMkLst>
        </pc:spChg>
        <pc:cxnChg chg="del">
          <ac:chgData name="Stuart C Wilde MBE" userId="effe1fc91cccb1d5" providerId="LiveId" clId="{0B7434C0-F6C9-5341-B016-8AA67EE59543}" dt="2023-12-05T19:50:06.808" v="384" actId="478"/>
          <ac:cxnSpMkLst>
            <pc:docMk/>
            <pc:sldMk cId="2850092434" sldId="281"/>
            <ac:cxnSpMk id="8" creationId="{50060E80-F1C3-4E50-B873-7CFDEEA90049}"/>
          </ac:cxnSpMkLst>
        </pc:cxnChg>
        <pc:cxnChg chg="del">
          <ac:chgData name="Stuart C Wilde MBE" userId="effe1fc91cccb1d5" providerId="LiveId" clId="{0B7434C0-F6C9-5341-B016-8AA67EE59543}" dt="2023-12-05T19:50:06.808" v="384" actId="478"/>
          <ac:cxnSpMkLst>
            <pc:docMk/>
            <pc:sldMk cId="2850092434" sldId="281"/>
            <ac:cxnSpMk id="9" creationId="{01C52B09-2839-4160-A3C1-6BB201E5D53A}"/>
          </ac:cxnSpMkLst>
        </pc:cxnChg>
        <pc:cxnChg chg="del">
          <ac:chgData name="Stuart C Wilde MBE" userId="effe1fc91cccb1d5" providerId="LiveId" clId="{0B7434C0-F6C9-5341-B016-8AA67EE59543}" dt="2023-12-05T19:50:06.808" v="384" actId="478"/>
          <ac:cxnSpMkLst>
            <pc:docMk/>
            <pc:sldMk cId="2850092434" sldId="281"/>
            <ac:cxnSpMk id="10" creationId="{FC6C2AB6-E695-4520-9F38-6B6A0DE36B04}"/>
          </ac:cxnSpMkLst>
        </pc:cxnChg>
        <pc:cxnChg chg="del">
          <ac:chgData name="Stuart C Wilde MBE" userId="effe1fc91cccb1d5" providerId="LiveId" clId="{0B7434C0-F6C9-5341-B016-8AA67EE59543}" dt="2023-12-05T19:50:06.808" v="384" actId="478"/>
          <ac:cxnSpMkLst>
            <pc:docMk/>
            <pc:sldMk cId="2850092434" sldId="281"/>
            <ac:cxnSpMk id="11" creationId="{8F28B946-C7F6-4BF4-9E0C-3FACB97B07C7}"/>
          </ac:cxnSpMkLst>
        </pc:cxnChg>
        <pc:cxnChg chg="mod">
          <ac:chgData name="Stuart C Wilde MBE" userId="effe1fc91cccb1d5" providerId="LiveId" clId="{0B7434C0-F6C9-5341-B016-8AA67EE59543}" dt="2023-12-06T20:01:19.475" v="1371" actId="1038"/>
          <ac:cxnSpMkLst>
            <pc:docMk/>
            <pc:sldMk cId="2850092434" sldId="281"/>
            <ac:cxnSpMk id="24" creationId="{7552B6DF-D546-5506-7B1F-15811626A6A0}"/>
          </ac:cxnSpMkLst>
        </pc:cxnChg>
        <pc:cxnChg chg="mod">
          <ac:chgData name="Stuart C Wilde MBE" userId="effe1fc91cccb1d5" providerId="LiveId" clId="{0B7434C0-F6C9-5341-B016-8AA67EE59543}" dt="2023-12-06T20:01:19.475" v="1371" actId="1038"/>
          <ac:cxnSpMkLst>
            <pc:docMk/>
            <pc:sldMk cId="2850092434" sldId="281"/>
            <ac:cxnSpMk id="26" creationId="{19FCF30E-0FE0-5AD9-EEC1-C855E694E200}"/>
          </ac:cxnSpMkLst>
        </pc:cxnChg>
        <pc:cxnChg chg="mod">
          <ac:chgData name="Stuart C Wilde MBE" userId="effe1fc91cccb1d5" providerId="LiveId" clId="{0B7434C0-F6C9-5341-B016-8AA67EE59543}" dt="2023-12-06T20:01:19.475" v="1371" actId="1038"/>
          <ac:cxnSpMkLst>
            <pc:docMk/>
            <pc:sldMk cId="2850092434" sldId="281"/>
            <ac:cxnSpMk id="29" creationId="{3FAA48F5-0ADB-5004-EB95-7DAC4C88475B}"/>
          </ac:cxnSpMkLst>
        </pc:cxnChg>
        <pc:cxnChg chg="mod">
          <ac:chgData name="Stuart C Wilde MBE" userId="effe1fc91cccb1d5" providerId="LiveId" clId="{0B7434C0-F6C9-5341-B016-8AA67EE59543}" dt="2023-12-06T20:01:19.475" v="1371" actId="1038"/>
          <ac:cxnSpMkLst>
            <pc:docMk/>
            <pc:sldMk cId="2850092434" sldId="281"/>
            <ac:cxnSpMk id="30" creationId="{CC2DA8F4-590D-232B-ECCC-DA1FD26544B2}"/>
          </ac:cxnSpMkLst>
        </pc:cxnChg>
        <pc:cxnChg chg="mod">
          <ac:chgData name="Stuart C Wilde MBE" userId="effe1fc91cccb1d5" providerId="LiveId" clId="{0B7434C0-F6C9-5341-B016-8AA67EE59543}" dt="2023-12-06T20:01:19.475" v="1371" actId="1038"/>
          <ac:cxnSpMkLst>
            <pc:docMk/>
            <pc:sldMk cId="2850092434" sldId="281"/>
            <ac:cxnSpMk id="32" creationId="{22AC59DD-F217-0EDE-6737-45828C05C85B}"/>
          </ac:cxnSpMkLst>
        </pc:cxnChg>
        <pc:cxnChg chg="mod">
          <ac:chgData name="Stuart C Wilde MBE" userId="effe1fc91cccb1d5" providerId="LiveId" clId="{0B7434C0-F6C9-5341-B016-8AA67EE59543}" dt="2023-12-06T20:01:19.475" v="1371" actId="1038"/>
          <ac:cxnSpMkLst>
            <pc:docMk/>
            <pc:sldMk cId="2850092434" sldId="281"/>
            <ac:cxnSpMk id="34" creationId="{AB09AD0E-3871-AEDB-050A-05561E7B3A18}"/>
          </ac:cxnSpMkLst>
        </pc:cxnChg>
        <pc:cxnChg chg="mod">
          <ac:chgData name="Stuart C Wilde MBE" userId="effe1fc91cccb1d5" providerId="LiveId" clId="{0B7434C0-F6C9-5341-B016-8AA67EE59543}" dt="2023-12-06T20:01:19.475" v="1371" actId="1038"/>
          <ac:cxnSpMkLst>
            <pc:docMk/>
            <pc:sldMk cId="2850092434" sldId="281"/>
            <ac:cxnSpMk id="36" creationId="{A6D2A13F-90EE-2492-E14C-E06842CFBE0C}"/>
          </ac:cxnSpMkLst>
        </pc:cxnChg>
        <pc:cxnChg chg="mod">
          <ac:chgData name="Stuart C Wilde MBE" userId="effe1fc91cccb1d5" providerId="LiveId" clId="{0B7434C0-F6C9-5341-B016-8AA67EE59543}" dt="2023-12-06T20:01:19.475" v="1371" actId="1038"/>
          <ac:cxnSpMkLst>
            <pc:docMk/>
            <pc:sldMk cId="2850092434" sldId="281"/>
            <ac:cxnSpMk id="39" creationId="{0C9D42C5-B781-01FB-7C76-AAD8D310F506}"/>
          </ac:cxnSpMkLst>
        </pc:cxnChg>
        <pc:cxnChg chg="mod">
          <ac:chgData name="Stuart C Wilde MBE" userId="effe1fc91cccb1d5" providerId="LiveId" clId="{0B7434C0-F6C9-5341-B016-8AA67EE59543}" dt="2023-12-06T20:01:19.475" v="1371" actId="1038"/>
          <ac:cxnSpMkLst>
            <pc:docMk/>
            <pc:sldMk cId="2850092434" sldId="281"/>
            <ac:cxnSpMk id="42" creationId="{FF8CDDB8-41FA-E685-390C-9A787F452A42}"/>
          </ac:cxnSpMkLst>
        </pc:cxnChg>
        <pc:cxnChg chg="mod">
          <ac:chgData name="Stuart C Wilde MBE" userId="effe1fc91cccb1d5" providerId="LiveId" clId="{0B7434C0-F6C9-5341-B016-8AA67EE59543}" dt="2023-12-06T20:01:19.475" v="1371" actId="1038"/>
          <ac:cxnSpMkLst>
            <pc:docMk/>
            <pc:sldMk cId="2850092434" sldId="281"/>
            <ac:cxnSpMk id="45" creationId="{A7E5BA9A-228E-ED6E-395C-91C3BF6E046C}"/>
          </ac:cxnSpMkLst>
        </pc:cxnChg>
        <pc:cxnChg chg="mod">
          <ac:chgData name="Stuart C Wilde MBE" userId="effe1fc91cccb1d5" providerId="LiveId" clId="{0B7434C0-F6C9-5341-B016-8AA67EE59543}" dt="2023-12-06T20:01:19.475" v="1371" actId="1038"/>
          <ac:cxnSpMkLst>
            <pc:docMk/>
            <pc:sldMk cId="2850092434" sldId="281"/>
            <ac:cxnSpMk id="48" creationId="{90A4E233-4322-CA30-52D6-3D5E1220FD54}"/>
          </ac:cxnSpMkLst>
        </pc:cxnChg>
        <pc:cxnChg chg="mod">
          <ac:chgData name="Stuart C Wilde MBE" userId="effe1fc91cccb1d5" providerId="LiveId" clId="{0B7434C0-F6C9-5341-B016-8AA67EE59543}" dt="2023-12-06T20:01:19.475" v="1371" actId="1038"/>
          <ac:cxnSpMkLst>
            <pc:docMk/>
            <pc:sldMk cId="2850092434" sldId="281"/>
            <ac:cxnSpMk id="51" creationId="{A1E50EB1-4B34-AACF-FF79-9D08BB3CF9A5}"/>
          </ac:cxnSpMkLst>
        </pc:cxnChg>
        <pc:cxnChg chg="mod">
          <ac:chgData name="Stuart C Wilde MBE" userId="effe1fc91cccb1d5" providerId="LiveId" clId="{0B7434C0-F6C9-5341-B016-8AA67EE59543}" dt="2023-12-06T20:01:19.475" v="1371" actId="1038"/>
          <ac:cxnSpMkLst>
            <pc:docMk/>
            <pc:sldMk cId="2850092434" sldId="281"/>
            <ac:cxnSpMk id="52" creationId="{A38FF7FC-EEBB-2D90-0440-752FCECDD2EC}"/>
          </ac:cxnSpMkLst>
        </pc:cxnChg>
        <pc:cxnChg chg="mod">
          <ac:chgData name="Stuart C Wilde MBE" userId="effe1fc91cccb1d5" providerId="LiveId" clId="{0B7434C0-F6C9-5341-B016-8AA67EE59543}" dt="2023-12-06T20:01:19.475" v="1371" actId="1038"/>
          <ac:cxnSpMkLst>
            <pc:docMk/>
            <pc:sldMk cId="2850092434" sldId="281"/>
            <ac:cxnSpMk id="53" creationId="{E5F0D54E-300B-530B-EAB9-1E692006CABE}"/>
          </ac:cxnSpMkLst>
        </pc:cxnChg>
      </pc:sldChg>
      <pc:sldChg chg="addSp delSp modSp mod">
        <pc:chgData name="Stuart C Wilde MBE" userId="effe1fc91cccb1d5" providerId="LiveId" clId="{0B7434C0-F6C9-5341-B016-8AA67EE59543}" dt="2023-12-06T20:03:37.782" v="1592" actId="1038"/>
        <pc:sldMkLst>
          <pc:docMk/>
          <pc:sldMk cId="3872337077" sldId="282"/>
        </pc:sldMkLst>
        <pc:spChg chg="del">
          <ac:chgData name="Stuart C Wilde MBE" userId="effe1fc91cccb1d5" providerId="LiveId" clId="{0B7434C0-F6C9-5341-B016-8AA67EE59543}" dt="2023-12-05T20:03:57.455" v="584" actId="478"/>
          <ac:spMkLst>
            <pc:docMk/>
            <pc:sldMk cId="3872337077" sldId="282"/>
            <ac:spMk id="2" creationId="{AD5F2398-BC58-C157-2528-0CC5C30843B7}"/>
          </ac:spMkLst>
        </pc:spChg>
        <pc:spChg chg="mod">
          <ac:chgData name="Stuart C Wilde MBE" userId="effe1fc91cccb1d5" providerId="LiveId" clId="{0B7434C0-F6C9-5341-B016-8AA67EE59543}" dt="2023-12-06T20:03:37.782" v="1592" actId="1038"/>
          <ac:spMkLst>
            <pc:docMk/>
            <pc:sldMk cId="3872337077" sldId="282"/>
            <ac:spMk id="3" creationId="{7FBB9C2C-761A-FFB4-1F48-465B7266754B}"/>
          </ac:spMkLst>
        </pc:spChg>
        <pc:spChg chg="del">
          <ac:chgData name="Stuart C Wilde MBE" userId="effe1fc91cccb1d5" providerId="LiveId" clId="{0B7434C0-F6C9-5341-B016-8AA67EE59543}" dt="2023-12-05T19:50:34.529" v="387" actId="478"/>
          <ac:spMkLst>
            <pc:docMk/>
            <pc:sldMk cId="3872337077" sldId="282"/>
            <ac:spMk id="4" creationId="{60735DC8-A105-4BD0-A57F-2FFC38AECE84}"/>
          </ac:spMkLst>
        </pc:spChg>
        <pc:spChg chg="mod">
          <ac:chgData name="Stuart C Wilde MBE" userId="effe1fc91cccb1d5" providerId="LiveId" clId="{0B7434C0-F6C9-5341-B016-8AA67EE59543}" dt="2023-12-06T20:03:37.782" v="1592" actId="1038"/>
          <ac:spMkLst>
            <pc:docMk/>
            <pc:sldMk cId="3872337077" sldId="282"/>
            <ac:spMk id="5" creationId="{6A6E3C88-B00E-A023-EDEC-591E8220E28A}"/>
          </ac:spMkLst>
        </pc:spChg>
        <pc:spChg chg="mod">
          <ac:chgData name="Stuart C Wilde MBE" userId="effe1fc91cccb1d5" providerId="LiveId" clId="{0B7434C0-F6C9-5341-B016-8AA67EE59543}" dt="2023-12-06T20:03:37.782" v="1592" actId="1038"/>
          <ac:spMkLst>
            <pc:docMk/>
            <pc:sldMk cId="3872337077" sldId="282"/>
            <ac:spMk id="6" creationId="{DFE46224-4FDC-3896-8990-DD54E5EC50D0}"/>
          </ac:spMkLst>
        </pc:spChg>
        <pc:spChg chg="mod">
          <ac:chgData name="Stuart C Wilde MBE" userId="effe1fc91cccb1d5" providerId="LiveId" clId="{0B7434C0-F6C9-5341-B016-8AA67EE59543}" dt="2023-12-06T20:03:37.782" v="1592" actId="1038"/>
          <ac:spMkLst>
            <pc:docMk/>
            <pc:sldMk cId="3872337077" sldId="282"/>
            <ac:spMk id="7" creationId="{AFA6FAC6-9CA3-50F4-65C9-9FC333668CC5}"/>
          </ac:spMkLst>
        </pc:spChg>
        <pc:spChg chg="mod">
          <ac:chgData name="Stuart C Wilde MBE" userId="effe1fc91cccb1d5" providerId="LiveId" clId="{0B7434C0-F6C9-5341-B016-8AA67EE59543}" dt="2023-12-06T20:03:37.782" v="1592" actId="1038"/>
          <ac:spMkLst>
            <pc:docMk/>
            <pc:sldMk cId="3872337077" sldId="282"/>
            <ac:spMk id="12" creationId="{430CDB40-D409-0F23-09D8-D7CA1C94D920}"/>
          </ac:spMkLst>
        </pc:spChg>
        <pc:spChg chg="mod">
          <ac:chgData name="Stuart C Wilde MBE" userId="effe1fc91cccb1d5" providerId="LiveId" clId="{0B7434C0-F6C9-5341-B016-8AA67EE59543}" dt="2023-12-06T20:03:37.782" v="1592" actId="1038"/>
          <ac:spMkLst>
            <pc:docMk/>
            <pc:sldMk cId="3872337077" sldId="282"/>
            <ac:spMk id="13" creationId="{FEBE8A54-CF8E-AB40-BAEE-54DB05894C3D}"/>
          </ac:spMkLst>
        </pc:spChg>
        <pc:spChg chg="del">
          <ac:chgData name="Stuart C Wilde MBE" userId="effe1fc91cccb1d5" providerId="LiveId" clId="{0B7434C0-F6C9-5341-B016-8AA67EE59543}" dt="2023-12-05T19:50:34.529" v="387" actId="478"/>
          <ac:spMkLst>
            <pc:docMk/>
            <pc:sldMk cId="3872337077" sldId="282"/>
            <ac:spMk id="14" creationId="{8F43C2BE-FC11-4556-86F2-8EE2FBBF10D2}"/>
          </ac:spMkLst>
        </pc:spChg>
        <pc:spChg chg="mod">
          <ac:chgData name="Stuart C Wilde MBE" userId="effe1fc91cccb1d5" providerId="LiveId" clId="{0B7434C0-F6C9-5341-B016-8AA67EE59543}" dt="2023-12-06T20:03:37.782" v="1592" actId="1038"/>
          <ac:spMkLst>
            <pc:docMk/>
            <pc:sldMk cId="3872337077" sldId="282"/>
            <ac:spMk id="15" creationId="{596BB8DF-8D67-42A3-E481-68DC86EF026C}"/>
          </ac:spMkLst>
        </pc:spChg>
        <pc:spChg chg="mod">
          <ac:chgData name="Stuart C Wilde MBE" userId="effe1fc91cccb1d5" providerId="LiveId" clId="{0B7434C0-F6C9-5341-B016-8AA67EE59543}" dt="2023-12-06T20:03:37.782" v="1592" actId="1038"/>
          <ac:spMkLst>
            <pc:docMk/>
            <pc:sldMk cId="3872337077" sldId="282"/>
            <ac:spMk id="16" creationId="{0A6ECBED-692B-C554-64F3-FD9DEE4CAC6C}"/>
          </ac:spMkLst>
        </pc:spChg>
        <pc:spChg chg="add mod">
          <ac:chgData name="Stuart C Wilde MBE" userId="effe1fc91cccb1d5" providerId="LiveId" clId="{0B7434C0-F6C9-5341-B016-8AA67EE59543}" dt="2023-12-05T20:04:04.235" v="587" actId="20577"/>
          <ac:spMkLst>
            <pc:docMk/>
            <pc:sldMk cId="3872337077" sldId="282"/>
            <ac:spMk id="18" creationId="{65901865-7A90-73B4-CE27-B29395546DAC}"/>
          </ac:spMkLst>
        </pc:spChg>
        <pc:spChg chg="del">
          <ac:chgData name="Stuart C Wilde MBE" userId="effe1fc91cccb1d5" providerId="LiveId" clId="{0B7434C0-F6C9-5341-B016-8AA67EE59543}" dt="2023-12-05T19:50:34.529" v="387" actId="478"/>
          <ac:spMkLst>
            <pc:docMk/>
            <pc:sldMk cId="3872337077" sldId="282"/>
            <ac:spMk id="25" creationId="{F54BD576-CC82-43DA-A008-C28EF60A448A}"/>
          </ac:spMkLst>
        </pc:spChg>
        <pc:spChg chg="mod">
          <ac:chgData name="Stuart C Wilde MBE" userId="effe1fc91cccb1d5" providerId="LiveId" clId="{0B7434C0-F6C9-5341-B016-8AA67EE59543}" dt="2023-12-06T20:03:37.782" v="1592" actId="1038"/>
          <ac:spMkLst>
            <pc:docMk/>
            <pc:sldMk cId="3872337077" sldId="282"/>
            <ac:spMk id="26" creationId="{CE4602FE-D23E-A880-AD20-3B0BFF2E02D4}"/>
          </ac:spMkLst>
        </pc:spChg>
        <pc:spChg chg="mod">
          <ac:chgData name="Stuart C Wilde MBE" userId="effe1fc91cccb1d5" providerId="LiveId" clId="{0B7434C0-F6C9-5341-B016-8AA67EE59543}" dt="2023-12-06T20:03:37.782" v="1592" actId="1038"/>
          <ac:spMkLst>
            <pc:docMk/>
            <pc:sldMk cId="3872337077" sldId="282"/>
            <ac:spMk id="27" creationId="{B78A56DE-C509-F25E-C4FC-14C001C5CEB0}"/>
          </ac:spMkLst>
        </pc:spChg>
        <pc:spChg chg="mod">
          <ac:chgData name="Stuart C Wilde MBE" userId="effe1fc91cccb1d5" providerId="LiveId" clId="{0B7434C0-F6C9-5341-B016-8AA67EE59543}" dt="2023-12-06T20:03:37.782" v="1592" actId="1038"/>
          <ac:spMkLst>
            <pc:docMk/>
            <pc:sldMk cId="3872337077" sldId="282"/>
            <ac:spMk id="28" creationId="{5E7BA415-584A-0F99-1E4D-4FA0587AD4D2}"/>
          </ac:spMkLst>
        </pc:spChg>
        <pc:spChg chg="mod">
          <ac:chgData name="Stuart C Wilde MBE" userId="effe1fc91cccb1d5" providerId="LiveId" clId="{0B7434C0-F6C9-5341-B016-8AA67EE59543}" dt="2023-12-06T20:03:37.782" v="1592" actId="1038"/>
          <ac:spMkLst>
            <pc:docMk/>
            <pc:sldMk cId="3872337077" sldId="282"/>
            <ac:spMk id="36" creationId="{B0D5B488-6AAF-E985-B144-753EA7ACA53F}"/>
          </ac:spMkLst>
        </pc:spChg>
        <pc:spChg chg="mod">
          <ac:chgData name="Stuart C Wilde MBE" userId="effe1fc91cccb1d5" providerId="LiveId" clId="{0B7434C0-F6C9-5341-B016-8AA67EE59543}" dt="2023-12-06T20:03:37.782" v="1592" actId="1038"/>
          <ac:spMkLst>
            <pc:docMk/>
            <pc:sldMk cId="3872337077" sldId="282"/>
            <ac:spMk id="37" creationId="{9CA004F7-C32F-9B2C-B553-631427170244}"/>
          </ac:spMkLst>
        </pc:spChg>
        <pc:picChg chg="mod">
          <ac:chgData name="Stuart C Wilde MBE" userId="effe1fc91cccb1d5" providerId="LiveId" clId="{0B7434C0-F6C9-5341-B016-8AA67EE59543}" dt="2023-12-06T20:03:37.782" v="1592" actId="1038"/>
          <ac:picMkLst>
            <pc:docMk/>
            <pc:sldMk cId="3872337077" sldId="282"/>
            <ac:picMk id="19" creationId="{65593C3C-C9BF-5E61-00E2-8B1CD0998A9D}"/>
          </ac:picMkLst>
        </pc:picChg>
        <pc:cxnChg chg="del">
          <ac:chgData name="Stuart C Wilde MBE" userId="effe1fc91cccb1d5" providerId="LiveId" clId="{0B7434C0-F6C9-5341-B016-8AA67EE59543}" dt="2023-12-05T19:50:34.529" v="387" actId="478"/>
          <ac:cxnSpMkLst>
            <pc:docMk/>
            <pc:sldMk cId="3872337077" sldId="282"/>
            <ac:cxnSpMk id="8" creationId="{50060E80-F1C3-4E50-B873-7CFDEEA90049}"/>
          </ac:cxnSpMkLst>
        </pc:cxnChg>
        <pc:cxnChg chg="del">
          <ac:chgData name="Stuart C Wilde MBE" userId="effe1fc91cccb1d5" providerId="LiveId" clId="{0B7434C0-F6C9-5341-B016-8AA67EE59543}" dt="2023-12-05T19:50:34.529" v="387" actId="478"/>
          <ac:cxnSpMkLst>
            <pc:docMk/>
            <pc:sldMk cId="3872337077" sldId="282"/>
            <ac:cxnSpMk id="9" creationId="{01C52B09-2839-4160-A3C1-6BB201E5D53A}"/>
          </ac:cxnSpMkLst>
        </pc:cxnChg>
        <pc:cxnChg chg="del">
          <ac:chgData name="Stuart C Wilde MBE" userId="effe1fc91cccb1d5" providerId="LiveId" clId="{0B7434C0-F6C9-5341-B016-8AA67EE59543}" dt="2023-12-05T19:50:34.529" v="387" actId="478"/>
          <ac:cxnSpMkLst>
            <pc:docMk/>
            <pc:sldMk cId="3872337077" sldId="282"/>
            <ac:cxnSpMk id="10" creationId="{FC6C2AB6-E695-4520-9F38-6B6A0DE36B04}"/>
          </ac:cxnSpMkLst>
        </pc:cxnChg>
        <pc:cxnChg chg="del">
          <ac:chgData name="Stuart C Wilde MBE" userId="effe1fc91cccb1d5" providerId="LiveId" clId="{0B7434C0-F6C9-5341-B016-8AA67EE59543}" dt="2023-12-05T19:50:34.529" v="387" actId="478"/>
          <ac:cxnSpMkLst>
            <pc:docMk/>
            <pc:sldMk cId="3872337077" sldId="282"/>
            <ac:cxnSpMk id="11" creationId="{8F28B946-C7F6-4BF4-9E0C-3FACB97B07C7}"/>
          </ac:cxnSpMkLst>
        </pc:cxnChg>
        <pc:cxnChg chg="mod">
          <ac:chgData name="Stuart C Wilde MBE" userId="effe1fc91cccb1d5" providerId="LiveId" clId="{0B7434C0-F6C9-5341-B016-8AA67EE59543}" dt="2023-12-06T20:03:37.782" v="1592" actId="1038"/>
          <ac:cxnSpMkLst>
            <pc:docMk/>
            <pc:sldMk cId="3872337077" sldId="282"/>
            <ac:cxnSpMk id="17" creationId="{CCBB4153-55CC-D8E2-5061-0769E00AF1FD}"/>
          </ac:cxnSpMkLst>
        </pc:cxnChg>
        <pc:cxnChg chg="mod">
          <ac:chgData name="Stuart C Wilde MBE" userId="effe1fc91cccb1d5" providerId="LiveId" clId="{0B7434C0-F6C9-5341-B016-8AA67EE59543}" dt="2023-12-06T20:03:37.782" v="1592" actId="1038"/>
          <ac:cxnSpMkLst>
            <pc:docMk/>
            <pc:sldMk cId="3872337077" sldId="282"/>
            <ac:cxnSpMk id="29" creationId="{2CB9614B-91A9-B9DC-F50A-706BC625E0D0}"/>
          </ac:cxnSpMkLst>
        </pc:cxnChg>
        <pc:cxnChg chg="mod">
          <ac:chgData name="Stuart C Wilde MBE" userId="effe1fc91cccb1d5" providerId="LiveId" clId="{0B7434C0-F6C9-5341-B016-8AA67EE59543}" dt="2023-12-06T20:03:37.782" v="1592" actId="1038"/>
          <ac:cxnSpMkLst>
            <pc:docMk/>
            <pc:sldMk cId="3872337077" sldId="282"/>
            <ac:cxnSpMk id="30" creationId="{2244C755-9197-E829-B0CC-E1D246AEEBA0}"/>
          </ac:cxnSpMkLst>
        </pc:cxnChg>
        <pc:cxnChg chg="mod">
          <ac:chgData name="Stuart C Wilde MBE" userId="effe1fc91cccb1d5" providerId="LiveId" clId="{0B7434C0-F6C9-5341-B016-8AA67EE59543}" dt="2023-12-06T20:03:37.782" v="1592" actId="1038"/>
          <ac:cxnSpMkLst>
            <pc:docMk/>
            <pc:sldMk cId="3872337077" sldId="282"/>
            <ac:cxnSpMk id="31" creationId="{207608F8-B291-739A-896F-F742FCF1A149}"/>
          </ac:cxnSpMkLst>
        </pc:cxnChg>
        <pc:cxnChg chg="mod">
          <ac:chgData name="Stuart C Wilde MBE" userId="effe1fc91cccb1d5" providerId="LiveId" clId="{0B7434C0-F6C9-5341-B016-8AA67EE59543}" dt="2023-12-06T20:03:37.782" v="1592" actId="1038"/>
          <ac:cxnSpMkLst>
            <pc:docMk/>
            <pc:sldMk cId="3872337077" sldId="282"/>
            <ac:cxnSpMk id="34" creationId="{4904F901-B433-CB46-E56F-30F1CFB97C1F}"/>
          </ac:cxnSpMkLst>
        </pc:cxnChg>
      </pc:sldChg>
      <pc:sldChg chg="addSp delSp modSp mod">
        <pc:chgData name="Stuart C Wilde MBE" userId="effe1fc91cccb1d5" providerId="LiveId" clId="{0B7434C0-F6C9-5341-B016-8AA67EE59543}" dt="2023-12-07T16:44:58.009" v="1843" actId="1076"/>
        <pc:sldMkLst>
          <pc:docMk/>
          <pc:sldMk cId="172241875" sldId="283"/>
        </pc:sldMkLst>
        <pc:spChg chg="add mod">
          <ac:chgData name="Stuart C Wilde MBE" userId="effe1fc91cccb1d5" providerId="LiveId" clId="{0B7434C0-F6C9-5341-B016-8AA67EE59543}" dt="2023-12-05T20:26:34.117" v="1299" actId="20577"/>
          <ac:spMkLst>
            <pc:docMk/>
            <pc:sldMk cId="172241875" sldId="283"/>
            <ac:spMk id="2" creationId="{DE6A69B0-2A4C-439D-530E-3072FE4D3816}"/>
          </ac:spMkLst>
        </pc:spChg>
        <pc:spChg chg="mod">
          <ac:chgData name="Stuart C Wilde MBE" userId="effe1fc91cccb1d5" providerId="LiveId" clId="{0B7434C0-F6C9-5341-B016-8AA67EE59543}" dt="2023-12-07T16:44:58.009" v="1843" actId="1076"/>
          <ac:spMkLst>
            <pc:docMk/>
            <pc:sldMk cId="172241875" sldId="283"/>
            <ac:spMk id="18" creationId="{6E5A8518-9EAB-355F-657B-CBB5E0F54550}"/>
          </ac:spMkLst>
        </pc:spChg>
        <pc:spChg chg="mod">
          <ac:chgData name="Stuart C Wilde MBE" userId="effe1fc91cccb1d5" providerId="LiveId" clId="{0B7434C0-F6C9-5341-B016-8AA67EE59543}" dt="2023-12-07T16:44:58.009" v="1843" actId="1076"/>
          <ac:spMkLst>
            <pc:docMk/>
            <pc:sldMk cId="172241875" sldId="283"/>
            <ac:spMk id="20" creationId="{32F79AF5-DBCA-3615-58C4-A03A676E45BC}"/>
          </ac:spMkLst>
        </pc:spChg>
        <pc:spChg chg="mod">
          <ac:chgData name="Stuart C Wilde MBE" userId="effe1fc91cccb1d5" providerId="LiveId" clId="{0B7434C0-F6C9-5341-B016-8AA67EE59543}" dt="2023-12-07T16:44:58.009" v="1843" actId="1076"/>
          <ac:spMkLst>
            <pc:docMk/>
            <pc:sldMk cId="172241875" sldId="283"/>
            <ac:spMk id="28" creationId="{4723374C-C8AA-E034-DB20-C122D98D9BB6}"/>
          </ac:spMkLst>
        </pc:spChg>
        <pc:spChg chg="mod">
          <ac:chgData name="Stuart C Wilde MBE" userId="effe1fc91cccb1d5" providerId="LiveId" clId="{0B7434C0-F6C9-5341-B016-8AA67EE59543}" dt="2023-12-07T16:44:58.009" v="1843" actId="1076"/>
          <ac:spMkLst>
            <pc:docMk/>
            <pc:sldMk cId="172241875" sldId="283"/>
            <ac:spMk id="34" creationId="{5DD8621F-9F7F-1E5F-1DE8-778AB36936D5}"/>
          </ac:spMkLst>
        </pc:spChg>
        <pc:spChg chg="mod">
          <ac:chgData name="Stuart C Wilde MBE" userId="effe1fc91cccb1d5" providerId="LiveId" clId="{0B7434C0-F6C9-5341-B016-8AA67EE59543}" dt="2023-12-07T16:44:58.009" v="1843" actId="1076"/>
          <ac:spMkLst>
            <pc:docMk/>
            <pc:sldMk cId="172241875" sldId="283"/>
            <ac:spMk id="35" creationId="{08DF8CEA-3158-42A7-37C2-10890CC0794E}"/>
          </ac:spMkLst>
        </pc:spChg>
        <pc:spChg chg="mod">
          <ac:chgData name="Stuart C Wilde MBE" userId="effe1fc91cccb1d5" providerId="LiveId" clId="{0B7434C0-F6C9-5341-B016-8AA67EE59543}" dt="2023-12-07T16:44:58.009" v="1843" actId="1076"/>
          <ac:spMkLst>
            <pc:docMk/>
            <pc:sldMk cId="172241875" sldId="283"/>
            <ac:spMk id="36" creationId="{ABD7D1C0-41A0-04B5-300C-41F5EC3B45C8}"/>
          </ac:spMkLst>
        </pc:spChg>
        <pc:spChg chg="mod">
          <ac:chgData name="Stuart C Wilde MBE" userId="effe1fc91cccb1d5" providerId="LiveId" clId="{0B7434C0-F6C9-5341-B016-8AA67EE59543}" dt="2023-12-07T16:44:58.009" v="1843" actId="1076"/>
          <ac:spMkLst>
            <pc:docMk/>
            <pc:sldMk cId="172241875" sldId="283"/>
            <ac:spMk id="39" creationId="{8F1A363C-928B-43AB-3D5B-40ACDBE6AC3D}"/>
          </ac:spMkLst>
        </pc:spChg>
        <pc:spChg chg="mod">
          <ac:chgData name="Stuart C Wilde MBE" userId="effe1fc91cccb1d5" providerId="LiveId" clId="{0B7434C0-F6C9-5341-B016-8AA67EE59543}" dt="2023-12-07T16:44:58.009" v="1843" actId="1076"/>
          <ac:spMkLst>
            <pc:docMk/>
            <pc:sldMk cId="172241875" sldId="283"/>
            <ac:spMk id="40" creationId="{FFA3F816-E0D3-9991-7BA6-E2A178561E7A}"/>
          </ac:spMkLst>
        </pc:spChg>
        <pc:spChg chg="mod">
          <ac:chgData name="Stuart C Wilde MBE" userId="effe1fc91cccb1d5" providerId="LiveId" clId="{0B7434C0-F6C9-5341-B016-8AA67EE59543}" dt="2023-12-07T16:44:58.009" v="1843" actId="1076"/>
          <ac:spMkLst>
            <pc:docMk/>
            <pc:sldMk cId="172241875" sldId="283"/>
            <ac:spMk id="44" creationId="{F7033DD3-D518-7C94-D544-805E6BFC5AFE}"/>
          </ac:spMkLst>
        </pc:spChg>
        <pc:spChg chg="mod">
          <ac:chgData name="Stuart C Wilde MBE" userId="effe1fc91cccb1d5" providerId="LiveId" clId="{0B7434C0-F6C9-5341-B016-8AA67EE59543}" dt="2023-12-07T16:44:58.009" v="1843" actId="1076"/>
          <ac:spMkLst>
            <pc:docMk/>
            <pc:sldMk cId="172241875" sldId="283"/>
            <ac:spMk id="45" creationId="{5B7EE69C-636A-9523-86ED-84A8E33F58DF}"/>
          </ac:spMkLst>
        </pc:spChg>
        <pc:spChg chg="mod">
          <ac:chgData name="Stuart C Wilde MBE" userId="effe1fc91cccb1d5" providerId="LiveId" clId="{0B7434C0-F6C9-5341-B016-8AA67EE59543}" dt="2023-12-07T16:44:58.009" v="1843" actId="1076"/>
          <ac:spMkLst>
            <pc:docMk/>
            <pc:sldMk cId="172241875" sldId="283"/>
            <ac:spMk id="53" creationId="{C9F2B0D8-7530-C2FA-850A-4D2D64072217}"/>
          </ac:spMkLst>
        </pc:spChg>
        <pc:spChg chg="del">
          <ac:chgData name="Stuart C Wilde MBE" userId="effe1fc91cccb1d5" providerId="LiveId" clId="{0B7434C0-F6C9-5341-B016-8AA67EE59543}" dt="2023-12-05T20:26:37.777" v="1300" actId="478"/>
          <ac:spMkLst>
            <pc:docMk/>
            <pc:sldMk cId="172241875" sldId="283"/>
            <ac:spMk id="54" creationId="{F859159E-8855-DECC-2E2E-B14D6B5ABF06}"/>
          </ac:spMkLst>
        </pc:spChg>
        <pc:picChg chg="mod">
          <ac:chgData name="Stuart C Wilde MBE" userId="effe1fc91cccb1d5" providerId="LiveId" clId="{0B7434C0-F6C9-5341-B016-8AA67EE59543}" dt="2023-12-07T16:44:58.009" v="1843" actId="1076"/>
          <ac:picMkLst>
            <pc:docMk/>
            <pc:sldMk cId="172241875" sldId="283"/>
            <ac:picMk id="22" creationId="{05528DAC-F7B0-C6FA-DC47-668F5CACB72B}"/>
          </ac:picMkLst>
        </pc:picChg>
        <pc:picChg chg="mod">
          <ac:chgData name="Stuart C Wilde MBE" userId="effe1fc91cccb1d5" providerId="LiveId" clId="{0B7434C0-F6C9-5341-B016-8AA67EE59543}" dt="2023-12-07T16:44:58.009" v="1843" actId="1076"/>
          <ac:picMkLst>
            <pc:docMk/>
            <pc:sldMk cId="172241875" sldId="283"/>
            <ac:picMk id="24" creationId="{FA847A0B-C54B-27F4-4911-6C789DAA38BB}"/>
          </ac:picMkLst>
        </pc:picChg>
        <pc:cxnChg chg="mod">
          <ac:chgData name="Stuart C Wilde MBE" userId="effe1fc91cccb1d5" providerId="LiveId" clId="{0B7434C0-F6C9-5341-B016-8AA67EE59543}" dt="2023-12-07T16:44:58.009" v="1843" actId="1076"/>
          <ac:cxnSpMkLst>
            <pc:docMk/>
            <pc:sldMk cId="172241875" sldId="283"/>
            <ac:cxnSpMk id="19" creationId="{C72EE82D-9A38-F301-A9EF-57CE7482D55D}"/>
          </ac:cxnSpMkLst>
        </pc:cxnChg>
        <pc:cxnChg chg="mod">
          <ac:chgData name="Stuart C Wilde MBE" userId="effe1fc91cccb1d5" providerId="LiveId" clId="{0B7434C0-F6C9-5341-B016-8AA67EE59543}" dt="2023-12-07T16:44:58.009" v="1843" actId="1076"/>
          <ac:cxnSpMkLst>
            <pc:docMk/>
            <pc:sldMk cId="172241875" sldId="283"/>
            <ac:cxnSpMk id="29" creationId="{D5B12A26-2F12-2669-38E0-96D99909EE4D}"/>
          </ac:cxnSpMkLst>
        </pc:cxnChg>
        <pc:cxnChg chg="mod">
          <ac:chgData name="Stuart C Wilde MBE" userId="effe1fc91cccb1d5" providerId="LiveId" clId="{0B7434C0-F6C9-5341-B016-8AA67EE59543}" dt="2023-12-07T16:44:58.009" v="1843" actId="1076"/>
          <ac:cxnSpMkLst>
            <pc:docMk/>
            <pc:sldMk cId="172241875" sldId="283"/>
            <ac:cxnSpMk id="37" creationId="{5B7E976B-321A-55BA-EBEB-C094D0CBE3F3}"/>
          </ac:cxnSpMkLst>
        </pc:cxnChg>
        <pc:cxnChg chg="mod">
          <ac:chgData name="Stuart C Wilde MBE" userId="effe1fc91cccb1d5" providerId="LiveId" clId="{0B7434C0-F6C9-5341-B016-8AA67EE59543}" dt="2023-12-07T16:44:58.009" v="1843" actId="1076"/>
          <ac:cxnSpMkLst>
            <pc:docMk/>
            <pc:sldMk cId="172241875" sldId="283"/>
            <ac:cxnSpMk id="47" creationId="{ED0DD57D-F26D-EF60-8146-99A3F5AA97AE}"/>
          </ac:cxnSpMkLst>
        </pc:cxnChg>
      </pc:sldChg>
      <pc:sldChg chg="del">
        <pc:chgData name="Stuart C Wilde MBE" userId="effe1fc91cccb1d5" providerId="LiveId" clId="{0B7434C0-F6C9-5341-B016-8AA67EE59543}" dt="2023-12-05T20:00:55.323" v="494" actId="2696"/>
        <pc:sldMkLst>
          <pc:docMk/>
          <pc:sldMk cId="3475477439" sldId="284"/>
        </pc:sldMkLst>
      </pc:sldChg>
      <pc:sldChg chg="addSp delSp modSp mod">
        <pc:chgData name="Stuart C Wilde MBE" userId="effe1fc91cccb1d5" providerId="LiveId" clId="{0B7434C0-F6C9-5341-B016-8AA67EE59543}" dt="2023-12-06T20:03:53.379" v="1593" actId="1076"/>
        <pc:sldMkLst>
          <pc:docMk/>
          <pc:sldMk cId="2521993555" sldId="291"/>
        </pc:sldMkLst>
        <pc:spChg chg="del">
          <ac:chgData name="Stuart C Wilde MBE" userId="effe1fc91cccb1d5" providerId="LiveId" clId="{0B7434C0-F6C9-5341-B016-8AA67EE59543}" dt="2023-12-05T20:04:23.717" v="592" actId="478"/>
          <ac:spMkLst>
            <pc:docMk/>
            <pc:sldMk cId="2521993555" sldId="291"/>
            <ac:spMk id="2" creationId="{0F7DA49C-DD10-E0C4-9A03-C3A5B28BA9B0}"/>
          </ac:spMkLst>
        </pc:spChg>
        <pc:spChg chg="del">
          <ac:chgData name="Stuart C Wilde MBE" userId="effe1fc91cccb1d5" providerId="LiveId" clId="{0B7434C0-F6C9-5341-B016-8AA67EE59543}" dt="2023-12-05T19:50:46.241" v="389" actId="478"/>
          <ac:spMkLst>
            <pc:docMk/>
            <pc:sldMk cId="2521993555" sldId="291"/>
            <ac:spMk id="4" creationId="{60735DC8-A105-4BD0-A57F-2FFC38AECE84}"/>
          </ac:spMkLst>
        </pc:spChg>
        <pc:spChg chg="mod">
          <ac:chgData name="Stuart C Wilde MBE" userId="effe1fc91cccb1d5" providerId="LiveId" clId="{0B7434C0-F6C9-5341-B016-8AA67EE59543}" dt="2023-12-06T20:03:53.379" v="1593" actId="1076"/>
          <ac:spMkLst>
            <pc:docMk/>
            <pc:sldMk cId="2521993555" sldId="291"/>
            <ac:spMk id="5" creationId="{4C48B27C-BB60-C069-69E2-D74DA0FCEA05}"/>
          </ac:spMkLst>
        </pc:spChg>
        <pc:spChg chg="mod">
          <ac:chgData name="Stuart C Wilde MBE" userId="effe1fc91cccb1d5" providerId="LiveId" clId="{0B7434C0-F6C9-5341-B016-8AA67EE59543}" dt="2023-12-06T20:03:53.379" v="1593" actId="1076"/>
          <ac:spMkLst>
            <pc:docMk/>
            <pc:sldMk cId="2521993555" sldId="291"/>
            <ac:spMk id="6" creationId="{F61C0742-9BF7-F384-F861-42A29325F6A7}"/>
          </ac:spMkLst>
        </pc:spChg>
        <pc:spChg chg="mod">
          <ac:chgData name="Stuart C Wilde MBE" userId="effe1fc91cccb1d5" providerId="LiveId" clId="{0B7434C0-F6C9-5341-B016-8AA67EE59543}" dt="2023-12-06T20:03:53.379" v="1593" actId="1076"/>
          <ac:spMkLst>
            <pc:docMk/>
            <pc:sldMk cId="2521993555" sldId="291"/>
            <ac:spMk id="7" creationId="{19A14D7A-6FD0-C59F-FACC-1E2091E0A981}"/>
          </ac:spMkLst>
        </pc:spChg>
        <pc:spChg chg="add mod">
          <ac:chgData name="Stuart C Wilde MBE" userId="effe1fc91cccb1d5" providerId="LiveId" clId="{0B7434C0-F6C9-5341-B016-8AA67EE59543}" dt="2023-12-05T20:04:28.861" v="595" actId="20577"/>
          <ac:spMkLst>
            <pc:docMk/>
            <pc:sldMk cId="2521993555" sldId="291"/>
            <ac:spMk id="12" creationId="{EE6EBA58-D536-BD9B-D0A3-543F409625CB}"/>
          </ac:spMkLst>
        </pc:spChg>
        <pc:spChg chg="del">
          <ac:chgData name="Stuart C Wilde MBE" userId="effe1fc91cccb1d5" providerId="LiveId" clId="{0B7434C0-F6C9-5341-B016-8AA67EE59543}" dt="2023-12-05T19:50:46.241" v="389" actId="478"/>
          <ac:spMkLst>
            <pc:docMk/>
            <pc:sldMk cId="2521993555" sldId="291"/>
            <ac:spMk id="14" creationId="{8F43C2BE-FC11-4556-86F2-8EE2FBBF10D2}"/>
          </ac:spMkLst>
        </pc:spChg>
        <pc:spChg chg="mod">
          <ac:chgData name="Stuart C Wilde MBE" userId="effe1fc91cccb1d5" providerId="LiveId" clId="{0B7434C0-F6C9-5341-B016-8AA67EE59543}" dt="2023-12-06T20:03:53.379" v="1593" actId="1076"/>
          <ac:spMkLst>
            <pc:docMk/>
            <pc:sldMk cId="2521993555" sldId="291"/>
            <ac:spMk id="19" creationId="{44EEFD8E-3433-84A8-EDD2-9380F38B536F}"/>
          </ac:spMkLst>
        </pc:spChg>
        <pc:spChg chg="mod">
          <ac:chgData name="Stuart C Wilde MBE" userId="effe1fc91cccb1d5" providerId="LiveId" clId="{0B7434C0-F6C9-5341-B016-8AA67EE59543}" dt="2023-12-06T20:03:53.379" v="1593" actId="1076"/>
          <ac:spMkLst>
            <pc:docMk/>
            <pc:sldMk cId="2521993555" sldId="291"/>
            <ac:spMk id="20" creationId="{523E384D-B60D-642D-466A-F3676C95B071}"/>
          </ac:spMkLst>
        </pc:spChg>
        <pc:spChg chg="mod">
          <ac:chgData name="Stuart C Wilde MBE" userId="effe1fc91cccb1d5" providerId="LiveId" clId="{0B7434C0-F6C9-5341-B016-8AA67EE59543}" dt="2023-12-06T20:03:53.379" v="1593" actId="1076"/>
          <ac:spMkLst>
            <pc:docMk/>
            <pc:sldMk cId="2521993555" sldId="291"/>
            <ac:spMk id="21" creationId="{F5FED702-6B64-6332-B3CF-6B61F97267E9}"/>
          </ac:spMkLst>
        </pc:spChg>
        <pc:spChg chg="del">
          <ac:chgData name="Stuart C Wilde MBE" userId="effe1fc91cccb1d5" providerId="LiveId" clId="{0B7434C0-F6C9-5341-B016-8AA67EE59543}" dt="2023-12-05T19:50:46.241" v="389" actId="478"/>
          <ac:spMkLst>
            <pc:docMk/>
            <pc:sldMk cId="2521993555" sldId="291"/>
            <ac:spMk id="25" creationId="{F54BD576-CC82-43DA-A008-C28EF60A448A}"/>
          </ac:spMkLst>
        </pc:spChg>
        <pc:graphicFrameChg chg="mod">
          <ac:chgData name="Stuart C Wilde MBE" userId="effe1fc91cccb1d5" providerId="LiveId" clId="{0B7434C0-F6C9-5341-B016-8AA67EE59543}" dt="2023-12-06T20:03:53.379" v="1593" actId="1076"/>
          <ac:graphicFrameMkLst>
            <pc:docMk/>
            <pc:sldMk cId="2521993555" sldId="291"/>
            <ac:graphicFrameMk id="3" creationId="{68EC8053-BD26-530D-228A-90F96086A4A6}"/>
          </ac:graphicFrameMkLst>
        </pc:graphicFrameChg>
        <pc:cxnChg chg="del">
          <ac:chgData name="Stuart C Wilde MBE" userId="effe1fc91cccb1d5" providerId="LiveId" clId="{0B7434C0-F6C9-5341-B016-8AA67EE59543}" dt="2023-12-05T19:50:46.241" v="389" actId="478"/>
          <ac:cxnSpMkLst>
            <pc:docMk/>
            <pc:sldMk cId="2521993555" sldId="291"/>
            <ac:cxnSpMk id="8" creationId="{50060E80-F1C3-4E50-B873-7CFDEEA90049}"/>
          </ac:cxnSpMkLst>
        </pc:cxnChg>
        <pc:cxnChg chg="del">
          <ac:chgData name="Stuart C Wilde MBE" userId="effe1fc91cccb1d5" providerId="LiveId" clId="{0B7434C0-F6C9-5341-B016-8AA67EE59543}" dt="2023-12-05T19:50:46.241" v="389" actId="478"/>
          <ac:cxnSpMkLst>
            <pc:docMk/>
            <pc:sldMk cId="2521993555" sldId="291"/>
            <ac:cxnSpMk id="9" creationId="{01C52B09-2839-4160-A3C1-6BB201E5D53A}"/>
          </ac:cxnSpMkLst>
        </pc:cxnChg>
        <pc:cxnChg chg="del">
          <ac:chgData name="Stuart C Wilde MBE" userId="effe1fc91cccb1d5" providerId="LiveId" clId="{0B7434C0-F6C9-5341-B016-8AA67EE59543}" dt="2023-12-05T19:50:46.241" v="389" actId="478"/>
          <ac:cxnSpMkLst>
            <pc:docMk/>
            <pc:sldMk cId="2521993555" sldId="291"/>
            <ac:cxnSpMk id="10" creationId="{FC6C2AB6-E695-4520-9F38-6B6A0DE36B04}"/>
          </ac:cxnSpMkLst>
        </pc:cxnChg>
        <pc:cxnChg chg="del">
          <ac:chgData name="Stuart C Wilde MBE" userId="effe1fc91cccb1d5" providerId="LiveId" clId="{0B7434C0-F6C9-5341-B016-8AA67EE59543}" dt="2023-12-05T19:50:46.241" v="389" actId="478"/>
          <ac:cxnSpMkLst>
            <pc:docMk/>
            <pc:sldMk cId="2521993555" sldId="291"/>
            <ac:cxnSpMk id="11" creationId="{8F28B946-C7F6-4BF4-9E0C-3FACB97B07C7}"/>
          </ac:cxnSpMkLst>
        </pc:cxnChg>
      </pc:sldChg>
      <pc:sldChg chg="addSp delSp modSp mod">
        <pc:chgData name="Stuart C Wilde MBE" userId="effe1fc91cccb1d5" providerId="LiveId" clId="{0B7434C0-F6C9-5341-B016-8AA67EE59543}" dt="2023-12-06T20:04:07.431" v="1594" actId="1076"/>
        <pc:sldMkLst>
          <pc:docMk/>
          <pc:sldMk cId="3108548141" sldId="292"/>
        </pc:sldMkLst>
        <pc:spChg chg="del">
          <ac:chgData name="Stuart C Wilde MBE" userId="effe1fc91cccb1d5" providerId="LiveId" clId="{0B7434C0-F6C9-5341-B016-8AA67EE59543}" dt="2023-12-05T20:04:34.056" v="596" actId="478"/>
          <ac:spMkLst>
            <pc:docMk/>
            <pc:sldMk cId="3108548141" sldId="292"/>
            <ac:spMk id="2" creationId="{0F7DA49C-DD10-E0C4-9A03-C3A5B28BA9B0}"/>
          </ac:spMkLst>
        </pc:spChg>
        <pc:spChg chg="add mod">
          <ac:chgData name="Stuart C Wilde MBE" userId="effe1fc91cccb1d5" providerId="LiveId" clId="{0B7434C0-F6C9-5341-B016-8AA67EE59543}" dt="2023-12-05T20:04:38.935" v="598" actId="20577"/>
          <ac:spMkLst>
            <pc:docMk/>
            <pc:sldMk cId="3108548141" sldId="292"/>
            <ac:spMk id="3" creationId="{C04AE24A-2696-978D-A0D5-E01FEC0615D3}"/>
          </ac:spMkLst>
        </pc:spChg>
        <pc:spChg chg="del">
          <ac:chgData name="Stuart C Wilde MBE" userId="effe1fc91cccb1d5" providerId="LiveId" clId="{0B7434C0-F6C9-5341-B016-8AA67EE59543}" dt="2023-12-05T19:50:51.460" v="390" actId="478"/>
          <ac:spMkLst>
            <pc:docMk/>
            <pc:sldMk cId="3108548141" sldId="292"/>
            <ac:spMk id="4" creationId="{60735DC8-A105-4BD0-A57F-2FFC38AECE84}"/>
          </ac:spMkLst>
        </pc:spChg>
        <pc:spChg chg="mod">
          <ac:chgData name="Stuart C Wilde MBE" userId="effe1fc91cccb1d5" providerId="LiveId" clId="{0B7434C0-F6C9-5341-B016-8AA67EE59543}" dt="2023-12-06T20:04:07.431" v="1594" actId="1076"/>
          <ac:spMkLst>
            <pc:docMk/>
            <pc:sldMk cId="3108548141" sldId="292"/>
            <ac:spMk id="5" creationId="{4C48B27C-BB60-C069-69E2-D74DA0FCEA05}"/>
          </ac:spMkLst>
        </pc:spChg>
        <pc:spChg chg="mod">
          <ac:chgData name="Stuart C Wilde MBE" userId="effe1fc91cccb1d5" providerId="LiveId" clId="{0B7434C0-F6C9-5341-B016-8AA67EE59543}" dt="2023-12-06T20:04:07.431" v="1594" actId="1076"/>
          <ac:spMkLst>
            <pc:docMk/>
            <pc:sldMk cId="3108548141" sldId="292"/>
            <ac:spMk id="6" creationId="{F61C0742-9BF7-F384-F861-42A29325F6A7}"/>
          </ac:spMkLst>
        </pc:spChg>
        <pc:spChg chg="mod">
          <ac:chgData name="Stuart C Wilde MBE" userId="effe1fc91cccb1d5" providerId="LiveId" clId="{0B7434C0-F6C9-5341-B016-8AA67EE59543}" dt="2023-12-06T20:04:07.431" v="1594" actId="1076"/>
          <ac:spMkLst>
            <pc:docMk/>
            <pc:sldMk cId="3108548141" sldId="292"/>
            <ac:spMk id="7" creationId="{19A14D7A-6FD0-C59F-FACC-1E2091E0A981}"/>
          </ac:spMkLst>
        </pc:spChg>
        <pc:spChg chg="del">
          <ac:chgData name="Stuart C Wilde MBE" userId="effe1fc91cccb1d5" providerId="LiveId" clId="{0B7434C0-F6C9-5341-B016-8AA67EE59543}" dt="2023-12-05T19:50:51.460" v="390" actId="478"/>
          <ac:spMkLst>
            <pc:docMk/>
            <pc:sldMk cId="3108548141" sldId="292"/>
            <ac:spMk id="14" creationId="{8F43C2BE-FC11-4556-86F2-8EE2FBBF10D2}"/>
          </ac:spMkLst>
        </pc:spChg>
        <pc:spChg chg="mod">
          <ac:chgData name="Stuart C Wilde MBE" userId="effe1fc91cccb1d5" providerId="LiveId" clId="{0B7434C0-F6C9-5341-B016-8AA67EE59543}" dt="2023-12-06T20:04:07.431" v="1594" actId="1076"/>
          <ac:spMkLst>
            <pc:docMk/>
            <pc:sldMk cId="3108548141" sldId="292"/>
            <ac:spMk id="19" creationId="{44EEFD8E-3433-84A8-EDD2-9380F38B536F}"/>
          </ac:spMkLst>
        </pc:spChg>
        <pc:spChg chg="mod">
          <ac:chgData name="Stuart C Wilde MBE" userId="effe1fc91cccb1d5" providerId="LiveId" clId="{0B7434C0-F6C9-5341-B016-8AA67EE59543}" dt="2023-12-06T20:04:07.431" v="1594" actId="1076"/>
          <ac:spMkLst>
            <pc:docMk/>
            <pc:sldMk cId="3108548141" sldId="292"/>
            <ac:spMk id="20" creationId="{523E384D-B60D-642D-466A-F3676C95B071}"/>
          </ac:spMkLst>
        </pc:spChg>
        <pc:spChg chg="mod">
          <ac:chgData name="Stuart C Wilde MBE" userId="effe1fc91cccb1d5" providerId="LiveId" clId="{0B7434C0-F6C9-5341-B016-8AA67EE59543}" dt="2023-12-06T20:04:07.431" v="1594" actId="1076"/>
          <ac:spMkLst>
            <pc:docMk/>
            <pc:sldMk cId="3108548141" sldId="292"/>
            <ac:spMk id="21" creationId="{F5FED702-6B64-6332-B3CF-6B61F97267E9}"/>
          </ac:spMkLst>
        </pc:spChg>
        <pc:spChg chg="del">
          <ac:chgData name="Stuart C Wilde MBE" userId="effe1fc91cccb1d5" providerId="LiveId" clId="{0B7434C0-F6C9-5341-B016-8AA67EE59543}" dt="2023-12-05T19:50:51.460" v="390" actId="478"/>
          <ac:spMkLst>
            <pc:docMk/>
            <pc:sldMk cId="3108548141" sldId="292"/>
            <ac:spMk id="25" creationId="{F54BD576-CC82-43DA-A008-C28EF60A448A}"/>
          </ac:spMkLst>
        </pc:spChg>
        <pc:graphicFrameChg chg="mod">
          <ac:chgData name="Stuart C Wilde MBE" userId="effe1fc91cccb1d5" providerId="LiveId" clId="{0B7434C0-F6C9-5341-B016-8AA67EE59543}" dt="2023-12-06T20:04:07.431" v="1594" actId="1076"/>
          <ac:graphicFrameMkLst>
            <pc:docMk/>
            <pc:sldMk cId="3108548141" sldId="292"/>
            <ac:graphicFrameMk id="12" creationId="{77D34C11-88B9-C6B1-CC94-229619693116}"/>
          </ac:graphicFrameMkLst>
        </pc:graphicFrameChg>
        <pc:cxnChg chg="del">
          <ac:chgData name="Stuart C Wilde MBE" userId="effe1fc91cccb1d5" providerId="LiveId" clId="{0B7434C0-F6C9-5341-B016-8AA67EE59543}" dt="2023-12-05T19:50:51.460" v="390" actId="478"/>
          <ac:cxnSpMkLst>
            <pc:docMk/>
            <pc:sldMk cId="3108548141" sldId="292"/>
            <ac:cxnSpMk id="8" creationId="{50060E80-F1C3-4E50-B873-7CFDEEA90049}"/>
          </ac:cxnSpMkLst>
        </pc:cxnChg>
        <pc:cxnChg chg="del">
          <ac:chgData name="Stuart C Wilde MBE" userId="effe1fc91cccb1d5" providerId="LiveId" clId="{0B7434C0-F6C9-5341-B016-8AA67EE59543}" dt="2023-12-05T19:50:51.460" v="390" actId="478"/>
          <ac:cxnSpMkLst>
            <pc:docMk/>
            <pc:sldMk cId="3108548141" sldId="292"/>
            <ac:cxnSpMk id="9" creationId="{01C52B09-2839-4160-A3C1-6BB201E5D53A}"/>
          </ac:cxnSpMkLst>
        </pc:cxnChg>
        <pc:cxnChg chg="del">
          <ac:chgData name="Stuart C Wilde MBE" userId="effe1fc91cccb1d5" providerId="LiveId" clId="{0B7434C0-F6C9-5341-B016-8AA67EE59543}" dt="2023-12-05T19:50:51.460" v="390" actId="478"/>
          <ac:cxnSpMkLst>
            <pc:docMk/>
            <pc:sldMk cId="3108548141" sldId="292"/>
            <ac:cxnSpMk id="10" creationId="{FC6C2AB6-E695-4520-9F38-6B6A0DE36B04}"/>
          </ac:cxnSpMkLst>
        </pc:cxnChg>
        <pc:cxnChg chg="del">
          <ac:chgData name="Stuart C Wilde MBE" userId="effe1fc91cccb1d5" providerId="LiveId" clId="{0B7434C0-F6C9-5341-B016-8AA67EE59543}" dt="2023-12-05T19:50:51.460" v="390" actId="478"/>
          <ac:cxnSpMkLst>
            <pc:docMk/>
            <pc:sldMk cId="3108548141" sldId="292"/>
            <ac:cxnSpMk id="11" creationId="{8F28B946-C7F6-4BF4-9E0C-3FACB97B07C7}"/>
          </ac:cxnSpMkLst>
        </pc:cxnChg>
      </pc:sldChg>
      <pc:sldChg chg="addSp delSp modSp mod">
        <pc:chgData name="Stuart C Wilde MBE" userId="effe1fc91cccb1d5" providerId="LiveId" clId="{0B7434C0-F6C9-5341-B016-8AA67EE59543}" dt="2023-12-06T20:04:17.995" v="1595" actId="1076"/>
        <pc:sldMkLst>
          <pc:docMk/>
          <pc:sldMk cId="3973677040" sldId="293"/>
        </pc:sldMkLst>
        <pc:spChg chg="del">
          <ac:chgData name="Stuart C Wilde MBE" userId="effe1fc91cccb1d5" providerId="LiveId" clId="{0B7434C0-F6C9-5341-B016-8AA67EE59543}" dt="2023-12-05T20:04:44.789" v="599" actId="478"/>
          <ac:spMkLst>
            <pc:docMk/>
            <pc:sldMk cId="3973677040" sldId="293"/>
            <ac:spMk id="2" creationId="{0F7DA49C-DD10-E0C4-9A03-C3A5B28BA9B0}"/>
          </ac:spMkLst>
        </pc:spChg>
        <pc:spChg chg="add mod">
          <ac:chgData name="Stuart C Wilde MBE" userId="effe1fc91cccb1d5" providerId="LiveId" clId="{0B7434C0-F6C9-5341-B016-8AA67EE59543}" dt="2023-12-05T20:04:49.998" v="601" actId="20577"/>
          <ac:spMkLst>
            <pc:docMk/>
            <pc:sldMk cId="3973677040" sldId="293"/>
            <ac:spMk id="3" creationId="{69CD4C2D-3262-C7B5-5D9F-79760CEB82B2}"/>
          </ac:spMkLst>
        </pc:spChg>
        <pc:spChg chg="del">
          <ac:chgData name="Stuart C Wilde MBE" userId="effe1fc91cccb1d5" providerId="LiveId" clId="{0B7434C0-F6C9-5341-B016-8AA67EE59543}" dt="2023-12-05T19:50:57.570" v="391" actId="478"/>
          <ac:spMkLst>
            <pc:docMk/>
            <pc:sldMk cId="3973677040" sldId="293"/>
            <ac:spMk id="4" creationId="{60735DC8-A105-4BD0-A57F-2FFC38AECE84}"/>
          </ac:spMkLst>
        </pc:spChg>
        <pc:spChg chg="mod">
          <ac:chgData name="Stuart C Wilde MBE" userId="effe1fc91cccb1d5" providerId="LiveId" clId="{0B7434C0-F6C9-5341-B016-8AA67EE59543}" dt="2023-12-06T20:04:17.995" v="1595" actId="1076"/>
          <ac:spMkLst>
            <pc:docMk/>
            <pc:sldMk cId="3973677040" sldId="293"/>
            <ac:spMk id="5" creationId="{4C48B27C-BB60-C069-69E2-D74DA0FCEA05}"/>
          </ac:spMkLst>
        </pc:spChg>
        <pc:spChg chg="mod">
          <ac:chgData name="Stuart C Wilde MBE" userId="effe1fc91cccb1d5" providerId="LiveId" clId="{0B7434C0-F6C9-5341-B016-8AA67EE59543}" dt="2023-12-06T20:04:17.995" v="1595" actId="1076"/>
          <ac:spMkLst>
            <pc:docMk/>
            <pc:sldMk cId="3973677040" sldId="293"/>
            <ac:spMk id="6" creationId="{F61C0742-9BF7-F384-F861-42A29325F6A7}"/>
          </ac:spMkLst>
        </pc:spChg>
        <pc:spChg chg="mod">
          <ac:chgData name="Stuart C Wilde MBE" userId="effe1fc91cccb1d5" providerId="LiveId" clId="{0B7434C0-F6C9-5341-B016-8AA67EE59543}" dt="2023-12-06T20:04:17.995" v="1595" actId="1076"/>
          <ac:spMkLst>
            <pc:docMk/>
            <pc:sldMk cId="3973677040" sldId="293"/>
            <ac:spMk id="7" creationId="{19A14D7A-6FD0-C59F-FACC-1E2091E0A981}"/>
          </ac:spMkLst>
        </pc:spChg>
        <pc:spChg chg="del">
          <ac:chgData name="Stuart C Wilde MBE" userId="effe1fc91cccb1d5" providerId="LiveId" clId="{0B7434C0-F6C9-5341-B016-8AA67EE59543}" dt="2023-12-05T19:50:57.570" v="391" actId="478"/>
          <ac:spMkLst>
            <pc:docMk/>
            <pc:sldMk cId="3973677040" sldId="293"/>
            <ac:spMk id="14" creationId="{8F43C2BE-FC11-4556-86F2-8EE2FBBF10D2}"/>
          </ac:spMkLst>
        </pc:spChg>
        <pc:spChg chg="mod">
          <ac:chgData name="Stuart C Wilde MBE" userId="effe1fc91cccb1d5" providerId="LiveId" clId="{0B7434C0-F6C9-5341-B016-8AA67EE59543}" dt="2023-12-06T20:04:17.995" v="1595" actId="1076"/>
          <ac:spMkLst>
            <pc:docMk/>
            <pc:sldMk cId="3973677040" sldId="293"/>
            <ac:spMk id="19" creationId="{44EEFD8E-3433-84A8-EDD2-9380F38B536F}"/>
          </ac:spMkLst>
        </pc:spChg>
        <pc:spChg chg="mod">
          <ac:chgData name="Stuart C Wilde MBE" userId="effe1fc91cccb1d5" providerId="LiveId" clId="{0B7434C0-F6C9-5341-B016-8AA67EE59543}" dt="2023-12-06T20:04:17.995" v="1595" actId="1076"/>
          <ac:spMkLst>
            <pc:docMk/>
            <pc:sldMk cId="3973677040" sldId="293"/>
            <ac:spMk id="20" creationId="{523E384D-B60D-642D-466A-F3676C95B071}"/>
          </ac:spMkLst>
        </pc:spChg>
        <pc:spChg chg="mod">
          <ac:chgData name="Stuart C Wilde MBE" userId="effe1fc91cccb1d5" providerId="LiveId" clId="{0B7434C0-F6C9-5341-B016-8AA67EE59543}" dt="2023-12-06T20:04:17.995" v="1595" actId="1076"/>
          <ac:spMkLst>
            <pc:docMk/>
            <pc:sldMk cId="3973677040" sldId="293"/>
            <ac:spMk id="21" creationId="{F5FED702-6B64-6332-B3CF-6B61F97267E9}"/>
          </ac:spMkLst>
        </pc:spChg>
        <pc:spChg chg="del">
          <ac:chgData name="Stuart C Wilde MBE" userId="effe1fc91cccb1d5" providerId="LiveId" clId="{0B7434C0-F6C9-5341-B016-8AA67EE59543}" dt="2023-12-05T19:50:57.570" v="391" actId="478"/>
          <ac:spMkLst>
            <pc:docMk/>
            <pc:sldMk cId="3973677040" sldId="293"/>
            <ac:spMk id="25" creationId="{F54BD576-CC82-43DA-A008-C28EF60A448A}"/>
          </ac:spMkLst>
        </pc:spChg>
        <pc:graphicFrameChg chg="mod">
          <ac:chgData name="Stuart C Wilde MBE" userId="effe1fc91cccb1d5" providerId="LiveId" clId="{0B7434C0-F6C9-5341-B016-8AA67EE59543}" dt="2023-12-06T20:04:17.995" v="1595" actId="1076"/>
          <ac:graphicFrameMkLst>
            <pc:docMk/>
            <pc:sldMk cId="3973677040" sldId="293"/>
            <ac:graphicFrameMk id="12" creationId="{9D34D002-1760-BDE7-7D34-D3FED3DFE613}"/>
          </ac:graphicFrameMkLst>
        </pc:graphicFrameChg>
        <pc:cxnChg chg="del">
          <ac:chgData name="Stuart C Wilde MBE" userId="effe1fc91cccb1d5" providerId="LiveId" clId="{0B7434C0-F6C9-5341-B016-8AA67EE59543}" dt="2023-12-05T19:50:57.570" v="391" actId="478"/>
          <ac:cxnSpMkLst>
            <pc:docMk/>
            <pc:sldMk cId="3973677040" sldId="293"/>
            <ac:cxnSpMk id="8" creationId="{50060E80-F1C3-4E50-B873-7CFDEEA90049}"/>
          </ac:cxnSpMkLst>
        </pc:cxnChg>
        <pc:cxnChg chg="del">
          <ac:chgData name="Stuart C Wilde MBE" userId="effe1fc91cccb1d5" providerId="LiveId" clId="{0B7434C0-F6C9-5341-B016-8AA67EE59543}" dt="2023-12-05T19:50:57.570" v="391" actId="478"/>
          <ac:cxnSpMkLst>
            <pc:docMk/>
            <pc:sldMk cId="3973677040" sldId="293"/>
            <ac:cxnSpMk id="9" creationId="{01C52B09-2839-4160-A3C1-6BB201E5D53A}"/>
          </ac:cxnSpMkLst>
        </pc:cxnChg>
        <pc:cxnChg chg="del">
          <ac:chgData name="Stuart C Wilde MBE" userId="effe1fc91cccb1d5" providerId="LiveId" clId="{0B7434C0-F6C9-5341-B016-8AA67EE59543}" dt="2023-12-05T19:50:57.570" v="391" actId="478"/>
          <ac:cxnSpMkLst>
            <pc:docMk/>
            <pc:sldMk cId="3973677040" sldId="293"/>
            <ac:cxnSpMk id="10" creationId="{FC6C2AB6-E695-4520-9F38-6B6A0DE36B04}"/>
          </ac:cxnSpMkLst>
        </pc:cxnChg>
        <pc:cxnChg chg="del">
          <ac:chgData name="Stuart C Wilde MBE" userId="effe1fc91cccb1d5" providerId="LiveId" clId="{0B7434C0-F6C9-5341-B016-8AA67EE59543}" dt="2023-12-05T19:50:57.570" v="391" actId="478"/>
          <ac:cxnSpMkLst>
            <pc:docMk/>
            <pc:sldMk cId="3973677040" sldId="293"/>
            <ac:cxnSpMk id="11" creationId="{8F28B946-C7F6-4BF4-9E0C-3FACB97B07C7}"/>
          </ac:cxnSpMkLst>
        </pc:cxnChg>
      </pc:sldChg>
      <pc:sldChg chg="addSp delSp modSp mod">
        <pc:chgData name="Stuart C Wilde MBE" userId="effe1fc91cccb1d5" providerId="LiveId" clId="{0B7434C0-F6C9-5341-B016-8AA67EE59543}" dt="2023-12-06T20:04:29.662" v="1596" actId="1076"/>
        <pc:sldMkLst>
          <pc:docMk/>
          <pc:sldMk cId="3441441052" sldId="294"/>
        </pc:sldMkLst>
        <pc:spChg chg="del">
          <ac:chgData name="Stuart C Wilde MBE" userId="effe1fc91cccb1d5" providerId="LiveId" clId="{0B7434C0-F6C9-5341-B016-8AA67EE59543}" dt="2023-12-05T20:04:54.460" v="602" actId="478"/>
          <ac:spMkLst>
            <pc:docMk/>
            <pc:sldMk cId="3441441052" sldId="294"/>
            <ac:spMk id="2" creationId="{0F7DA49C-DD10-E0C4-9A03-C3A5B28BA9B0}"/>
          </ac:spMkLst>
        </pc:spChg>
        <pc:spChg chg="del">
          <ac:chgData name="Stuart C Wilde MBE" userId="effe1fc91cccb1d5" providerId="LiveId" clId="{0B7434C0-F6C9-5341-B016-8AA67EE59543}" dt="2023-12-05T19:51:03.183" v="392" actId="478"/>
          <ac:spMkLst>
            <pc:docMk/>
            <pc:sldMk cId="3441441052" sldId="294"/>
            <ac:spMk id="4" creationId="{60735DC8-A105-4BD0-A57F-2FFC38AECE84}"/>
          </ac:spMkLst>
        </pc:spChg>
        <pc:spChg chg="mod">
          <ac:chgData name="Stuart C Wilde MBE" userId="effe1fc91cccb1d5" providerId="LiveId" clId="{0B7434C0-F6C9-5341-B016-8AA67EE59543}" dt="2023-12-06T20:04:29.662" v="1596" actId="1076"/>
          <ac:spMkLst>
            <pc:docMk/>
            <pc:sldMk cId="3441441052" sldId="294"/>
            <ac:spMk id="5" creationId="{4C48B27C-BB60-C069-69E2-D74DA0FCEA05}"/>
          </ac:spMkLst>
        </pc:spChg>
        <pc:spChg chg="mod">
          <ac:chgData name="Stuart C Wilde MBE" userId="effe1fc91cccb1d5" providerId="LiveId" clId="{0B7434C0-F6C9-5341-B016-8AA67EE59543}" dt="2023-12-06T20:04:29.662" v="1596" actId="1076"/>
          <ac:spMkLst>
            <pc:docMk/>
            <pc:sldMk cId="3441441052" sldId="294"/>
            <ac:spMk id="6" creationId="{F61C0742-9BF7-F384-F861-42A29325F6A7}"/>
          </ac:spMkLst>
        </pc:spChg>
        <pc:spChg chg="mod">
          <ac:chgData name="Stuart C Wilde MBE" userId="effe1fc91cccb1d5" providerId="LiveId" clId="{0B7434C0-F6C9-5341-B016-8AA67EE59543}" dt="2023-12-06T20:04:29.662" v="1596" actId="1076"/>
          <ac:spMkLst>
            <pc:docMk/>
            <pc:sldMk cId="3441441052" sldId="294"/>
            <ac:spMk id="7" creationId="{19A14D7A-6FD0-C59F-FACC-1E2091E0A981}"/>
          </ac:spMkLst>
        </pc:spChg>
        <pc:spChg chg="add mod">
          <ac:chgData name="Stuart C Wilde MBE" userId="effe1fc91cccb1d5" providerId="LiveId" clId="{0B7434C0-F6C9-5341-B016-8AA67EE59543}" dt="2023-12-05T20:04:59.576" v="604" actId="20577"/>
          <ac:spMkLst>
            <pc:docMk/>
            <pc:sldMk cId="3441441052" sldId="294"/>
            <ac:spMk id="12" creationId="{9E263439-9D0E-75E3-FF1A-96C2C8515D83}"/>
          </ac:spMkLst>
        </pc:spChg>
        <pc:spChg chg="del">
          <ac:chgData name="Stuart C Wilde MBE" userId="effe1fc91cccb1d5" providerId="LiveId" clId="{0B7434C0-F6C9-5341-B016-8AA67EE59543}" dt="2023-12-05T19:51:03.183" v="392" actId="478"/>
          <ac:spMkLst>
            <pc:docMk/>
            <pc:sldMk cId="3441441052" sldId="294"/>
            <ac:spMk id="14" creationId="{8F43C2BE-FC11-4556-86F2-8EE2FBBF10D2}"/>
          </ac:spMkLst>
        </pc:spChg>
        <pc:spChg chg="mod">
          <ac:chgData name="Stuart C Wilde MBE" userId="effe1fc91cccb1d5" providerId="LiveId" clId="{0B7434C0-F6C9-5341-B016-8AA67EE59543}" dt="2023-12-06T20:04:29.662" v="1596" actId="1076"/>
          <ac:spMkLst>
            <pc:docMk/>
            <pc:sldMk cId="3441441052" sldId="294"/>
            <ac:spMk id="19" creationId="{44EEFD8E-3433-84A8-EDD2-9380F38B536F}"/>
          </ac:spMkLst>
        </pc:spChg>
        <pc:spChg chg="mod">
          <ac:chgData name="Stuart C Wilde MBE" userId="effe1fc91cccb1d5" providerId="LiveId" clId="{0B7434C0-F6C9-5341-B016-8AA67EE59543}" dt="2023-12-06T20:04:29.662" v="1596" actId="1076"/>
          <ac:spMkLst>
            <pc:docMk/>
            <pc:sldMk cId="3441441052" sldId="294"/>
            <ac:spMk id="20" creationId="{523E384D-B60D-642D-466A-F3676C95B071}"/>
          </ac:spMkLst>
        </pc:spChg>
        <pc:spChg chg="mod">
          <ac:chgData name="Stuart C Wilde MBE" userId="effe1fc91cccb1d5" providerId="LiveId" clId="{0B7434C0-F6C9-5341-B016-8AA67EE59543}" dt="2023-12-06T20:04:29.662" v="1596" actId="1076"/>
          <ac:spMkLst>
            <pc:docMk/>
            <pc:sldMk cId="3441441052" sldId="294"/>
            <ac:spMk id="21" creationId="{F5FED702-6B64-6332-B3CF-6B61F97267E9}"/>
          </ac:spMkLst>
        </pc:spChg>
        <pc:spChg chg="del">
          <ac:chgData name="Stuart C Wilde MBE" userId="effe1fc91cccb1d5" providerId="LiveId" clId="{0B7434C0-F6C9-5341-B016-8AA67EE59543}" dt="2023-12-05T19:51:03.183" v="392" actId="478"/>
          <ac:spMkLst>
            <pc:docMk/>
            <pc:sldMk cId="3441441052" sldId="294"/>
            <ac:spMk id="25" creationId="{F54BD576-CC82-43DA-A008-C28EF60A448A}"/>
          </ac:spMkLst>
        </pc:spChg>
        <pc:graphicFrameChg chg="mod">
          <ac:chgData name="Stuart C Wilde MBE" userId="effe1fc91cccb1d5" providerId="LiveId" clId="{0B7434C0-F6C9-5341-B016-8AA67EE59543}" dt="2023-12-06T20:04:29.662" v="1596" actId="1076"/>
          <ac:graphicFrameMkLst>
            <pc:docMk/>
            <pc:sldMk cId="3441441052" sldId="294"/>
            <ac:graphicFrameMk id="3" creationId="{7A986970-328D-434F-C493-5C35C45B51B0}"/>
          </ac:graphicFrameMkLst>
        </pc:graphicFrameChg>
        <pc:cxnChg chg="del">
          <ac:chgData name="Stuart C Wilde MBE" userId="effe1fc91cccb1d5" providerId="LiveId" clId="{0B7434C0-F6C9-5341-B016-8AA67EE59543}" dt="2023-12-05T19:51:03.183" v="392" actId="478"/>
          <ac:cxnSpMkLst>
            <pc:docMk/>
            <pc:sldMk cId="3441441052" sldId="294"/>
            <ac:cxnSpMk id="8" creationId="{50060E80-F1C3-4E50-B873-7CFDEEA90049}"/>
          </ac:cxnSpMkLst>
        </pc:cxnChg>
        <pc:cxnChg chg="del">
          <ac:chgData name="Stuart C Wilde MBE" userId="effe1fc91cccb1d5" providerId="LiveId" clId="{0B7434C0-F6C9-5341-B016-8AA67EE59543}" dt="2023-12-05T19:51:03.183" v="392" actId="478"/>
          <ac:cxnSpMkLst>
            <pc:docMk/>
            <pc:sldMk cId="3441441052" sldId="294"/>
            <ac:cxnSpMk id="9" creationId="{01C52B09-2839-4160-A3C1-6BB201E5D53A}"/>
          </ac:cxnSpMkLst>
        </pc:cxnChg>
        <pc:cxnChg chg="del">
          <ac:chgData name="Stuart C Wilde MBE" userId="effe1fc91cccb1d5" providerId="LiveId" clId="{0B7434C0-F6C9-5341-B016-8AA67EE59543}" dt="2023-12-05T19:51:03.183" v="392" actId="478"/>
          <ac:cxnSpMkLst>
            <pc:docMk/>
            <pc:sldMk cId="3441441052" sldId="294"/>
            <ac:cxnSpMk id="10" creationId="{FC6C2AB6-E695-4520-9F38-6B6A0DE36B04}"/>
          </ac:cxnSpMkLst>
        </pc:cxnChg>
        <pc:cxnChg chg="del">
          <ac:chgData name="Stuart C Wilde MBE" userId="effe1fc91cccb1d5" providerId="LiveId" clId="{0B7434C0-F6C9-5341-B016-8AA67EE59543}" dt="2023-12-05T19:51:03.183" v="392" actId="478"/>
          <ac:cxnSpMkLst>
            <pc:docMk/>
            <pc:sldMk cId="3441441052" sldId="294"/>
            <ac:cxnSpMk id="11" creationId="{8F28B946-C7F6-4BF4-9E0C-3FACB97B07C7}"/>
          </ac:cxnSpMkLst>
        </pc:cxnChg>
      </pc:sldChg>
      <pc:sldChg chg="addSp delSp modSp mod">
        <pc:chgData name="Stuart C Wilde MBE" userId="effe1fc91cccb1d5" providerId="LiveId" clId="{0B7434C0-F6C9-5341-B016-8AA67EE59543}" dt="2023-12-06T20:04:41.295" v="1597" actId="1076"/>
        <pc:sldMkLst>
          <pc:docMk/>
          <pc:sldMk cId="1598427982" sldId="295"/>
        </pc:sldMkLst>
        <pc:spChg chg="del">
          <ac:chgData name="Stuart C Wilde MBE" userId="effe1fc91cccb1d5" providerId="LiveId" clId="{0B7434C0-F6C9-5341-B016-8AA67EE59543}" dt="2023-12-05T20:05:04.594" v="605" actId="478"/>
          <ac:spMkLst>
            <pc:docMk/>
            <pc:sldMk cId="1598427982" sldId="295"/>
            <ac:spMk id="2" creationId="{0F7DA49C-DD10-E0C4-9A03-C3A5B28BA9B0}"/>
          </ac:spMkLst>
        </pc:spChg>
        <pc:spChg chg="del">
          <ac:chgData name="Stuart C Wilde MBE" userId="effe1fc91cccb1d5" providerId="LiveId" clId="{0B7434C0-F6C9-5341-B016-8AA67EE59543}" dt="2023-12-05T19:51:08.075" v="393" actId="478"/>
          <ac:spMkLst>
            <pc:docMk/>
            <pc:sldMk cId="1598427982" sldId="295"/>
            <ac:spMk id="4" creationId="{60735DC8-A105-4BD0-A57F-2FFC38AECE84}"/>
          </ac:spMkLst>
        </pc:spChg>
        <pc:spChg chg="mod">
          <ac:chgData name="Stuart C Wilde MBE" userId="effe1fc91cccb1d5" providerId="LiveId" clId="{0B7434C0-F6C9-5341-B016-8AA67EE59543}" dt="2023-12-06T20:04:41.295" v="1597" actId="1076"/>
          <ac:spMkLst>
            <pc:docMk/>
            <pc:sldMk cId="1598427982" sldId="295"/>
            <ac:spMk id="5" creationId="{4C48B27C-BB60-C069-69E2-D74DA0FCEA05}"/>
          </ac:spMkLst>
        </pc:spChg>
        <pc:spChg chg="mod">
          <ac:chgData name="Stuart C Wilde MBE" userId="effe1fc91cccb1d5" providerId="LiveId" clId="{0B7434C0-F6C9-5341-B016-8AA67EE59543}" dt="2023-12-06T20:04:41.295" v="1597" actId="1076"/>
          <ac:spMkLst>
            <pc:docMk/>
            <pc:sldMk cId="1598427982" sldId="295"/>
            <ac:spMk id="6" creationId="{F61C0742-9BF7-F384-F861-42A29325F6A7}"/>
          </ac:spMkLst>
        </pc:spChg>
        <pc:spChg chg="mod">
          <ac:chgData name="Stuart C Wilde MBE" userId="effe1fc91cccb1d5" providerId="LiveId" clId="{0B7434C0-F6C9-5341-B016-8AA67EE59543}" dt="2023-12-06T20:04:41.295" v="1597" actId="1076"/>
          <ac:spMkLst>
            <pc:docMk/>
            <pc:sldMk cId="1598427982" sldId="295"/>
            <ac:spMk id="7" creationId="{19A14D7A-6FD0-C59F-FACC-1E2091E0A981}"/>
          </ac:spMkLst>
        </pc:spChg>
        <pc:spChg chg="add mod">
          <ac:chgData name="Stuart C Wilde MBE" userId="effe1fc91cccb1d5" providerId="LiveId" clId="{0B7434C0-F6C9-5341-B016-8AA67EE59543}" dt="2023-12-05T20:05:09.627" v="607" actId="20577"/>
          <ac:spMkLst>
            <pc:docMk/>
            <pc:sldMk cId="1598427982" sldId="295"/>
            <ac:spMk id="12" creationId="{ADCDEA02-E943-CED1-D50B-7C80DD7CB2D3}"/>
          </ac:spMkLst>
        </pc:spChg>
        <pc:spChg chg="del">
          <ac:chgData name="Stuart C Wilde MBE" userId="effe1fc91cccb1d5" providerId="LiveId" clId="{0B7434C0-F6C9-5341-B016-8AA67EE59543}" dt="2023-12-05T19:51:08.075" v="393" actId="478"/>
          <ac:spMkLst>
            <pc:docMk/>
            <pc:sldMk cId="1598427982" sldId="295"/>
            <ac:spMk id="14" creationId="{8F43C2BE-FC11-4556-86F2-8EE2FBBF10D2}"/>
          </ac:spMkLst>
        </pc:spChg>
        <pc:spChg chg="mod">
          <ac:chgData name="Stuart C Wilde MBE" userId="effe1fc91cccb1d5" providerId="LiveId" clId="{0B7434C0-F6C9-5341-B016-8AA67EE59543}" dt="2023-12-06T20:04:41.295" v="1597" actId="1076"/>
          <ac:spMkLst>
            <pc:docMk/>
            <pc:sldMk cId="1598427982" sldId="295"/>
            <ac:spMk id="19" creationId="{44EEFD8E-3433-84A8-EDD2-9380F38B536F}"/>
          </ac:spMkLst>
        </pc:spChg>
        <pc:spChg chg="mod">
          <ac:chgData name="Stuart C Wilde MBE" userId="effe1fc91cccb1d5" providerId="LiveId" clId="{0B7434C0-F6C9-5341-B016-8AA67EE59543}" dt="2023-12-06T20:04:41.295" v="1597" actId="1076"/>
          <ac:spMkLst>
            <pc:docMk/>
            <pc:sldMk cId="1598427982" sldId="295"/>
            <ac:spMk id="20" creationId="{523E384D-B60D-642D-466A-F3676C95B071}"/>
          </ac:spMkLst>
        </pc:spChg>
        <pc:spChg chg="mod">
          <ac:chgData name="Stuart C Wilde MBE" userId="effe1fc91cccb1d5" providerId="LiveId" clId="{0B7434C0-F6C9-5341-B016-8AA67EE59543}" dt="2023-12-06T20:04:41.295" v="1597" actId="1076"/>
          <ac:spMkLst>
            <pc:docMk/>
            <pc:sldMk cId="1598427982" sldId="295"/>
            <ac:spMk id="21" creationId="{F5FED702-6B64-6332-B3CF-6B61F97267E9}"/>
          </ac:spMkLst>
        </pc:spChg>
        <pc:spChg chg="del">
          <ac:chgData name="Stuart C Wilde MBE" userId="effe1fc91cccb1d5" providerId="LiveId" clId="{0B7434C0-F6C9-5341-B016-8AA67EE59543}" dt="2023-12-05T19:51:08.075" v="393" actId="478"/>
          <ac:spMkLst>
            <pc:docMk/>
            <pc:sldMk cId="1598427982" sldId="295"/>
            <ac:spMk id="25" creationId="{F54BD576-CC82-43DA-A008-C28EF60A448A}"/>
          </ac:spMkLst>
        </pc:spChg>
        <pc:graphicFrameChg chg="mod">
          <ac:chgData name="Stuart C Wilde MBE" userId="effe1fc91cccb1d5" providerId="LiveId" clId="{0B7434C0-F6C9-5341-B016-8AA67EE59543}" dt="2023-12-06T20:04:41.295" v="1597" actId="1076"/>
          <ac:graphicFrameMkLst>
            <pc:docMk/>
            <pc:sldMk cId="1598427982" sldId="295"/>
            <ac:graphicFrameMk id="3" creationId="{EF49BE79-618B-7E8A-7E50-DF6CFAD747FB}"/>
          </ac:graphicFrameMkLst>
        </pc:graphicFrameChg>
        <pc:cxnChg chg="del">
          <ac:chgData name="Stuart C Wilde MBE" userId="effe1fc91cccb1d5" providerId="LiveId" clId="{0B7434C0-F6C9-5341-B016-8AA67EE59543}" dt="2023-12-05T19:51:08.075" v="393" actId="478"/>
          <ac:cxnSpMkLst>
            <pc:docMk/>
            <pc:sldMk cId="1598427982" sldId="295"/>
            <ac:cxnSpMk id="8" creationId="{50060E80-F1C3-4E50-B873-7CFDEEA90049}"/>
          </ac:cxnSpMkLst>
        </pc:cxnChg>
        <pc:cxnChg chg="del">
          <ac:chgData name="Stuart C Wilde MBE" userId="effe1fc91cccb1d5" providerId="LiveId" clId="{0B7434C0-F6C9-5341-B016-8AA67EE59543}" dt="2023-12-05T19:51:08.075" v="393" actId="478"/>
          <ac:cxnSpMkLst>
            <pc:docMk/>
            <pc:sldMk cId="1598427982" sldId="295"/>
            <ac:cxnSpMk id="9" creationId="{01C52B09-2839-4160-A3C1-6BB201E5D53A}"/>
          </ac:cxnSpMkLst>
        </pc:cxnChg>
        <pc:cxnChg chg="del">
          <ac:chgData name="Stuart C Wilde MBE" userId="effe1fc91cccb1d5" providerId="LiveId" clId="{0B7434C0-F6C9-5341-B016-8AA67EE59543}" dt="2023-12-05T19:51:08.075" v="393" actId="478"/>
          <ac:cxnSpMkLst>
            <pc:docMk/>
            <pc:sldMk cId="1598427982" sldId="295"/>
            <ac:cxnSpMk id="10" creationId="{FC6C2AB6-E695-4520-9F38-6B6A0DE36B04}"/>
          </ac:cxnSpMkLst>
        </pc:cxnChg>
        <pc:cxnChg chg="del">
          <ac:chgData name="Stuart C Wilde MBE" userId="effe1fc91cccb1d5" providerId="LiveId" clId="{0B7434C0-F6C9-5341-B016-8AA67EE59543}" dt="2023-12-05T19:51:08.075" v="393" actId="478"/>
          <ac:cxnSpMkLst>
            <pc:docMk/>
            <pc:sldMk cId="1598427982" sldId="295"/>
            <ac:cxnSpMk id="11" creationId="{8F28B946-C7F6-4BF4-9E0C-3FACB97B07C7}"/>
          </ac:cxnSpMkLst>
        </pc:cxnChg>
      </pc:sldChg>
      <pc:sldChg chg="addSp delSp modSp mod">
        <pc:chgData name="Stuart C Wilde MBE" userId="effe1fc91cccb1d5" providerId="LiveId" clId="{0B7434C0-F6C9-5341-B016-8AA67EE59543}" dt="2023-12-06T20:04:57.981" v="1598" actId="1076"/>
        <pc:sldMkLst>
          <pc:docMk/>
          <pc:sldMk cId="2336736217" sldId="296"/>
        </pc:sldMkLst>
        <pc:spChg chg="del">
          <ac:chgData name="Stuart C Wilde MBE" userId="effe1fc91cccb1d5" providerId="LiveId" clId="{0B7434C0-F6C9-5341-B016-8AA67EE59543}" dt="2023-12-05T20:05:14.692" v="608" actId="478"/>
          <ac:spMkLst>
            <pc:docMk/>
            <pc:sldMk cId="2336736217" sldId="296"/>
            <ac:spMk id="2" creationId="{0F7DA49C-DD10-E0C4-9A03-C3A5B28BA9B0}"/>
          </ac:spMkLst>
        </pc:spChg>
        <pc:spChg chg="del">
          <ac:chgData name="Stuart C Wilde MBE" userId="effe1fc91cccb1d5" providerId="LiveId" clId="{0B7434C0-F6C9-5341-B016-8AA67EE59543}" dt="2023-12-05T19:51:12.788" v="394" actId="478"/>
          <ac:spMkLst>
            <pc:docMk/>
            <pc:sldMk cId="2336736217" sldId="296"/>
            <ac:spMk id="4" creationId="{60735DC8-A105-4BD0-A57F-2FFC38AECE84}"/>
          </ac:spMkLst>
        </pc:spChg>
        <pc:spChg chg="add mod">
          <ac:chgData name="Stuart C Wilde MBE" userId="effe1fc91cccb1d5" providerId="LiveId" clId="{0B7434C0-F6C9-5341-B016-8AA67EE59543}" dt="2023-12-05T20:05:19.541" v="610" actId="20577"/>
          <ac:spMkLst>
            <pc:docMk/>
            <pc:sldMk cId="2336736217" sldId="296"/>
            <ac:spMk id="5" creationId="{A34802C6-ABC1-731D-578E-707192FC0822}"/>
          </ac:spMkLst>
        </pc:spChg>
        <pc:spChg chg="del">
          <ac:chgData name="Stuart C Wilde MBE" userId="effe1fc91cccb1d5" providerId="LiveId" clId="{0B7434C0-F6C9-5341-B016-8AA67EE59543}" dt="2023-12-05T19:51:12.788" v="394" actId="478"/>
          <ac:spMkLst>
            <pc:docMk/>
            <pc:sldMk cId="2336736217" sldId="296"/>
            <ac:spMk id="14" creationId="{8F43C2BE-FC11-4556-86F2-8EE2FBBF10D2}"/>
          </ac:spMkLst>
        </pc:spChg>
        <pc:spChg chg="mod">
          <ac:chgData name="Stuart C Wilde MBE" userId="effe1fc91cccb1d5" providerId="LiveId" clId="{0B7434C0-F6C9-5341-B016-8AA67EE59543}" dt="2023-12-06T20:04:57.981" v="1598" actId="1076"/>
          <ac:spMkLst>
            <pc:docMk/>
            <pc:sldMk cId="2336736217" sldId="296"/>
            <ac:spMk id="18" creationId="{F50D9353-FE39-5AF0-DBB8-81D36A88A714}"/>
          </ac:spMkLst>
        </pc:spChg>
        <pc:spChg chg="mod">
          <ac:chgData name="Stuart C Wilde MBE" userId="effe1fc91cccb1d5" providerId="LiveId" clId="{0B7434C0-F6C9-5341-B016-8AA67EE59543}" dt="2023-12-06T20:04:57.981" v="1598" actId="1076"/>
          <ac:spMkLst>
            <pc:docMk/>
            <pc:sldMk cId="2336736217" sldId="296"/>
            <ac:spMk id="19" creationId="{44EEFD8E-3433-84A8-EDD2-9380F38B536F}"/>
          </ac:spMkLst>
        </pc:spChg>
        <pc:spChg chg="mod">
          <ac:chgData name="Stuart C Wilde MBE" userId="effe1fc91cccb1d5" providerId="LiveId" clId="{0B7434C0-F6C9-5341-B016-8AA67EE59543}" dt="2023-12-06T20:04:57.981" v="1598" actId="1076"/>
          <ac:spMkLst>
            <pc:docMk/>
            <pc:sldMk cId="2336736217" sldId="296"/>
            <ac:spMk id="20" creationId="{523E384D-B60D-642D-466A-F3676C95B071}"/>
          </ac:spMkLst>
        </pc:spChg>
        <pc:spChg chg="mod">
          <ac:chgData name="Stuart C Wilde MBE" userId="effe1fc91cccb1d5" providerId="LiveId" clId="{0B7434C0-F6C9-5341-B016-8AA67EE59543}" dt="2023-12-06T20:04:57.981" v="1598" actId="1076"/>
          <ac:spMkLst>
            <pc:docMk/>
            <pc:sldMk cId="2336736217" sldId="296"/>
            <ac:spMk id="21" creationId="{F5FED702-6B64-6332-B3CF-6B61F97267E9}"/>
          </ac:spMkLst>
        </pc:spChg>
        <pc:spChg chg="mod">
          <ac:chgData name="Stuart C Wilde MBE" userId="effe1fc91cccb1d5" providerId="LiveId" clId="{0B7434C0-F6C9-5341-B016-8AA67EE59543}" dt="2023-12-06T20:04:57.981" v="1598" actId="1076"/>
          <ac:spMkLst>
            <pc:docMk/>
            <pc:sldMk cId="2336736217" sldId="296"/>
            <ac:spMk id="22" creationId="{8A66C8B8-B293-799D-CC43-520304772945}"/>
          </ac:spMkLst>
        </pc:spChg>
        <pc:spChg chg="mod">
          <ac:chgData name="Stuart C Wilde MBE" userId="effe1fc91cccb1d5" providerId="LiveId" clId="{0B7434C0-F6C9-5341-B016-8AA67EE59543}" dt="2023-12-06T20:04:57.981" v="1598" actId="1076"/>
          <ac:spMkLst>
            <pc:docMk/>
            <pc:sldMk cId="2336736217" sldId="296"/>
            <ac:spMk id="23" creationId="{E7A1A373-51D5-EF2E-78AA-1AC3F1BDC716}"/>
          </ac:spMkLst>
        </pc:spChg>
        <pc:spChg chg="del">
          <ac:chgData name="Stuart C Wilde MBE" userId="effe1fc91cccb1d5" providerId="LiveId" clId="{0B7434C0-F6C9-5341-B016-8AA67EE59543}" dt="2023-12-05T19:51:12.788" v="394" actId="478"/>
          <ac:spMkLst>
            <pc:docMk/>
            <pc:sldMk cId="2336736217" sldId="296"/>
            <ac:spMk id="25" creationId="{F54BD576-CC82-43DA-A008-C28EF60A448A}"/>
          </ac:spMkLst>
        </pc:spChg>
        <pc:graphicFrameChg chg="mod">
          <ac:chgData name="Stuart C Wilde MBE" userId="effe1fc91cccb1d5" providerId="LiveId" clId="{0B7434C0-F6C9-5341-B016-8AA67EE59543}" dt="2023-12-06T20:04:57.981" v="1598" actId="1076"/>
          <ac:graphicFrameMkLst>
            <pc:docMk/>
            <pc:sldMk cId="2336736217" sldId="296"/>
            <ac:graphicFrameMk id="3" creationId="{8A3D6F93-C070-91A0-4F29-6542044E7996}"/>
          </ac:graphicFrameMkLst>
        </pc:graphicFrameChg>
        <pc:cxnChg chg="del">
          <ac:chgData name="Stuart C Wilde MBE" userId="effe1fc91cccb1d5" providerId="LiveId" clId="{0B7434C0-F6C9-5341-B016-8AA67EE59543}" dt="2023-12-05T19:51:12.788" v="394" actId="478"/>
          <ac:cxnSpMkLst>
            <pc:docMk/>
            <pc:sldMk cId="2336736217" sldId="296"/>
            <ac:cxnSpMk id="8" creationId="{50060E80-F1C3-4E50-B873-7CFDEEA90049}"/>
          </ac:cxnSpMkLst>
        </pc:cxnChg>
        <pc:cxnChg chg="del">
          <ac:chgData name="Stuart C Wilde MBE" userId="effe1fc91cccb1d5" providerId="LiveId" clId="{0B7434C0-F6C9-5341-B016-8AA67EE59543}" dt="2023-12-05T19:51:12.788" v="394" actId="478"/>
          <ac:cxnSpMkLst>
            <pc:docMk/>
            <pc:sldMk cId="2336736217" sldId="296"/>
            <ac:cxnSpMk id="9" creationId="{01C52B09-2839-4160-A3C1-6BB201E5D53A}"/>
          </ac:cxnSpMkLst>
        </pc:cxnChg>
        <pc:cxnChg chg="del">
          <ac:chgData name="Stuart C Wilde MBE" userId="effe1fc91cccb1d5" providerId="LiveId" clId="{0B7434C0-F6C9-5341-B016-8AA67EE59543}" dt="2023-12-05T19:51:12.788" v="394" actId="478"/>
          <ac:cxnSpMkLst>
            <pc:docMk/>
            <pc:sldMk cId="2336736217" sldId="296"/>
            <ac:cxnSpMk id="10" creationId="{FC6C2AB6-E695-4520-9F38-6B6A0DE36B04}"/>
          </ac:cxnSpMkLst>
        </pc:cxnChg>
        <pc:cxnChg chg="del">
          <ac:chgData name="Stuart C Wilde MBE" userId="effe1fc91cccb1d5" providerId="LiveId" clId="{0B7434C0-F6C9-5341-B016-8AA67EE59543}" dt="2023-12-05T19:51:12.788" v="394" actId="478"/>
          <ac:cxnSpMkLst>
            <pc:docMk/>
            <pc:sldMk cId="2336736217" sldId="296"/>
            <ac:cxnSpMk id="11" creationId="{8F28B946-C7F6-4BF4-9E0C-3FACB97B07C7}"/>
          </ac:cxnSpMkLst>
        </pc:cxnChg>
      </pc:sldChg>
      <pc:sldChg chg="addSp delSp modSp mod">
        <pc:chgData name="Stuart C Wilde MBE" userId="effe1fc91cccb1d5" providerId="LiveId" clId="{0B7434C0-F6C9-5341-B016-8AA67EE59543}" dt="2023-12-05T20:05:29.201" v="613" actId="20577"/>
        <pc:sldMkLst>
          <pc:docMk/>
          <pc:sldMk cId="915832190" sldId="297"/>
        </pc:sldMkLst>
        <pc:spChg chg="del">
          <ac:chgData name="Stuart C Wilde MBE" userId="effe1fc91cccb1d5" providerId="LiveId" clId="{0B7434C0-F6C9-5341-B016-8AA67EE59543}" dt="2023-12-05T19:51:17.921" v="395" actId="478"/>
          <ac:spMkLst>
            <pc:docMk/>
            <pc:sldMk cId="915832190" sldId="297"/>
            <ac:spMk id="4" creationId="{60735DC8-A105-4BD0-A57F-2FFC38AECE84}"/>
          </ac:spMkLst>
        </pc:spChg>
        <pc:spChg chg="add mod">
          <ac:chgData name="Stuart C Wilde MBE" userId="effe1fc91cccb1d5" providerId="LiveId" clId="{0B7434C0-F6C9-5341-B016-8AA67EE59543}" dt="2023-12-05T20:05:29.201" v="613" actId="20577"/>
          <ac:spMkLst>
            <pc:docMk/>
            <pc:sldMk cId="915832190" sldId="297"/>
            <ac:spMk id="5" creationId="{CB6321C1-B949-88F7-A498-CC33CC89A08C}"/>
          </ac:spMkLst>
        </pc:spChg>
        <pc:spChg chg="del">
          <ac:chgData name="Stuart C Wilde MBE" userId="effe1fc91cccb1d5" providerId="LiveId" clId="{0B7434C0-F6C9-5341-B016-8AA67EE59543}" dt="2023-12-05T19:51:17.921" v="395" actId="478"/>
          <ac:spMkLst>
            <pc:docMk/>
            <pc:sldMk cId="915832190" sldId="297"/>
            <ac:spMk id="14" creationId="{8F43C2BE-FC11-4556-86F2-8EE2FBBF10D2}"/>
          </ac:spMkLst>
        </pc:spChg>
        <pc:spChg chg="del">
          <ac:chgData name="Stuart C Wilde MBE" userId="effe1fc91cccb1d5" providerId="LiveId" clId="{0B7434C0-F6C9-5341-B016-8AA67EE59543}" dt="2023-12-05T19:51:17.921" v="395" actId="478"/>
          <ac:spMkLst>
            <pc:docMk/>
            <pc:sldMk cId="915832190" sldId="297"/>
            <ac:spMk id="25" creationId="{F54BD576-CC82-43DA-A008-C28EF60A448A}"/>
          </ac:spMkLst>
        </pc:spChg>
        <pc:spChg chg="del">
          <ac:chgData name="Stuart C Wilde MBE" userId="effe1fc91cccb1d5" providerId="LiveId" clId="{0B7434C0-F6C9-5341-B016-8AA67EE59543}" dt="2023-12-05T20:05:24.549" v="611" actId="478"/>
          <ac:spMkLst>
            <pc:docMk/>
            <pc:sldMk cId="915832190" sldId="297"/>
            <ac:spMk id="45" creationId="{FBB4BAC0-F083-5E88-E4A7-A64FD6C30060}"/>
          </ac:spMkLst>
        </pc:spChg>
        <pc:cxnChg chg="del">
          <ac:chgData name="Stuart C Wilde MBE" userId="effe1fc91cccb1d5" providerId="LiveId" clId="{0B7434C0-F6C9-5341-B016-8AA67EE59543}" dt="2023-12-05T19:51:17.921" v="395" actId="478"/>
          <ac:cxnSpMkLst>
            <pc:docMk/>
            <pc:sldMk cId="915832190" sldId="297"/>
            <ac:cxnSpMk id="8" creationId="{50060E80-F1C3-4E50-B873-7CFDEEA90049}"/>
          </ac:cxnSpMkLst>
        </pc:cxnChg>
        <pc:cxnChg chg="del">
          <ac:chgData name="Stuart C Wilde MBE" userId="effe1fc91cccb1d5" providerId="LiveId" clId="{0B7434C0-F6C9-5341-B016-8AA67EE59543}" dt="2023-12-05T19:51:17.921" v="395" actId="478"/>
          <ac:cxnSpMkLst>
            <pc:docMk/>
            <pc:sldMk cId="915832190" sldId="297"/>
            <ac:cxnSpMk id="9" creationId="{01C52B09-2839-4160-A3C1-6BB201E5D53A}"/>
          </ac:cxnSpMkLst>
        </pc:cxnChg>
        <pc:cxnChg chg="del">
          <ac:chgData name="Stuart C Wilde MBE" userId="effe1fc91cccb1d5" providerId="LiveId" clId="{0B7434C0-F6C9-5341-B016-8AA67EE59543}" dt="2023-12-05T19:51:17.921" v="395" actId="478"/>
          <ac:cxnSpMkLst>
            <pc:docMk/>
            <pc:sldMk cId="915832190" sldId="297"/>
            <ac:cxnSpMk id="10" creationId="{FC6C2AB6-E695-4520-9F38-6B6A0DE36B04}"/>
          </ac:cxnSpMkLst>
        </pc:cxnChg>
        <pc:cxnChg chg="del">
          <ac:chgData name="Stuart C Wilde MBE" userId="effe1fc91cccb1d5" providerId="LiveId" clId="{0B7434C0-F6C9-5341-B016-8AA67EE59543}" dt="2023-12-05T19:51:17.921" v="395" actId="478"/>
          <ac:cxnSpMkLst>
            <pc:docMk/>
            <pc:sldMk cId="915832190" sldId="297"/>
            <ac:cxnSpMk id="11" creationId="{8F28B946-C7F6-4BF4-9E0C-3FACB97B07C7}"/>
          </ac:cxnSpMkLst>
        </pc:cxnChg>
      </pc:sldChg>
      <pc:sldChg chg="addSp delSp modSp mod">
        <pc:chgData name="Stuart C Wilde MBE" userId="effe1fc91cccb1d5" providerId="LiveId" clId="{0B7434C0-F6C9-5341-B016-8AA67EE59543}" dt="2023-12-07T16:35:05.842" v="1751" actId="1076"/>
        <pc:sldMkLst>
          <pc:docMk/>
          <pc:sldMk cId="2413103312" sldId="298"/>
        </pc:sldMkLst>
        <pc:spChg chg="add mod">
          <ac:chgData name="Stuart C Wilde MBE" userId="effe1fc91cccb1d5" providerId="LiveId" clId="{0B7434C0-F6C9-5341-B016-8AA67EE59543}" dt="2023-12-05T20:16:03.274" v="1019" actId="20577"/>
          <ac:spMkLst>
            <pc:docMk/>
            <pc:sldMk cId="2413103312" sldId="298"/>
            <ac:spMk id="2" creationId="{05AE62D2-B0FD-4528-C471-251C4313950A}"/>
          </ac:spMkLst>
        </pc:spChg>
        <pc:spChg chg="del">
          <ac:chgData name="Stuart C Wilde MBE" userId="effe1fc91cccb1d5" providerId="LiveId" clId="{0B7434C0-F6C9-5341-B016-8AA67EE59543}" dt="2023-12-05T19:56:09.751" v="443" actId="478"/>
          <ac:spMkLst>
            <pc:docMk/>
            <pc:sldMk cId="2413103312" sldId="298"/>
            <ac:spMk id="4" creationId="{60735DC8-A105-4BD0-A57F-2FFC38AECE84}"/>
          </ac:spMkLst>
        </pc:spChg>
        <pc:spChg chg="del">
          <ac:chgData name="Stuart C Wilde MBE" userId="effe1fc91cccb1d5" providerId="LiveId" clId="{0B7434C0-F6C9-5341-B016-8AA67EE59543}" dt="2023-12-05T20:15:58.199" v="1014" actId="478"/>
          <ac:spMkLst>
            <pc:docMk/>
            <pc:sldMk cId="2413103312" sldId="298"/>
            <ac:spMk id="7" creationId="{307CE7FC-EFB0-39C1-443D-A71DD65A352C}"/>
          </ac:spMkLst>
        </pc:spChg>
        <pc:spChg chg="del">
          <ac:chgData name="Stuart C Wilde MBE" userId="effe1fc91cccb1d5" providerId="LiveId" clId="{0B7434C0-F6C9-5341-B016-8AA67EE59543}" dt="2023-12-05T19:56:09.751" v="443" actId="478"/>
          <ac:spMkLst>
            <pc:docMk/>
            <pc:sldMk cId="2413103312" sldId="298"/>
            <ac:spMk id="14" creationId="{8F43C2BE-FC11-4556-86F2-8EE2FBBF10D2}"/>
          </ac:spMkLst>
        </pc:spChg>
        <pc:spChg chg="mod">
          <ac:chgData name="Stuart C Wilde MBE" userId="effe1fc91cccb1d5" providerId="LiveId" clId="{0B7434C0-F6C9-5341-B016-8AA67EE59543}" dt="2023-12-07T16:35:05.842" v="1751" actId="1076"/>
          <ac:spMkLst>
            <pc:docMk/>
            <pc:sldMk cId="2413103312" sldId="298"/>
            <ac:spMk id="16" creationId="{D53F0FFB-0F5D-924D-1C90-A91C6198335F}"/>
          </ac:spMkLst>
        </pc:spChg>
        <pc:spChg chg="mod">
          <ac:chgData name="Stuart C Wilde MBE" userId="effe1fc91cccb1d5" providerId="LiveId" clId="{0B7434C0-F6C9-5341-B016-8AA67EE59543}" dt="2023-12-07T16:35:05.842" v="1751" actId="1076"/>
          <ac:spMkLst>
            <pc:docMk/>
            <pc:sldMk cId="2413103312" sldId="298"/>
            <ac:spMk id="19" creationId="{A15FD7AA-BD8B-2EF6-4E42-98FB76C87285}"/>
          </ac:spMkLst>
        </pc:spChg>
        <pc:spChg chg="del">
          <ac:chgData name="Stuart C Wilde MBE" userId="effe1fc91cccb1d5" providerId="LiveId" clId="{0B7434C0-F6C9-5341-B016-8AA67EE59543}" dt="2023-12-05T19:56:09.751" v="443" actId="478"/>
          <ac:spMkLst>
            <pc:docMk/>
            <pc:sldMk cId="2413103312" sldId="298"/>
            <ac:spMk id="25" creationId="{F54BD576-CC82-43DA-A008-C28EF60A448A}"/>
          </ac:spMkLst>
        </pc:spChg>
        <pc:picChg chg="mod">
          <ac:chgData name="Stuart C Wilde MBE" userId="effe1fc91cccb1d5" providerId="LiveId" clId="{0B7434C0-F6C9-5341-B016-8AA67EE59543}" dt="2023-12-07T16:35:05.842" v="1751" actId="1076"/>
          <ac:picMkLst>
            <pc:docMk/>
            <pc:sldMk cId="2413103312" sldId="298"/>
            <ac:picMk id="6" creationId="{7A03C210-2D76-36A8-58D1-302B4CE31A08}"/>
          </ac:picMkLst>
        </pc:picChg>
        <pc:cxnChg chg="del">
          <ac:chgData name="Stuart C Wilde MBE" userId="effe1fc91cccb1d5" providerId="LiveId" clId="{0B7434C0-F6C9-5341-B016-8AA67EE59543}" dt="2023-12-05T19:56:09.751" v="443" actId="478"/>
          <ac:cxnSpMkLst>
            <pc:docMk/>
            <pc:sldMk cId="2413103312" sldId="298"/>
            <ac:cxnSpMk id="8" creationId="{50060E80-F1C3-4E50-B873-7CFDEEA90049}"/>
          </ac:cxnSpMkLst>
        </pc:cxnChg>
        <pc:cxnChg chg="del">
          <ac:chgData name="Stuart C Wilde MBE" userId="effe1fc91cccb1d5" providerId="LiveId" clId="{0B7434C0-F6C9-5341-B016-8AA67EE59543}" dt="2023-12-05T19:56:09.751" v="443" actId="478"/>
          <ac:cxnSpMkLst>
            <pc:docMk/>
            <pc:sldMk cId="2413103312" sldId="298"/>
            <ac:cxnSpMk id="9" creationId="{01C52B09-2839-4160-A3C1-6BB201E5D53A}"/>
          </ac:cxnSpMkLst>
        </pc:cxnChg>
        <pc:cxnChg chg="del">
          <ac:chgData name="Stuart C Wilde MBE" userId="effe1fc91cccb1d5" providerId="LiveId" clId="{0B7434C0-F6C9-5341-B016-8AA67EE59543}" dt="2023-12-05T19:56:09.751" v="443" actId="478"/>
          <ac:cxnSpMkLst>
            <pc:docMk/>
            <pc:sldMk cId="2413103312" sldId="298"/>
            <ac:cxnSpMk id="10" creationId="{FC6C2AB6-E695-4520-9F38-6B6A0DE36B04}"/>
          </ac:cxnSpMkLst>
        </pc:cxnChg>
        <pc:cxnChg chg="del">
          <ac:chgData name="Stuart C Wilde MBE" userId="effe1fc91cccb1d5" providerId="LiveId" clId="{0B7434C0-F6C9-5341-B016-8AA67EE59543}" dt="2023-12-05T19:56:09.751" v="443" actId="478"/>
          <ac:cxnSpMkLst>
            <pc:docMk/>
            <pc:sldMk cId="2413103312" sldId="298"/>
            <ac:cxnSpMk id="11" creationId="{8F28B946-C7F6-4BF4-9E0C-3FACB97B07C7}"/>
          </ac:cxnSpMkLst>
        </pc:cxnChg>
      </pc:sldChg>
      <pc:sldChg chg="addSp delSp modSp mod">
        <pc:chgData name="Stuart C Wilde MBE" userId="effe1fc91cccb1d5" providerId="LiveId" clId="{0B7434C0-F6C9-5341-B016-8AA67EE59543}" dt="2023-12-07T16:35:40.434" v="1801" actId="1037"/>
        <pc:sldMkLst>
          <pc:docMk/>
          <pc:sldMk cId="2987344521" sldId="299"/>
        </pc:sldMkLst>
        <pc:spChg chg="mod">
          <ac:chgData name="Stuart C Wilde MBE" userId="effe1fc91cccb1d5" providerId="LiveId" clId="{0B7434C0-F6C9-5341-B016-8AA67EE59543}" dt="2023-12-07T16:35:40.434" v="1801" actId="1037"/>
          <ac:spMkLst>
            <pc:docMk/>
            <pc:sldMk cId="2987344521" sldId="299"/>
            <ac:spMk id="2" creationId="{3A83EA31-2159-86F1-5032-EFEFD0697755}"/>
          </ac:spMkLst>
        </pc:spChg>
        <pc:spChg chg="mod">
          <ac:chgData name="Stuart C Wilde MBE" userId="effe1fc91cccb1d5" providerId="LiveId" clId="{0B7434C0-F6C9-5341-B016-8AA67EE59543}" dt="2023-12-07T16:35:40.434" v="1801" actId="1037"/>
          <ac:spMkLst>
            <pc:docMk/>
            <pc:sldMk cId="2987344521" sldId="299"/>
            <ac:spMk id="3" creationId="{31A2DC28-E565-8426-6122-1D8A3220F2E8}"/>
          </ac:spMkLst>
        </pc:spChg>
        <pc:spChg chg="del">
          <ac:chgData name="Stuart C Wilde MBE" userId="effe1fc91cccb1d5" providerId="LiveId" clId="{0B7434C0-F6C9-5341-B016-8AA67EE59543}" dt="2023-12-05T19:56:31.957" v="447" actId="478"/>
          <ac:spMkLst>
            <pc:docMk/>
            <pc:sldMk cId="2987344521" sldId="299"/>
            <ac:spMk id="4" creationId="{60735DC8-A105-4BD0-A57F-2FFC38AECE84}"/>
          </ac:spMkLst>
        </pc:spChg>
        <pc:spChg chg="mod">
          <ac:chgData name="Stuart C Wilde MBE" userId="effe1fc91cccb1d5" providerId="LiveId" clId="{0B7434C0-F6C9-5341-B016-8AA67EE59543}" dt="2023-12-07T16:35:40.434" v="1801" actId="1037"/>
          <ac:spMkLst>
            <pc:docMk/>
            <pc:sldMk cId="2987344521" sldId="299"/>
            <ac:spMk id="5" creationId="{CC275B56-6449-8769-9BE2-A63150418C62}"/>
          </ac:spMkLst>
        </pc:spChg>
        <pc:spChg chg="mod">
          <ac:chgData name="Stuart C Wilde MBE" userId="effe1fc91cccb1d5" providerId="LiveId" clId="{0B7434C0-F6C9-5341-B016-8AA67EE59543}" dt="2023-12-07T16:35:40.434" v="1801" actId="1037"/>
          <ac:spMkLst>
            <pc:docMk/>
            <pc:sldMk cId="2987344521" sldId="299"/>
            <ac:spMk id="7" creationId="{A5E33C38-9F40-D9F0-0520-437CFA1D8D97}"/>
          </ac:spMkLst>
        </pc:spChg>
        <pc:spChg chg="add mod">
          <ac:chgData name="Stuart C Wilde MBE" userId="effe1fc91cccb1d5" providerId="LiveId" clId="{0B7434C0-F6C9-5341-B016-8AA67EE59543}" dt="2023-12-05T20:16:49.460" v="1035" actId="20577"/>
          <ac:spMkLst>
            <pc:docMk/>
            <pc:sldMk cId="2987344521" sldId="299"/>
            <ac:spMk id="12" creationId="{0876572A-A63B-48DB-A4F6-22212ED020F7}"/>
          </ac:spMkLst>
        </pc:spChg>
        <pc:spChg chg="mod">
          <ac:chgData name="Stuart C Wilde MBE" userId="effe1fc91cccb1d5" providerId="LiveId" clId="{0B7434C0-F6C9-5341-B016-8AA67EE59543}" dt="2023-12-07T16:35:40.434" v="1801" actId="1037"/>
          <ac:spMkLst>
            <pc:docMk/>
            <pc:sldMk cId="2987344521" sldId="299"/>
            <ac:spMk id="13" creationId="{BAA3A4A2-569D-4AFD-2DA1-091D01368B9D}"/>
          </ac:spMkLst>
        </pc:spChg>
        <pc:spChg chg="del">
          <ac:chgData name="Stuart C Wilde MBE" userId="effe1fc91cccb1d5" providerId="LiveId" clId="{0B7434C0-F6C9-5341-B016-8AA67EE59543}" dt="2023-12-05T19:56:31.957" v="447" actId="478"/>
          <ac:spMkLst>
            <pc:docMk/>
            <pc:sldMk cId="2987344521" sldId="299"/>
            <ac:spMk id="14" creationId="{8F43C2BE-FC11-4556-86F2-8EE2FBBF10D2}"/>
          </ac:spMkLst>
        </pc:spChg>
        <pc:spChg chg="mod">
          <ac:chgData name="Stuart C Wilde MBE" userId="effe1fc91cccb1d5" providerId="LiveId" clId="{0B7434C0-F6C9-5341-B016-8AA67EE59543}" dt="2023-12-07T16:35:40.434" v="1801" actId="1037"/>
          <ac:spMkLst>
            <pc:docMk/>
            <pc:sldMk cId="2987344521" sldId="299"/>
            <ac:spMk id="15" creationId="{C372BDBC-8805-CC7D-6DBD-DD4BCCDC14B5}"/>
          </ac:spMkLst>
        </pc:spChg>
        <pc:spChg chg="mod">
          <ac:chgData name="Stuart C Wilde MBE" userId="effe1fc91cccb1d5" providerId="LiveId" clId="{0B7434C0-F6C9-5341-B016-8AA67EE59543}" dt="2023-12-07T16:35:40.434" v="1801" actId="1037"/>
          <ac:spMkLst>
            <pc:docMk/>
            <pc:sldMk cId="2987344521" sldId="299"/>
            <ac:spMk id="17" creationId="{055C786C-7FF6-ED40-09EC-84447837EDA9}"/>
          </ac:spMkLst>
        </pc:spChg>
        <pc:spChg chg="mod">
          <ac:chgData name="Stuart C Wilde MBE" userId="effe1fc91cccb1d5" providerId="LiveId" clId="{0B7434C0-F6C9-5341-B016-8AA67EE59543}" dt="2023-12-07T16:35:40.434" v="1801" actId="1037"/>
          <ac:spMkLst>
            <pc:docMk/>
            <pc:sldMk cId="2987344521" sldId="299"/>
            <ac:spMk id="18" creationId="{BA385C9D-C53A-2A90-FF71-7EF309733174}"/>
          </ac:spMkLst>
        </pc:spChg>
        <pc:spChg chg="mod">
          <ac:chgData name="Stuart C Wilde MBE" userId="effe1fc91cccb1d5" providerId="LiveId" clId="{0B7434C0-F6C9-5341-B016-8AA67EE59543}" dt="2023-12-07T16:35:40.434" v="1801" actId="1037"/>
          <ac:spMkLst>
            <pc:docMk/>
            <pc:sldMk cId="2987344521" sldId="299"/>
            <ac:spMk id="20" creationId="{EA8979BD-C58B-35B0-F885-1BDA7B323A58}"/>
          </ac:spMkLst>
        </pc:spChg>
        <pc:spChg chg="mod">
          <ac:chgData name="Stuart C Wilde MBE" userId="effe1fc91cccb1d5" providerId="LiveId" clId="{0B7434C0-F6C9-5341-B016-8AA67EE59543}" dt="2023-12-07T16:35:40.434" v="1801" actId="1037"/>
          <ac:spMkLst>
            <pc:docMk/>
            <pc:sldMk cId="2987344521" sldId="299"/>
            <ac:spMk id="22" creationId="{E0C3B681-3B64-D293-6853-43FBFA01976C}"/>
          </ac:spMkLst>
        </pc:spChg>
        <pc:spChg chg="del">
          <ac:chgData name="Stuart C Wilde MBE" userId="effe1fc91cccb1d5" providerId="LiveId" clId="{0B7434C0-F6C9-5341-B016-8AA67EE59543}" dt="2023-12-05T19:56:31.957" v="447" actId="478"/>
          <ac:spMkLst>
            <pc:docMk/>
            <pc:sldMk cId="2987344521" sldId="299"/>
            <ac:spMk id="25" creationId="{F54BD576-CC82-43DA-A008-C28EF60A448A}"/>
          </ac:spMkLst>
        </pc:spChg>
        <pc:spChg chg="del">
          <ac:chgData name="Stuart C Wilde MBE" userId="effe1fc91cccb1d5" providerId="LiveId" clId="{0B7434C0-F6C9-5341-B016-8AA67EE59543}" dt="2023-12-05T20:16:43.556" v="1032" actId="478"/>
          <ac:spMkLst>
            <pc:docMk/>
            <pc:sldMk cId="2987344521" sldId="299"/>
            <ac:spMk id="29" creationId="{C5A8C257-B6E4-D850-0685-E36894744DCB}"/>
          </ac:spMkLst>
        </pc:spChg>
        <pc:spChg chg="mod">
          <ac:chgData name="Stuart C Wilde MBE" userId="effe1fc91cccb1d5" providerId="LiveId" clId="{0B7434C0-F6C9-5341-B016-8AA67EE59543}" dt="2023-12-07T16:35:40.434" v="1801" actId="1037"/>
          <ac:spMkLst>
            <pc:docMk/>
            <pc:sldMk cId="2987344521" sldId="299"/>
            <ac:spMk id="36" creationId="{B85BAB28-FED6-488A-BBFE-FF08886D3598}"/>
          </ac:spMkLst>
        </pc:spChg>
        <pc:spChg chg="mod">
          <ac:chgData name="Stuart C Wilde MBE" userId="effe1fc91cccb1d5" providerId="LiveId" clId="{0B7434C0-F6C9-5341-B016-8AA67EE59543}" dt="2023-12-07T16:35:40.434" v="1801" actId="1037"/>
          <ac:spMkLst>
            <pc:docMk/>
            <pc:sldMk cId="2987344521" sldId="299"/>
            <ac:spMk id="39" creationId="{D2A6A40C-9F4E-A2FB-2582-1B8486C15FE5}"/>
          </ac:spMkLst>
        </pc:spChg>
        <pc:spChg chg="mod">
          <ac:chgData name="Stuart C Wilde MBE" userId="effe1fc91cccb1d5" providerId="LiveId" clId="{0B7434C0-F6C9-5341-B016-8AA67EE59543}" dt="2023-12-07T16:35:40.434" v="1801" actId="1037"/>
          <ac:spMkLst>
            <pc:docMk/>
            <pc:sldMk cId="2987344521" sldId="299"/>
            <ac:spMk id="40" creationId="{6F20056D-50C3-9133-4A08-82FD045D6177}"/>
          </ac:spMkLst>
        </pc:spChg>
        <pc:spChg chg="mod">
          <ac:chgData name="Stuart C Wilde MBE" userId="effe1fc91cccb1d5" providerId="LiveId" clId="{0B7434C0-F6C9-5341-B016-8AA67EE59543}" dt="2023-12-07T16:35:40.434" v="1801" actId="1037"/>
          <ac:spMkLst>
            <pc:docMk/>
            <pc:sldMk cId="2987344521" sldId="299"/>
            <ac:spMk id="41" creationId="{9170ACEB-4585-C547-ACD2-D6E0F6F54BFE}"/>
          </ac:spMkLst>
        </pc:spChg>
        <pc:picChg chg="mod">
          <ac:chgData name="Stuart C Wilde MBE" userId="effe1fc91cccb1d5" providerId="LiveId" clId="{0B7434C0-F6C9-5341-B016-8AA67EE59543}" dt="2023-12-07T16:35:40.434" v="1801" actId="1037"/>
          <ac:picMkLst>
            <pc:docMk/>
            <pc:sldMk cId="2987344521" sldId="299"/>
            <ac:picMk id="6" creationId="{A05373E0-A312-B95B-525C-CA3ED16E6605}"/>
          </ac:picMkLst>
        </pc:picChg>
        <pc:cxnChg chg="del">
          <ac:chgData name="Stuart C Wilde MBE" userId="effe1fc91cccb1d5" providerId="LiveId" clId="{0B7434C0-F6C9-5341-B016-8AA67EE59543}" dt="2023-12-05T19:56:31.957" v="447" actId="478"/>
          <ac:cxnSpMkLst>
            <pc:docMk/>
            <pc:sldMk cId="2987344521" sldId="299"/>
            <ac:cxnSpMk id="8" creationId="{50060E80-F1C3-4E50-B873-7CFDEEA90049}"/>
          </ac:cxnSpMkLst>
        </pc:cxnChg>
        <pc:cxnChg chg="del">
          <ac:chgData name="Stuart C Wilde MBE" userId="effe1fc91cccb1d5" providerId="LiveId" clId="{0B7434C0-F6C9-5341-B016-8AA67EE59543}" dt="2023-12-05T19:56:31.957" v="447" actId="478"/>
          <ac:cxnSpMkLst>
            <pc:docMk/>
            <pc:sldMk cId="2987344521" sldId="299"/>
            <ac:cxnSpMk id="9" creationId="{01C52B09-2839-4160-A3C1-6BB201E5D53A}"/>
          </ac:cxnSpMkLst>
        </pc:cxnChg>
        <pc:cxnChg chg="del">
          <ac:chgData name="Stuart C Wilde MBE" userId="effe1fc91cccb1d5" providerId="LiveId" clId="{0B7434C0-F6C9-5341-B016-8AA67EE59543}" dt="2023-12-05T19:56:31.957" v="447" actId="478"/>
          <ac:cxnSpMkLst>
            <pc:docMk/>
            <pc:sldMk cId="2987344521" sldId="299"/>
            <ac:cxnSpMk id="10" creationId="{FC6C2AB6-E695-4520-9F38-6B6A0DE36B04}"/>
          </ac:cxnSpMkLst>
        </pc:cxnChg>
        <pc:cxnChg chg="del">
          <ac:chgData name="Stuart C Wilde MBE" userId="effe1fc91cccb1d5" providerId="LiveId" clId="{0B7434C0-F6C9-5341-B016-8AA67EE59543}" dt="2023-12-05T19:56:31.957" v="447" actId="478"/>
          <ac:cxnSpMkLst>
            <pc:docMk/>
            <pc:sldMk cId="2987344521" sldId="299"/>
            <ac:cxnSpMk id="11" creationId="{8F28B946-C7F6-4BF4-9E0C-3FACB97B07C7}"/>
          </ac:cxnSpMkLst>
        </pc:cxnChg>
        <pc:cxnChg chg="mod">
          <ac:chgData name="Stuart C Wilde MBE" userId="effe1fc91cccb1d5" providerId="LiveId" clId="{0B7434C0-F6C9-5341-B016-8AA67EE59543}" dt="2023-12-07T16:35:40.434" v="1801" actId="1037"/>
          <ac:cxnSpMkLst>
            <pc:docMk/>
            <pc:sldMk cId="2987344521" sldId="299"/>
            <ac:cxnSpMk id="23" creationId="{146BBC36-8E7C-590B-C3A2-907479A77C32}"/>
          </ac:cxnSpMkLst>
        </pc:cxnChg>
        <pc:cxnChg chg="mod">
          <ac:chgData name="Stuart C Wilde MBE" userId="effe1fc91cccb1d5" providerId="LiveId" clId="{0B7434C0-F6C9-5341-B016-8AA67EE59543}" dt="2023-12-07T16:35:40.434" v="1801" actId="1037"/>
          <ac:cxnSpMkLst>
            <pc:docMk/>
            <pc:sldMk cId="2987344521" sldId="299"/>
            <ac:cxnSpMk id="24" creationId="{EFFC4126-28BE-2599-B66D-96FB8463A838}"/>
          </ac:cxnSpMkLst>
        </pc:cxnChg>
        <pc:cxnChg chg="mod">
          <ac:chgData name="Stuart C Wilde MBE" userId="effe1fc91cccb1d5" providerId="LiveId" clId="{0B7434C0-F6C9-5341-B016-8AA67EE59543}" dt="2023-12-07T16:35:40.434" v="1801" actId="1037"/>
          <ac:cxnSpMkLst>
            <pc:docMk/>
            <pc:sldMk cId="2987344521" sldId="299"/>
            <ac:cxnSpMk id="26" creationId="{045F85AE-7F88-D058-0820-BC51A89E5006}"/>
          </ac:cxnSpMkLst>
        </pc:cxnChg>
        <pc:cxnChg chg="mod">
          <ac:chgData name="Stuart C Wilde MBE" userId="effe1fc91cccb1d5" providerId="LiveId" clId="{0B7434C0-F6C9-5341-B016-8AA67EE59543}" dt="2023-12-07T16:35:40.434" v="1801" actId="1037"/>
          <ac:cxnSpMkLst>
            <pc:docMk/>
            <pc:sldMk cId="2987344521" sldId="299"/>
            <ac:cxnSpMk id="27" creationId="{DBE8CD17-89FB-94E3-F45C-11017B57E0E1}"/>
          </ac:cxnSpMkLst>
        </pc:cxnChg>
        <pc:cxnChg chg="mod">
          <ac:chgData name="Stuart C Wilde MBE" userId="effe1fc91cccb1d5" providerId="LiveId" clId="{0B7434C0-F6C9-5341-B016-8AA67EE59543}" dt="2023-12-07T16:35:40.434" v="1801" actId="1037"/>
          <ac:cxnSpMkLst>
            <pc:docMk/>
            <pc:sldMk cId="2987344521" sldId="299"/>
            <ac:cxnSpMk id="28" creationId="{45F81DD9-14F3-CB87-21DF-4F68568BBAD7}"/>
          </ac:cxnSpMkLst>
        </pc:cxnChg>
        <pc:cxnChg chg="mod">
          <ac:chgData name="Stuart C Wilde MBE" userId="effe1fc91cccb1d5" providerId="LiveId" clId="{0B7434C0-F6C9-5341-B016-8AA67EE59543}" dt="2023-12-07T16:35:40.434" v="1801" actId="1037"/>
          <ac:cxnSpMkLst>
            <pc:docMk/>
            <pc:sldMk cId="2987344521" sldId="299"/>
            <ac:cxnSpMk id="30" creationId="{50A09D81-7175-FF23-F681-4EA1D7353AB7}"/>
          </ac:cxnSpMkLst>
        </pc:cxnChg>
        <pc:cxnChg chg="mod">
          <ac:chgData name="Stuart C Wilde MBE" userId="effe1fc91cccb1d5" providerId="LiveId" clId="{0B7434C0-F6C9-5341-B016-8AA67EE59543}" dt="2023-12-07T16:35:40.434" v="1801" actId="1037"/>
          <ac:cxnSpMkLst>
            <pc:docMk/>
            <pc:sldMk cId="2987344521" sldId="299"/>
            <ac:cxnSpMk id="31" creationId="{8DDB4692-F339-1E53-C90F-037362FE120F}"/>
          </ac:cxnSpMkLst>
        </pc:cxnChg>
        <pc:cxnChg chg="mod">
          <ac:chgData name="Stuart C Wilde MBE" userId="effe1fc91cccb1d5" providerId="LiveId" clId="{0B7434C0-F6C9-5341-B016-8AA67EE59543}" dt="2023-12-07T16:35:40.434" v="1801" actId="1037"/>
          <ac:cxnSpMkLst>
            <pc:docMk/>
            <pc:sldMk cId="2987344521" sldId="299"/>
            <ac:cxnSpMk id="32" creationId="{FEA568FE-86A7-9542-381D-C8FD6C89261E}"/>
          </ac:cxnSpMkLst>
        </pc:cxnChg>
        <pc:cxnChg chg="mod">
          <ac:chgData name="Stuart C Wilde MBE" userId="effe1fc91cccb1d5" providerId="LiveId" clId="{0B7434C0-F6C9-5341-B016-8AA67EE59543}" dt="2023-12-07T16:35:40.434" v="1801" actId="1037"/>
          <ac:cxnSpMkLst>
            <pc:docMk/>
            <pc:sldMk cId="2987344521" sldId="299"/>
            <ac:cxnSpMk id="33" creationId="{CA0C5DCD-C3E9-DF19-0735-3D0B221261BC}"/>
          </ac:cxnSpMkLst>
        </pc:cxnChg>
        <pc:cxnChg chg="mod">
          <ac:chgData name="Stuart C Wilde MBE" userId="effe1fc91cccb1d5" providerId="LiveId" clId="{0B7434C0-F6C9-5341-B016-8AA67EE59543}" dt="2023-12-07T16:35:40.434" v="1801" actId="1037"/>
          <ac:cxnSpMkLst>
            <pc:docMk/>
            <pc:sldMk cId="2987344521" sldId="299"/>
            <ac:cxnSpMk id="34" creationId="{E582F271-225D-32A4-185D-F126788E616D}"/>
          </ac:cxnSpMkLst>
        </pc:cxnChg>
        <pc:cxnChg chg="mod">
          <ac:chgData name="Stuart C Wilde MBE" userId="effe1fc91cccb1d5" providerId="LiveId" clId="{0B7434C0-F6C9-5341-B016-8AA67EE59543}" dt="2023-12-07T16:35:40.434" v="1801" actId="1037"/>
          <ac:cxnSpMkLst>
            <pc:docMk/>
            <pc:sldMk cId="2987344521" sldId="299"/>
            <ac:cxnSpMk id="35" creationId="{4EF0EB62-58AA-38A4-3797-FB52A0B4AC8B}"/>
          </ac:cxnSpMkLst>
        </pc:cxnChg>
        <pc:cxnChg chg="mod">
          <ac:chgData name="Stuart C Wilde MBE" userId="effe1fc91cccb1d5" providerId="LiveId" clId="{0B7434C0-F6C9-5341-B016-8AA67EE59543}" dt="2023-12-07T16:35:40.434" v="1801" actId="1037"/>
          <ac:cxnSpMkLst>
            <pc:docMk/>
            <pc:sldMk cId="2987344521" sldId="299"/>
            <ac:cxnSpMk id="37" creationId="{79B8BAD9-C8B6-3A53-F249-468FE338E1FB}"/>
          </ac:cxnSpMkLst>
        </pc:cxnChg>
        <pc:cxnChg chg="mod">
          <ac:chgData name="Stuart C Wilde MBE" userId="effe1fc91cccb1d5" providerId="LiveId" clId="{0B7434C0-F6C9-5341-B016-8AA67EE59543}" dt="2023-12-07T16:35:40.434" v="1801" actId="1037"/>
          <ac:cxnSpMkLst>
            <pc:docMk/>
            <pc:sldMk cId="2987344521" sldId="299"/>
            <ac:cxnSpMk id="38" creationId="{C4EF46F4-2764-D223-C36F-58DBF696829C}"/>
          </ac:cxnSpMkLst>
        </pc:cxnChg>
        <pc:cxnChg chg="mod">
          <ac:chgData name="Stuart C Wilde MBE" userId="effe1fc91cccb1d5" providerId="LiveId" clId="{0B7434C0-F6C9-5341-B016-8AA67EE59543}" dt="2023-12-07T16:35:40.434" v="1801" actId="1037"/>
          <ac:cxnSpMkLst>
            <pc:docMk/>
            <pc:sldMk cId="2987344521" sldId="299"/>
            <ac:cxnSpMk id="42" creationId="{E0166AE5-A252-F02D-91D8-F359EBEB054E}"/>
          </ac:cxnSpMkLst>
        </pc:cxnChg>
      </pc:sldChg>
      <pc:sldChg chg="addSp delSp modSp mod">
        <pc:chgData name="Stuart C Wilde MBE" userId="effe1fc91cccb1d5" providerId="LiveId" clId="{0B7434C0-F6C9-5341-B016-8AA67EE59543}" dt="2023-12-06T20:01:37.532" v="1402" actId="1035"/>
        <pc:sldMkLst>
          <pc:docMk/>
          <pc:sldMk cId="2822794169" sldId="300"/>
        </pc:sldMkLst>
        <pc:spChg chg="add mod">
          <ac:chgData name="Stuart C Wilde MBE" userId="effe1fc91cccb1d5" providerId="LiveId" clId="{0B7434C0-F6C9-5341-B016-8AA67EE59543}" dt="2023-12-05T20:03:21.575" v="575" actId="20577"/>
          <ac:spMkLst>
            <pc:docMk/>
            <pc:sldMk cId="2822794169" sldId="300"/>
            <ac:spMk id="2" creationId="{BC9669DB-1057-B077-B758-930D07E9E3A3}"/>
          </ac:spMkLst>
        </pc:spChg>
        <pc:spChg chg="del">
          <ac:chgData name="Stuart C Wilde MBE" userId="effe1fc91cccb1d5" providerId="LiveId" clId="{0B7434C0-F6C9-5341-B016-8AA67EE59543}" dt="2023-12-05T19:50:13.107" v="385" actId="478"/>
          <ac:spMkLst>
            <pc:docMk/>
            <pc:sldMk cId="2822794169" sldId="300"/>
            <ac:spMk id="4" creationId="{60735DC8-A105-4BD0-A57F-2FFC38AECE84}"/>
          </ac:spMkLst>
        </pc:spChg>
        <pc:spChg chg="mod">
          <ac:chgData name="Stuart C Wilde MBE" userId="effe1fc91cccb1d5" providerId="LiveId" clId="{0B7434C0-F6C9-5341-B016-8AA67EE59543}" dt="2023-12-06T20:01:37.532" v="1402" actId="1035"/>
          <ac:spMkLst>
            <pc:docMk/>
            <pc:sldMk cId="2822794169" sldId="300"/>
            <ac:spMk id="5" creationId="{025CEFB1-244B-283A-01D9-211AAAC3E1E5}"/>
          </ac:spMkLst>
        </pc:spChg>
        <pc:spChg chg="mod">
          <ac:chgData name="Stuart C Wilde MBE" userId="effe1fc91cccb1d5" providerId="LiveId" clId="{0B7434C0-F6C9-5341-B016-8AA67EE59543}" dt="2023-12-06T20:01:37.532" v="1402" actId="1035"/>
          <ac:spMkLst>
            <pc:docMk/>
            <pc:sldMk cId="2822794169" sldId="300"/>
            <ac:spMk id="12" creationId="{64A35672-BACC-0F15-4CE5-77D7B3B39403}"/>
          </ac:spMkLst>
        </pc:spChg>
        <pc:spChg chg="del">
          <ac:chgData name="Stuart C Wilde MBE" userId="effe1fc91cccb1d5" providerId="LiveId" clId="{0B7434C0-F6C9-5341-B016-8AA67EE59543}" dt="2023-12-05T19:50:13.107" v="385" actId="478"/>
          <ac:spMkLst>
            <pc:docMk/>
            <pc:sldMk cId="2822794169" sldId="300"/>
            <ac:spMk id="14" creationId="{8F43C2BE-FC11-4556-86F2-8EE2FBBF10D2}"/>
          </ac:spMkLst>
        </pc:spChg>
        <pc:spChg chg="mod">
          <ac:chgData name="Stuart C Wilde MBE" userId="effe1fc91cccb1d5" providerId="LiveId" clId="{0B7434C0-F6C9-5341-B016-8AA67EE59543}" dt="2023-12-06T20:01:37.532" v="1402" actId="1035"/>
          <ac:spMkLst>
            <pc:docMk/>
            <pc:sldMk cId="2822794169" sldId="300"/>
            <ac:spMk id="16" creationId="{437BB74F-626E-B0F7-D8D6-8D069B1AA38A}"/>
          </ac:spMkLst>
        </pc:spChg>
        <pc:spChg chg="mod">
          <ac:chgData name="Stuart C Wilde MBE" userId="effe1fc91cccb1d5" providerId="LiveId" clId="{0B7434C0-F6C9-5341-B016-8AA67EE59543}" dt="2023-12-06T20:01:37.532" v="1402" actId="1035"/>
          <ac:spMkLst>
            <pc:docMk/>
            <pc:sldMk cId="2822794169" sldId="300"/>
            <ac:spMk id="19" creationId="{F4963259-B78A-A8A5-21A9-6B2D52712AEC}"/>
          </ac:spMkLst>
        </pc:spChg>
        <pc:spChg chg="mod">
          <ac:chgData name="Stuart C Wilde MBE" userId="effe1fc91cccb1d5" providerId="LiveId" clId="{0B7434C0-F6C9-5341-B016-8AA67EE59543}" dt="2023-12-06T20:01:37.532" v="1402" actId="1035"/>
          <ac:spMkLst>
            <pc:docMk/>
            <pc:sldMk cId="2822794169" sldId="300"/>
            <ac:spMk id="21" creationId="{A6234B48-2110-E38A-5F17-6C17CBDD2605}"/>
          </ac:spMkLst>
        </pc:spChg>
        <pc:spChg chg="del">
          <ac:chgData name="Stuart C Wilde MBE" userId="effe1fc91cccb1d5" providerId="LiveId" clId="{0B7434C0-F6C9-5341-B016-8AA67EE59543}" dt="2023-12-05T19:50:13.107" v="385" actId="478"/>
          <ac:spMkLst>
            <pc:docMk/>
            <pc:sldMk cId="2822794169" sldId="300"/>
            <ac:spMk id="25" creationId="{F54BD576-CC82-43DA-A008-C28EF60A448A}"/>
          </ac:spMkLst>
        </pc:spChg>
        <pc:spChg chg="del">
          <ac:chgData name="Stuart C Wilde MBE" userId="effe1fc91cccb1d5" providerId="LiveId" clId="{0B7434C0-F6C9-5341-B016-8AA67EE59543}" dt="2023-12-05T20:03:16.178" v="572" actId="478"/>
          <ac:spMkLst>
            <pc:docMk/>
            <pc:sldMk cId="2822794169" sldId="300"/>
            <ac:spMk id="29" creationId="{C5A8C257-B6E4-D850-0685-E36894744DCB}"/>
          </ac:spMkLst>
        </pc:spChg>
        <pc:spChg chg="mod">
          <ac:chgData name="Stuart C Wilde MBE" userId="effe1fc91cccb1d5" providerId="LiveId" clId="{0B7434C0-F6C9-5341-B016-8AA67EE59543}" dt="2023-12-06T20:01:37.532" v="1402" actId="1035"/>
          <ac:spMkLst>
            <pc:docMk/>
            <pc:sldMk cId="2822794169" sldId="300"/>
            <ac:spMk id="43" creationId="{025528FC-A977-FEB2-D3D8-F526D0611D4C}"/>
          </ac:spMkLst>
        </pc:spChg>
        <pc:spChg chg="mod">
          <ac:chgData name="Stuart C Wilde MBE" userId="effe1fc91cccb1d5" providerId="LiveId" clId="{0B7434C0-F6C9-5341-B016-8AA67EE59543}" dt="2023-12-06T20:01:37.532" v="1402" actId="1035"/>
          <ac:spMkLst>
            <pc:docMk/>
            <pc:sldMk cId="2822794169" sldId="300"/>
            <ac:spMk id="44" creationId="{5DA310C6-D74B-70CC-291F-A4D1EE61923D}"/>
          </ac:spMkLst>
        </pc:spChg>
        <pc:spChg chg="mod">
          <ac:chgData name="Stuart C Wilde MBE" userId="effe1fc91cccb1d5" providerId="LiveId" clId="{0B7434C0-F6C9-5341-B016-8AA67EE59543}" dt="2023-12-06T20:01:37.532" v="1402" actId="1035"/>
          <ac:spMkLst>
            <pc:docMk/>
            <pc:sldMk cId="2822794169" sldId="300"/>
            <ac:spMk id="45" creationId="{A130FFBD-4536-DCAA-21B2-52EAAA84E66C}"/>
          </ac:spMkLst>
        </pc:spChg>
        <pc:spChg chg="mod">
          <ac:chgData name="Stuart C Wilde MBE" userId="effe1fc91cccb1d5" providerId="LiveId" clId="{0B7434C0-F6C9-5341-B016-8AA67EE59543}" dt="2023-12-06T20:01:37.532" v="1402" actId="1035"/>
          <ac:spMkLst>
            <pc:docMk/>
            <pc:sldMk cId="2822794169" sldId="300"/>
            <ac:spMk id="46" creationId="{3AD27F30-27D1-139A-0B9C-F326064EB419}"/>
          </ac:spMkLst>
        </pc:spChg>
        <pc:spChg chg="mod">
          <ac:chgData name="Stuart C Wilde MBE" userId="effe1fc91cccb1d5" providerId="LiveId" clId="{0B7434C0-F6C9-5341-B016-8AA67EE59543}" dt="2023-12-06T20:01:37.532" v="1402" actId="1035"/>
          <ac:spMkLst>
            <pc:docMk/>
            <pc:sldMk cId="2822794169" sldId="300"/>
            <ac:spMk id="47" creationId="{A252CC53-49D0-5E59-7B5D-CC29DE4C3F01}"/>
          </ac:spMkLst>
        </pc:spChg>
        <pc:spChg chg="mod">
          <ac:chgData name="Stuart C Wilde MBE" userId="effe1fc91cccb1d5" providerId="LiveId" clId="{0B7434C0-F6C9-5341-B016-8AA67EE59543}" dt="2023-12-06T20:01:37.532" v="1402" actId="1035"/>
          <ac:spMkLst>
            <pc:docMk/>
            <pc:sldMk cId="2822794169" sldId="300"/>
            <ac:spMk id="48" creationId="{DBAD0256-0129-F0F7-29D5-B1B0179448A0}"/>
          </ac:spMkLst>
        </pc:spChg>
        <pc:spChg chg="mod">
          <ac:chgData name="Stuart C Wilde MBE" userId="effe1fc91cccb1d5" providerId="LiveId" clId="{0B7434C0-F6C9-5341-B016-8AA67EE59543}" dt="2023-12-06T20:01:37.532" v="1402" actId="1035"/>
          <ac:spMkLst>
            <pc:docMk/>
            <pc:sldMk cId="2822794169" sldId="300"/>
            <ac:spMk id="49" creationId="{6D2B5D11-5561-B646-FA3D-5800781F13F7}"/>
          </ac:spMkLst>
        </pc:spChg>
        <pc:spChg chg="mod">
          <ac:chgData name="Stuart C Wilde MBE" userId="effe1fc91cccb1d5" providerId="LiveId" clId="{0B7434C0-F6C9-5341-B016-8AA67EE59543}" dt="2023-12-06T20:01:37.532" v="1402" actId="1035"/>
          <ac:spMkLst>
            <pc:docMk/>
            <pc:sldMk cId="2822794169" sldId="300"/>
            <ac:spMk id="50" creationId="{55B5E25F-8F7D-613B-2706-A0094A6937B9}"/>
          </ac:spMkLst>
        </pc:spChg>
        <pc:spChg chg="mod">
          <ac:chgData name="Stuart C Wilde MBE" userId="effe1fc91cccb1d5" providerId="LiveId" clId="{0B7434C0-F6C9-5341-B016-8AA67EE59543}" dt="2023-12-06T20:01:37.532" v="1402" actId="1035"/>
          <ac:spMkLst>
            <pc:docMk/>
            <pc:sldMk cId="2822794169" sldId="300"/>
            <ac:spMk id="51" creationId="{E91734AB-D52F-6FE9-4544-BE4E3820B624}"/>
          </ac:spMkLst>
        </pc:spChg>
        <pc:spChg chg="mod">
          <ac:chgData name="Stuart C Wilde MBE" userId="effe1fc91cccb1d5" providerId="LiveId" clId="{0B7434C0-F6C9-5341-B016-8AA67EE59543}" dt="2023-12-06T20:01:37.532" v="1402" actId="1035"/>
          <ac:spMkLst>
            <pc:docMk/>
            <pc:sldMk cId="2822794169" sldId="300"/>
            <ac:spMk id="52" creationId="{DA0B4692-BF97-4AB7-134E-47C6C1B8B0D7}"/>
          </ac:spMkLst>
        </pc:spChg>
        <pc:spChg chg="mod">
          <ac:chgData name="Stuart C Wilde MBE" userId="effe1fc91cccb1d5" providerId="LiveId" clId="{0B7434C0-F6C9-5341-B016-8AA67EE59543}" dt="2023-12-06T20:01:37.532" v="1402" actId="1035"/>
          <ac:spMkLst>
            <pc:docMk/>
            <pc:sldMk cId="2822794169" sldId="300"/>
            <ac:spMk id="53" creationId="{3D219AD9-B150-460E-90EF-79996F3586E0}"/>
          </ac:spMkLst>
        </pc:spChg>
        <pc:spChg chg="mod">
          <ac:chgData name="Stuart C Wilde MBE" userId="effe1fc91cccb1d5" providerId="LiveId" clId="{0B7434C0-F6C9-5341-B016-8AA67EE59543}" dt="2023-12-06T20:01:37.532" v="1402" actId="1035"/>
          <ac:spMkLst>
            <pc:docMk/>
            <pc:sldMk cId="2822794169" sldId="300"/>
            <ac:spMk id="54" creationId="{77503CF2-EE0A-4199-3CCB-2540CB34816E}"/>
          </ac:spMkLst>
        </pc:spChg>
        <pc:spChg chg="mod">
          <ac:chgData name="Stuart C Wilde MBE" userId="effe1fc91cccb1d5" providerId="LiveId" clId="{0B7434C0-F6C9-5341-B016-8AA67EE59543}" dt="2023-12-06T20:01:37.532" v="1402" actId="1035"/>
          <ac:spMkLst>
            <pc:docMk/>
            <pc:sldMk cId="2822794169" sldId="300"/>
            <ac:spMk id="55" creationId="{18AE5426-616B-BF24-007E-038E765A969E}"/>
          </ac:spMkLst>
        </pc:spChg>
        <pc:spChg chg="mod">
          <ac:chgData name="Stuart C Wilde MBE" userId="effe1fc91cccb1d5" providerId="LiveId" clId="{0B7434C0-F6C9-5341-B016-8AA67EE59543}" dt="2023-12-06T20:01:37.532" v="1402" actId="1035"/>
          <ac:spMkLst>
            <pc:docMk/>
            <pc:sldMk cId="2822794169" sldId="300"/>
            <ac:spMk id="56" creationId="{4B288270-322E-CFF2-7E85-714F86D601F6}"/>
          </ac:spMkLst>
        </pc:spChg>
        <pc:spChg chg="mod">
          <ac:chgData name="Stuart C Wilde MBE" userId="effe1fc91cccb1d5" providerId="LiveId" clId="{0B7434C0-F6C9-5341-B016-8AA67EE59543}" dt="2023-12-06T20:01:37.532" v="1402" actId="1035"/>
          <ac:spMkLst>
            <pc:docMk/>
            <pc:sldMk cId="2822794169" sldId="300"/>
            <ac:spMk id="60" creationId="{A04B9660-058B-84CC-AFF5-D38C693AF096}"/>
          </ac:spMkLst>
        </pc:spChg>
        <pc:spChg chg="mod">
          <ac:chgData name="Stuart C Wilde MBE" userId="effe1fc91cccb1d5" providerId="LiveId" clId="{0B7434C0-F6C9-5341-B016-8AA67EE59543}" dt="2023-12-06T20:01:37.532" v="1402" actId="1035"/>
          <ac:spMkLst>
            <pc:docMk/>
            <pc:sldMk cId="2822794169" sldId="300"/>
            <ac:spMk id="61" creationId="{901686D2-0C2C-6A5C-748B-260AF8ECCE43}"/>
          </ac:spMkLst>
        </pc:spChg>
        <pc:spChg chg="mod">
          <ac:chgData name="Stuart C Wilde MBE" userId="effe1fc91cccb1d5" providerId="LiveId" clId="{0B7434C0-F6C9-5341-B016-8AA67EE59543}" dt="2023-12-06T20:01:37.532" v="1402" actId="1035"/>
          <ac:spMkLst>
            <pc:docMk/>
            <pc:sldMk cId="2822794169" sldId="300"/>
            <ac:spMk id="62" creationId="{C24CBCB0-6470-0B9C-E301-313443DB5837}"/>
          </ac:spMkLst>
        </pc:spChg>
        <pc:spChg chg="mod">
          <ac:chgData name="Stuart C Wilde MBE" userId="effe1fc91cccb1d5" providerId="LiveId" clId="{0B7434C0-F6C9-5341-B016-8AA67EE59543}" dt="2023-12-06T20:01:37.532" v="1402" actId="1035"/>
          <ac:spMkLst>
            <pc:docMk/>
            <pc:sldMk cId="2822794169" sldId="300"/>
            <ac:spMk id="65" creationId="{2298FE01-05FD-8235-AEFF-0B1D81B6FCAA}"/>
          </ac:spMkLst>
        </pc:spChg>
        <pc:spChg chg="mod">
          <ac:chgData name="Stuart C Wilde MBE" userId="effe1fc91cccb1d5" providerId="LiveId" clId="{0B7434C0-F6C9-5341-B016-8AA67EE59543}" dt="2023-12-06T20:01:37.532" v="1402" actId="1035"/>
          <ac:spMkLst>
            <pc:docMk/>
            <pc:sldMk cId="2822794169" sldId="300"/>
            <ac:spMk id="66" creationId="{A59ED395-25A8-0688-A6A8-3DCA3FC8531A}"/>
          </ac:spMkLst>
        </pc:spChg>
        <pc:spChg chg="mod">
          <ac:chgData name="Stuart C Wilde MBE" userId="effe1fc91cccb1d5" providerId="LiveId" clId="{0B7434C0-F6C9-5341-B016-8AA67EE59543}" dt="2023-12-06T20:01:37.532" v="1402" actId="1035"/>
          <ac:spMkLst>
            <pc:docMk/>
            <pc:sldMk cId="2822794169" sldId="300"/>
            <ac:spMk id="67" creationId="{BA717EC9-D310-3A92-22DF-D0F5FE7145DD}"/>
          </ac:spMkLst>
        </pc:spChg>
        <pc:spChg chg="mod">
          <ac:chgData name="Stuart C Wilde MBE" userId="effe1fc91cccb1d5" providerId="LiveId" clId="{0B7434C0-F6C9-5341-B016-8AA67EE59543}" dt="2023-12-06T20:01:37.532" v="1402" actId="1035"/>
          <ac:spMkLst>
            <pc:docMk/>
            <pc:sldMk cId="2822794169" sldId="300"/>
            <ac:spMk id="69" creationId="{DB965F0A-1495-33F9-2C2C-D36C2A06873F}"/>
          </ac:spMkLst>
        </pc:spChg>
        <pc:spChg chg="mod">
          <ac:chgData name="Stuart C Wilde MBE" userId="effe1fc91cccb1d5" providerId="LiveId" clId="{0B7434C0-F6C9-5341-B016-8AA67EE59543}" dt="2023-12-06T20:01:37.532" v="1402" actId="1035"/>
          <ac:spMkLst>
            <pc:docMk/>
            <pc:sldMk cId="2822794169" sldId="300"/>
            <ac:spMk id="70" creationId="{6723EB42-8E3B-FEA0-8BAD-8395632733A1}"/>
          </ac:spMkLst>
        </pc:spChg>
        <pc:spChg chg="mod">
          <ac:chgData name="Stuart C Wilde MBE" userId="effe1fc91cccb1d5" providerId="LiveId" clId="{0B7434C0-F6C9-5341-B016-8AA67EE59543}" dt="2023-12-06T20:01:37.532" v="1402" actId="1035"/>
          <ac:spMkLst>
            <pc:docMk/>
            <pc:sldMk cId="2822794169" sldId="300"/>
            <ac:spMk id="71" creationId="{C9207306-FBB9-6051-45CE-9E7D75752178}"/>
          </ac:spMkLst>
        </pc:spChg>
        <pc:spChg chg="mod">
          <ac:chgData name="Stuart C Wilde MBE" userId="effe1fc91cccb1d5" providerId="LiveId" clId="{0B7434C0-F6C9-5341-B016-8AA67EE59543}" dt="2023-12-06T20:01:37.532" v="1402" actId="1035"/>
          <ac:spMkLst>
            <pc:docMk/>
            <pc:sldMk cId="2822794169" sldId="300"/>
            <ac:spMk id="72" creationId="{54B384E9-5A8F-B8F7-54E6-D3C408E1165B}"/>
          </ac:spMkLst>
        </pc:spChg>
        <pc:spChg chg="mod">
          <ac:chgData name="Stuart C Wilde MBE" userId="effe1fc91cccb1d5" providerId="LiveId" clId="{0B7434C0-F6C9-5341-B016-8AA67EE59543}" dt="2023-12-06T20:01:37.532" v="1402" actId="1035"/>
          <ac:spMkLst>
            <pc:docMk/>
            <pc:sldMk cId="2822794169" sldId="300"/>
            <ac:spMk id="77" creationId="{80193964-E276-4EF7-6CDC-C50067C3AA2B}"/>
          </ac:spMkLst>
        </pc:spChg>
        <pc:cxnChg chg="del">
          <ac:chgData name="Stuart C Wilde MBE" userId="effe1fc91cccb1d5" providerId="LiveId" clId="{0B7434C0-F6C9-5341-B016-8AA67EE59543}" dt="2023-12-05T19:50:13.107" v="385" actId="478"/>
          <ac:cxnSpMkLst>
            <pc:docMk/>
            <pc:sldMk cId="2822794169" sldId="300"/>
            <ac:cxnSpMk id="8" creationId="{50060E80-F1C3-4E50-B873-7CFDEEA90049}"/>
          </ac:cxnSpMkLst>
        </pc:cxnChg>
        <pc:cxnChg chg="del">
          <ac:chgData name="Stuart C Wilde MBE" userId="effe1fc91cccb1d5" providerId="LiveId" clId="{0B7434C0-F6C9-5341-B016-8AA67EE59543}" dt="2023-12-05T19:50:13.107" v="385" actId="478"/>
          <ac:cxnSpMkLst>
            <pc:docMk/>
            <pc:sldMk cId="2822794169" sldId="300"/>
            <ac:cxnSpMk id="9" creationId="{01C52B09-2839-4160-A3C1-6BB201E5D53A}"/>
          </ac:cxnSpMkLst>
        </pc:cxnChg>
        <pc:cxnChg chg="del">
          <ac:chgData name="Stuart C Wilde MBE" userId="effe1fc91cccb1d5" providerId="LiveId" clId="{0B7434C0-F6C9-5341-B016-8AA67EE59543}" dt="2023-12-05T19:50:13.107" v="385" actId="478"/>
          <ac:cxnSpMkLst>
            <pc:docMk/>
            <pc:sldMk cId="2822794169" sldId="300"/>
            <ac:cxnSpMk id="10" creationId="{FC6C2AB6-E695-4520-9F38-6B6A0DE36B04}"/>
          </ac:cxnSpMkLst>
        </pc:cxnChg>
        <pc:cxnChg chg="del">
          <ac:chgData name="Stuart C Wilde MBE" userId="effe1fc91cccb1d5" providerId="LiveId" clId="{0B7434C0-F6C9-5341-B016-8AA67EE59543}" dt="2023-12-05T19:50:13.107" v="385" actId="478"/>
          <ac:cxnSpMkLst>
            <pc:docMk/>
            <pc:sldMk cId="2822794169" sldId="300"/>
            <ac:cxnSpMk id="11" creationId="{8F28B946-C7F6-4BF4-9E0C-3FACB97B07C7}"/>
          </ac:cxnSpMkLst>
        </pc:cxnChg>
        <pc:cxnChg chg="mod">
          <ac:chgData name="Stuart C Wilde MBE" userId="effe1fc91cccb1d5" providerId="LiveId" clId="{0B7434C0-F6C9-5341-B016-8AA67EE59543}" dt="2023-12-06T20:01:37.532" v="1402" actId="1035"/>
          <ac:cxnSpMkLst>
            <pc:docMk/>
            <pc:sldMk cId="2822794169" sldId="300"/>
            <ac:cxnSpMk id="64" creationId="{4EFC777C-5A92-D480-D002-760412356497}"/>
          </ac:cxnSpMkLst>
        </pc:cxnChg>
        <pc:cxnChg chg="mod">
          <ac:chgData name="Stuart C Wilde MBE" userId="effe1fc91cccb1d5" providerId="LiveId" clId="{0B7434C0-F6C9-5341-B016-8AA67EE59543}" dt="2023-12-06T20:01:37.532" v="1402" actId="1035"/>
          <ac:cxnSpMkLst>
            <pc:docMk/>
            <pc:sldMk cId="2822794169" sldId="300"/>
            <ac:cxnSpMk id="68" creationId="{44EFAF2D-2161-89F1-6E53-3A720A10DCAE}"/>
          </ac:cxnSpMkLst>
        </pc:cxnChg>
      </pc:sldChg>
      <pc:sldChg chg="addSp delSp modSp mod">
        <pc:chgData name="Stuart C Wilde MBE" userId="effe1fc91cccb1d5" providerId="LiveId" clId="{0B7434C0-F6C9-5341-B016-8AA67EE59543}" dt="2023-12-06T20:02:03.974" v="1446" actId="1038"/>
        <pc:sldMkLst>
          <pc:docMk/>
          <pc:sldMk cId="3734431069" sldId="301"/>
        </pc:sldMkLst>
        <pc:spChg chg="mod">
          <ac:chgData name="Stuart C Wilde MBE" userId="effe1fc91cccb1d5" providerId="LiveId" clId="{0B7434C0-F6C9-5341-B016-8AA67EE59543}" dt="2023-12-06T20:02:03.974" v="1446" actId="1038"/>
          <ac:spMkLst>
            <pc:docMk/>
            <pc:sldMk cId="3734431069" sldId="301"/>
            <ac:spMk id="2" creationId="{A28C8398-0CB6-FAB8-F7C8-5088C806E212}"/>
          </ac:spMkLst>
        </pc:spChg>
        <pc:spChg chg="mod">
          <ac:chgData name="Stuart C Wilde MBE" userId="effe1fc91cccb1d5" providerId="LiveId" clId="{0B7434C0-F6C9-5341-B016-8AA67EE59543}" dt="2023-12-06T20:02:03.974" v="1446" actId="1038"/>
          <ac:spMkLst>
            <pc:docMk/>
            <pc:sldMk cId="3734431069" sldId="301"/>
            <ac:spMk id="3" creationId="{367826DD-60E0-30E3-F07C-501AFE7BF470}"/>
          </ac:spMkLst>
        </pc:spChg>
        <pc:spChg chg="del">
          <ac:chgData name="Stuart C Wilde MBE" userId="effe1fc91cccb1d5" providerId="LiveId" clId="{0B7434C0-F6C9-5341-B016-8AA67EE59543}" dt="2023-12-05T19:50:22.841" v="386" actId="478"/>
          <ac:spMkLst>
            <pc:docMk/>
            <pc:sldMk cId="3734431069" sldId="301"/>
            <ac:spMk id="4" creationId="{60735DC8-A105-4BD0-A57F-2FFC38AECE84}"/>
          </ac:spMkLst>
        </pc:spChg>
        <pc:spChg chg="mod">
          <ac:chgData name="Stuart C Wilde MBE" userId="effe1fc91cccb1d5" providerId="LiveId" clId="{0B7434C0-F6C9-5341-B016-8AA67EE59543}" dt="2023-12-06T20:02:03.974" v="1446" actId="1038"/>
          <ac:spMkLst>
            <pc:docMk/>
            <pc:sldMk cId="3734431069" sldId="301"/>
            <ac:spMk id="5" creationId="{5C13445B-EF6E-53CA-B44F-5F4D862094EA}"/>
          </ac:spMkLst>
        </pc:spChg>
        <pc:spChg chg="mod">
          <ac:chgData name="Stuart C Wilde MBE" userId="effe1fc91cccb1d5" providerId="LiveId" clId="{0B7434C0-F6C9-5341-B016-8AA67EE59543}" dt="2023-12-06T20:02:03.974" v="1446" actId="1038"/>
          <ac:spMkLst>
            <pc:docMk/>
            <pc:sldMk cId="3734431069" sldId="301"/>
            <ac:spMk id="6" creationId="{00E0A3A0-1321-EEB9-9EA5-77718FAC03C2}"/>
          </ac:spMkLst>
        </pc:spChg>
        <pc:spChg chg="mod">
          <ac:chgData name="Stuart C Wilde MBE" userId="effe1fc91cccb1d5" providerId="LiveId" clId="{0B7434C0-F6C9-5341-B016-8AA67EE59543}" dt="2023-12-06T20:02:03.974" v="1446" actId="1038"/>
          <ac:spMkLst>
            <pc:docMk/>
            <pc:sldMk cId="3734431069" sldId="301"/>
            <ac:spMk id="7" creationId="{D589773A-B709-0483-A953-9A103F76332F}"/>
          </ac:spMkLst>
        </pc:spChg>
        <pc:spChg chg="add mod">
          <ac:chgData name="Stuart C Wilde MBE" userId="effe1fc91cccb1d5" providerId="LiveId" clId="{0B7434C0-F6C9-5341-B016-8AA67EE59543}" dt="2023-12-05T20:03:35.717" v="579" actId="20577"/>
          <ac:spMkLst>
            <pc:docMk/>
            <pc:sldMk cId="3734431069" sldId="301"/>
            <ac:spMk id="12" creationId="{F5D50226-69B6-CDB8-1CC5-71F71B8BD400}"/>
          </ac:spMkLst>
        </pc:spChg>
        <pc:spChg chg="mod">
          <ac:chgData name="Stuart C Wilde MBE" userId="effe1fc91cccb1d5" providerId="LiveId" clId="{0B7434C0-F6C9-5341-B016-8AA67EE59543}" dt="2023-12-06T20:02:03.974" v="1446" actId="1038"/>
          <ac:spMkLst>
            <pc:docMk/>
            <pc:sldMk cId="3734431069" sldId="301"/>
            <ac:spMk id="13" creationId="{844DBD86-5461-E932-2BE3-3986188A22F2}"/>
          </ac:spMkLst>
        </pc:spChg>
        <pc:spChg chg="del">
          <ac:chgData name="Stuart C Wilde MBE" userId="effe1fc91cccb1d5" providerId="LiveId" clId="{0B7434C0-F6C9-5341-B016-8AA67EE59543}" dt="2023-12-05T19:50:22.841" v="386" actId="478"/>
          <ac:spMkLst>
            <pc:docMk/>
            <pc:sldMk cId="3734431069" sldId="301"/>
            <ac:spMk id="14" creationId="{8F43C2BE-FC11-4556-86F2-8EE2FBBF10D2}"/>
          </ac:spMkLst>
        </pc:spChg>
        <pc:spChg chg="mod">
          <ac:chgData name="Stuart C Wilde MBE" userId="effe1fc91cccb1d5" providerId="LiveId" clId="{0B7434C0-F6C9-5341-B016-8AA67EE59543}" dt="2023-12-06T20:02:03.974" v="1446" actId="1038"/>
          <ac:spMkLst>
            <pc:docMk/>
            <pc:sldMk cId="3734431069" sldId="301"/>
            <ac:spMk id="15" creationId="{117D2D87-EB46-C51B-D9AF-D33C1045657E}"/>
          </ac:spMkLst>
        </pc:spChg>
        <pc:spChg chg="mod">
          <ac:chgData name="Stuart C Wilde MBE" userId="effe1fc91cccb1d5" providerId="LiveId" clId="{0B7434C0-F6C9-5341-B016-8AA67EE59543}" dt="2023-12-06T20:02:03.974" v="1446" actId="1038"/>
          <ac:spMkLst>
            <pc:docMk/>
            <pc:sldMk cId="3734431069" sldId="301"/>
            <ac:spMk id="17" creationId="{758504BB-E8C3-33CE-D105-C3DBC2F12E7D}"/>
          </ac:spMkLst>
        </pc:spChg>
        <pc:spChg chg="mod">
          <ac:chgData name="Stuart C Wilde MBE" userId="effe1fc91cccb1d5" providerId="LiveId" clId="{0B7434C0-F6C9-5341-B016-8AA67EE59543}" dt="2023-12-06T20:02:03.974" v="1446" actId="1038"/>
          <ac:spMkLst>
            <pc:docMk/>
            <pc:sldMk cId="3734431069" sldId="301"/>
            <ac:spMk id="20" creationId="{C57896C8-6877-69F1-1038-830CD847D4C6}"/>
          </ac:spMkLst>
        </pc:spChg>
        <pc:spChg chg="mod">
          <ac:chgData name="Stuart C Wilde MBE" userId="effe1fc91cccb1d5" providerId="LiveId" clId="{0B7434C0-F6C9-5341-B016-8AA67EE59543}" dt="2023-12-06T20:02:03.974" v="1446" actId="1038"/>
          <ac:spMkLst>
            <pc:docMk/>
            <pc:sldMk cId="3734431069" sldId="301"/>
            <ac:spMk id="22" creationId="{477D3B01-9713-F681-9549-4F569A5BF2AA}"/>
          </ac:spMkLst>
        </pc:spChg>
        <pc:spChg chg="mod">
          <ac:chgData name="Stuart C Wilde MBE" userId="effe1fc91cccb1d5" providerId="LiveId" clId="{0B7434C0-F6C9-5341-B016-8AA67EE59543}" dt="2023-12-06T20:02:03.974" v="1446" actId="1038"/>
          <ac:spMkLst>
            <pc:docMk/>
            <pc:sldMk cId="3734431069" sldId="301"/>
            <ac:spMk id="24" creationId="{24C63CFB-2C05-0136-D23F-AFC33D128FA4}"/>
          </ac:spMkLst>
        </pc:spChg>
        <pc:spChg chg="del">
          <ac:chgData name="Stuart C Wilde MBE" userId="effe1fc91cccb1d5" providerId="LiveId" clId="{0B7434C0-F6C9-5341-B016-8AA67EE59543}" dt="2023-12-05T19:50:22.841" v="386" actId="478"/>
          <ac:spMkLst>
            <pc:docMk/>
            <pc:sldMk cId="3734431069" sldId="301"/>
            <ac:spMk id="25" creationId="{F54BD576-CC82-43DA-A008-C28EF60A448A}"/>
          </ac:spMkLst>
        </pc:spChg>
        <pc:spChg chg="mod">
          <ac:chgData name="Stuart C Wilde MBE" userId="effe1fc91cccb1d5" providerId="LiveId" clId="{0B7434C0-F6C9-5341-B016-8AA67EE59543}" dt="2023-12-06T20:02:03.974" v="1446" actId="1038"/>
          <ac:spMkLst>
            <pc:docMk/>
            <pc:sldMk cId="3734431069" sldId="301"/>
            <ac:spMk id="26" creationId="{EB4868B6-FE7F-403A-FAEA-FE6B1ED8F3CD}"/>
          </ac:spMkLst>
        </pc:spChg>
        <pc:spChg chg="mod">
          <ac:chgData name="Stuart C Wilde MBE" userId="effe1fc91cccb1d5" providerId="LiveId" clId="{0B7434C0-F6C9-5341-B016-8AA67EE59543}" dt="2023-12-06T20:02:03.974" v="1446" actId="1038"/>
          <ac:spMkLst>
            <pc:docMk/>
            <pc:sldMk cId="3734431069" sldId="301"/>
            <ac:spMk id="27" creationId="{E24EB613-D945-087E-5F94-E8E3C180CBFE}"/>
          </ac:spMkLst>
        </pc:spChg>
        <pc:spChg chg="mod">
          <ac:chgData name="Stuart C Wilde MBE" userId="effe1fc91cccb1d5" providerId="LiveId" clId="{0B7434C0-F6C9-5341-B016-8AA67EE59543}" dt="2023-12-06T20:02:03.974" v="1446" actId="1038"/>
          <ac:spMkLst>
            <pc:docMk/>
            <pc:sldMk cId="3734431069" sldId="301"/>
            <ac:spMk id="28" creationId="{67EFC774-15C7-D3AD-575F-1BA4686CC982}"/>
          </ac:spMkLst>
        </pc:spChg>
        <pc:spChg chg="del">
          <ac:chgData name="Stuart C Wilde MBE" userId="effe1fc91cccb1d5" providerId="LiveId" clId="{0B7434C0-F6C9-5341-B016-8AA67EE59543}" dt="2023-12-05T20:03:29.908" v="576" actId="478"/>
          <ac:spMkLst>
            <pc:docMk/>
            <pc:sldMk cId="3734431069" sldId="301"/>
            <ac:spMk id="29" creationId="{C5A8C257-B6E4-D850-0685-E36894744DCB}"/>
          </ac:spMkLst>
        </pc:spChg>
        <pc:spChg chg="mod">
          <ac:chgData name="Stuart C Wilde MBE" userId="effe1fc91cccb1d5" providerId="LiveId" clId="{0B7434C0-F6C9-5341-B016-8AA67EE59543}" dt="2023-12-06T20:02:03.974" v="1446" actId="1038"/>
          <ac:spMkLst>
            <pc:docMk/>
            <pc:sldMk cId="3734431069" sldId="301"/>
            <ac:spMk id="31" creationId="{153C6345-20EA-78F5-5F8B-1FEAAD6B75D0}"/>
          </ac:spMkLst>
        </pc:spChg>
        <pc:spChg chg="mod">
          <ac:chgData name="Stuart C Wilde MBE" userId="effe1fc91cccb1d5" providerId="LiveId" clId="{0B7434C0-F6C9-5341-B016-8AA67EE59543}" dt="2023-12-06T20:02:03.974" v="1446" actId="1038"/>
          <ac:spMkLst>
            <pc:docMk/>
            <pc:sldMk cId="3734431069" sldId="301"/>
            <ac:spMk id="32" creationId="{2AC24513-DA41-F834-B45E-E5758C8CC7CB}"/>
          </ac:spMkLst>
        </pc:spChg>
        <pc:spChg chg="mod">
          <ac:chgData name="Stuart C Wilde MBE" userId="effe1fc91cccb1d5" providerId="LiveId" clId="{0B7434C0-F6C9-5341-B016-8AA67EE59543}" dt="2023-12-06T20:02:03.974" v="1446" actId="1038"/>
          <ac:spMkLst>
            <pc:docMk/>
            <pc:sldMk cId="3734431069" sldId="301"/>
            <ac:spMk id="33" creationId="{37D0DED9-C1DC-494B-B5AB-A1B78712CB8C}"/>
          </ac:spMkLst>
        </pc:spChg>
        <pc:spChg chg="mod">
          <ac:chgData name="Stuart C Wilde MBE" userId="effe1fc91cccb1d5" providerId="LiveId" clId="{0B7434C0-F6C9-5341-B016-8AA67EE59543}" dt="2023-12-06T20:02:03.974" v="1446" actId="1038"/>
          <ac:spMkLst>
            <pc:docMk/>
            <pc:sldMk cId="3734431069" sldId="301"/>
            <ac:spMk id="35" creationId="{3B4BC7E1-CD00-1BA2-7AD2-DC11F0F41467}"/>
          </ac:spMkLst>
        </pc:spChg>
        <pc:spChg chg="mod">
          <ac:chgData name="Stuart C Wilde MBE" userId="effe1fc91cccb1d5" providerId="LiveId" clId="{0B7434C0-F6C9-5341-B016-8AA67EE59543}" dt="2023-12-06T20:02:03.974" v="1446" actId="1038"/>
          <ac:spMkLst>
            <pc:docMk/>
            <pc:sldMk cId="3734431069" sldId="301"/>
            <ac:spMk id="36" creationId="{5EE3E499-BB5A-2FEC-13C2-D573B73E81EA}"/>
          </ac:spMkLst>
        </pc:spChg>
        <pc:spChg chg="mod">
          <ac:chgData name="Stuart C Wilde MBE" userId="effe1fc91cccb1d5" providerId="LiveId" clId="{0B7434C0-F6C9-5341-B016-8AA67EE59543}" dt="2023-12-06T20:02:03.974" v="1446" actId="1038"/>
          <ac:spMkLst>
            <pc:docMk/>
            <pc:sldMk cId="3734431069" sldId="301"/>
            <ac:spMk id="37" creationId="{3DA02CA3-1500-B28A-47D8-3BF1AA3BD776}"/>
          </ac:spMkLst>
        </pc:spChg>
        <pc:spChg chg="mod">
          <ac:chgData name="Stuart C Wilde MBE" userId="effe1fc91cccb1d5" providerId="LiveId" clId="{0B7434C0-F6C9-5341-B016-8AA67EE59543}" dt="2023-12-06T20:02:03.974" v="1446" actId="1038"/>
          <ac:spMkLst>
            <pc:docMk/>
            <pc:sldMk cId="3734431069" sldId="301"/>
            <ac:spMk id="38" creationId="{98644C06-ECCD-98DB-77B8-699B430138F1}"/>
          </ac:spMkLst>
        </pc:spChg>
        <pc:spChg chg="mod">
          <ac:chgData name="Stuart C Wilde MBE" userId="effe1fc91cccb1d5" providerId="LiveId" clId="{0B7434C0-F6C9-5341-B016-8AA67EE59543}" dt="2023-12-06T20:02:03.974" v="1446" actId="1038"/>
          <ac:spMkLst>
            <pc:docMk/>
            <pc:sldMk cId="3734431069" sldId="301"/>
            <ac:spMk id="40" creationId="{A52E12C5-AB56-B09B-F6F6-6D214D91C5AF}"/>
          </ac:spMkLst>
        </pc:spChg>
        <pc:spChg chg="mod">
          <ac:chgData name="Stuart C Wilde MBE" userId="effe1fc91cccb1d5" providerId="LiveId" clId="{0B7434C0-F6C9-5341-B016-8AA67EE59543}" dt="2023-12-06T20:02:03.974" v="1446" actId="1038"/>
          <ac:spMkLst>
            <pc:docMk/>
            <pc:sldMk cId="3734431069" sldId="301"/>
            <ac:spMk id="41" creationId="{B5B4B149-622F-BE6A-4E61-53A72E032566}"/>
          </ac:spMkLst>
        </pc:spChg>
        <pc:spChg chg="mod">
          <ac:chgData name="Stuart C Wilde MBE" userId="effe1fc91cccb1d5" providerId="LiveId" clId="{0B7434C0-F6C9-5341-B016-8AA67EE59543}" dt="2023-12-06T20:02:03.974" v="1446" actId="1038"/>
          <ac:spMkLst>
            <pc:docMk/>
            <pc:sldMk cId="3734431069" sldId="301"/>
            <ac:spMk id="42" creationId="{940C0258-791A-8CF1-89D6-4C070427CA1A}"/>
          </ac:spMkLst>
        </pc:spChg>
        <pc:spChg chg="mod">
          <ac:chgData name="Stuart C Wilde MBE" userId="effe1fc91cccb1d5" providerId="LiveId" clId="{0B7434C0-F6C9-5341-B016-8AA67EE59543}" dt="2023-12-06T20:02:03.974" v="1446" actId="1038"/>
          <ac:spMkLst>
            <pc:docMk/>
            <pc:sldMk cId="3734431069" sldId="301"/>
            <ac:spMk id="57" creationId="{C9418EC1-6F7E-7914-4563-B2E6BBD98826}"/>
          </ac:spMkLst>
        </pc:spChg>
        <pc:spChg chg="mod">
          <ac:chgData name="Stuart C Wilde MBE" userId="effe1fc91cccb1d5" providerId="LiveId" clId="{0B7434C0-F6C9-5341-B016-8AA67EE59543}" dt="2023-12-06T20:02:03.974" v="1446" actId="1038"/>
          <ac:spMkLst>
            <pc:docMk/>
            <pc:sldMk cId="3734431069" sldId="301"/>
            <ac:spMk id="58" creationId="{3BD07CE1-203B-3192-694E-CB3B36CF156A}"/>
          </ac:spMkLst>
        </pc:spChg>
        <pc:spChg chg="mod">
          <ac:chgData name="Stuart C Wilde MBE" userId="effe1fc91cccb1d5" providerId="LiveId" clId="{0B7434C0-F6C9-5341-B016-8AA67EE59543}" dt="2023-12-06T20:02:03.974" v="1446" actId="1038"/>
          <ac:spMkLst>
            <pc:docMk/>
            <pc:sldMk cId="3734431069" sldId="301"/>
            <ac:spMk id="59" creationId="{C07923AB-F565-848F-32F3-D173ECB9C2AD}"/>
          </ac:spMkLst>
        </pc:spChg>
        <pc:spChg chg="mod">
          <ac:chgData name="Stuart C Wilde MBE" userId="effe1fc91cccb1d5" providerId="LiveId" clId="{0B7434C0-F6C9-5341-B016-8AA67EE59543}" dt="2023-12-06T20:02:03.974" v="1446" actId="1038"/>
          <ac:spMkLst>
            <pc:docMk/>
            <pc:sldMk cId="3734431069" sldId="301"/>
            <ac:spMk id="63" creationId="{B40B8EB2-92B8-5162-F3BF-2384336FFF18}"/>
          </ac:spMkLst>
        </pc:spChg>
        <pc:spChg chg="mod">
          <ac:chgData name="Stuart C Wilde MBE" userId="effe1fc91cccb1d5" providerId="LiveId" clId="{0B7434C0-F6C9-5341-B016-8AA67EE59543}" dt="2023-12-06T20:02:03.974" v="1446" actId="1038"/>
          <ac:spMkLst>
            <pc:docMk/>
            <pc:sldMk cId="3734431069" sldId="301"/>
            <ac:spMk id="73" creationId="{653B4497-C0CB-8FAC-796A-97E8F43BB9B1}"/>
          </ac:spMkLst>
        </pc:spChg>
        <pc:spChg chg="mod">
          <ac:chgData name="Stuart C Wilde MBE" userId="effe1fc91cccb1d5" providerId="LiveId" clId="{0B7434C0-F6C9-5341-B016-8AA67EE59543}" dt="2023-12-06T20:02:03.974" v="1446" actId="1038"/>
          <ac:spMkLst>
            <pc:docMk/>
            <pc:sldMk cId="3734431069" sldId="301"/>
            <ac:spMk id="74" creationId="{B20AAA81-C911-9EC9-2416-9F5BEA8DA517}"/>
          </ac:spMkLst>
        </pc:spChg>
        <pc:spChg chg="mod">
          <ac:chgData name="Stuart C Wilde MBE" userId="effe1fc91cccb1d5" providerId="LiveId" clId="{0B7434C0-F6C9-5341-B016-8AA67EE59543}" dt="2023-12-06T20:02:03.974" v="1446" actId="1038"/>
          <ac:spMkLst>
            <pc:docMk/>
            <pc:sldMk cId="3734431069" sldId="301"/>
            <ac:spMk id="75" creationId="{DD34E3FC-BC1D-21D2-DA9E-904E4BF57557}"/>
          </ac:spMkLst>
        </pc:spChg>
        <pc:spChg chg="mod">
          <ac:chgData name="Stuart C Wilde MBE" userId="effe1fc91cccb1d5" providerId="LiveId" clId="{0B7434C0-F6C9-5341-B016-8AA67EE59543}" dt="2023-12-06T20:02:03.974" v="1446" actId="1038"/>
          <ac:spMkLst>
            <pc:docMk/>
            <pc:sldMk cId="3734431069" sldId="301"/>
            <ac:spMk id="76" creationId="{5FD8C96D-07C4-F596-6F03-8E577EBE8375}"/>
          </ac:spMkLst>
        </pc:spChg>
        <pc:spChg chg="mod">
          <ac:chgData name="Stuart C Wilde MBE" userId="effe1fc91cccb1d5" providerId="LiveId" clId="{0B7434C0-F6C9-5341-B016-8AA67EE59543}" dt="2023-12-06T20:02:03.974" v="1446" actId="1038"/>
          <ac:spMkLst>
            <pc:docMk/>
            <pc:sldMk cId="3734431069" sldId="301"/>
            <ac:spMk id="78" creationId="{8976CE87-DB8B-C66D-A42E-4046115323F7}"/>
          </ac:spMkLst>
        </pc:spChg>
        <pc:spChg chg="mod">
          <ac:chgData name="Stuart C Wilde MBE" userId="effe1fc91cccb1d5" providerId="LiveId" clId="{0B7434C0-F6C9-5341-B016-8AA67EE59543}" dt="2023-12-06T20:02:03.974" v="1446" actId="1038"/>
          <ac:spMkLst>
            <pc:docMk/>
            <pc:sldMk cId="3734431069" sldId="301"/>
            <ac:spMk id="79" creationId="{D36B2BE8-ACE0-9E99-96CC-F023978419B0}"/>
          </ac:spMkLst>
        </pc:spChg>
        <pc:cxnChg chg="del">
          <ac:chgData name="Stuart C Wilde MBE" userId="effe1fc91cccb1d5" providerId="LiveId" clId="{0B7434C0-F6C9-5341-B016-8AA67EE59543}" dt="2023-12-05T19:50:22.841" v="386" actId="478"/>
          <ac:cxnSpMkLst>
            <pc:docMk/>
            <pc:sldMk cId="3734431069" sldId="301"/>
            <ac:cxnSpMk id="8" creationId="{50060E80-F1C3-4E50-B873-7CFDEEA90049}"/>
          </ac:cxnSpMkLst>
        </pc:cxnChg>
        <pc:cxnChg chg="del">
          <ac:chgData name="Stuart C Wilde MBE" userId="effe1fc91cccb1d5" providerId="LiveId" clId="{0B7434C0-F6C9-5341-B016-8AA67EE59543}" dt="2023-12-05T19:50:22.841" v="386" actId="478"/>
          <ac:cxnSpMkLst>
            <pc:docMk/>
            <pc:sldMk cId="3734431069" sldId="301"/>
            <ac:cxnSpMk id="9" creationId="{01C52B09-2839-4160-A3C1-6BB201E5D53A}"/>
          </ac:cxnSpMkLst>
        </pc:cxnChg>
        <pc:cxnChg chg="del">
          <ac:chgData name="Stuart C Wilde MBE" userId="effe1fc91cccb1d5" providerId="LiveId" clId="{0B7434C0-F6C9-5341-B016-8AA67EE59543}" dt="2023-12-05T19:50:22.841" v="386" actId="478"/>
          <ac:cxnSpMkLst>
            <pc:docMk/>
            <pc:sldMk cId="3734431069" sldId="301"/>
            <ac:cxnSpMk id="10" creationId="{FC6C2AB6-E695-4520-9F38-6B6A0DE36B04}"/>
          </ac:cxnSpMkLst>
        </pc:cxnChg>
        <pc:cxnChg chg="del">
          <ac:chgData name="Stuart C Wilde MBE" userId="effe1fc91cccb1d5" providerId="LiveId" clId="{0B7434C0-F6C9-5341-B016-8AA67EE59543}" dt="2023-12-05T19:50:22.841" v="386" actId="478"/>
          <ac:cxnSpMkLst>
            <pc:docMk/>
            <pc:sldMk cId="3734431069" sldId="301"/>
            <ac:cxnSpMk id="11" creationId="{8F28B946-C7F6-4BF4-9E0C-3FACB97B07C7}"/>
          </ac:cxnSpMkLst>
        </pc:cxnChg>
        <pc:cxnChg chg="mod">
          <ac:chgData name="Stuart C Wilde MBE" userId="effe1fc91cccb1d5" providerId="LiveId" clId="{0B7434C0-F6C9-5341-B016-8AA67EE59543}" dt="2023-12-06T20:02:03.974" v="1446" actId="1038"/>
          <ac:cxnSpMkLst>
            <pc:docMk/>
            <pc:sldMk cId="3734431069" sldId="301"/>
            <ac:cxnSpMk id="18" creationId="{0184950E-0524-7EDB-067E-576E222E5A71}"/>
          </ac:cxnSpMkLst>
        </pc:cxnChg>
        <pc:cxnChg chg="mod">
          <ac:chgData name="Stuart C Wilde MBE" userId="effe1fc91cccb1d5" providerId="LiveId" clId="{0B7434C0-F6C9-5341-B016-8AA67EE59543}" dt="2023-12-06T20:02:03.974" v="1446" actId="1038"/>
          <ac:cxnSpMkLst>
            <pc:docMk/>
            <pc:sldMk cId="3734431069" sldId="301"/>
            <ac:cxnSpMk id="23" creationId="{2D2CD9B4-F20C-58F6-FE4C-697D9E76DEED}"/>
          </ac:cxnSpMkLst>
        </pc:cxnChg>
        <pc:cxnChg chg="mod">
          <ac:chgData name="Stuart C Wilde MBE" userId="effe1fc91cccb1d5" providerId="LiveId" clId="{0B7434C0-F6C9-5341-B016-8AA67EE59543}" dt="2023-12-06T20:02:03.974" v="1446" actId="1038"/>
          <ac:cxnSpMkLst>
            <pc:docMk/>
            <pc:sldMk cId="3734431069" sldId="301"/>
            <ac:cxnSpMk id="30" creationId="{68E74C55-250F-C5F7-FD61-0F840152C9ED}"/>
          </ac:cxnSpMkLst>
        </pc:cxnChg>
        <pc:cxnChg chg="mod">
          <ac:chgData name="Stuart C Wilde MBE" userId="effe1fc91cccb1d5" providerId="LiveId" clId="{0B7434C0-F6C9-5341-B016-8AA67EE59543}" dt="2023-12-06T20:02:03.974" v="1446" actId="1038"/>
          <ac:cxnSpMkLst>
            <pc:docMk/>
            <pc:sldMk cId="3734431069" sldId="301"/>
            <ac:cxnSpMk id="34" creationId="{3FFF251F-9F8E-655A-C9D5-4466677FC3E8}"/>
          </ac:cxnSpMkLst>
        </pc:cxnChg>
        <pc:cxnChg chg="mod">
          <ac:chgData name="Stuart C Wilde MBE" userId="effe1fc91cccb1d5" providerId="LiveId" clId="{0B7434C0-F6C9-5341-B016-8AA67EE59543}" dt="2023-12-06T20:02:03.974" v="1446" actId="1038"/>
          <ac:cxnSpMkLst>
            <pc:docMk/>
            <pc:sldMk cId="3734431069" sldId="301"/>
            <ac:cxnSpMk id="39" creationId="{50A82095-1940-7195-A333-AEDCAB676CA8}"/>
          </ac:cxnSpMkLst>
        </pc:cxnChg>
        <pc:cxnChg chg="mod">
          <ac:chgData name="Stuart C Wilde MBE" userId="effe1fc91cccb1d5" providerId="LiveId" clId="{0B7434C0-F6C9-5341-B016-8AA67EE59543}" dt="2023-12-06T20:02:03.974" v="1446" actId="1038"/>
          <ac:cxnSpMkLst>
            <pc:docMk/>
            <pc:sldMk cId="3734431069" sldId="301"/>
            <ac:cxnSpMk id="80" creationId="{FDBEE93B-6278-D098-FB5C-2A7760FBD303}"/>
          </ac:cxnSpMkLst>
        </pc:cxnChg>
      </pc:sldChg>
      <pc:sldChg chg="addSp delSp modSp mod">
        <pc:chgData name="Stuart C Wilde MBE" userId="effe1fc91cccb1d5" providerId="LiveId" clId="{0B7434C0-F6C9-5341-B016-8AA67EE59543}" dt="2023-12-06T20:05:41.979" v="1601" actId="1076"/>
        <pc:sldMkLst>
          <pc:docMk/>
          <pc:sldMk cId="1031141335" sldId="302"/>
        </pc:sldMkLst>
        <pc:spChg chg="add mod">
          <ac:chgData name="Stuart C Wilde MBE" userId="effe1fc91cccb1d5" providerId="LiveId" clId="{0B7434C0-F6C9-5341-B016-8AA67EE59543}" dt="2023-12-05T20:06:00.083" v="622" actId="20577"/>
          <ac:spMkLst>
            <pc:docMk/>
            <pc:sldMk cId="1031141335" sldId="302"/>
            <ac:spMk id="2" creationId="{1EDE61C6-1C23-7105-698D-FC3B05FCF1DE}"/>
          </ac:spMkLst>
        </pc:spChg>
        <pc:spChg chg="del">
          <ac:chgData name="Stuart C Wilde MBE" userId="effe1fc91cccb1d5" providerId="LiveId" clId="{0B7434C0-F6C9-5341-B016-8AA67EE59543}" dt="2023-12-05T19:51:33.300" v="398" actId="478"/>
          <ac:spMkLst>
            <pc:docMk/>
            <pc:sldMk cId="1031141335" sldId="302"/>
            <ac:spMk id="4" creationId="{60735DC8-A105-4BD0-A57F-2FFC38AECE84}"/>
          </ac:spMkLst>
        </pc:spChg>
        <pc:spChg chg="del">
          <ac:chgData name="Stuart C Wilde MBE" userId="effe1fc91cccb1d5" providerId="LiveId" clId="{0B7434C0-F6C9-5341-B016-8AA67EE59543}" dt="2023-12-05T19:51:33.300" v="398" actId="478"/>
          <ac:spMkLst>
            <pc:docMk/>
            <pc:sldMk cId="1031141335" sldId="302"/>
            <ac:spMk id="14" creationId="{8F43C2BE-FC11-4556-86F2-8EE2FBBF10D2}"/>
          </ac:spMkLst>
        </pc:spChg>
        <pc:spChg chg="del">
          <ac:chgData name="Stuart C Wilde MBE" userId="effe1fc91cccb1d5" providerId="LiveId" clId="{0B7434C0-F6C9-5341-B016-8AA67EE59543}" dt="2023-12-05T19:51:33.300" v="398" actId="478"/>
          <ac:spMkLst>
            <pc:docMk/>
            <pc:sldMk cId="1031141335" sldId="302"/>
            <ac:spMk id="25" creationId="{F54BD576-CC82-43DA-A008-C28EF60A448A}"/>
          </ac:spMkLst>
        </pc:spChg>
        <pc:spChg chg="del">
          <ac:chgData name="Stuart C Wilde MBE" userId="effe1fc91cccb1d5" providerId="LiveId" clId="{0B7434C0-F6C9-5341-B016-8AA67EE59543}" dt="2023-12-05T20:05:55.539" v="620" actId="478"/>
          <ac:spMkLst>
            <pc:docMk/>
            <pc:sldMk cId="1031141335" sldId="302"/>
            <ac:spMk id="29" creationId="{C5A8C257-B6E4-D850-0685-E36894744DCB}"/>
          </ac:spMkLst>
        </pc:spChg>
        <pc:picChg chg="mod">
          <ac:chgData name="Stuart C Wilde MBE" userId="effe1fc91cccb1d5" providerId="LiveId" clId="{0B7434C0-F6C9-5341-B016-8AA67EE59543}" dt="2023-12-06T20:05:41.979" v="1601" actId="1076"/>
          <ac:picMkLst>
            <pc:docMk/>
            <pc:sldMk cId="1031141335" sldId="302"/>
            <ac:picMk id="3" creationId="{5B898A70-8890-92F0-C51A-9BE0276FD726}"/>
          </ac:picMkLst>
        </pc:picChg>
        <pc:cxnChg chg="del">
          <ac:chgData name="Stuart C Wilde MBE" userId="effe1fc91cccb1d5" providerId="LiveId" clId="{0B7434C0-F6C9-5341-B016-8AA67EE59543}" dt="2023-12-05T19:51:33.300" v="398" actId="478"/>
          <ac:cxnSpMkLst>
            <pc:docMk/>
            <pc:sldMk cId="1031141335" sldId="302"/>
            <ac:cxnSpMk id="8" creationId="{50060E80-F1C3-4E50-B873-7CFDEEA90049}"/>
          </ac:cxnSpMkLst>
        </pc:cxnChg>
        <pc:cxnChg chg="del">
          <ac:chgData name="Stuart C Wilde MBE" userId="effe1fc91cccb1d5" providerId="LiveId" clId="{0B7434C0-F6C9-5341-B016-8AA67EE59543}" dt="2023-12-05T19:51:33.300" v="398" actId="478"/>
          <ac:cxnSpMkLst>
            <pc:docMk/>
            <pc:sldMk cId="1031141335" sldId="302"/>
            <ac:cxnSpMk id="9" creationId="{01C52B09-2839-4160-A3C1-6BB201E5D53A}"/>
          </ac:cxnSpMkLst>
        </pc:cxnChg>
        <pc:cxnChg chg="del">
          <ac:chgData name="Stuart C Wilde MBE" userId="effe1fc91cccb1d5" providerId="LiveId" clId="{0B7434C0-F6C9-5341-B016-8AA67EE59543}" dt="2023-12-05T19:51:33.300" v="398" actId="478"/>
          <ac:cxnSpMkLst>
            <pc:docMk/>
            <pc:sldMk cId="1031141335" sldId="302"/>
            <ac:cxnSpMk id="10" creationId="{FC6C2AB6-E695-4520-9F38-6B6A0DE36B04}"/>
          </ac:cxnSpMkLst>
        </pc:cxnChg>
        <pc:cxnChg chg="del">
          <ac:chgData name="Stuart C Wilde MBE" userId="effe1fc91cccb1d5" providerId="LiveId" clId="{0B7434C0-F6C9-5341-B016-8AA67EE59543}" dt="2023-12-05T19:51:33.300" v="398" actId="478"/>
          <ac:cxnSpMkLst>
            <pc:docMk/>
            <pc:sldMk cId="1031141335" sldId="302"/>
            <ac:cxnSpMk id="11" creationId="{8F28B946-C7F6-4BF4-9E0C-3FACB97B07C7}"/>
          </ac:cxnSpMkLst>
        </pc:cxnChg>
      </pc:sldChg>
      <pc:sldChg chg="addSp delSp modSp mod">
        <pc:chgData name="Stuart C Wilde MBE" userId="effe1fc91cccb1d5" providerId="LiveId" clId="{0B7434C0-F6C9-5341-B016-8AA67EE59543}" dt="2023-12-06T20:06:06.948" v="1603" actId="1076"/>
        <pc:sldMkLst>
          <pc:docMk/>
          <pc:sldMk cId="1616907429" sldId="303"/>
        </pc:sldMkLst>
        <pc:spChg chg="add mod">
          <ac:chgData name="Stuart C Wilde MBE" userId="effe1fc91cccb1d5" providerId="LiveId" clId="{0B7434C0-F6C9-5341-B016-8AA67EE59543}" dt="2023-12-05T20:06:24.459" v="633" actId="20577"/>
          <ac:spMkLst>
            <pc:docMk/>
            <pc:sldMk cId="1616907429" sldId="303"/>
            <ac:spMk id="2" creationId="{46403BB1-AA93-D858-7D97-90F1F36295A4}"/>
          </ac:spMkLst>
        </pc:spChg>
        <pc:spChg chg="del">
          <ac:chgData name="Stuart C Wilde MBE" userId="effe1fc91cccb1d5" providerId="LiveId" clId="{0B7434C0-F6C9-5341-B016-8AA67EE59543}" dt="2023-12-05T19:51:44.266" v="400" actId="478"/>
          <ac:spMkLst>
            <pc:docMk/>
            <pc:sldMk cId="1616907429" sldId="303"/>
            <ac:spMk id="4" creationId="{60735DC8-A105-4BD0-A57F-2FFC38AECE84}"/>
          </ac:spMkLst>
        </pc:spChg>
        <pc:spChg chg="del">
          <ac:chgData name="Stuart C Wilde MBE" userId="effe1fc91cccb1d5" providerId="LiveId" clId="{0B7434C0-F6C9-5341-B016-8AA67EE59543}" dt="2023-12-05T19:51:44.266" v="400" actId="478"/>
          <ac:spMkLst>
            <pc:docMk/>
            <pc:sldMk cId="1616907429" sldId="303"/>
            <ac:spMk id="14" creationId="{8F43C2BE-FC11-4556-86F2-8EE2FBBF10D2}"/>
          </ac:spMkLst>
        </pc:spChg>
        <pc:spChg chg="mod">
          <ac:chgData name="Stuart C Wilde MBE" userId="effe1fc91cccb1d5" providerId="LiveId" clId="{0B7434C0-F6C9-5341-B016-8AA67EE59543}" dt="2023-12-06T20:06:06.948" v="1603" actId="1076"/>
          <ac:spMkLst>
            <pc:docMk/>
            <pc:sldMk cId="1616907429" sldId="303"/>
            <ac:spMk id="15" creationId="{01ED6716-AE35-0583-9171-CEE67AC06E1A}"/>
          </ac:spMkLst>
        </pc:spChg>
        <pc:spChg chg="mod">
          <ac:chgData name="Stuart C Wilde MBE" userId="effe1fc91cccb1d5" providerId="LiveId" clId="{0B7434C0-F6C9-5341-B016-8AA67EE59543}" dt="2023-12-06T20:06:06.948" v="1603" actId="1076"/>
          <ac:spMkLst>
            <pc:docMk/>
            <pc:sldMk cId="1616907429" sldId="303"/>
            <ac:spMk id="16" creationId="{9BE2C9F3-0971-717F-368B-D8F5D8B0E2CF}"/>
          </ac:spMkLst>
        </pc:spChg>
        <pc:spChg chg="mod">
          <ac:chgData name="Stuart C Wilde MBE" userId="effe1fc91cccb1d5" providerId="LiveId" clId="{0B7434C0-F6C9-5341-B016-8AA67EE59543}" dt="2023-12-06T20:06:06.948" v="1603" actId="1076"/>
          <ac:spMkLst>
            <pc:docMk/>
            <pc:sldMk cId="1616907429" sldId="303"/>
            <ac:spMk id="17" creationId="{8A234496-AF4D-F70A-BE33-B79607B09D31}"/>
          </ac:spMkLst>
        </pc:spChg>
        <pc:spChg chg="del">
          <ac:chgData name="Stuart C Wilde MBE" userId="effe1fc91cccb1d5" providerId="LiveId" clId="{0B7434C0-F6C9-5341-B016-8AA67EE59543}" dt="2023-12-05T19:51:44.266" v="400" actId="478"/>
          <ac:spMkLst>
            <pc:docMk/>
            <pc:sldMk cId="1616907429" sldId="303"/>
            <ac:spMk id="25" creationId="{F54BD576-CC82-43DA-A008-C28EF60A448A}"/>
          </ac:spMkLst>
        </pc:spChg>
        <pc:spChg chg="del">
          <ac:chgData name="Stuart C Wilde MBE" userId="effe1fc91cccb1d5" providerId="LiveId" clId="{0B7434C0-F6C9-5341-B016-8AA67EE59543}" dt="2023-12-05T20:06:16.852" v="629" actId="478"/>
          <ac:spMkLst>
            <pc:docMk/>
            <pc:sldMk cId="1616907429" sldId="303"/>
            <ac:spMk id="29" creationId="{C5A8C257-B6E4-D850-0685-E36894744DCB}"/>
          </ac:spMkLst>
        </pc:spChg>
        <pc:picChg chg="mod">
          <ac:chgData name="Stuart C Wilde MBE" userId="effe1fc91cccb1d5" providerId="LiveId" clId="{0B7434C0-F6C9-5341-B016-8AA67EE59543}" dt="2023-12-06T20:06:06.948" v="1603" actId="1076"/>
          <ac:picMkLst>
            <pc:docMk/>
            <pc:sldMk cId="1616907429" sldId="303"/>
            <ac:picMk id="13" creationId="{AD260FF9-8596-9E19-B2E7-16496C32F06D}"/>
          </ac:picMkLst>
        </pc:picChg>
        <pc:cxnChg chg="del">
          <ac:chgData name="Stuart C Wilde MBE" userId="effe1fc91cccb1d5" providerId="LiveId" clId="{0B7434C0-F6C9-5341-B016-8AA67EE59543}" dt="2023-12-05T19:51:44.266" v="400" actId="478"/>
          <ac:cxnSpMkLst>
            <pc:docMk/>
            <pc:sldMk cId="1616907429" sldId="303"/>
            <ac:cxnSpMk id="8" creationId="{50060E80-F1C3-4E50-B873-7CFDEEA90049}"/>
          </ac:cxnSpMkLst>
        </pc:cxnChg>
        <pc:cxnChg chg="del">
          <ac:chgData name="Stuart C Wilde MBE" userId="effe1fc91cccb1d5" providerId="LiveId" clId="{0B7434C0-F6C9-5341-B016-8AA67EE59543}" dt="2023-12-05T19:51:44.266" v="400" actId="478"/>
          <ac:cxnSpMkLst>
            <pc:docMk/>
            <pc:sldMk cId="1616907429" sldId="303"/>
            <ac:cxnSpMk id="9" creationId="{01C52B09-2839-4160-A3C1-6BB201E5D53A}"/>
          </ac:cxnSpMkLst>
        </pc:cxnChg>
        <pc:cxnChg chg="del">
          <ac:chgData name="Stuart C Wilde MBE" userId="effe1fc91cccb1d5" providerId="LiveId" clId="{0B7434C0-F6C9-5341-B016-8AA67EE59543}" dt="2023-12-05T19:51:44.266" v="400" actId="478"/>
          <ac:cxnSpMkLst>
            <pc:docMk/>
            <pc:sldMk cId="1616907429" sldId="303"/>
            <ac:cxnSpMk id="10" creationId="{FC6C2AB6-E695-4520-9F38-6B6A0DE36B04}"/>
          </ac:cxnSpMkLst>
        </pc:cxnChg>
        <pc:cxnChg chg="del">
          <ac:chgData name="Stuart C Wilde MBE" userId="effe1fc91cccb1d5" providerId="LiveId" clId="{0B7434C0-F6C9-5341-B016-8AA67EE59543}" dt="2023-12-05T19:51:44.266" v="400" actId="478"/>
          <ac:cxnSpMkLst>
            <pc:docMk/>
            <pc:sldMk cId="1616907429" sldId="303"/>
            <ac:cxnSpMk id="11" creationId="{8F28B946-C7F6-4BF4-9E0C-3FACB97B07C7}"/>
          </ac:cxnSpMkLst>
        </pc:cxnChg>
        <pc:cxnChg chg="mod">
          <ac:chgData name="Stuart C Wilde MBE" userId="effe1fc91cccb1d5" providerId="LiveId" clId="{0B7434C0-F6C9-5341-B016-8AA67EE59543}" dt="2023-12-06T20:06:06.948" v="1603" actId="1076"/>
          <ac:cxnSpMkLst>
            <pc:docMk/>
            <pc:sldMk cId="1616907429" sldId="303"/>
            <ac:cxnSpMk id="20" creationId="{7B98C835-DA73-ADFB-4480-C0917F24248D}"/>
          </ac:cxnSpMkLst>
        </pc:cxnChg>
        <pc:cxnChg chg="mod">
          <ac:chgData name="Stuart C Wilde MBE" userId="effe1fc91cccb1d5" providerId="LiveId" clId="{0B7434C0-F6C9-5341-B016-8AA67EE59543}" dt="2023-12-06T20:06:06.948" v="1603" actId="1076"/>
          <ac:cxnSpMkLst>
            <pc:docMk/>
            <pc:sldMk cId="1616907429" sldId="303"/>
            <ac:cxnSpMk id="21" creationId="{7EC60AEA-B071-C5D5-28FA-825D2C0918F1}"/>
          </ac:cxnSpMkLst>
        </pc:cxnChg>
      </pc:sldChg>
      <pc:sldChg chg="addSp delSp modSp mod">
        <pc:chgData name="Stuart C Wilde MBE" userId="effe1fc91cccb1d5" providerId="LiveId" clId="{0B7434C0-F6C9-5341-B016-8AA67EE59543}" dt="2023-12-07T16:36:02.093" v="1803" actId="1076"/>
        <pc:sldMkLst>
          <pc:docMk/>
          <pc:sldMk cId="1213944555" sldId="304"/>
        </pc:sldMkLst>
        <pc:spChg chg="add mod">
          <ac:chgData name="Stuart C Wilde MBE" userId="effe1fc91cccb1d5" providerId="LiveId" clId="{0B7434C0-F6C9-5341-B016-8AA67EE59543}" dt="2023-12-05T20:17:08.433" v="1043" actId="20577"/>
          <ac:spMkLst>
            <pc:docMk/>
            <pc:sldMk cId="1213944555" sldId="304"/>
            <ac:spMk id="2" creationId="{45543C68-29DB-9C22-EF0C-14A662EA8716}"/>
          </ac:spMkLst>
        </pc:spChg>
        <pc:spChg chg="del">
          <ac:chgData name="Stuart C Wilde MBE" userId="effe1fc91cccb1d5" providerId="LiveId" clId="{0B7434C0-F6C9-5341-B016-8AA67EE59543}" dt="2023-12-05T19:56:45.783" v="449" actId="478"/>
          <ac:spMkLst>
            <pc:docMk/>
            <pc:sldMk cId="1213944555" sldId="304"/>
            <ac:spMk id="4" creationId="{60735DC8-A105-4BD0-A57F-2FFC38AECE84}"/>
          </ac:spMkLst>
        </pc:spChg>
        <pc:spChg chg="mod">
          <ac:chgData name="Stuart C Wilde MBE" userId="effe1fc91cccb1d5" providerId="LiveId" clId="{0B7434C0-F6C9-5341-B016-8AA67EE59543}" dt="2023-12-07T16:36:02.093" v="1803" actId="1076"/>
          <ac:spMkLst>
            <pc:docMk/>
            <pc:sldMk cId="1213944555" sldId="304"/>
            <ac:spMk id="5" creationId="{791318F1-E3CE-71DB-DD1A-435A2C72C29C}"/>
          </ac:spMkLst>
        </pc:spChg>
        <pc:spChg chg="del">
          <ac:chgData name="Stuart C Wilde MBE" userId="effe1fc91cccb1d5" providerId="LiveId" clId="{0B7434C0-F6C9-5341-B016-8AA67EE59543}" dt="2023-12-05T19:56:45.783" v="449" actId="478"/>
          <ac:spMkLst>
            <pc:docMk/>
            <pc:sldMk cId="1213944555" sldId="304"/>
            <ac:spMk id="14" creationId="{8F43C2BE-FC11-4556-86F2-8EE2FBBF10D2}"/>
          </ac:spMkLst>
        </pc:spChg>
        <pc:spChg chg="mod">
          <ac:chgData name="Stuart C Wilde MBE" userId="effe1fc91cccb1d5" providerId="LiveId" clId="{0B7434C0-F6C9-5341-B016-8AA67EE59543}" dt="2023-12-07T16:36:02.093" v="1803" actId="1076"/>
          <ac:spMkLst>
            <pc:docMk/>
            <pc:sldMk cId="1213944555" sldId="304"/>
            <ac:spMk id="16" creationId="{26219124-314B-9FFC-29E1-4FEAC3FAB5F6}"/>
          </ac:spMkLst>
        </pc:spChg>
        <pc:spChg chg="del">
          <ac:chgData name="Stuart C Wilde MBE" userId="effe1fc91cccb1d5" providerId="LiveId" clId="{0B7434C0-F6C9-5341-B016-8AA67EE59543}" dt="2023-12-05T19:56:45.783" v="449" actId="478"/>
          <ac:spMkLst>
            <pc:docMk/>
            <pc:sldMk cId="1213944555" sldId="304"/>
            <ac:spMk id="25" creationId="{F54BD576-CC82-43DA-A008-C28EF60A448A}"/>
          </ac:spMkLst>
        </pc:spChg>
        <pc:spChg chg="del">
          <ac:chgData name="Stuart C Wilde MBE" userId="effe1fc91cccb1d5" providerId="LiveId" clId="{0B7434C0-F6C9-5341-B016-8AA67EE59543}" dt="2023-12-05T20:17:04.456" v="1040" actId="478"/>
          <ac:spMkLst>
            <pc:docMk/>
            <pc:sldMk cId="1213944555" sldId="304"/>
            <ac:spMk id="29" creationId="{C5A8C257-B6E4-D850-0685-E36894744DCB}"/>
          </ac:spMkLst>
        </pc:spChg>
        <pc:spChg chg="mod">
          <ac:chgData name="Stuart C Wilde MBE" userId="effe1fc91cccb1d5" providerId="LiveId" clId="{0B7434C0-F6C9-5341-B016-8AA67EE59543}" dt="2023-12-07T16:36:02.093" v="1803" actId="1076"/>
          <ac:spMkLst>
            <pc:docMk/>
            <pc:sldMk cId="1213944555" sldId="304"/>
            <ac:spMk id="51" creationId="{BDBB9BB8-7CB3-969E-6D9E-6D6DA8055854}"/>
          </ac:spMkLst>
        </pc:spChg>
        <pc:spChg chg="mod">
          <ac:chgData name="Stuart C Wilde MBE" userId="effe1fc91cccb1d5" providerId="LiveId" clId="{0B7434C0-F6C9-5341-B016-8AA67EE59543}" dt="2023-12-07T16:36:02.093" v="1803" actId="1076"/>
          <ac:spMkLst>
            <pc:docMk/>
            <pc:sldMk cId="1213944555" sldId="304"/>
            <ac:spMk id="52" creationId="{47965150-CF10-953F-6822-E29DC906B768}"/>
          </ac:spMkLst>
        </pc:spChg>
        <pc:spChg chg="mod">
          <ac:chgData name="Stuart C Wilde MBE" userId="effe1fc91cccb1d5" providerId="LiveId" clId="{0B7434C0-F6C9-5341-B016-8AA67EE59543}" dt="2023-12-07T16:36:02.093" v="1803" actId="1076"/>
          <ac:spMkLst>
            <pc:docMk/>
            <pc:sldMk cId="1213944555" sldId="304"/>
            <ac:spMk id="75" creationId="{C83D8820-EE5B-F42E-9708-9CB16B3CB0E6}"/>
          </ac:spMkLst>
        </pc:spChg>
        <pc:spChg chg="mod">
          <ac:chgData name="Stuart C Wilde MBE" userId="effe1fc91cccb1d5" providerId="LiveId" clId="{0B7434C0-F6C9-5341-B016-8AA67EE59543}" dt="2023-12-07T16:36:02.093" v="1803" actId="1076"/>
          <ac:spMkLst>
            <pc:docMk/>
            <pc:sldMk cId="1213944555" sldId="304"/>
            <ac:spMk id="80" creationId="{08849D7C-70C9-E3A1-B9D2-7B4B6EF2FCD0}"/>
          </ac:spMkLst>
        </pc:spChg>
        <pc:picChg chg="mod">
          <ac:chgData name="Stuart C Wilde MBE" userId="effe1fc91cccb1d5" providerId="LiveId" clId="{0B7434C0-F6C9-5341-B016-8AA67EE59543}" dt="2023-12-07T16:36:02.093" v="1803" actId="1076"/>
          <ac:picMkLst>
            <pc:docMk/>
            <pc:sldMk cId="1213944555" sldId="304"/>
            <ac:picMk id="13" creationId="{C91B3A55-1D70-F3BC-CD9C-36779B1262CB}"/>
          </ac:picMkLst>
        </pc:picChg>
        <pc:cxnChg chg="del">
          <ac:chgData name="Stuart C Wilde MBE" userId="effe1fc91cccb1d5" providerId="LiveId" clId="{0B7434C0-F6C9-5341-B016-8AA67EE59543}" dt="2023-12-05T19:56:45.783" v="449" actId="478"/>
          <ac:cxnSpMkLst>
            <pc:docMk/>
            <pc:sldMk cId="1213944555" sldId="304"/>
            <ac:cxnSpMk id="8" creationId="{50060E80-F1C3-4E50-B873-7CFDEEA90049}"/>
          </ac:cxnSpMkLst>
        </pc:cxnChg>
        <pc:cxnChg chg="del">
          <ac:chgData name="Stuart C Wilde MBE" userId="effe1fc91cccb1d5" providerId="LiveId" clId="{0B7434C0-F6C9-5341-B016-8AA67EE59543}" dt="2023-12-05T19:56:45.783" v="449" actId="478"/>
          <ac:cxnSpMkLst>
            <pc:docMk/>
            <pc:sldMk cId="1213944555" sldId="304"/>
            <ac:cxnSpMk id="9" creationId="{01C52B09-2839-4160-A3C1-6BB201E5D53A}"/>
          </ac:cxnSpMkLst>
        </pc:cxnChg>
        <pc:cxnChg chg="del">
          <ac:chgData name="Stuart C Wilde MBE" userId="effe1fc91cccb1d5" providerId="LiveId" clId="{0B7434C0-F6C9-5341-B016-8AA67EE59543}" dt="2023-12-05T19:56:45.783" v="449" actId="478"/>
          <ac:cxnSpMkLst>
            <pc:docMk/>
            <pc:sldMk cId="1213944555" sldId="304"/>
            <ac:cxnSpMk id="10" creationId="{FC6C2AB6-E695-4520-9F38-6B6A0DE36B04}"/>
          </ac:cxnSpMkLst>
        </pc:cxnChg>
        <pc:cxnChg chg="del">
          <ac:chgData name="Stuart C Wilde MBE" userId="effe1fc91cccb1d5" providerId="LiveId" clId="{0B7434C0-F6C9-5341-B016-8AA67EE59543}" dt="2023-12-05T19:56:45.783" v="449" actId="478"/>
          <ac:cxnSpMkLst>
            <pc:docMk/>
            <pc:sldMk cId="1213944555" sldId="304"/>
            <ac:cxnSpMk id="11" creationId="{8F28B946-C7F6-4BF4-9E0C-3FACB97B07C7}"/>
          </ac:cxnSpMkLst>
        </pc:cxnChg>
        <pc:cxnChg chg="mod">
          <ac:chgData name="Stuart C Wilde MBE" userId="effe1fc91cccb1d5" providerId="LiveId" clId="{0B7434C0-F6C9-5341-B016-8AA67EE59543}" dt="2023-12-07T16:36:02.093" v="1803" actId="1076"/>
          <ac:cxnSpMkLst>
            <pc:docMk/>
            <pc:sldMk cId="1213944555" sldId="304"/>
            <ac:cxnSpMk id="12" creationId="{B0FFEB02-73AE-46E7-9F4F-0B39FB2406F5}"/>
          </ac:cxnSpMkLst>
        </pc:cxnChg>
        <pc:cxnChg chg="mod">
          <ac:chgData name="Stuart C Wilde MBE" userId="effe1fc91cccb1d5" providerId="LiveId" clId="{0B7434C0-F6C9-5341-B016-8AA67EE59543}" dt="2023-12-07T16:36:02.093" v="1803" actId="1076"/>
          <ac:cxnSpMkLst>
            <pc:docMk/>
            <pc:sldMk cId="1213944555" sldId="304"/>
            <ac:cxnSpMk id="48" creationId="{40579FF1-CD61-2D63-894E-CC2052A55273}"/>
          </ac:cxnSpMkLst>
        </pc:cxnChg>
        <pc:cxnChg chg="mod">
          <ac:chgData name="Stuart C Wilde MBE" userId="effe1fc91cccb1d5" providerId="LiveId" clId="{0B7434C0-F6C9-5341-B016-8AA67EE59543}" dt="2023-12-07T16:36:02.093" v="1803" actId="1076"/>
          <ac:cxnSpMkLst>
            <pc:docMk/>
            <pc:sldMk cId="1213944555" sldId="304"/>
            <ac:cxnSpMk id="54" creationId="{373595B3-B279-C49F-1463-41CDD82852A9}"/>
          </ac:cxnSpMkLst>
        </pc:cxnChg>
        <pc:cxnChg chg="mod">
          <ac:chgData name="Stuart C Wilde MBE" userId="effe1fc91cccb1d5" providerId="LiveId" clId="{0B7434C0-F6C9-5341-B016-8AA67EE59543}" dt="2023-12-07T16:36:02.093" v="1803" actId="1076"/>
          <ac:cxnSpMkLst>
            <pc:docMk/>
            <pc:sldMk cId="1213944555" sldId="304"/>
            <ac:cxnSpMk id="71" creationId="{64D1FC16-091F-F74D-7A4B-564E50D683B1}"/>
          </ac:cxnSpMkLst>
        </pc:cxnChg>
        <pc:cxnChg chg="mod">
          <ac:chgData name="Stuart C Wilde MBE" userId="effe1fc91cccb1d5" providerId="LiveId" clId="{0B7434C0-F6C9-5341-B016-8AA67EE59543}" dt="2023-12-07T16:36:02.093" v="1803" actId="1076"/>
          <ac:cxnSpMkLst>
            <pc:docMk/>
            <pc:sldMk cId="1213944555" sldId="304"/>
            <ac:cxnSpMk id="81" creationId="{CECCE93B-72DD-CE82-619C-1539A909B59F}"/>
          </ac:cxnSpMkLst>
        </pc:cxnChg>
      </pc:sldChg>
      <pc:sldChg chg="addSp delSp modSp mod">
        <pc:chgData name="Stuart C Wilde MBE" userId="effe1fc91cccb1d5" providerId="LiveId" clId="{0B7434C0-F6C9-5341-B016-8AA67EE59543}" dt="2023-12-06T20:06:26.564" v="1604" actId="1076"/>
        <pc:sldMkLst>
          <pc:docMk/>
          <pc:sldMk cId="1715259287" sldId="305"/>
        </pc:sldMkLst>
        <pc:spChg chg="mod">
          <ac:chgData name="Stuart C Wilde MBE" userId="effe1fc91cccb1d5" providerId="LiveId" clId="{0B7434C0-F6C9-5341-B016-8AA67EE59543}" dt="2023-12-06T20:06:26.564" v="1604" actId="1076"/>
          <ac:spMkLst>
            <pc:docMk/>
            <pc:sldMk cId="1715259287" sldId="305"/>
            <ac:spMk id="2" creationId="{915786DF-0947-7822-EE74-7FAD67DABB8D}"/>
          </ac:spMkLst>
        </pc:spChg>
        <pc:spChg chg="del">
          <ac:chgData name="Stuart C Wilde MBE" userId="effe1fc91cccb1d5" providerId="LiveId" clId="{0B7434C0-F6C9-5341-B016-8AA67EE59543}" dt="2023-12-05T19:51:50.128" v="401" actId="478"/>
          <ac:spMkLst>
            <pc:docMk/>
            <pc:sldMk cId="1715259287" sldId="305"/>
            <ac:spMk id="4" creationId="{60735DC8-A105-4BD0-A57F-2FFC38AECE84}"/>
          </ac:spMkLst>
        </pc:spChg>
        <pc:spChg chg="mod">
          <ac:chgData name="Stuart C Wilde MBE" userId="effe1fc91cccb1d5" providerId="LiveId" clId="{0B7434C0-F6C9-5341-B016-8AA67EE59543}" dt="2023-12-06T20:06:26.564" v="1604" actId="1076"/>
          <ac:spMkLst>
            <pc:docMk/>
            <pc:sldMk cId="1715259287" sldId="305"/>
            <ac:spMk id="5" creationId="{D68403A3-B545-1852-6946-BD8B0AF5A5EE}"/>
          </ac:spMkLst>
        </pc:spChg>
        <pc:spChg chg="add mod">
          <ac:chgData name="Stuart C Wilde MBE" userId="effe1fc91cccb1d5" providerId="LiveId" clId="{0B7434C0-F6C9-5341-B016-8AA67EE59543}" dt="2023-12-05T20:06:39.234" v="637" actId="20577"/>
          <ac:spMkLst>
            <pc:docMk/>
            <pc:sldMk cId="1715259287" sldId="305"/>
            <ac:spMk id="6" creationId="{ABC1EF96-3D6D-50CA-82E5-2EECD6C6D384}"/>
          </ac:spMkLst>
        </pc:spChg>
        <pc:spChg chg="mod">
          <ac:chgData name="Stuart C Wilde MBE" userId="effe1fc91cccb1d5" providerId="LiveId" clId="{0B7434C0-F6C9-5341-B016-8AA67EE59543}" dt="2023-12-06T20:06:26.564" v="1604" actId="1076"/>
          <ac:spMkLst>
            <pc:docMk/>
            <pc:sldMk cId="1715259287" sldId="305"/>
            <ac:spMk id="7" creationId="{AB9F1984-8564-07BD-BDCA-07341B501D7C}"/>
          </ac:spMkLst>
        </pc:spChg>
        <pc:spChg chg="mod">
          <ac:chgData name="Stuart C Wilde MBE" userId="effe1fc91cccb1d5" providerId="LiveId" clId="{0B7434C0-F6C9-5341-B016-8AA67EE59543}" dt="2023-12-06T20:06:26.564" v="1604" actId="1076"/>
          <ac:spMkLst>
            <pc:docMk/>
            <pc:sldMk cId="1715259287" sldId="305"/>
            <ac:spMk id="13" creationId="{82A13771-ABD9-942D-F473-DB4587226046}"/>
          </ac:spMkLst>
        </pc:spChg>
        <pc:spChg chg="del">
          <ac:chgData name="Stuart C Wilde MBE" userId="effe1fc91cccb1d5" providerId="LiveId" clId="{0B7434C0-F6C9-5341-B016-8AA67EE59543}" dt="2023-12-05T19:51:50.128" v="401" actId="478"/>
          <ac:spMkLst>
            <pc:docMk/>
            <pc:sldMk cId="1715259287" sldId="305"/>
            <ac:spMk id="14" creationId="{8F43C2BE-FC11-4556-86F2-8EE2FBBF10D2}"/>
          </ac:spMkLst>
        </pc:spChg>
        <pc:spChg chg="mod">
          <ac:chgData name="Stuart C Wilde MBE" userId="effe1fc91cccb1d5" providerId="LiveId" clId="{0B7434C0-F6C9-5341-B016-8AA67EE59543}" dt="2023-12-06T20:06:26.564" v="1604" actId="1076"/>
          <ac:spMkLst>
            <pc:docMk/>
            <pc:sldMk cId="1715259287" sldId="305"/>
            <ac:spMk id="16" creationId="{6C911A5D-B79E-B00E-D8E5-B1AE9DFB59F8}"/>
          </ac:spMkLst>
        </pc:spChg>
        <pc:spChg chg="mod">
          <ac:chgData name="Stuart C Wilde MBE" userId="effe1fc91cccb1d5" providerId="LiveId" clId="{0B7434C0-F6C9-5341-B016-8AA67EE59543}" dt="2023-12-06T20:06:26.564" v="1604" actId="1076"/>
          <ac:spMkLst>
            <pc:docMk/>
            <pc:sldMk cId="1715259287" sldId="305"/>
            <ac:spMk id="17" creationId="{C56E6D60-6965-C9B0-B9A1-62F013EA7806}"/>
          </ac:spMkLst>
        </pc:spChg>
        <pc:spChg chg="mod">
          <ac:chgData name="Stuart C Wilde MBE" userId="effe1fc91cccb1d5" providerId="LiveId" clId="{0B7434C0-F6C9-5341-B016-8AA67EE59543}" dt="2023-12-06T20:06:26.564" v="1604" actId="1076"/>
          <ac:spMkLst>
            <pc:docMk/>
            <pc:sldMk cId="1715259287" sldId="305"/>
            <ac:spMk id="18" creationId="{6988B989-C11D-F9B0-4999-EA4CFEBCAA32}"/>
          </ac:spMkLst>
        </pc:spChg>
        <pc:spChg chg="mod">
          <ac:chgData name="Stuart C Wilde MBE" userId="effe1fc91cccb1d5" providerId="LiveId" clId="{0B7434C0-F6C9-5341-B016-8AA67EE59543}" dt="2023-12-06T20:06:26.564" v="1604" actId="1076"/>
          <ac:spMkLst>
            <pc:docMk/>
            <pc:sldMk cId="1715259287" sldId="305"/>
            <ac:spMk id="19" creationId="{CD3A5A2D-A054-5F27-F0E7-24CEE7A72D2D}"/>
          </ac:spMkLst>
        </pc:spChg>
        <pc:spChg chg="mod">
          <ac:chgData name="Stuart C Wilde MBE" userId="effe1fc91cccb1d5" providerId="LiveId" clId="{0B7434C0-F6C9-5341-B016-8AA67EE59543}" dt="2023-12-06T20:06:26.564" v="1604" actId="1076"/>
          <ac:spMkLst>
            <pc:docMk/>
            <pc:sldMk cId="1715259287" sldId="305"/>
            <ac:spMk id="20" creationId="{54527D33-4F3C-AA43-BA75-566D4891B9FA}"/>
          </ac:spMkLst>
        </pc:spChg>
        <pc:spChg chg="mod">
          <ac:chgData name="Stuart C Wilde MBE" userId="effe1fc91cccb1d5" providerId="LiveId" clId="{0B7434C0-F6C9-5341-B016-8AA67EE59543}" dt="2023-12-06T20:06:26.564" v="1604" actId="1076"/>
          <ac:spMkLst>
            <pc:docMk/>
            <pc:sldMk cId="1715259287" sldId="305"/>
            <ac:spMk id="21" creationId="{024B71D7-610F-5C6D-8D12-C6FE7A402EB8}"/>
          </ac:spMkLst>
        </pc:spChg>
        <pc:spChg chg="del">
          <ac:chgData name="Stuart C Wilde MBE" userId="effe1fc91cccb1d5" providerId="LiveId" clId="{0B7434C0-F6C9-5341-B016-8AA67EE59543}" dt="2023-12-05T19:51:50.128" v="401" actId="478"/>
          <ac:spMkLst>
            <pc:docMk/>
            <pc:sldMk cId="1715259287" sldId="305"/>
            <ac:spMk id="25" creationId="{F54BD576-CC82-43DA-A008-C28EF60A448A}"/>
          </ac:spMkLst>
        </pc:spChg>
        <pc:spChg chg="del">
          <ac:chgData name="Stuart C Wilde MBE" userId="effe1fc91cccb1d5" providerId="LiveId" clId="{0B7434C0-F6C9-5341-B016-8AA67EE59543}" dt="2023-12-05T20:06:34.110" v="634" actId="478"/>
          <ac:spMkLst>
            <pc:docMk/>
            <pc:sldMk cId="1715259287" sldId="305"/>
            <ac:spMk id="29" creationId="{C5A8C257-B6E4-D850-0685-E36894744DCB}"/>
          </ac:spMkLst>
        </pc:spChg>
        <pc:picChg chg="mod">
          <ac:chgData name="Stuart C Wilde MBE" userId="effe1fc91cccb1d5" providerId="LiveId" clId="{0B7434C0-F6C9-5341-B016-8AA67EE59543}" dt="2023-12-06T20:06:26.564" v="1604" actId="1076"/>
          <ac:picMkLst>
            <pc:docMk/>
            <pc:sldMk cId="1715259287" sldId="305"/>
            <ac:picMk id="3" creationId="{572D57E0-5BA7-4AE9-98C8-F7FFAA558B4C}"/>
          </ac:picMkLst>
        </pc:picChg>
        <pc:cxnChg chg="del">
          <ac:chgData name="Stuart C Wilde MBE" userId="effe1fc91cccb1d5" providerId="LiveId" clId="{0B7434C0-F6C9-5341-B016-8AA67EE59543}" dt="2023-12-05T19:51:50.128" v="401" actId="478"/>
          <ac:cxnSpMkLst>
            <pc:docMk/>
            <pc:sldMk cId="1715259287" sldId="305"/>
            <ac:cxnSpMk id="8" creationId="{50060E80-F1C3-4E50-B873-7CFDEEA90049}"/>
          </ac:cxnSpMkLst>
        </pc:cxnChg>
        <pc:cxnChg chg="del">
          <ac:chgData name="Stuart C Wilde MBE" userId="effe1fc91cccb1d5" providerId="LiveId" clId="{0B7434C0-F6C9-5341-B016-8AA67EE59543}" dt="2023-12-05T19:51:50.128" v="401" actId="478"/>
          <ac:cxnSpMkLst>
            <pc:docMk/>
            <pc:sldMk cId="1715259287" sldId="305"/>
            <ac:cxnSpMk id="9" creationId="{01C52B09-2839-4160-A3C1-6BB201E5D53A}"/>
          </ac:cxnSpMkLst>
        </pc:cxnChg>
        <pc:cxnChg chg="del">
          <ac:chgData name="Stuart C Wilde MBE" userId="effe1fc91cccb1d5" providerId="LiveId" clId="{0B7434C0-F6C9-5341-B016-8AA67EE59543}" dt="2023-12-05T19:51:50.128" v="401" actId="478"/>
          <ac:cxnSpMkLst>
            <pc:docMk/>
            <pc:sldMk cId="1715259287" sldId="305"/>
            <ac:cxnSpMk id="10" creationId="{FC6C2AB6-E695-4520-9F38-6B6A0DE36B04}"/>
          </ac:cxnSpMkLst>
        </pc:cxnChg>
        <pc:cxnChg chg="del">
          <ac:chgData name="Stuart C Wilde MBE" userId="effe1fc91cccb1d5" providerId="LiveId" clId="{0B7434C0-F6C9-5341-B016-8AA67EE59543}" dt="2023-12-05T19:51:50.128" v="401" actId="478"/>
          <ac:cxnSpMkLst>
            <pc:docMk/>
            <pc:sldMk cId="1715259287" sldId="305"/>
            <ac:cxnSpMk id="11" creationId="{8F28B946-C7F6-4BF4-9E0C-3FACB97B07C7}"/>
          </ac:cxnSpMkLst>
        </pc:cxnChg>
        <pc:cxnChg chg="mod">
          <ac:chgData name="Stuart C Wilde MBE" userId="effe1fc91cccb1d5" providerId="LiveId" clId="{0B7434C0-F6C9-5341-B016-8AA67EE59543}" dt="2023-12-06T20:06:26.564" v="1604" actId="1076"/>
          <ac:cxnSpMkLst>
            <pc:docMk/>
            <pc:sldMk cId="1715259287" sldId="305"/>
            <ac:cxnSpMk id="12" creationId="{291FCD2B-59F5-45B4-F50C-B49F132EB34A}"/>
          </ac:cxnSpMkLst>
        </pc:cxnChg>
        <pc:cxnChg chg="mod">
          <ac:chgData name="Stuart C Wilde MBE" userId="effe1fc91cccb1d5" providerId="LiveId" clId="{0B7434C0-F6C9-5341-B016-8AA67EE59543}" dt="2023-12-06T20:06:26.564" v="1604" actId="1076"/>
          <ac:cxnSpMkLst>
            <pc:docMk/>
            <pc:sldMk cId="1715259287" sldId="305"/>
            <ac:cxnSpMk id="22" creationId="{9E51254B-3761-0561-40AE-FF52EEEC0EEB}"/>
          </ac:cxnSpMkLst>
        </pc:cxnChg>
        <pc:cxnChg chg="mod">
          <ac:chgData name="Stuart C Wilde MBE" userId="effe1fc91cccb1d5" providerId="LiveId" clId="{0B7434C0-F6C9-5341-B016-8AA67EE59543}" dt="2023-12-06T20:06:26.564" v="1604" actId="1076"/>
          <ac:cxnSpMkLst>
            <pc:docMk/>
            <pc:sldMk cId="1715259287" sldId="305"/>
            <ac:cxnSpMk id="23" creationId="{DF11ADB4-697F-D144-4667-87566FA9D767}"/>
          </ac:cxnSpMkLst>
        </pc:cxnChg>
        <pc:cxnChg chg="mod">
          <ac:chgData name="Stuart C Wilde MBE" userId="effe1fc91cccb1d5" providerId="LiveId" clId="{0B7434C0-F6C9-5341-B016-8AA67EE59543}" dt="2023-12-06T20:06:26.564" v="1604" actId="1076"/>
          <ac:cxnSpMkLst>
            <pc:docMk/>
            <pc:sldMk cId="1715259287" sldId="305"/>
            <ac:cxnSpMk id="24" creationId="{90F05548-EC6B-EBE0-C789-81DAE835C60E}"/>
          </ac:cxnSpMkLst>
        </pc:cxnChg>
        <pc:cxnChg chg="mod">
          <ac:chgData name="Stuart C Wilde MBE" userId="effe1fc91cccb1d5" providerId="LiveId" clId="{0B7434C0-F6C9-5341-B016-8AA67EE59543}" dt="2023-12-06T20:06:26.564" v="1604" actId="1076"/>
          <ac:cxnSpMkLst>
            <pc:docMk/>
            <pc:sldMk cId="1715259287" sldId="305"/>
            <ac:cxnSpMk id="26" creationId="{D4F89BBD-0659-BD95-4B77-9DAFCC07BDC6}"/>
          </ac:cxnSpMkLst>
        </pc:cxnChg>
      </pc:sldChg>
      <pc:sldChg chg="addSp delSp modSp mod">
        <pc:chgData name="Stuart C Wilde MBE" userId="effe1fc91cccb1d5" providerId="LiveId" clId="{0B7434C0-F6C9-5341-B016-8AA67EE59543}" dt="2023-12-05T20:10:19.518" v="856" actId="20577"/>
        <pc:sldMkLst>
          <pc:docMk/>
          <pc:sldMk cId="1197880752" sldId="306"/>
        </pc:sldMkLst>
        <pc:spChg chg="add mod">
          <ac:chgData name="Stuart C Wilde MBE" userId="effe1fc91cccb1d5" providerId="LiveId" clId="{0B7434C0-F6C9-5341-B016-8AA67EE59543}" dt="2023-12-05T20:10:19.518" v="856" actId="20577"/>
          <ac:spMkLst>
            <pc:docMk/>
            <pc:sldMk cId="1197880752" sldId="306"/>
            <ac:spMk id="2" creationId="{CF679694-10DE-788D-9735-25E78F75C17F}"/>
          </ac:spMkLst>
        </pc:spChg>
        <pc:spChg chg="del">
          <ac:chgData name="Stuart C Wilde MBE" userId="effe1fc91cccb1d5" providerId="LiveId" clId="{0B7434C0-F6C9-5341-B016-8AA67EE59543}" dt="2023-12-05T20:10:13.361" v="851" actId="478"/>
          <ac:spMkLst>
            <pc:docMk/>
            <pc:sldMk cId="1197880752" sldId="306"/>
            <ac:spMk id="29" creationId="{C5A8C257-B6E4-D850-0685-E36894744DCB}"/>
          </ac:spMkLst>
        </pc:spChg>
      </pc:sldChg>
      <pc:sldChg chg="addSp delSp modSp mod">
        <pc:chgData name="Stuart C Wilde MBE" userId="effe1fc91cccb1d5" providerId="LiveId" clId="{0B7434C0-F6C9-5341-B016-8AA67EE59543}" dt="2023-12-05T20:10:29.925" v="862" actId="20577"/>
        <pc:sldMkLst>
          <pc:docMk/>
          <pc:sldMk cId="4012370711" sldId="307"/>
        </pc:sldMkLst>
        <pc:spChg chg="add mod">
          <ac:chgData name="Stuart C Wilde MBE" userId="effe1fc91cccb1d5" providerId="LiveId" clId="{0B7434C0-F6C9-5341-B016-8AA67EE59543}" dt="2023-12-05T20:10:29.925" v="862" actId="20577"/>
          <ac:spMkLst>
            <pc:docMk/>
            <pc:sldMk cId="4012370711" sldId="307"/>
            <ac:spMk id="2" creationId="{327FA602-CEE0-EE55-7641-396F246FD593}"/>
          </ac:spMkLst>
        </pc:spChg>
        <pc:spChg chg="del">
          <ac:chgData name="Stuart C Wilde MBE" userId="effe1fc91cccb1d5" providerId="LiveId" clId="{0B7434C0-F6C9-5341-B016-8AA67EE59543}" dt="2023-12-05T19:53:21.070" v="415" actId="478"/>
          <ac:spMkLst>
            <pc:docMk/>
            <pc:sldMk cId="4012370711" sldId="307"/>
            <ac:spMk id="4" creationId="{60735DC8-A105-4BD0-A57F-2FFC38AECE84}"/>
          </ac:spMkLst>
        </pc:spChg>
        <pc:spChg chg="del">
          <ac:chgData name="Stuart C Wilde MBE" userId="effe1fc91cccb1d5" providerId="LiveId" clId="{0B7434C0-F6C9-5341-B016-8AA67EE59543}" dt="2023-12-05T19:53:21.070" v="415" actId="478"/>
          <ac:spMkLst>
            <pc:docMk/>
            <pc:sldMk cId="4012370711" sldId="307"/>
            <ac:spMk id="14" creationId="{8F43C2BE-FC11-4556-86F2-8EE2FBBF10D2}"/>
          </ac:spMkLst>
        </pc:spChg>
        <pc:spChg chg="del">
          <ac:chgData name="Stuart C Wilde MBE" userId="effe1fc91cccb1d5" providerId="LiveId" clId="{0B7434C0-F6C9-5341-B016-8AA67EE59543}" dt="2023-12-05T19:53:21.070" v="415" actId="478"/>
          <ac:spMkLst>
            <pc:docMk/>
            <pc:sldMk cId="4012370711" sldId="307"/>
            <ac:spMk id="25" creationId="{F54BD576-CC82-43DA-A008-C28EF60A448A}"/>
          </ac:spMkLst>
        </pc:spChg>
        <pc:spChg chg="del">
          <ac:chgData name="Stuart C Wilde MBE" userId="effe1fc91cccb1d5" providerId="LiveId" clId="{0B7434C0-F6C9-5341-B016-8AA67EE59543}" dt="2023-12-05T20:10:25.239" v="857" actId="478"/>
          <ac:spMkLst>
            <pc:docMk/>
            <pc:sldMk cId="4012370711" sldId="307"/>
            <ac:spMk id="29" creationId="{C5A8C257-B6E4-D850-0685-E36894744DCB}"/>
          </ac:spMkLst>
        </pc:spChg>
        <pc:cxnChg chg="del">
          <ac:chgData name="Stuart C Wilde MBE" userId="effe1fc91cccb1d5" providerId="LiveId" clId="{0B7434C0-F6C9-5341-B016-8AA67EE59543}" dt="2023-12-05T19:53:21.070" v="415" actId="478"/>
          <ac:cxnSpMkLst>
            <pc:docMk/>
            <pc:sldMk cId="4012370711" sldId="307"/>
            <ac:cxnSpMk id="8" creationId="{50060E80-F1C3-4E50-B873-7CFDEEA90049}"/>
          </ac:cxnSpMkLst>
        </pc:cxnChg>
        <pc:cxnChg chg="del">
          <ac:chgData name="Stuart C Wilde MBE" userId="effe1fc91cccb1d5" providerId="LiveId" clId="{0B7434C0-F6C9-5341-B016-8AA67EE59543}" dt="2023-12-05T19:53:21.070" v="415" actId="478"/>
          <ac:cxnSpMkLst>
            <pc:docMk/>
            <pc:sldMk cId="4012370711" sldId="307"/>
            <ac:cxnSpMk id="9" creationId="{01C52B09-2839-4160-A3C1-6BB201E5D53A}"/>
          </ac:cxnSpMkLst>
        </pc:cxnChg>
        <pc:cxnChg chg="del">
          <ac:chgData name="Stuart C Wilde MBE" userId="effe1fc91cccb1d5" providerId="LiveId" clId="{0B7434C0-F6C9-5341-B016-8AA67EE59543}" dt="2023-12-05T19:53:21.070" v="415" actId="478"/>
          <ac:cxnSpMkLst>
            <pc:docMk/>
            <pc:sldMk cId="4012370711" sldId="307"/>
            <ac:cxnSpMk id="10" creationId="{FC6C2AB6-E695-4520-9F38-6B6A0DE36B04}"/>
          </ac:cxnSpMkLst>
        </pc:cxnChg>
        <pc:cxnChg chg="del">
          <ac:chgData name="Stuart C Wilde MBE" userId="effe1fc91cccb1d5" providerId="LiveId" clId="{0B7434C0-F6C9-5341-B016-8AA67EE59543}" dt="2023-12-05T19:53:21.070" v="415" actId="478"/>
          <ac:cxnSpMkLst>
            <pc:docMk/>
            <pc:sldMk cId="4012370711" sldId="307"/>
            <ac:cxnSpMk id="11" creationId="{8F28B946-C7F6-4BF4-9E0C-3FACB97B07C7}"/>
          </ac:cxnSpMkLst>
        </pc:cxnChg>
      </pc:sldChg>
      <pc:sldChg chg="addSp delSp modSp mod">
        <pc:chgData name="Stuart C Wilde MBE" userId="effe1fc91cccb1d5" providerId="LiveId" clId="{0B7434C0-F6C9-5341-B016-8AA67EE59543}" dt="2023-12-07T12:52:33.058" v="1689" actId="1076"/>
        <pc:sldMkLst>
          <pc:docMk/>
          <pc:sldMk cId="2673594120" sldId="308"/>
        </pc:sldMkLst>
        <pc:spChg chg="mod">
          <ac:chgData name="Stuart C Wilde MBE" userId="effe1fc91cccb1d5" providerId="LiveId" clId="{0B7434C0-F6C9-5341-B016-8AA67EE59543}" dt="2023-12-07T12:52:33.058" v="1689" actId="1076"/>
          <ac:spMkLst>
            <pc:docMk/>
            <pc:sldMk cId="2673594120" sldId="308"/>
            <ac:spMk id="2" creationId="{29098F73-253B-B31B-5B80-D855827A991F}"/>
          </ac:spMkLst>
        </pc:spChg>
        <pc:spChg chg="del">
          <ac:chgData name="Stuart C Wilde MBE" userId="effe1fc91cccb1d5" providerId="LiveId" clId="{0B7434C0-F6C9-5341-B016-8AA67EE59543}" dt="2023-12-05T19:53:27.702" v="416" actId="478"/>
          <ac:spMkLst>
            <pc:docMk/>
            <pc:sldMk cId="2673594120" sldId="308"/>
            <ac:spMk id="4" creationId="{60735DC8-A105-4BD0-A57F-2FFC38AECE84}"/>
          </ac:spMkLst>
        </pc:spChg>
        <pc:spChg chg="mod">
          <ac:chgData name="Stuart C Wilde MBE" userId="effe1fc91cccb1d5" providerId="LiveId" clId="{0B7434C0-F6C9-5341-B016-8AA67EE59543}" dt="2023-12-07T12:52:33.058" v="1689" actId="1076"/>
          <ac:spMkLst>
            <pc:docMk/>
            <pc:sldMk cId="2673594120" sldId="308"/>
            <ac:spMk id="6" creationId="{1EC475BC-BDE6-1EDB-1BB3-16723C0B78BC}"/>
          </ac:spMkLst>
        </pc:spChg>
        <pc:spChg chg="add mod">
          <ac:chgData name="Stuart C Wilde MBE" userId="effe1fc91cccb1d5" providerId="LiveId" clId="{0B7434C0-F6C9-5341-B016-8AA67EE59543}" dt="2023-12-05T20:10:47.844" v="868" actId="20577"/>
          <ac:spMkLst>
            <pc:docMk/>
            <pc:sldMk cId="2673594120" sldId="308"/>
            <ac:spMk id="7" creationId="{4C593DF8-10DE-5A3D-A221-30FB5DEB4F11}"/>
          </ac:spMkLst>
        </pc:spChg>
        <pc:spChg chg="mod">
          <ac:chgData name="Stuart C Wilde MBE" userId="effe1fc91cccb1d5" providerId="LiveId" clId="{0B7434C0-F6C9-5341-B016-8AA67EE59543}" dt="2023-12-07T12:52:33.058" v="1689" actId="1076"/>
          <ac:spMkLst>
            <pc:docMk/>
            <pc:sldMk cId="2673594120" sldId="308"/>
            <ac:spMk id="13" creationId="{57842ED3-F4F1-0DBA-4661-1A040DCC0A53}"/>
          </ac:spMkLst>
        </pc:spChg>
        <pc:spChg chg="del">
          <ac:chgData name="Stuart C Wilde MBE" userId="effe1fc91cccb1d5" providerId="LiveId" clId="{0B7434C0-F6C9-5341-B016-8AA67EE59543}" dt="2023-12-05T19:53:27.702" v="416" actId="478"/>
          <ac:spMkLst>
            <pc:docMk/>
            <pc:sldMk cId="2673594120" sldId="308"/>
            <ac:spMk id="14" creationId="{8F43C2BE-FC11-4556-86F2-8EE2FBBF10D2}"/>
          </ac:spMkLst>
        </pc:spChg>
        <pc:spChg chg="mod">
          <ac:chgData name="Stuart C Wilde MBE" userId="effe1fc91cccb1d5" providerId="LiveId" clId="{0B7434C0-F6C9-5341-B016-8AA67EE59543}" dt="2023-12-07T12:52:33.058" v="1689" actId="1076"/>
          <ac:spMkLst>
            <pc:docMk/>
            <pc:sldMk cId="2673594120" sldId="308"/>
            <ac:spMk id="15" creationId="{CD504BE2-BF0C-7BA0-DD19-CF09E921D275}"/>
          </ac:spMkLst>
        </pc:spChg>
        <pc:spChg chg="del">
          <ac:chgData name="Stuart C Wilde MBE" userId="effe1fc91cccb1d5" providerId="LiveId" clId="{0B7434C0-F6C9-5341-B016-8AA67EE59543}" dt="2023-12-05T19:53:27.702" v="416" actId="478"/>
          <ac:spMkLst>
            <pc:docMk/>
            <pc:sldMk cId="2673594120" sldId="308"/>
            <ac:spMk id="25" creationId="{F54BD576-CC82-43DA-A008-C28EF60A448A}"/>
          </ac:spMkLst>
        </pc:spChg>
        <pc:spChg chg="del">
          <ac:chgData name="Stuart C Wilde MBE" userId="effe1fc91cccb1d5" providerId="LiveId" clId="{0B7434C0-F6C9-5341-B016-8AA67EE59543}" dt="2023-12-05T20:10:42.447" v="863" actId="478"/>
          <ac:spMkLst>
            <pc:docMk/>
            <pc:sldMk cId="2673594120" sldId="308"/>
            <ac:spMk id="29" creationId="{C5A8C257-B6E4-D850-0685-E36894744DCB}"/>
          </ac:spMkLst>
        </pc:spChg>
        <pc:picChg chg="mod">
          <ac:chgData name="Stuart C Wilde MBE" userId="effe1fc91cccb1d5" providerId="LiveId" clId="{0B7434C0-F6C9-5341-B016-8AA67EE59543}" dt="2023-12-07T12:52:33.058" v="1689" actId="1076"/>
          <ac:picMkLst>
            <pc:docMk/>
            <pc:sldMk cId="2673594120" sldId="308"/>
            <ac:picMk id="3" creationId="{71BD52FF-B830-25FE-3055-ECE70EBDBC66}"/>
          </ac:picMkLst>
        </pc:picChg>
        <pc:cxnChg chg="mod">
          <ac:chgData name="Stuart C Wilde MBE" userId="effe1fc91cccb1d5" providerId="LiveId" clId="{0B7434C0-F6C9-5341-B016-8AA67EE59543}" dt="2023-12-07T12:52:33.058" v="1689" actId="1076"/>
          <ac:cxnSpMkLst>
            <pc:docMk/>
            <pc:sldMk cId="2673594120" sldId="308"/>
            <ac:cxnSpMk id="5" creationId="{1FF4D108-E5F5-AA5B-5788-39656DD10E92}"/>
          </ac:cxnSpMkLst>
        </pc:cxnChg>
        <pc:cxnChg chg="del">
          <ac:chgData name="Stuart C Wilde MBE" userId="effe1fc91cccb1d5" providerId="LiveId" clId="{0B7434C0-F6C9-5341-B016-8AA67EE59543}" dt="2023-12-05T19:53:27.702" v="416" actId="478"/>
          <ac:cxnSpMkLst>
            <pc:docMk/>
            <pc:sldMk cId="2673594120" sldId="308"/>
            <ac:cxnSpMk id="8" creationId="{50060E80-F1C3-4E50-B873-7CFDEEA90049}"/>
          </ac:cxnSpMkLst>
        </pc:cxnChg>
        <pc:cxnChg chg="del">
          <ac:chgData name="Stuart C Wilde MBE" userId="effe1fc91cccb1d5" providerId="LiveId" clId="{0B7434C0-F6C9-5341-B016-8AA67EE59543}" dt="2023-12-05T19:53:27.702" v="416" actId="478"/>
          <ac:cxnSpMkLst>
            <pc:docMk/>
            <pc:sldMk cId="2673594120" sldId="308"/>
            <ac:cxnSpMk id="9" creationId="{01C52B09-2839-4160-A3C1-6BB201E5D53A}"/>
          </ac:cxnSpMkLst>
        </pc:cxnChg>
        <pc:cxnChg chg="del">
          <ac:chgData name="Stuart C Wilde MBE" userId="effe1fc91cccb1d5" providerId="LiveId" clId="{0B7434C0-F6C9-5341-B016-8AA67EE59543}" dt="2023-12-05T19:53:27.702" v="416" actId="478"/>
          <ac:cxnSpMkLst>
            <pc:docMk/>
            <pc:sldMk cId="2673594120" sldId="308"/>
            <ac:cxnSpMk id="10" creationId="{FC6C2AB6-E695-4520-9F38-6B6A0DE36B04}"/>
          </ac:cxnSpMkLst>
        </pc:cxnChg>
        <pc:cxnChg chg="del">
          <ac:chgData name="Stuart C Wilde MBE" userId="effe1fc91cccb1d5" providerId="LiveId" clId="{0B7434C0-F6C9-5341-B016-8AA67EE59543}" dt="2023-12-05T19:53:27.702" v="416" actId="478"/>
          <ac:cxnSpMkLst>
            <pc:docMk/>
            <pc:sldMk cId="2673594120" sldId="308"/>
            <ac:cxnSpMk id="11" creationId="{8F28B946-C7F6-4BF4-9E0C-3FACB97B07C7}"/>
          </ac:cxnSpMkLst>
        </pc:cxnChg>
        <pc:cxnChg chg="mod">
          <ac:chgData name="Stuart C Wilde MBE" userId="effe1fc91cccb1d5" providerId="LiveId" clId="{0B7434C0-F6C9-5341-B016-8AA67EE59543}" dt="2023-12-07T12:52:33.058" v="1689" actId="1076"/>
          <ac:cxnSpMkLst>
            <pc:docMk/>
            <pc:sldMk cId="2673594120" sldId="308"/>
            <ac:cxnSpMk id="12" creationId="{AF8962DD-E90B-A617-E7B5-D431D95EA286}"/>
          </ac:cxnSpMkLst>
        </pc:cxnChg>
      </pc:sldChg>
      <pc:sldChg chg="addSp delSp modSp mod">
        <pc:chgData name="Stuart C Wilde MBE" userId="effe1fc91cccb1d5" providerId="LiveId" clId="{0B7434C0-F6C9-5341-B016-8AA67EE59543}" dt="2023-12-05T20:10:58.552" v="874" actId="20577"/>
        <pc:sldMkLst>
          <pc:docMk/>
          <pc:sldMk cId="284493859" sldId="309"/>
        </pc:sldMkLst>
        <pc:spChg chg="del">
          <ac:chgData name="Stuart C Wilde MBE" userId="effe1fc91cccb1d5" providerId="LiveId" clId="{0B7434C0-F6C9-5341-B016-8AA67EE59543}" dt="2023-12-05T19:53:32.894" v="417" actId="478"/>
          <ac:spMkLst>
            <pc:docMk/>
            <pc:sldMk cId="284493859" sldId="309"/>
            <ac:spMk id="4" creationId="{60735DC8-A105-4BD0-A57F-2FFC38AECE84}"/>
          </ac:spMkLst>
        </pc:spChg>
        <pc:spChg chg="add mod">
          <ac:chgData name="Stuart C Wilde MBE" userId="effe1fc91cccb1d5" providerId="LiveId" clId="{0B7434C0-F6C9-5341-B016-8AA67EE59543}" dt="2023-12-05T20:10:58.552" v="874" actId="20577"/>
          <ac:spMkLst>
            <pc:docMk/>
            <pc:sldMk cId="284493859" sldId="309"/>
            <ac:spMk id="6" creationId="{1F318E09-E8C0-2F8C-0229-0763E7D7B0AF}"/>
          </ac:spMkLst>
        </pc:spChg>
        <pc:spChg chg="del">
          <ac:chgData name="Stuart C Wilde MBE" userId="effe1fc91cccb1d5" providerId="LiveId" clId="{0B7434C0-F6C9-5341-B016-8AA67EE59543}" dt="2023-12-05T19:53:32.894" v="417" actId="478"/>
          <ac:spMkLst>
            <pc:docMk/>
            <pc:sldMk cId="284493859" sldId="309"/>
            <ac:spMk id="14" creationId="{8F43C2BE-FC11-4556-86F2-8EE2FBBF10D2}"/>
          </ac:spMkLst>
        </pc:spChg>
        <pc:spChg chg="del">
          <ac:chgData name="Stuart C Wilde MBE" userId="effe1fc91cccb1d5" providerId="LiveId" clId="{0B7434C0-F6C9-5341-B016-8AA67EE59543}" dt="2023-12-05T19:53:32.894" v="417" actId="478"/>
          <ac:spMkLst>
            <pc:docMk/>
            <pc:sldMk cId="284493859" sldId="309"/>
            <ac:spMk id="25" creationId="{F54BD576-CC82-43DA-A008-C28EF60A448A}"/>
          </ac:spMkLst>
        </pc:spChg>
        <pc:spChg chg="del">
          <ac:chgData name="Stuart C Wilde MBE" userId="effe1fc91cccb1d5" providerId="LiveId" clId="{0B7434C0-F6C9-5341-B016-8AA67EE59543}" dt="2023-12-05T20:10:53.805" v="869" actId="478"/>
          <ac:spMkLst>
            <pc:docMk/>
            <pc:sldMk cId="284493859" sldId="309"/>
            <ac:spMk id="29" creationId="{C5A8C257-B6E4-D850-0685-E36894744DCB}"/>
          </ac:spMkLst>
        </pc:spChg>
        <pc:cxnChg chg="del">
          <ac:chgData name="Stuart C Wilde MBE" userId="effe1fc91cccb1d5" providerId="LiveId" clId="{0B7434C0-F6C9-5341-B016-8AA67EE59543}" dt="2023-12-05T19:53:32.894" v="417" actId="478"/>
          <ac:cxnSpMkLst>
            <pc:docMk/>
            <pc:sldMk cId="284493859" sldId="309"/>
            <ac:cxnSpMk id="8" creationId="{50060E80-F1C3-4E50-B873-7CFDEEA90049}"/>
          </ac:cxnSpMkLst>
        </pc:cxnChg>
        <pc:cxnChg chg="del">
          <ac:chgData name="Stuart C Wilde MBE" userId="effe1fc91cccb1d5" providerId="LiveId" clId="{0B7434C0-F6C9-5341-B016-8AA67EE59543}" dt="2023-12-05T19:53:32.894" v="417" actId="478"/>
          <ac:cxnSpMkLst>
            <pc:docMk/>
            <pc:sldMk cId="284493859" sldId="309"/>
            <ac:cxnSpMk id="9" creationId="{01C52B09-2839-4160-A3C1-6BB201E5D53A}"/>
          </ac:cxnSpMkLst>
        </pc:cxnChg>
        <pc:cxnChg chg="del">
          <ac:chgData name="Stuart C Wilde MBE" userId="effe1fc91cccb1d5" providerId="LiveId" clId="{0B7434C0-F6C9-5341-B016-8AA67EE59543}" dt="2023-12-05T19:53:32.894" v="417" actId="478"/>
          <ac:cxnSpMkLst>
            <pc:docMk/>
            <pc:sldMk cId="284493859" sldId="309"/>
            <ac:cxnSpMk id="10" creationId="{FC6C2AB6-E695-4520-9F38-6B6A0DE36B04}"/>
          </ac:cxnSpMkLst>
        </pc:cxnChg>
        <pc:cxnChg chg="del">
          <ac:chgData name="Stuart C Wilde MBE" userId="effe1fc91cccb1d5" providerId="LiveId" clId="{0B7434C0-F6C9-5341-B016-8AA67EE59543}" dt="2023-12-05T19:53:32.894" v="417" actId="478"/>
          <ac:cxnSpMkLst>
            <pc:docMk/>
            <pc:sldMk cId="284493859" sldId="309"/>
            <ac:cxnSpMk id="11" creationId="{8F28B946-C7F6-4BF4-9E0C-3FACB97B07C7}"/>
          </ac:cxnSpMkLst>
        </pc:cxnChg>
      </pc:sldChg>
      <pc:sldChg chg="addSp delSp modSp mod">
        <pc:chgData name="Stuart C Wilde MBE" userId="effe1fc91cccb1d5" providerId="LiveId" clId="{0B7434C0-F6C9-5341-B016-8AA67EE59543}" dt="2023-12-05T20:11:12.683" v="880" actId="20577"/>
        <pc:sldMkLst>
          <pc:docMk/>
          <pc:sldMk cId="436998856" sldId="310"/>
        </pc:sldMkLst>
        <pc:spChg chg="del">
          <ac:chgData name="Stuart C Wilde MBE" userId="effe1fc91cccb1d5" providerId="LiveId" clId="{0B7434C0-F6C9-5341-B016-8AA67EE59543}" dt="2023-12-05T19:53:38.241" v="418" actId="478"/>
          <ac:spMkLst>
            <pc:docMk/>
            <pc:sldMk cId="436998856" sldId="310"/>
            <ac:spMk id="4" creationId="{60735DC8-A105-4BD0-A57F-2FFC38AECE84}"/>
          </ac:spMkLst>
        </pc:spChg>
        <pc:spChg chg="del">
          <ac:chgData name="Stuart C Wilde MBE" userId="effe1fc91cccb1d5" providerId="LiveId" clId="{0B7434C0-F6C9-5341-B016-8AA67EE59543}" dt="2023-12-05T19:53:38.241" v="418" actId="478"/>
          <ac:spMkLst>
            <pc:docMk/>
            <pc:sldMk cId="436998856" sldId="310"/>
            <ac:spMk id="14" creationId="{8F43C2BE-FC11-4556-86F2-8EE2FBBF10D2}"/>
          </ac:spMkLst>
        </pc:spChg>
        <pc:spChg chg="add mod">
          <ac:chgData name="Stuart C Wilde MBE" userId="effe1fc91cccb1d5" providerId="LiveId" clId="{0B7434C0-F6C9-5341-B016-8AA67EE59543}" dt="2023-12-05T20:11:12.683" v="880" actId="20577"/>
          <ac:spMkLst>
            <pc:docMk/>
            <pc:sldMk cId="436998856" sldId="310"/>
            <ac:spMk id="17" creationId="{BE62A763-0704-8CDD-7E10-180F290124CF}"/>
          </ac:spMkLst>
        </pc:spChg>
        <pc:spChg chg="del">
          <ac:chgData name="Stuart C Wilde MBE" userId="effe1fc91cccb1d5" providerId="LiveId" clId="{0B7434C0-F6C9-5341-B016-8AA67EE59543}" dt="2023-12-05T19:53:38.241" v="418" actId="478"/>
          <ac:spMkLst>
            <pc:docMk/>
            <pc:sldMk cId="436998856" sldId="310"/>
            <ac:spMk id="25" creationId="{F54BD576-CC82-43DA-A008-C28EF60A448A}"/>
          </ac:spMkLst>
        </pc:spChg>
        <pc:spChg chg="del">
          <ac:chgData name="Stuart C Wilde MBE" userId="effe1fc91cccb1d5" providerId="LiveId" clId="{0B7434C0-F6C9-5341-B016-8AA67EE59543}" dt="2023-12-05T20:11:05.591" v="875" actId="478"/>
          <ac:spMkLst>
            <pc:docMk/>
            <pc:sldMk cId="436998856" sldId="310"/>
            <ac:spMk id="29" creationId="{C5A8C257-B6E4-D850-0685-E36894744DCB}"/>
          </ac:spMkLst>
        </pc:spChg>
        <pc:cxnChg chg="del">
          <ac:chgData name="Stuart C Wilde MBE" userId="effe1fc91cccb1d5" providerId="LiveId" clId="{0B7434C0-F6C9-5341-B016-8AA67EE59543}" dt="2023-12-05T19:53:38.241" v="418" actId="478"/>
          <ac:cxnSpMkLst>
            <pc:docMk/>
            <pc:sldMk cId="436998856" sldId="310"/>
            <ac:cxnSpMk id="8" creationId="{50060E80-F1C3-4E50-B873-7CFDEEA90049}"/>
          </ac:cxnSpMkLst>
        </pc:cxnChg>
        <pc:cxnChg chg="del">
          <ac:chgData name="Stuart C Wilde MBE" userId="effe1fc91cccb1d5" providerId="LiveId" clId="{0B7434C0-F6C9-5341-B016-8AA67EE59543}" dt="2023-12-05T19:53:38.241" v="418" actId="478"/>
          <ac:cxnSpMkLst>
            <pc:docMk/>
            <pc:sldMk cId="436998856" sldId="310"/>
            <ac:cxnSpMk id="9" creationId="{01C52B09-2839-4160-A3C1-6BB201E5D53A}"/>
          </ac:cxnSpMkLst>
        </pc:cxnChg>
        <pc:cxnChg chg="del">
          <ac:chgData name="Stuart C Wilde MBE" userId="effe1fc91cccb1d5" providerId="LiveId" clId="{0B7434C0-F6C9-5341-B016-8AA67EE59543}" dt="2023-12-05T19:53:38.241" v="418" actId="478"/>
          <ac:cxnSpMkLst>
            <pc:docMk/>
            <pc:sldMk cId="436998856" sldId="310"/>
            <ac:cxnSpMk id="10" creationId="{FC6C2AB6-E695-4520-9F38-6B6A0DE36B04}"/>
          </ac:cxnSpMkLst>
        </pc:cxnChg>
        <pc:cxnChg chg="del">
          <ac:chgData name="Stuart C Wilde MBE" userId="effe1fc91cccb1d5" providerId="LiveId" clId="{0B7434C0-F6C9-5341-B016-8AA67EE59543}" dt="2023-12-05T19:53:38.241" v="418" actId="478"/>
          <ac:cxnSpMkLst>
            <pc:docMk/>
            <pc:sldMk cId="436998856" sldId="310"/>
            <ac:cxnSpMk id="11" creationId="{8F28B946-C7F6-4BF4-9E0C-3FACB97B07C7}"/>
          </ac:cxnSpMkLst>
        </pc:cxnChg>
      </pc:sldChg>
      <pc:sldChg chg="addSp delSp modSp mod">
        <pc:chgData name="Stuart C Wilde MBE" userId="effe1fc91cccb1d5" providerId="LiveId" clId="{0B7434C0-F6C9-5341-B016-8AA67EE59543}" dt="2023-12-05T20:11:23.168" v="886" actId="20577"/>
        <pc:sldMkLst>
          <pc:docMk/>
          <pc:sldMk cId="752129212" sldId="311"/>
        </pc:sldMkLst>
        <pc:spChg chg="add mod">
          <ac:chgData name="Stuart C Wilde MBE" userId="effe1fc91cccb1d5" providerId="LiveId" clId="{0B7434C0-F6C9-5341-B016-8AA67EE59543}" dt="2023-12-05T20:11:23.168" v="886" actId="20577"/>
          <ac:spMkLst>
            <pc:docMk/>
            <pc:sldMk cId="752129212" sldId="311"/>
            <ac:spMk id="3" creationId="{C2B6109D-3E59-C8D5-12A3-0F3D686708B2}"/>
          </ac:spMkLst>
        </pc:spChg>
        <pc:spChg chg="del">
          <ac:chgData name="Stuart C Wilde MBE" userId="effe1fc91cccb1d5" providerId="LiveId" clId="{0B7434C0-F6C9-5341-B016-8AA67EE59543}" dt="2023-12-05T19:53:43.301" v="419" actId="478"/>
          <ac:spMkLst>
            <pc:docMk/>
            <pc:sldMk cId="752129212" sldId="311"/>
            <ac:spMk id="4" creationId="{60735DC8-A105-4BD0-A57F-2FFC38AECE84}"/>
          </ac:spMkLst>
        </pc:spChg>
        <pc:spChg chg="del">
          <ac:chgData name="Stuart C Wilde MBE" userId="effe1fc91cccb1d5" providerId="LiveId" clId="{0B7434C0-F6C9-5341-B016-8AA67EE59543}" dt="2023-12-05T19:53:43.301" v="419" actId="478"/>
          <ac:spMkLst>
            <pc:docMk/>
            <pc:sldMk cId="752129212" sldId="311"/>
            <ac:spMk id="14" creationId="{8F43C2BE-FC11-4556-86F2-8EE2FBBF10D2}"/>
          </ac:spMkLst>
        </pc:spChg>
        <pc:spChg chg="del">
          <ac:chgData name="Stuart C Wilde MBE" userId="effe1fc91cccb1d5" providerId="LiveId" clId="{0B7434C0-F6C9-5341-B016-8AA67EE59543}" dt="2023-12-05T19:53:43.301" v="419" actId="478"/>
          <ac:spMkLst>
            <pc:docMk/>
            <pc:sldMk cId="752129212" sldId="311"/>
            <ac:spMk id="25" creationId="{F54BD576-CC82-43DA-A008-C28EF60A448A}"/>
          </ac:spMkLst>
        </pc:spChg>
        <pc:spChg chg="del">
          <ac:chgData name="Stuart C Wilde MBE" userId="effe1fc91cccb1d5" providerId="LiveId" clId="{0B7434C0-F6C9-5341-B016-8AA67EE59543}" dt="2023-12-05T20:11:18.448" v="881" actId="478"/>
          <ac:spMkLst>
            <pc:docMk/>
            <pc:sldMk cId="752129212" sldId="311"/>
            <ac:spMk id="29" creationId="{C5A8C257-B6E4-D850-0685-E36894744DCB}"/>
          </ac:spMkLst>
        </pc:spChg>
        <pc:cxnChg chg="del">
          <ac:chgData name="Stuart C Wilde MBE" userId="effe1fc91cccb1d5" providerId="LiveId" clId="{0B7434C0-F6C9-5341-B016-8AA67EE59543}" dt="2023-12-05T19:53:43.301" v="419" actId="478"/>
          <ac:cxnSpMkLst>
            <pc:docMk/>
            <pc:sldMk cId="752129212" sldId="311"/>
            <ac:cxnSpMk id="8" creationId="{50060E80-F1C3-4E50-B873-7CFDEEA90049}"/>
          </ac:cxnSpMkLst>
        </pc:cxnChg>
        <pc:cxnChg chg="del">
          <ac:chgData name="Stuart C Wilde MBE" userId="effe1fc91cccb1d5" providerId="LiveId" clId="{0B7434C0-F6C9-5341-B016-8AA67EE59543}" dt="2023-12-05T19:53:43.301" v="419" actId="478"/>
          <ac:cxnSpMkLst>
            <pc:docMk/>
            <pc:sldMk cId="752129212" sldId="311"/>
            <ac:cxnSpMk id="9" creationId="{01C52B09-2839-4160-A3C1-6BB201E5D53A}"/>
          </ac:cxnSpMkLst>
        </pc:cxnChg>
        <pc:cxnChg chg="del">
          <ac:chgData name="Stuart C Wilde MBE" userId="effe1fc91cccb1d5" providerId="LiveId" clId="{0B7434C0-F6C9-5341-B016-8AA67EE59543}" dt="2023-12-05T19:53:43.301" v="419" actId="478"/>
          <ac:cxnSpMkLst>
            <pc:docMk/>
            <pc:sldMk cId="752129212" sldId="311"/>
            <ac:cxnSpMk id="10" creationId="{FC6C2AB6-E695-4520-9F38-6B6A0DE36B04}"/>
          </ac:cxnSpMkLst>
        </pc:cxnChg>
        <pc:cxnChg chg="del">
          <ac:chgData name="Stuart C Wilde MBE" userId="effe1fc91cccb1d5" providerId="LiveId" clId="{0B7434C0-F6C9-5341-B016-8AA67EE59543}" dt="2023-12-05T19:53:43.301" v="419" actId="478"/>
          <ac:cxnSpMkLst>
            <pc:docMk/>
            <pc:sldMk cId="752129212" sldId="311"/>
            <ac:cxnSpMk id="11" creationId="{8F28B946-C7F6-4BF4-9E0C-3FACB97B07C7}"/>
          </ac:cxnSpMkLst>
        </pc:cxnChg>
      </pc:sldChg>
      <pc:sldChg chg="addSp delSp modSp mod">
        <pc:chgData name="Stuart C Wilde MBE" userId="effe1fc91cccb1d5" providerId="LiveId" clId="{0B7434C0-F6C9-5341-B016-8AA67EE59543}" dt="2023-12-06T20:06:40.832" v="1605" actId="1076"/>
        <pc:sldMkLst>
          <pc:docMk/>
          <pc:sldMk cId="1773157961" sldId="312"/>
        </pc:sldMkLst>
        <pc:spChg chg="add mod">
          <ac:chgData name="Stuart C Wilde MBE" userId="effe1fc91cccb1d5" providerId="LiveId" clId="{0B7434C0-F6C9-5341-B016-8AA67EE59543}" dt="2023-12-05T20:06:53.847" v="641" actId="20577"/>
          <ac:spMkLst>
            <pc:docMk/>
            <pc:sldMk cId="1773157961" sldId="312"/>
            <ac:spMk id="2" creationId="{A495E05F-48C8-0ACE-4833-A1140E3ABEB1}"/>
          </ac:spMkLst>
        </pc:spChg>
        <pc:spChg chg="del">
          <ac:chgData name="Stuart C Wilde MBE" userId="effe1fc91cccb1d5" providerId="LiveId" clId="{0B7434C0-F6C9-5341-B016-8AA67EE59543}" dt="2023-12-05T19:51:56.180" v="402" actId="478"/>
          <ac:spMkLst>
            <pc:docMk/>
            <pc:sldMk cId="1773157961" sldId="312"/>
            <ac:spMk id="4" creationId="{60735DC8-A105-4BD0-A57F-2FFC38AECE84}"/>
          </ac:spMkLst>
        </pc:spChg>
        <pc:spChg chg="mod">
          <ac:chgData name="Stuart C Wilde MBE" userId="effe1fc91cccb1d5" providerId="LiveId" clId="{0B7434C0-F6C9-5341-B016-8AA67EE59543}" dt="2023-12-06T20:06:40.832" v="1605" actId="1076"/>
          <ac:spMkLst>
            <pc:docMk/>
            <pc:sldMk cId="1773157961" sldId="312"/>
            <ac:spMk id="5" creationId="{B87297E9-27EB-6AF0-8C97-F4E8A6D16968}"/>
          </ac:spMkLst>
        </pc:spChg>
        <pc:spChg chg="mod">
          <ac:chgData name="Stuart C Wilde MBE" userId="effe1fc91cccb1d5" providerId="LiveId" clId="{0B7434C0-F6C9-5341-B016-8AA67EE59543}" dt="2023-12-06T20:06:40.832" v="1605" actId="1076"/>
          <ac:spMkLst>
            <pc:docMk/>
            <pc:sldMk cId="1773157961" sldId="312"/>
            <ac:spMk id="7" creationId="{AB9F1984-8564-07BD-BDCA-07341B501D7C}"/>
          </ac:spMkLst>
        </pc:spChg>
        <pc:spChg chg="del">
          <ac:chgData name="Stuart C Wilde MBE" userId="effe1fc91cccb1d5" providerId="LiveId" clId="{0B7434C0-F6C9-5341-B016-8AA67EE59543}" dt="2023-12-05T19:51:56.180" v="402" actId="478"/>
          <ac:spMkLst>
            <pc:docMk/>
            <pc:sldMk cId="1773157961" sldId="312"/>
            <ac:spMk id="14" creationId="{8F43C2BE-FC11-4556-86F2-8EE2FBBF10D2}"/>
          </ac:spMkLst>
        </pc:spChg>
        <pc:spChg chg="del">
          <ac:chgData name="Stuart C Wilde MBE" userId="effe1fc91cccb1d5" providerId="LiveId" clId="{0B7434C0-F6C9-5341-B016-8AA67EE59543}" dt="2023-12-05T19:51:56.180" v="402" actId="478"/>
          <ac:spMkLst>
            <pc:docMk/>
            <pc:sldMk cId="1773157961" sldId="312"/>
            <ac:spMk id="25" creationId="{F54BD576-CC82-43DA-A008-C28EF60A448A}"/>
          </ac:spMkLst>
        </pc:spChg>
        <pc:spChg chg="del">
          <ac:chgData name="Stuart C Wilde MBE" userId="effe1fc91cccb1d5" providerId="LiveId" clId="{0B7434C0-F6C9-5341-B016-8AA67EE59543}" dt="2023-12-05T20:06:47.687" v="638" actId="478"/>
          <ac:spMkLst>
            <pc:docMk/>
            <pc:sldMk cId="1773157961" sldId="312"/>
            <ac:spMk id="29" creationId="{C5A8C257-B6E4-D850-0685-E36894744DCB}"/>
          </ac:spMkLst>
        </pc:spChg>
        <pc:spChg chg="mod">
          <ac:chgData name="Stuart C Wilde MBE" userId="effe1fc91cccb1d5" providerId="LiveId" clId="{0B7434C0-F6C9-5341-B016-8AA67EE59543}" dt="2023-12-06T20:06:40.832" v="1605" actId="1076"/>
          <ac:spMkLst>
            <pc:docMk/>
            <pc:sldMk cId="1773157961" sldId="312"/>
            <ac:spMk id="31" creationId="{51B135BA-B471-C528-AA03-73269D55E2A6}"/>
          </ac:spMkLst>
        </pc:spChg>
        <pc:spChg chg="mod">
          <ac:chgData name="Stuart C Wilde MBE" userId="effe1fc91cccb1d5" providerId="LiveId" clId="{0B7434C0-F6C9-5341-B016-8AA67EE59543}" dt="2023-12-06T20:06:40.832" v="1605" actId="1076"/>
          <ac:spMkLst>
            <pc:docMk/>
            <pc:sldMk cId="1773157961" sldId="312"/>
            <ac:spMk id="32" creationId="{BD18D830-8EEA-9AFA-CCF4-99E5EAC262F2}"/>
          </ac:spMkLst>
        </pc:spChg>
        <pc:spChg chg="mod">
          <ac:chgData name="Stuart C Wilde MBE" userId="effe1fc91cccb1d5" providerId="LiveId" clId="{0B7434C0-F6C9-5341-B016-8AA67EE59543}" dt="2023-12-06T20:06:40.832" v="1605" actId="1076"/>
          <ac:spMkLst>
            <pc:docMk/>
            <pc:sldMk cId="1773157961" sldId="312"/>
            <ac:spMk id="39" creationId="{7BAB7287-8319-C684-9807-6D9183A73BE1}"/>
          </ac:spMkLst>
        </pc:spChg>
        <pc:spChg chg="mod">
          <ac:chgData name="Stuart C Wilde MBE" userId="effe1fc91cccb1d5" providerId="LiveId" clId="{0B7434C0-F6C9-5341-B016-8AA67EE59543}" dt="2023-12-06T20:06:40.832" v="1605" actId="1076"/>
          <ac:spMkLst>
            <pc:docMk/>
            <pc:sldMk cId="1773157961" sldId="312"/>
            <ac:spMk id="40" creationId="{708F40E5-72F0-3CD1-E955-5CA935466A61}"/>
          </ac:spMkLst>
        </pc:spChg>
        <pc:spChg chg="mod">
          <ac:chgData name="Stuart C Wilde MBE" userId="effe1fc91cccb1d5" providerId="LiveId" clId="{0B7434C0-F6C9-5341-B016-8AA67EE59543}" dt="2023-12-06T20:06:40.832" v="1605" actId="1076"/>
          <ac:spMkLst>
            <pc:docMk/>
            <pc:sldMk cId="1773157961" sldId="312"/>
            <ac:spMk id="46" creationId="{2C436F39-1361-AF33-3E88-540CDD868D69}"/>
          </ac:spMkLst>
        </pc:spChg>
        <pc:spChg chg="mod">
          <ac:chgData name="Stuart C Wilde MBE" userId="effe1fc91cccb1d5" providerId="LiveId" clId="{0B7434C0-F6C9-5341-B016-8AA67EE59543}" dt="2023-12-06T20:06:40.832" v="1605" actId="1076"/>
          <ac:spMkLst>
            <pc:docMk/>
            <pc:sldMk cId="1773157961" sldId="312"/>
            <ac:spMk id="47" creationId="{6AF6424C-33F8-8069-DDDC-8B0B192E3063}"/>
          </ac:spMkLst>
        </pc:spChg>
        <pc:picChg chg="mod">
          <ac:chgData name="Stuart C Wilde MBE" userId="effe1fc91cccb1d5" providerId="LiveId" clId="{0B7434C0-F6C9-5341-B016-8AA67EE59543}" dt="2023-12-06T20:06:40.832" v="1605" actId="1076"/>
          <ac:picMkLst>
            <pc:docMk/>
            <pc:sldMk cId="1773157961" sldId="312"/>
            <ac:picMk id="6" creationId="{94A4EB2C-54B9-BC94-70AB-93B0D85F8889}"/>
          </ac:picMkLst>
        </pc:picChg>
        <pc:picChg chg="mod">
          <ac:chgData name="Stuart C Wilde MBE" userId="effe1fc91cccb1d5" providerId="LiveId" clId="{0B7434C0-F6C9-5341-B016-8AA67EE59543}" dt="2023-12-06T20:06:40.832" v="1605" actId="1076"/>
          <ac:picMkLst>
            <pc:docMk/>
            <pc:sldMk cId="1773157961" sldId="312"/>
            <ac:picMk id="30" creationId="{94B1CAEC-5E4D-F13B-6ABC-7EA67531D2D5}"/>
          </ac:picMkLst>
        </pc:picChg>
        <pc:picChg chg="mod">
          <ac:chgData name="Stuart C Wilde MBE" userId="effe1fc91cccb1d5" providerId="LiveId" clId="{0B7434C0-F6C9-5341-B016-8AA67EE59543}" dt="2023-12-06T20:06:40.832" v="1605" actId="1076"/>
          <ac:picMkLst>
            <pc:docMk/>
            <pc:sldMk cId="1773157961" sldId="312"/>
            <ac:picMk id="38" creationId="{3319B895-F324-2BAB-F66D-8B16D1B5BCBD}"/>
          </ac:picMkLst>
        </pc:picChg>
        <pc:cxnChg chg="del">
          <ac:chgData name="Stuart C Wilde MBE" userId="effe1fc91cccb1d5" providerId="LiveId" clId="{0B7434C0-F6C9-5341-B016-8AA67EE59543}" dt="2023-12-05T19:51:56.180" v="402" actId="478"/>
          <ac:cxnSpMkLst>
            <pc:docMk/>
            <pc:sldMk cId="1773157961" sldId="312"/>
            <ac:cxnSpMk id="8" creationId="{50060E80-F1C3-4E50-B873-7CFDEEA90049}"/>
          </ac:cxnSpMkLst>
        </pc:cxnChg>
        <pc:cxnChg chg="del">
          <ac:chgData name="Stuart C Wilde MBE" userId="effe1fc91cccb1d5" providerId="LiveId" clId="{0B7434C0-F6C9-5341-B016-8AA67EE59543}" dt="2023-12-05T19:51:56.180" v="402" actId="478"/>
          <ac:cxnSpMkLst>
            <pc:docMk/>
            <pc:sldMk cId="1773157961" sldId="312"/>
            <ac:cxnSpMk id="9" creationId="{01C52B09-2839-4160-A3C1-6BB201E5D53A}"/>
          </ac:cxnSpMkLst>
        </pc:cxnChg>
        <pc:cxnChg chg="del">
          <ac:chgData name="Stuart C Wilde MBE" userId="effe1fc91cccb1d5" providerId="LiveId" clId="{0B7434C0-F6C9-5341-B016-8AA67EE59543}" dt="2023-12-05T19:51:56.180" v="402" actId="478"/>
          <ac:cxnSpMkLst>
            <pc:docMk/>
            <pc:sldMk cId="1773157961" sldId="312"/>
            <ac:cxnSpMk id="10" creationId="{FC6C2AB6-E695-4520-9F38-6B6A0DE36B04}"/>
          </ac:cxnSpMkLst>
        </pc:cxnChg>
        <pc:cxnChg chg="del">
          <ac:chgData name="Stuart C Wilde MBE" userId="effe1fc91cccb1d5" providerId="LiveId" clId="{0B7434C0-F6C9-5341-B016-8AA67EE59543}" dt="2023-12-05T19:51:56.180" v="402" actId="478"/>
          <ac:cxnSpMkLst>
            <pc:docMk/>
            <pc:sldMk cId="1773157961" sldId="312"/>
            <ac:cxnSpMk id="11" creationId="{8F28B946-C7F6-4BF4-9E0C-3FACB97B07C7}"/>
          </ac:cxnSpMkLst>
        </pc:cxnChg>
        <pc:cxnChg chg="mod">
          <ac:chgData name="Stuart C Wilde MBE" userId="effe1fc91cccb1d5" providerId="LiveId" clId="{0B7434C0-F6C9-5341-B016-8AA67EE59543}" dt="2023-12-06T20:06:40.832" v="1605" actId="1076"/>
          <ac:cxnSpMkLst>
            <pc:docMk/>
            <pc:sldMk cId="1773157961" sldId="312"/>
            <ac:cxnSpMk id="22" creationId="{9E51254B-3761-0561-40AE-FF52EEEC0EEB}"/>
          </ac:cxnSpMkLst>
        </pc:cxnChg>
        <pc:cxnChg chg="mod">
          <ac:chgData name="Stuart C Wilde MBE" userId="effe1fc91cccb1d5" providerId="LiveId" clId="{0B7434C0-F6C9-5341-B016-8AA67EE59543}" dt="2023-12-06T20:06:40.832" v="1605" actId="1076"/>
          <ac:cxnSpMkLst>
            <pc:docMk/>
            <pc:sldMk cId="1773157961" sldId="312"/>
            <ac:cxnSpMk id="33" creationId="{CF3529BB-C26A-EF89-45FC-B0E0EDB7B271}"/>
          </ac:cxnSpMkLst>
        </pc:cxnChg>
        <pc:cxnChg chg="mod">
          <ac:chgData name="Stuart C Wilde MBE" userId="effe1fc91cccb1d5" providerId="LiveId" clId="{0B7434C0-F6C9-5341-B016-8AA67EE59543}" dt="2023-12-06T20:06:40.832" v="1605" actId="1076"/>
          <ac:cxnSpMkLst>
            <pc:docMk/>
            <pc:sldMk cId="1773157961" sldId="312"/>
            <ac:cxnSpMk id="41" creationId="{6D0ED72D-9147-1882-96FA-18475FEE65F2}"/>
          </ac:cxnSpMkLst>
        </pc:cxnChg>
        <pc:cxnChg chg="mod">
          <ac:chgData name="Stuart C Wilde MBE" userId="effe1fc91cccb1d5" providerId="LiveId" clId="{0B7434C0-F6C9-5341-B016-8AA67EE59543}" dt="2023-12-06T20:06:40.832" v="1605" actId="1076"/>
          <ac:cxnSpMkLst>
            <pc:docMk/>
            <pc:sldMk cId="1773157961" sldId="312"/>
            <ac:cxnSpMk id="48" creationId="{28099E29-0C5A-D54A-FFC5-31469AD207A3}"/>
          </ac:cxnSpMkLst>
        </pc:cxnChg>
      </pc:sldChg>
      <pc:sldChg chg="addSp delSp modSp mod">
        <pc:chgData name="Stuart C Wilde MBE" userId="effe1fc91cccb1d5" providerId="LiveId" clId="{0B7434C0-F6C9-5341-B016-8AA67EE59543}" dt="2023-12-06T20:07:22.695" v="1606" actId="1076"/>
        <pc:sldMkLst>
          <pc:docMk/>
          <pc:sldMk cId="2869416868" sldId="313"/>
        </pc:sldMkLst>
        <pc:spChg chg="add mod">
          <ac:chgData name="Stuart C Wilde MBE" userId="effe1fc91cccb1d5" providerId="LiveId" clId="{0B7434C0-F6C9-5341-B016-8AA67EE59543}" dt="2023-12-05T20:07:05.547" v="645" actId="20577"/>
          <ac:spMkLst>
            <pc:docMk/>
            <pc:sldMk cId="2869416868" sldId="313"/>
            <ac:spMk id="2" creationId="{F75F216D-15D6-485C-7FC3-6E12129B6888}"/>
          </ac:spMkLst>
        </pc:spChg>
        <pc:spChg chg="del">
          <ac:chgData name="Stuart C Wilde MBE" userId="effe1fc91cccb1d5" providerId="LiveId" clId="{0B7434C0-F6C9-5341-B016-8AA67EE59543}" dt="2023-12-05T19:52:00.747" v="403" actId="478"/>
          <ac:spMkLst>
            <pc:docMk/>
            <pc:sldMk cId="2869416868" sldId="313"/>
            <ac:spMk id="4" creationId="{60735DC8-A105-4BD0-A57F-2FFC38AECE84}"/>
          </ac:spMkLst>
        </pc:spChg>
        <pc:spChg chg="mod">
          <ac:chgData name="Stuart C Wilde MBE" userId="effe1fc91cccb1d5" providerId="LiveId" clId="{0B7434C0-F6C9-5341-B016-8AA67EE59543}" dt="2023-12-06T20:07:22.695" v="1606" actId="1076"/>
          <ac:spMkLst>
            <pc:docMk/>
            <pc:sldMk cId="2869416868" sldId="313"/>
            <ac:spMk id="5" creationId="{B87297E9-27EB-6AF0-8C97-F4E8A6D16968}"/>
          </ac:spMkLst>
        </pc:spChg>
        <pc:spChg chg="del">
          <ac:chgData name="Stuart C Wilde MBE" userId="effe1fc91cccb1d5" providerId="LiveId" clId="{0B7434C0-F6C9-5341-B016-8AA67EE59543}" dt="2023-12-05T20:07:00.283" v="642" actId="478"/>
          <ac:spMkLst>
            <pc:docMk/>
            <pc:sldMk cId="2869416868" sldId="313"/>
            <ac:spMk id="12" creationId="{C8A716BD-C83B-086A-417E-58B15C40FC89}"/>
          </ac:spMkLst>
        </pc:spChg>
        <pc:spChg chg="del">
          <ac:chgData name="Stuart C Wilde MBE" userId="effe1fc91cccb1d5" providerId="LiveId" clId="{0B7434C0-F6C9-5341-B016-8AA67EE59543}" dt="2023-12-05T19:52:00.747" v="403" actId="478"/>
          <ac:spMkLst>
            <pc:docMk/>
            <pc:sldMk cId="2869416868" sldId="313"/>
            <ac:spMk id="14" creationId="{8F43C2BE-FC11-4556-86F2-8EE2FBBF10D2}"/>
          </ac:spMkLst>
        </pc:spChg>
        <pc:spChg chg="del">
          <ac:chgData name="Stuart C Wilde MBE" userId="effe1fc91cccb1d5" providerId="LiveId" clId="{0B7434C0-F6C9-5341-B016-8AA67EE59543}" dt="2023-12-05T19:52:00.747" v="403" actId="478"/>
          <ac:spMkLst>
            <pc:docMk/>
            <pc:sldMk cId="2869416868" sldId="313"/>
            <ac:spMk id="25" creationId="{F54BD576-CC82-43DA-A008-C28EF60A448A}"/>
          </ac:spMkLst>
        </pc:spChg>
        <pc:picChg chg="mod">
          <ac:chgData name="Stuart C Wilde MBE" userId="effe1fc91cccb1d5" providerId="LiveId" clId="{0B7434C0-F6C9-5341-B016-8AA67EE59543}" dt="2023-12-06T20:07:22.695" v="1606" actId="1076"/>
          <ac:picMkLst>
            <pc:docMk/>
            <pc:sldMk cId="2869416868" sldId="313"/>
            <ac:picMk id="13" creationId="{8EBB8EBD-1856-56F8-9F81-4689CE7F4806}"/>
          </ac:picMkLst>
        </pc:picChg>
        <pc:cxnChg chg="del">
          <ac:chgData name="Stuart C Wilde MBE" userId="effe1fc91cccb1d5" providerId="LiveId" clId="{0B7434C0-F6C9-5341-B016-8AA67EE59543}" dt="2023-12-05T19:52:00.747" v="403" actId="478"/>
          <ac:cxnSpMkLst>
            <pc:docMk/>
            <pc:sldMk cId="2869416868" sldId="313"/>
            <ac:cxnSpMk id="8" creationId="{50060E80-F1C3-4E50-B873-7CFDEEA90049}"/>
          </ac:cxnSpMkLst>
        </pc:cxnChg>
        <pc:cxnChg chg="del">
          <ac:chgData name="Stuart C Wilde MBE" userId="effe1fc91cccb1d5" providerId="LiveId" clId="{0B7434C0-F6C9-5341-B016-8AA67EE59543}" dt="2023-12-05T19:52:00.747" v="403" actId="478"/>
          <ac:cxnSpMkLst>
            <pc:docMk/>
            <pc:sldMk cId="2869416868" sldId="313"/>
            <ac:cxnSpMk id="9" creationId="{01C52B09-2839-4160-A3C1-6BB201E5D53A}"/>
          </ac:cxnSpMkLst>
        </pc:cxnChg>
        <pc:cxnChg chg="del">
          <ac:chgData name="Stuart C Wilde MBE" userId="effe1fc91cccb1d5" providerId="LiveId" clId="{0B7434C0-F6C9-5341-B016-8AA67EE59543}" dt="2023-12-05T19:52:00.747" v="403" actId="478"/>
          <ac:cxnSpMkLst>
            <pc:docMk/>
            <pc:sldMk cId="2869416868" sldId="313"/>
            <ac:cxnSpMk id="10" creationId="{FC6C2AB6-E695-4520-9F38-6B6A0DE36B04}"/>
          </ac:cxnSpMkLst>
        </pc:cxnChg>
        <pc:cxnChg chg="del">
          <ac:chgData name="Stuart C Wilde MBE" userId="effe1fc91cccb1d5" providerId="LiveId" clId="{0B7434C0-F6C9-5341-B016-8AA67EE59543}" dt="2023-12-05T19:52:00.747" v="403" actId="478"/>
          <ac:cxnSpMkLst>
            <pc:docMk/>
            <pc:sldMk cId="2869416868" sldId="313"/>
            <ac:cxnSpMk id="11" creationId="{8F28B946-C7F6-4BF4-9E0C-3FACB97B07C7}"/>
          </ac:cxnSpMkLst>
        </pc:cxnChg>
        <pc:cxnChg chg="mod">
          <ac:chgData name="Stuart C Wilde MBE" userId="effe1fc91cccb1d5" providerId="LiveId" clId="{0B7434C0-F6C9-5341-B016-8AA67EE59543}" dt="2023-12-06T20:07:22.695" v="1606" actId="1076"/>
          <ac:cxnSpMkLst>
            <pc:docMk/>
            <pc:sldMk cId="2869416868" sldId="313"/>
            <ac:cxnSpMk id="22" creationId="{9E51254B-3761-0561-40AE-FF52EEEC0EEB}"/>
          </ac:cxnSpMkLst>
        </pc:cxnChg>
      </pc:sldChg>
      <pc:sldChg chg="addSp delSp modSp mod">
        <pc:chgData name="Stuart C Wilde MBE" userId="effe1fc91cccb1d5" providerId="LiveId" clId="{0B7434C0-F6C9-5341-B016-8AA67EE59543}" dt="2023-12-06T20:07:45.058" v="1608" actId="478"/>
        <pc:sldMkLst>
          <pc:docMk/>
          <pc:sldMk cId="4203340563" sldId="314"/>
        </pc:sldMkLst>
        <pc:spChg chg="mod">
          <ac:chgData name="Stuart C Wilde MBE" userId="effe1fc91cccb1d5" providerId="LiveId" clId="{0B7434C0-F6C9-5341-B016-8AA67EE59543}" dt="2023-12-06T20:07:40.115" v="1607" actId="1076"/>
          <ac:spMkLst>
            <pc:docMk/>
            <pc:sldMk cId="4203340563" sldId="314"/>
            <ac:spMk id="2" creationId="{C7436DC6-7598-31D7-924F-7E1FA1CC0C92}"/>
          </ac:spMkLst>
        </pc:spChg>
        <pc:spChg chg="del mod">
          <ac:chgData name="Stuart C Wilde MBE" userId="effe1fc91cccb1d5" providerId="LiveId" clId="{0B7434C0-F6C9-5341-B016-8AA67EE59543}" dt="2023-12-06T20:07:45.058" v="1608" actId="478"/>
          <ac:spMkLst>
            <pc:docMk/>
            <pc:sldMk cId="4203340563" sldId="314"/>
            <ac:spMk id="3" creationId="{0EFC07F8-D702-DA51-9870-0D93D925D916}"/>
          </ac:spMkLst>
        </pc:spChg>
        <pc:spChg chg="del">
          <ac:chgData name="Stuart C Wilde MBE" userId="effe1fc91cccb1d5" providerId="LiveId" clId="{0B7434C0-F6C9-5341-B016-8AA67EE59543}" dt="2023-12-05T19:52:06.388" v="404" actId="478"/>
          <ac:spMkLst>
            <pc:docMk/>
            <pc:sldMk cId="4203340563" sldId="314"/>
            <ac:spMk id="4" creationId="{60735DC8-A105-4BD0-A57F-2FFC38AECE84}"/>
          </ac:spMkLst>
        </pc:spChg>
        <pc:spChg chg="mod">
          <ac:chgData name="Stuart C Wilde MBE" userId="effe1fc91cccb1d5" providerId="LiveId" clId="{0B7434C0-F6C9-5341-B016-8AA67EE59543}" dt="2023-12-06T20:07:40.115" v="1607" actId="1076"/>
          <ac:spMkLst>
            <pc:docMk/>
            <pc:sldMk cId="4203340563" sldId="314"/>
            <ac:spMk id="5" creationId="{59D41C91-DBDA-F97E-C89A-DB8E43DFAB6A}"/>
          </ac:spMkLst>
        </pc:spChg>
        <pc:spChg chg="mod">
          <ac:chgData name="Stuart C Wilde MBE" userId="effe1fc91cccb1d5" providerId="LiveId" clId="{0B7434C0-F6C9-5341-B016-8AA67EE59543}" dt="2023-12-06T20:07:40.115" v="1607" actId="1076"/>
          <ac:spMkLst>
            <pc:docMk/>
            <pc:sldMk cId="4203340563" sldId="314"/>
            <ac:spMk id="7" creationId="{AB9F1984-8564-07BD-BDCA-07341B501D7C}"/>
          </ac:spMkLst>
        </pc:spChg>
        <pc:spChg chg="mod">
          <ac:chgData name="Stuart C Wilde MBE" userId="effe1fc91cccb1d5" providerId="LiveId" clId="{0B7434C0-F6C9-5341-B016-8AA67EE59543}" dt="2023-12-06T20:07:40.115" v="1607" actId="1076"/>
          <ac:spMkLst>
            <pc:docMk/>
            <pc:sldMk cId="4203340563" sldId="314"/>
            <ac:spMk id="13" creationId="{82A13771-ABD9-942D-F473-DB4587226046}"/>
          </ac:spMkLst>
        </pc:spChg>
        <pc:spChg chg="del">
          <ac:chgData name="Stuart C Wilde MBE" userId="effe1fc91cccb1d5" providerId="LiveId" clId="{0B7434C0-F6C9-5341-B016-8AA67EE59543}" dt="2023-12-05T19:52:06.388" v="404" actId="478"/>
          <ac:spMkLst>
            <pc:docMk/>
            <pc:sldMk cId="4203340563" sldId="314"/>
            <ac:spMk id="14" creationId="{8F43C2BE-FC11-4556-86F2-8EE2FBBF10D2}"/>
          </ac:spMkLst>
        </pc:spChg>
        <pc:spChg chg="add mod">
          <ac:chgData name="Stuart C Wilde MBE" userId="effe1fc91cccb1d5" providerId="LiveId" clId="{0B7434C0-F6C9-5341-B016-8AA67EE59543}" dt="2023-12-05T20:07:16.855" v="649" actId="20577"/>
          <ac:spMkLst>
            <pc:docMk/>
            <pc:sldMk cId="4203340563" sldId="314"/>
            <ac:spMk id="15" creationId="{53D9DF4C-D813-8E37-C677-D866AC096D72}"/>
          </ac:spMkLst>
        </pc:spChg>
        <pc:spChg chg="mod">
          <ac:chgData name="Stuart C Wilde MBE" userId="effe1fc91cccb1d5" providerId="LiveId" clId="{0B7434C0-F6C9-5341-B016-8AA67EE59543}" dt="2023-12-06T20:07:40.115" v="1607" actId="1076"/>
          <ac:spMkLst>
            <pc:docMk/>
            <pc:sldMk cId="4203340563" sldId="314"/>
            <ac:spMk id="16" creationId="{6C911A5D-B79E-B00E-D8E5-B1AE9DFB59F8}"/>
          </ac:spMkLst>
        </pc:spChg>
        <pc:spChg chg="mod">
          <ac:chgData name="Stuart C Wilde MBE" userId="effe1fc91cccb1d5" providerId="LiveId" clId="{0B7434C0-F6C9-5341-B016-8AA67EE59543}" dt="2023-12-06T20:07:40.115" v="1607" actId="1076"/>
          <ac:spMkLst>
            <pc:docMk/>
            <pc:sldMk cId="4203340563" sldId="314"/>
            <ac:spMk id="17" creationId="{C56E6D60-6965-C9B0-B9A1-62F013EA7806}"/>
          </ac:spMkLst>
        </pc:spChg>
        <pc:spChg chg="mod">
          <ac:chgData name="Stuart C Wilde MBE" userId="effe1fc91cccb1d5" providerId="LiveId" clId="{0B7434C0-F6C9-5341-B016-8AA67EE59543}" dt="2023-12-06T20:07:40.115" v="1607" actId="1076"/>
          <ac:spMkLst>
            <pc:docMk/>
            <pc:sldMk cId="4203340563" sldId="314"/>
            <ac:spMk id="18" creationId="{6988B989-C11D-F9B0-4999-EA4CFEBCAA32}"/>
          </ac:spMkLst>
        </pc:spChg>
        <pc:spChg chg="mod">
          <ac:chgData name="Stuart C Wilde MBE" userId="effe1fc91cccb1d5" providerId="LiveId" clId="{0B7434C0-F6C9-5341-B016-8AA67EE59543}" dt="2023-12-06T20:07:40.115" v="1607" actId="1076"/>
          <ac:spMkLst>
            <pc:docMk/>
            <pc:sldMk cId="4203340563" sldId="314"/>
            <ac:spMk id="19" creationId="{CD3A5A2D-A054-5F27-F0E7-24CEE7A72D2D}"/>
          </ac:spMkLst>
        </pc:spChg>
        <pc:spChg chg="mod">
          <ac:chgData name="Stuart C Wilde MBE" userId="effe1fc91cccb1d5" providerId="LiveId" clId="{0B7434C0-F6C9-5341-B016-8AA67EE59543}" dt="2023-12-06T20:07:40.115" v="1607" actId="1076"/>
          <ac:spMkLst>
            <pc:docMk/>
            <pc:sldMk cId="4203340563" sldId="314"/>
            <ac:spMk id="20" creationId="{54527D33-4F3C-AA43-BA75-566D4891B9FA}"/>
          </ac:spMkLst>
        </pc:spChg>
        <pc:spChg chg="mod">
          <ac:chgData name="Stuart C Wilde MBE" userId="effe1fc91cccb1d5" providerId="LiveId" clId="{0B7434C0-F6C9-5341-B016-8AA67EE59543}" dt="2023-12-06T20:07:40.115" v="1607" actId="1076"/>
          <ac:spMkLst>
            <pc:docMk/>
            <pc:sldMk cId="4203340563" sldId="314"/>
            <ac:spMk id="21" creationId="{024B71D7-610F-5C6D-8D12-C6FE7A402EB8}"/>
          </ac:spMkLst>
        </pc:spChg>
        <pc:spChg chg="del">
          <ac:chgData name="Stuart C Wilde MBE" userId="effe1fc91cccb1d5" providerId="LiveId" clId="{0B7434C0-F6C9-5341-B016-8AA67EE59543}" dt="2023-12-05T19:52:06.388" v="404" actId="478"/>
          <ac:spMkLst>
            <pc:docMk/>
            <pc:sldMk cId="4203340563" sldId="314"/>
            <ac:spMk id="25" creationId="{F54BD576-CC82-43DA-A008-C28EF60A448A}"/>
          </ac:spMkLst>
        </pc:spChg>
        <pc:spChg chg="del">
          <ac:chgData name="Stuart C Wilde MBE" userId="effe1fc91cccb1d5" providerId="LiveId" clId="{0B7434C0-F6C9-5341-B016-8AA67EE59543}" dt="2023-12-05T20:07:11.678" v="646" actId="478"/>
          <ac:spMkLst>
            <pc:docMk/>
            <pc:sldMk cId="4203340563" sldId="314"/>
            <ac:spMk id="29" creationId="{C5A8C257-B6E4-D850-0685-E36894744DCB}"/>
          </ac:spMkLst>
        </pc:spChg>
        <pc:picChg chg="mod">
          <ac:chgData name="Stuart C Wilde MBE" userId="effe1fc91cccb1d5" providerId="LiveId" clId="{0B7434C0-F6C9-5341-B016-8AA67EE59543}" dt="2023-12-06T20:07:40.115" v="1607" actId="1076"/>
          <ac:picMkLst>
            <pc:docMk/>
            <pc:sldMk cId="4203340563" sldId="314"/>
            <ac:picMk id="12" creationId="{29E1C692-4455-75F4-136F-5848786B0951}"/>
          </ac:picMkLst>
        </pc:picChg>
        <pc:cxnChg chg="mod">
          <ac:chgData name="Stuart C Wilde MBE" userId="effe1fc91cccb1d5" providerId="LiveId" clId="{0B7434C0-F6C9-5341-B016-8AA67EE59543}" dt="2023-12-06T20:07:40.115" v="1607" actId="1076"/>
          <ac:cxnSpMkLst>
            <pc:docMk/>
            <pc:sldMk cId="4203340563" sldId="314"/>
            <ac:cxnSpMk id="6" creationId="{98394A0D-EA94-2A7D-CAC7-F5C3A695B166}"/>
          </ac:cxnSpMkLst>
        </pc:cxnChg>
        <pc:cxnChg chg="del">
          <ac:chgData name="Stuart C Wilde MBE" userId="effe1fc91cccb1d5" providerId="LiveId" clId="{0B7434C0-F6C9-5341-B016-8AA67EE59543}" dt="2023-12-05T19:52:06.388" v="404" actId="478"/>
          <ac:cxnSpMkLst>
            <pc:docMk/>
            <pc:sldMk cId="4203340563" sldId="314"/>
            <ac:cxnSpMk id="8" creationId="{50060E80-F1C3-4E50-B873-7CFDEEA90049}"/>
          </ac:cxnSpMkLst>
        </pc:cxnChg>
        <pc:cxnChg chg="del">
          <ac:chgData name="Stuart C Wilde MBE" userId="effe1fc91cccb1d5" providerId="LiveId" clId="{0B7434C0-F6C9-5341-B016-8AA67EE59543}" dt="2023-12-05T19:52:06.388" v="404" actId="478"/>
          <ac:cxnSpMkLst>
            <pc:docMk/>
            <pc:sldMk cId="4203340563" sldId="314"/>
            <ac:cxnSpMk id="9" creationId="{01C52B09-2839-4160-A3C1-6BB201E5D53A}"/>
          </ac:cxnSpMkLst>
        </pc:cxnChg>
        <pc:cxnChg chg="del">
          <ac:chgData name="Stuart C Wilde MBE" userId="effe1fc91cccb1d5" providerId="LiveId" clId="{0B7434C0-F6C9-5341-B016-8AA67EE59543}" dt="2023-12-05T19:52:06.388" v="404" actId="478"/>
          <ac:cxnSpMkLst>
            <pc:docMk/>
            <pc:sldMk cId="4203340563" sldId="314"/>
            <ac:cxnSpMk id="10" creationId="{FC6C2AB6-E695-4520-9F38-6B6A0DE36B04}"/>
          </ac:cxnSpMkLst>
        </pc:cxnChg>
        <pc:cxnChg chg="del">
          <ac:chgData name="Stuart C Wilde MBE" userId="effe1fc91cccb1d5" providerId="LiveId" clId="{0B7434C0-F6C9-5341-B016-8AA67EE59543}" dt="2023-12-05T19:52:06.388" v="404" actId="478"/>
          <ac:cxnSpMkLst>
            <pc:docMk/>
            <pc:sldMk cId="4203340563" sldId="314"/>
            <ac:cxnSpMk id="11" creationId="{8F28B946-C7F6-4BF4-9E0C-3FACB97B07C7}"/>
          </ac:cxnSpMkLst>
        </pc:cxnChg>
        <pc:cxnChg chg="mod">
          <ac:chgData name="Stuart C Wilde MBE" userId="effe1fc91cccb1d5" providerId="LiveId" clId="{0B7434C0-F6C9-5341-B016-8AA67EE59543}" dt="2023-12-06T20:07:40.115" v="1607" actId="1076"/>
          <ac:cxnSpMkLst>
            <pc:docMk/>
            <pc:sldMk cId="4203340563" sldId="314"/>
            <ac:cxnSpMk id="22" creationId="{9E51254B-3761-0561-40AE-FF52EEEC0EEB}"/>
          </ac:cxnSpMkLst>
        </pc:cxnChg>
        <pc:cxnChg chg="mod">
          <ac:chgData name="Stuart C Wilde MBE" userId="effe1fc91cccb1d5" providerId="LiveId" clId="{0B7434C0-F6C9-5341-B016-8AA67EE59543}" dt="2023-12-06T20:07:40.115" v="1607" actId="1076"/>
          <ac:cxnSpMkLst>
            <pc:docMk/>
            <pc:sldMk cId="4203340563" sldId="314"/>
            <ac:cxnSpMk id="23" creationId="{DF11ADB4-697F-D144-4667-87566FA9D767}"/>
          </ac:cxnSpMkLst>
        </pc:cxnChg>
        <pc:cxnChg chg="mod">
          <ac:chgData name="Stuart C Wilde MBE" userId="effe1fc91cccb1d5" providerId="LiveId" clId="{0B7434C0-F6C9-5341-B016-8AA67EE59543}" dt="2023-12-06T20:07:40.115" v="1607" actId="1076"/>
          <ac:cxnSpMkLst>
            <pc:docMk/>
            <pc:sldMk cId="4203340563" sldId="314"/>
            <ac:cxnSpMk id="24" creationId="{90F05548-EC6B-EBE0-C789-81DAE835C60E}"/>
          </ac:cxnSpMkLst>
        </pc:cxnChg>
        <pc:cxnChg chg="mod">
          <ac:chgData name="Stuart C Wilde MBE" userId="effe1fc91cccb1d5" providerId="LiveId" clId="{0B7434C0-F6C9-5341-B016-8AA67EE59543}" dt="2023-12-06T20:07:40.115" v="1607" actId="1076"/>
          <ac:cxnSpMkLst>
            <pc:docMk/>
            <pc:sldMk cId="4203340563" sldId="314"/>
            <ac:cxnSpMk id="26" creationId="{D4F89BBD-0659-BD95-4B77-9DAFCC07BDC6}"/>
          </ac:cxnSpMkLst>
        </pc:cxnChg>
      </pc:sldChg>
      <pc:sldChg chg="addSp delSp modSp mod">
        <pc:chgData name="Stuart C Wilde MBE" userId="effe1fc91cccb1d5" providerId="LiveId" clId="{0B7434C0-F6C9-5341-B016-8AA67EE59543}" dt="2023-12-06T20:07:58.424" v="1609" actId="1076"/>
        <pc:sldMkLst>
          <pc:docMk/>
          <pc:sldMk cId="3282555369" sldId="316"/>
        </pc:sldMkLst>
        <pc:spChg chg="add mod">
          <ac:chgData name="Stuart C Wilde MBE" userId="effe1fc91cccb1d5" providerId="LiveId" clId="{0B7434C0-F6C9-5341-B016-8AA67EE59543}" dt="2023-12-05T20:07:27.170" v="652" actId="20577"/>
          <ac:spMkLst>
            <pc:docMk/>
            <pc:sldMk cId="3282555369" sldId="316"/>
            <ac:spMk id="2" creationId="{7369005B-1E6F-54A4-3256-9B3C976CB225}"/>
          </ac:spMkLst>
        </pc:spChg>
        <pc:spChg chg="del">
          <ac:chgData name="Stuart C Wilde MBE" userId="effe1fc91cccb1d5" providerId="LiveId" clId="{0B7434C0-F6C9-5341-B016-8AA67EE59543}" dt="2023-12-05T19:52:11.934" v="405" actId="478"/>
          <ac:spMkLst>
            <pc:docMk/>
            <pc:sldMk cId="3282555369" sldId="316"/>
            <ac:spMk id="4" creationId="{60735DC8-A105-4BD0-A57F-2FFC38AECE84}"/>
          </ac:spMkLst>
        </pc:spChg>
        <pc:spChg chg="mod">
          <ac:chgData name="Stuart C Wilde MBE" userId="effe1fc91cccb1d5" providerId="LiveId" clId="{0B7434C0-F6C9-5341-B016-8AA67EE59543}" dt="2023-12-06T20:07:58.424" v="1609" actId="1076"/>
          <ac:spMkLst>
            <pc:docMk/>
            <pc:sldMk cId="3282555369" sldId="316"/>
            <ac:spMk id="5" creationId="{B87297E9-27EB-6AF0-8C97-F4E8A6D16968}"/>
          </ac:spMkLst>
        </pc:spChg>
        <pc:spChg chg="mod">
          <ac:chgData name="Stuart C Wilde MBE" userId="effe1fc91cccb1d5" providerId="LiveId" clId="{0B7434C0-F6C9-5341-B016-8AA67EE59543}" dt="2023-12-06T20:07:58.424" v="1609" actId="1076"/>
          <ac:spMkLst>
            <pc:docMk/>
            <pc:sldMk cId="3282555369" sldId="316"/>
            <ac:spMk id="7" creationId="{AB9F1984-8564-07BD-BDCA-07341B501D7C}"/>
          </ac:spMkLst>
        </pc:spChg>
        <pc:spChg chg="del">
          <ac:chgData name="Stuart C Wilde MBE" userId="effe1fc91cccb1d5" providerId="LiveId" clId="{0B7434C0-F6C9-5341-B016-8AA67EE59543}" dt="2023-12-05T19:52:11.934" v="405" actId="478"/>
          <ac:spMkLst>
            <pc:docMk/>
            <pc:sldMk cId="3282555369" sldId="316"/>
            <ac:spMk id="14" creationId="{8F43C2BE-FC11-4556-86F2-8EE2FBBF10D2}"/>
          </ac:spMkLst>
        </pc:spChg>
        <pc:spChg chg="del">
          <ac:chgData name="Stuart C Wilde MBE" userId="effe1fc91cccb1d5" providerId="LiveId" clId="{0B7434C0-F6C9-5341-B016-8AA67EE59543}" dt="2023-12-05T19:52:11.934" v="405" actId="478"/>
          <ac:spMkLst>
            <pc:docMk/>
            <pc:sldMk cId="3282555369" sldId="316"/>
            <ac:spMk id="25" creationId="{F54BD576-CC82-43DA-A008-C28EF60A448A}"/>
          </ac:spMkLst>
        </pc:spChg>
        <pc:spChg chg="del">
          <ac:chgData name="Stuart C Wilde MBE" userId="effe1fc91cccb1d5" providerId="LiveId" clId="{0B7434C0-F6C9-5341-B016-8AA67EE59543}" dt="2023-12-05T20:07:32.529" v="653" actId="478"/>
          <ac:spMkLst>
            <pc:docMk/>
            <pc:sldMk cId="3282555369" sldId="316"/>
            <ac:spMk id="29" creationId="{C5A8C257-B6E4-D850-0685-E36894744DCB}"/>
          </ac:spMkLst>
        </pc:spChg>
        <pc:spChg chg="mod">
          <ac:chgData name="Stuart C Wilde MBE" userId="effe1fc91cccb1d5" providerId="LiveId" clId="{0B7434C0-F6C9-5341-B016-8AA67EE59543}" dt="2023-12-06T20:07:58.424" v="1609" actId="1076"/>
          <ac:spMkLst>
            <pc:docMk/>
            <pc:sldMk cId="3282555369" sldId="316"/>
            <ac:spMk id="31" creationId="{51B135BA-B471-C528-AA03-73269D55E2A6}"/>
          </ac:spMkLst>
        </pc:spChg>
        <pc:spChg chg="mod">
          <ac:chgData name="Stuart C Wilde MBE" userId="effe1fc91cccb1d5" providerId="LiveId" clId="{0B7434C0-F6C9-5341-B016-8AA67EE59543}" dt="2023-12-06T20:07:58.424" v="1609" actId="1076"/>
          <ac:spMkLst>
            <pc:docMk/>
            <pc:sldMk cId="3282555369" sldId="316"/>
            <ac:spMk id="32" creationId="{BD18D830-8EEA-9AFA-CCF4-99E5EAC262F2}"/>
          </ac:spMkLst>
        </pc:spChg>
        <pc:spChg chg="mod">
          <ac:chgData name="Stuart C Wilde MBE" userId="effe1fc91cccb1d5" providerId="LiveId" clId="{0B7434C0-F6C9-5341-B016-8AA67EE59543}" dt="2023-12-06T20:07:58.424" v="1609" actId="1076"/>
          <ac:spMkLst>
            <pc:docMk/>
            <pc:sldMk cId="3282555369" sldId="316"/>
            <ac:spMk id="39" creationId="{7BAB7287-8319-C684-9807-6D9183A73BE1}"/>
          </ac:spMkLst>
        </pc:spChg>
        <pc:spChg chg="mod">
          <ac:chgData name="Stuart C Wilde MBE" userId="effe1fc91cccb1d5" providerId="LiveId" clId="{0B7434C0-F6C9-5341-B016-8AA67EE59543}" dt="2023-12-06T20:07:58.424" v="1609" actId="1076"/>
          <ac:spMkLst>
            <pc:docMk/>
            <pc:sldMk cId="3282555369" sldId="316"/>
            <ac:spMk id="40" creationId="{708F40E5-72F0-3CD1-E955-5CA935466A61}"/>
          </ac:spMkLst>
        </pc:spChg>
        <pc:picChg chg="mod">
          <ac:chgData name="Stuart C Wilde MBE" userId="effe1fc91cccb1d5" providerId="LiveId" clId="{0B7434C0-F6C9-5341-B016-8AA67EE59543}" dt="2023-12-06T20:07:58.424" v="1609" actId="1076"/>
          <ac:picMkLst>
            <pc:docMk/>
            <pc:sldMk cId="3282555369" sldId="316"/>
            <ac:picMk id="6" creationId="{36438B9C-5103-35DD-3CE3-F66D982ABE34}"/>
          </ac:picMkLst>
        </pc:picChg>
        <pc:picChg chg="mod">
          <ac:chgData name="Stuart C Wilde MBE" userId="effe1fc91cccb1d5" providerId="LiveId" clId="{0B7434C0-F6C9-5341-B016-8AA67EE59543}" dt="2023-12-06T20:07:58.424" v="1609" actId="1076"/>
          <ac:picMkLst>
            <pc:docMk/>
            <pc:sldMk cId="3282555369" sldId="316"/>
            <ac:picMk id="13" creationId="{036E69B2-FBFC-3022-7F5B-5802E9967062}"/>
          </ac:picMkLst>
        </pc:picChg>
        <pc:cxnChg chg="del">
          <ac:chgData name="Stuart C Wilde MBE" userId="effe1fc91cccb1d5" providerId="LiveId" clId="{0B7434C0-F6C9-5341-B016-8AA67EE59543}" dt="2023-12-05T19:52:11.934" v="405" actId="478"/>
          <ac:cxnSpMkLst>
            <pc:docMk/>
            <pc:sldMk cId="3282555369" sldId="316"/>
            <ac:cxnSpMk id="8" creationId="{50060E80-F1C3-4E50-B873-7CFDEEA90049}"/>
          </ac:cxnSpMkLst>
        </pc:cxnChg>
        <pc:cxnChg chg="del">
          <ac:chgData name="Stuart C Wilde MBE" userId="effe1fc91cccb1d5" providerId="LiveId" clId="{0B7434C0-F6C9-5341-B016-8AA67EE59543}" dt="2023-12-05T19:52:11.934" v="405" actId="478"/>
          <ac:cxnSpMkLst>
            <pc:docMk/>
            <pc:sldMk cId="3282555369" sldId="316"/>
            <ac:cxnSpMk id="9" creationId="{01C52B09-2839-4160-A3C1-6BB201E5D53A}"/>
          </ac:cxnSpMkLst>
        </pc:cxnChg>
        <pc:cxnChg chg="del">
          <ac:chgData name="Stuart C Wilde MBE" userId="effe1fc91cccb1d5" providerId="LiveId" clId="{0B7434C0-F6C9-5341-B016-8AA67EE59543}" dt="2023-12-05T19:52:11.934" v="405" actId="478"/>
          <ac:cxnSpMkLst>
            <pc:docMk/>
            <pc:sldMk cId="3282555369" sldId="316"/>
            <ac:cxnSpMk id="10" creationId="{FC6C2AB6-E695-4520-9F38-6B6A0DE36B04}"/>
          </ac:cxnSpMkLst>
        </pc:cxnChg>
        <pc:cxnChg chg="del">
          <ac:chgData name="Stuart C Wilde MBE" userId="effe1fc91cccb1d5" providerId="LiveId" clId="{0B7434C0-F6C9-5341-B016-8AA67EE59543}" dt="2023-12-05T19:52:11.934" v="405" actId="478"/>
          <ac:cxnSpMkLst>
            <pc:docMk/>
            <pc:sldMk cId="3282555369" sldId="316"/>
            <ac:cxnSpMk id="11" creationId="{8F28B946-C7F6-4BF4-9E0C-3FACB97B07C7}"/>
          </ac:cxnSpMkLst>
        </pc:cxnChg>
        <pc:cxnChg chg="mod">
          <ac:chgData name="Stuart C Wilde MBE" userId="effe1fc91cccb1d5" providerId="LiveId" clId="{0B7434C0-F6C9-5341-B016-8AA67EE59543}" dt="2023-12-06T20:07:58.424" v="1609" actId="1076"/>
          <ac:cxnSpMkLst>
            <pc:docMk/>
            <pc:sldMk cId="3282555369" sldId="316"/>
            <ac:cxnSpMk id="16" creationId="{80E8D6AC-D6AE-DE8C-12DC-2891A05004D6}"/>
          </ac:cxnSpMkLst>
        </pc:cxnChg>
        <pc:cxnChg chg="mod">
          <ac:chgData name="Stuart C Wilde MBE" userId="effe1fc91cccb1d5" providerId="LiveId" clId="{0B7434C0-F6C9-5341-B016-8AA67EE59543}" dt="2023-12-06T20:07:58.424" v="1609" actId="1076"/>
          <ac:cxnSpMkLst>
            <pc:docMk/>
            <pc:sldMk cId="3282555369" sldId="316"/>
            <ac:cxnSpMk id="22" creationId="{9E51254B-3761-0561-40AE-FF52EEEC0EEB}"/>
          </ac:cxnSpMkLst>
        </pc:cxnChg>
        <pc:cxnChg chg="mod">
          <ac:chgData name="Stuart C Wilde MBE" userId="effe1fc91cccb1d5" providerId="LiveId" clId="{0B7434C0-F6C9-5341-B016-8AA67EE59543}" dt="2023-12-06T20:07:58.424" v="1609" actId="1076"/>
          <ac:cxnSpMkLst>
            <pc:docMk/>
            <pc:sldMk cId="3282555369" sldId="316"/>
            <ac:cxnSpMk id="33" creationId="{CF3529BB-C26A-EF89-45FC-B0E0EDB7B271}"/>
          </ac:cxnSpMkLst>
        </pc:cxnChg>
      </pc:sldChg>
      <pc:sldChg chg="addSp delSp modSp mod">
        <pc:chgData name="Stuart C Wilde MBE" userId="effe1fc91cccb1d5" providerId="LiveId" clId="{0B7434C0-F6C9-5341-B016-8AA67EE59543}" dt="2023-12-06T20:08:30.075" v="1615" actId="1038"/>
        <pc:sldMkLst>
          <pc:docMk/>
          <pc:sldMk cId="3827760274" sldId="317"/>
        </pc:sldMkLst>
        <pc:spChg chg="mod">
          <ac:chgData name="Stuart C Wilde MBE" userId="effe1fc91cccb1d5" providerId="LiveId" clId="{0B7434C0-F6C9-5341-B016-8AA67EE59543}" dt="2023-12-06T20:08:30.075" v="1615" actId="1038"/>
          <ac:spMkLst>
            <pc:docMk/>
            <pc:sldMk cId="3827760274" sldId="317"/>
            <ac:spMk id="2" creationId="{41CE9446-C647-918E-87AE-E78CE9D33833}"/>
          </ac:spMkLst>
        </pc:spChg>
        <pc:spChg chg="add mod">
          <ac:chgData name="Stuart C Wilde MBE" userId="effe1fc91cccb1d5" providerId="LiveId" clId="{0B7434C0-F6C9-5341-B016-8AA67EE59543}" dt="2023-12-05T20:08:15.772" v="824" actId="1038"/>
          <ac:spMkLst>
            <pc:docMk/>
            <pc:sldMk cId="3827760274" sldId="317"/>
            <ac:spMk id="3" creationId="{3435A0B5-EA7A-748B-B490-69274791DADB}"/>
          </ac:spMkLst>
        </pc:spChg>
        <pc:spChg chg="del">
          <ac:chgData name="Stuart C Wilde MBE" userId="effe1fc91cccb1d5" providerId="LiveId" clId="{0B7434C0-F6C9-5341-B016-8AA67EE59543}" dt="2023-12-05T19:52:31.586" v="407" actId="478"/>
          <ac:spMkLst>
            <pc:docMk/>
            <pc:sldMk cId="3827760274" sldId="317"/>
            <ac:spMk id="4" creationId="{60735DC8-A105-4BD0-A57F-2FFC38AECE84}"/>
          </ac:spMkLst>
        </pc:spChg>
        <pc:spChg chg="mod">
          <ac:chgData name="Stuart C Wilde MBE" userId="effe1fc91cccb1d5" providerId="LiveId" clId="{0B7434C0-F6C9-5341-B016-8AA67EE59543}" dt="2023-12-06T20:08:30.075" v="1615" actId="1038"/>
          <ac:spMkLst>
            <pc:docMk/>
            <pc:sldMk cId="3827760274" sldId="317"/>
            <ac:spMk id="5" creationId="{15E8AD7D-C186-B2CC-04F6-909BBE0A14B8}"/>
          </ac:spMkLst>
        </pc:spChg>
        <pc:spChg chg="mod">
          <ac:chgData name="Stuart C Wilde MBE" userId="effe1fc91cccb1d5" providerId="LiveId" clId="{0B7434C0-F6C9-5341-B016-8AA67EE59543}" dt="2023-12-06T20:08:30.075" v="1615" actId="1038"/>
          <ac:spMkLst>
            <pc:docMk/>
            <pc:sldMk cId="3827760274" sldId="317"/>
            <ac:spMk id="7" creationId="{AB9F1984-8564-07BD-BDCA-07341B501D7C}"/>
          </ac:spMkLst>
        </pc:spChg>
        <pc:spChg chg="del">
          <ac:chgData name="Stuart C Wilde MBE" userId="effe1fc91cccb1d5" providerId="LiveId" clId="{0B7434C0-F6C9-5341-B016-8AA67EE59543}" dt="2023-12-05T19:52:33.227" v="408" actId="478"/>
          <ac:spMkLst>
            <pc:docMk/>
            <pc:sldMk cId="3827760274" sldId="317"/>
            <ac:spMk id="14" creationId="{8F43C2BE-FC11-4556-86F2-8EE2FBBF10D2}"/>
          </ac:spMkLst>
        </pc:spChg>
        <pc:spChg chg="mod">
          <ac:chgData name="Stuart C Wilde MBE" userId="effe1fc91cccb1d5" providerId="LiveId" clId="{0B7434C0-F6C9-5341-B016-8AA67EE59543}" dt="2023-12-06T20:08:30.075" v="1615" actId="1038"/>
          <ac:spMkLst>
            <pc:docMk/>
            <pc:sldMk cId="3827760274" sldId="317"/>
            <ac:spMk id="20" creationId="{81BD5F03-74CE-01FB-9640-9F81FC7FB1D0}"/>
          </ac:spMkLst>
        </pc:spChg>
        <pc:spChg chg="mod">
          <ac:chgData name="Stuart C Wilde MBE" userId="effe1fc91cccb1d5" providerId="LiveId" clId="{0B7434C0-F6C9-5341-B016-8AA67EE59543}" dt="2023-12-06T20:08:30.075" v="1615" actId="1038"/>
          <ac:spMkLst>
            <pc:docMk/>
            <pc:sldMk cId="3827760274" sldId="317"/>
            <ac:spMk id="21" creationId="{8C0C1F05-6DFE-047B-46B3-2670D4978B2F}"/>
          </ac:spMkLst>
        </pc:spChg>
        <pc:spChg chg="mod">
          <ac:chgData name="Stuart C Wilde MBE" userId="effe1fc91cccb1d5" providerId="LiveId" clId="{0B7434C0-F6C9-5341-B016-8AA67EE59543}" dt="2023-12-06T20:08:30.075" v="1615" actId="1038"/>
          <ac:spMkLst>
            <pc:docMk/>
            <pc:sldMk cId="3827760274" sldId="317"/>
            <ac:spMk id="23" creationId="{C03FF2CD-85D0-0F8C-FF6C-D4A9F9914D24}"/>
          </ac:spMkLst>
        </pc:spChg>
        <pc:spChg chg="mod">
          <ac:chgData name="Stuart C Wilde MBE" userId="effe1fc91cccb1d5" providerId="LiveId" clId="{0B7434C0-F6C9-5341-B016-8AA67EE59543}" dt="2023-12-06T20:08:30.075" v="1615" actId="1038"/>
          <ac:spMkLst>
            <pc:docMk/>
            <pc:sldMk cId="3827760274" sldId="317"/>
            <ac:spMk id="24" creationId="{BEC22730-6AD2-2B66-1713-82942F5540E7}"/>
          </ac:spMkLst>
        </pc:spChg>
        <pc:spChg chg="del">
          <ac:chgData name="Stuart C Wilde MBE" userId="effe1fc91cccb1d5" providerId="LiveId" clId="{0B7434C0-F6C9-5341-B016-8AA67EE59543}" dt="2023-12-05T19:52:22.961" v="406" actId="478"/>
          <ac:spMkLst>
            <pc:docMk/>
            <pc:sldMk cId="3827760274" sldId="317"/>
            <ac:spMk id="25" creationId="{F54BD576-CC82-43DA-A008-C28EF60A448A}"/>
          </ac:spMkLst>
        </pc:spChg>
        <pc:spChg chg="mod">
          <ac:chgData name="Stuart C Wilde MBE" userId="effe1fc91cccb1d5" providerId="LiveId" clId="{0B7434C0-F6C9-5341-B016-8AA67EE59543}" dt="2023-12-06T20:08:30.075" v="1615" actId="1038"/>
          <ac:spMkLst>
            <pc:docMk/>
            <pc:sldMk cId="3827760274" sldId="317"/>
            <ac:spMk id="28" creationId="{011A53BF-930F-80EC-3563-0521DEF2D418}"/>
          </ac:spMkLst>
        </pc:spChg>
        <pc:spChg chg="del">
          <ac:chgData name="Stuart C Wilde MBE" userId="effe1fc91cccb1d5" providerId="LiveId" clId="{0B7434C0-F6C9-5341-B016-8AA67EE59543}" dt="2023-12-05T20:07:39.041" v="654" actId="478"/>
          <ac:spMkLst>
            <pc:docMk/>
            <pc:sldMk cId="3827760274" sldId="317"/>
            <ac:spMk id="29" creationId="{C5A8C257-B6E4-D850-0685-E36894744DCB}"/>
          </ac:spMkLst>
        </pc:spChg>
        <pc:spChg chg="mod">
          <ac:chgData name="Stuart C Wilde MBE" userId="effe1fc91cccb1d5" providerId="LiveId" clId="{0B7434C0-F6C9-5341-B016-8AA67EE59543}" dt="2023-12-06T20:08:30.075" v="1615" actId="1038"/>
          <ac:spMkLst>
            <pc:docMk/>
            <pc:sldMk cId="3827760274" sldId="317"/>
            <ac:spMk id="31" creationId="{A9697822-D2B7-E03A-B887-9C39CC14FC6B}"/>
          </ac:spMkLst>
        </pc:spChg>
        <pc:spChg chg="mod">
          <ac:chgData name="Stuart C Wilde MBE" userId="effe1fc91cccb1d5" providerId="LiveId" clId="{0B7434C0-F6C9-5341-B016-8AA67EE59543}" dt="2023-12-06T20:08:30.075" v="1615" actId="1038"/>
          <ac:spMkLst>
            <pc:docMk/>
            <pc:sldMk cId="3827760274" sldId="317"/>
            <ac:spMk id="34" creationId="{003AE7BC-3DE8-7987-2FE6-3B5865142BBD}"/>
          </ac:spMkLst>
        </pc:spChg>
        <pc:spChg chg="mod">
          <ac:chgData name="Stuart C Wilde MBE" userId="effe1fc91cccb1d5" providerId="LiveId" clId="{0B7434C0-F6C9-5341-B016-8AA67EE59543}" dt="2023-12-06T20:08:30.075" v="1615" actId="1038"/>
          <ac:spMkLst>
            <pc:docMk/>
            <pc:sldMk cId="3827760274" sldId="317"/>
            <ac:spMk id="36" creationId="{F33EAEEA-B142-E884-325E-47E007E696C0}"/>
          </ac:spMkLst>
        </pc:spChg>
        <pc:spChg chg="mod">
          <ac:chgData name="Stuart C Wilde MBE" userId="effe1fc91cccb1d5" providerId="LiveId" clId="{0B7434C0-F6C9-5341-B016-8AA67EE59543}" dt="2023-12-06T20:08:30.075" v="1615" actId="1038"/>
          <ac:spMkLst>
            <pc:docMk/>
            <pc:sldMk cId="3827760274" sldId="317"/>
            <ac:spMk id="42" creationId="{1FC08CF7-8722-5046-84AF-0844E1501390}"/>
          </ac:spMkLst>
        </pc:spChg>
        <pc:spChg chg="mod">
          <ac:chgData name="Stuart C Wilde MBE" userId="effe1fc91cccb1d5" providerId="LiveId" clId="{0B7434C0-F6C9-5341-B016-8AA67EE59543}" dt="2023-12-06T20:08:30.075" v="1615" actId="1038"/>
          <ac:spMkLst>
            <pc:docMk/>
            <pc:sldMk cId="3827760274" sldId="317"/>
            <ac:spMk id="44" creationId="{D0FA3494-4EFB-1602-602F-0D8515132048}"/>
          </ac:spMkLst>
        </pc:spChg>
        <pc:spChg chg="mod">
          <ac:chgData name="Stuart C Wilde MBE" userId="effe1fc91cccb1d5" providerId="LiveId" clId="{0B7434C0-F6C9-5341-B016-8AA67EE59543}" dt="2023-12-06T20:08:30.075" v="1615" actId="1038"/>
          <ac:spMkLst>
            <pc:docMk/>
            <pc:sldMk cId="3827760274" sldId="317"/>
            <ac:spMk id="49" creationId="{186BCA41-8BDB-F73A-A569-974FD2137013}"/>
          </ac:spMkLst>
        </pc:spChg>
        <pc:spChg chg="mod">
          <ac:chgData name="Stuart C Wilde MBE" userId="effe1fc91cccb1d5" providerId="LiveId" clId="{0B7434C0-F6C9-5341-B016-8AA67EE59543}" dt="2023-12-06T20:08:30.075" v="1615" actId="1038"/>
          <ac:spMkLst>
            <pc:docMk/>
            <pc:sldMk cId="3827760274" sldId="317"/>
            <ac:spMk id="51" creationId="{A0CB5E58-7990-474C-0EC3-23FE7E38C271}"/>
          </ac:spMkLst>
        </pc:spChg>
        <pc:picChg chg="mod">
          <ac:chgData name="Stuart C Wilde MBE" userId="effe1fc91cccb1d5" providerId="LiveId" clId="{0B7434C0-F6C9-5341-B016-8AA67EE59543}" dt="2023-12-06T20:08:30.075" v="1615" actId="1038"/>
          <ac:picMkLst>
            <pc:docMk/>
            <pc:sldMk cId="3827760274" sldId="317"/>
            <ac:picMk id="12" creationId="{1DF202AE-113E-4BD8-B122-C48E49F87DD8}"/>
          </ac:picMkLst>
        </pc:picChg>
        <pc:picChg chg="mod">
          <ac:chgData name="Stuart C Wilde MBE" userId="effe1fc91cccb1d5" providerId="LiveId" clId="{0B7434C0-F6C9-5341-B016-8AA67EE59543}" dt="2023-12-06T20:08:30.075" v="1615" actId="1038"/>
          <ac:picMkLst>
            <pc:docMk/>
            <pc:sldMk cId="3827760274" sldId="317"/>
            <ac:picMk id="15" creationId="{E4A55908-BDAB-AD87-FD65-34EC24E0D5F1}"/>
          </ac:picMkLst>
        </pc:picChg>
        <pc:picChg chg="mod">
          <ac:chgData name="Stuart C Wilde MBE" userId="effe1fc91cccb1d5" providerId="LiveId" clId="{0B7434C0-F6C9-5341-B016-8AA67EE59543}" dt="2023-12-06T20:08:30.075" v="1615" actId="1038"/>
          <ac:picMkLst>
            <pc:docMk/>
            <pc:sldMk cId="3827760274" sldId="317"/>
            <ac:picMk id="17" creationId="{C11EE3B7-C97E-28BD-7A73-7A05E1C28B1B}"/>
          </ac:picMkLst>
        </pc:picChg>
        <pc:picChg chg="mod">
          <ac:chgData name="Stuart C Wilde MBE" userId="effe1fc91cccb1d5" providerId="LiveId" clId="{0B7434C0-F6C9-5341-B016-8AA67EE59543}" dt="2023-12-06T20:08:30.075" v="1615" actId="1038"/>
          <ac:picMkLst>
            <pc:docMk/>
            <pc:sldMk cId="3827760274" sldId="317"/>
            <ac:picMk id="19" creationId="{089E5C93-7282-E8B0-1B13-4CD52D4ED80B}"/>
          </ac:picMkLst>
        </pc:picChg>
        <pc:picChg chg="mod">
          <ac:chgData name="Stuart C Wilde MBE" userId="effe1fc91cccb1d5" providerId="LiveId" clId="{0B7434C0-F6C9-5341-B016-8AA67EE59543}" dt="2023-12-06T20:08:30.075" v="1615" actId="1038"/>
          <ac:picMkLst>
            <pc:docMk/>
            <pc:sldMk cId="3827760274" sldId="317"/>
            <ac:picMk id="32" creationId="{7D133AB7-0ED3-F881-9393-37D90B5E4FF8}"/>
          </ac:picMkLst>
        </pc:picChg>
        <pc:cxnChg chg="del">
          <ac:chgData name="Stuart C Wilde MBE" userId="effe1fc91cccb1d5" providerId="LiveId" clId="{0B7434C0-F6C9-5341-B016-8AA67EE59543}" dt="2023-12-05T19:52:22.961" v="406" actId="478"/>
          <ac:cxnSpMkLst>
            <pc:docMk/>
            <pc:sldMk cId="3827760274" sldId="317"/>
            <ac:cxnSpMk id="8" creationId="{50060E80-F1C3-4E50-B873-7CFDEEA90049}"/>
          </ac:cxnSpMkLst>
        </pc:cxnChg>
        <pc:cxnChg chg="del">
          <ac:chgData name="Stuart C Wilde MBE" userId="effe1fc91cccb1d5" providerId="LiveId" clId="{0B7434C0-F6C9-5341-B016-8AA67EE59543}" dt="2023-12-05T19:52:31.586" v="407" actId="478"/>
          <ac:cxnSpMkLst>
            <pc:docMk/>
            <pc:sldMk cId="3827760274" sldId="317"/>
            <ac:cxnSpMk id="9" creationId="{01C52B09-2839-4160-A3C1-6BB201E5D53A}"/>
          </ac:cxnSpMkLst>
        </pc:cxnChg>
        <pc:cxnChg chg="del">
          <ac:chgData name="Stuart C Wilde MBE" userId="effe1fc91cccb1d5" providerId="LiveId" clId="{0B7434C0-F6C9-5341-B016-8AA67EE59543}" dt="2023-12-05T19:52:35.265" v="409" actId="478"/>
          <ac:cxnSpMkLst>
            <pc:docMk/>
            <pc:sldMk cId="3827760274" sldId="317"/>
            <ac:cxnSpMk id="10" creationId="{FC6C2AB6-E695-4520-9F38-6B6A0DE36B04}"/>
          </ac:cxnSpMkLst>
        </pc:cxnChg>
        <pc:cxnChg chg="del">
          <ac:chgData name="Stuart C Wilde MBE" userId="effe1fc91cccb1d5" providerId="LiveId" clId="{0B7434C0-F6C9-5341-B016-8AA67EE59543}" dt="2023-12-05T19:52:22.961" v="406" actId="478"/>
          <ac:cxnSpMkLst>
            <pc:docMk/>
            <pc:sldMk cId="3827760274" sldId="317"/>
            <ac:cxnSpMk id="11" creationId="{8F28B946-C7F6-4BF4-9E0C-3FACB97B07C7}"/>
          </ac:cxnSpMkLst>
        </pc:cxnChg>
        <pc:cxnChg chg="mod">
          <ac:chgData name="Stuart C Wilde MBE" userId="effe1fc91cccb1d5" providerId="LiveId" clId="{0B7434C0-F6C9-5341-B016-8AA67EE59543}" dt="2023-12-06T20:08:30.075" v="1615" actId="1038"/>
          <ac:cxnSpMkLst>
            <pc:docMk/>
            <pc:sldMk cId="3827760274" sldId="317"/>
            <ac:cxnSpMk id="22" creationId="{9E51254B-3761-0561-40AE-FF52EEEC0EEB}"/>
          </ac:cxnSpMkLst>
        </pc:cxnChg>
        <pc:cxnChg chg="mod">
          <ac:chgData name="Stuart C Wilde MBE" userId="effe1fc91cccb1d5" providerId="LiveId" clId="{0B7434C0-F6C9-5341-B016-8AA67EE59543}" dt="2023-12-06T20:08:30.075" v="1615" actId="1038"/>
          <ac:cxnSpMkLst>
            <pc:docMk/>
            <pc:sldMk cId="3827760274" sldId="317"/>
            <ac:cxnSpMk id="26" creationId="{B65BA5A6-AE1E-8F9E-D56F-96B0CC5B5B5B}"/>
          </ac:cxnSpMkLst>
        </pc:cxnChg>
        <pc:cxnChg chg="mod">
          <ac:chgData name="Stuart C Wilde MBE" userId="effe1fc91cccb1d5" providerId="LiveId" clId="{0B7434C0-F6C9-5341-B016-8AA67EE59543}" dt="2023-12-06T20:08:30.075" v="1615" actId="1038"/>
          <ac:cxnSpMkLst>
            <pc:docMk/>
            <pc:sldMk cId="3827760274" sldId="317"/>
            <ac:cxnSpMk id="30" creationId="{A5405932-6044-08E3-5B7E-1F05BA16CE5D}"/>
          </ac:cxnSpMkLst>
        </pc:cxnChg>
        <pc:cxnChg chg="mod">
          <ac:chgData name="Stuart C Wilde MBE" userId="effe1fc91cccb1d5" providerId="LiveId" clId="{0B7434C0-F6C9-5341-B016-8AA67EE59543}" dt="2023-12-06T20:08:30.075" v="1615" actId="1038"/>
          <ac:cxnSpMkLst>
            <pc:docMk/>
            <pc:sldMk cId="3827760274" sldId="317"/>
            <ac:cxnSpMk id="35" creationId="{F6063957-FE45-93C3-07F8-549BB936A167}"/>
          </ac:cxnSpMkLst>
        </pc:cxnChg>
        <pc:cxnChg chg="mod">
          <ac:chgData name="Stuart C Wilde MBE" userId="effe1fc91cccb1d5" providerId="LiveId" clId="{0B7434C0-F6C9-5341-B016-8AA67EE59543}" dt="2023-12-06T20:08:30.075" v="1615" actId="1038"/>
          <ac:cxnSpMkLst>
            <pc:docMk/>
            <pc:sldMk cId="3827760274" sldId="317"/>
            <ac:cxnSpMk id="37" creationId="{B5ABF4AC-5F4E-EA41-0DF4-2D5E924469B5}"/>
          </ac:cxnSpMkLst>
        </pc:cxnChg>
        <pc:cxnChg chg="mod">
          <ac:chgData name="Stuart C Wilde MBE" userId="effe1fc91cccb1d5" providerId="LiveId" clId="{0B7434C0-F6C9-5341-B016-8AA67EE59543}" dt="2023-12-06T20:08:30.075" v="1615" actId="1038"/>
          <ac:cxnSpMkLst>
            <pc:docMk/>
            <pc:sldMk cId="3827760274" sldId="317"/>
            <ac:cxnSpMk id="38" creationId="{0AE8DE12-E9BC-B7BF-D003-7FCBE0711EDA}"/>
          </ac:cxnSpMkLst>
        </pc:cxnChg>
        <pc:cxnChg chg="mod">
          <ac:chgData name="Stuart C Wilde MBE" userId="effe1fc91cccb1d5" providerId="LiveId" clId="{0B7434C0-F6C9-5341-B016-8AA67EE59543}" dt="2023-12-06T20:08:30.075" v="1615" actId="1038"/>
          <ac:cxnSpMkLst>
            <pc:docMk/>
            <pc:sldMk cId="3827760274" sldId="317"/>
            <ac:cxnSpMk id="40" creationId="{24D788DA-6750-CB8E-EF76-8482B07FC67D}"/>
          </ac:cxnSpMkLst>
        </pc:cxnChg>
        <pc:cxnChg chg="mod">
          <ac:chgData name="Stuart C Wilde MBE" userId="effe1fc91cccb1d5" providerId="LiveId" clId="{0B7434C0-F6C9-5341-B016-8AA67EE59543}" dt="2023-12-06T20:08:30.075" v="1615" actId="1038"/>
          <ac:cxnSpMkLst>
            <pc:docMk/>
            <pc:sldMk cId="3827760274" sldId="317"/>
            <ac:cxnSpMk id="41" creationId="{149A8D98-33CA-5A97-616A-439E94F8FCC4}"/>
          </ac:cxnSpMkLst>
        </pc:cxnChg>
        <pc:cxnChg chg="mod">
          <ac:chgData name="Stuart C Wilde MBE" userId="effe1fc91cccb1d5" providerId="LiveId" clId="{0B7434C0-F6C9-5341-B016-8AA67EE59543}" dt="2023-12-06T20:08:30.075" v="1615" actId="1038"/>
          <ac:cxnSpMkLst>
            <pc:docMk/>
            <pc:sldMk cId="3827760274" sldId="317"/>
            <ac:cxnSpMk id="43" creationId="{E10747ED-6103-ADF2-118B-6D1B9F2EBF93}"/>
          </ac:cxnSpMkLst>
        </pc:cxnChg>
        <pc:cxnChg chg="mod">
          <ac:chgData name="Stuart C Wilde MBE" userId="effe1fc91cccb1d5" providerId="LiveId" clId="{0B7434C0-F6C9-5341-B016-8AA67EE59543}" dt="2023-12-06T20:08:30.075" v="1615" actId="1038"/>
          <ac:cxnSpMkLst>
            <pc:docMk/>
            <pc:sldMk cId="3827760274" sldId="317"/>
            <ac:cxnSpMk id="45" creationId="{7291EB2B-9C21-DA94-C7F2-1F506C676216}"/>
          </ac:cxnSpMkLst>
        </pc:cxnChg>
        <pc:cxnChg chg="mod">
          <ac:chgData name="Stuart C Wilde MBE" userId="effe1fc91cccb1d5" providerId="LiveId" clId="{0B7434C0-F6C9-5341-B016-8AA67EE59543}" dt="2023-12-06T20:08:30.075" v="1615" actId="1038"/>
          <ac:cxnSpMkLst>
            <pc:docMk/>
            <pc:sldMk cId="3827760274" sldId="317"/>
            <ac:cxnSpMk id="46" creationId="{69A63B57-C496-AE31-5EC6-9498F18683BE}"/>
          </ac:cxnSpMkLst>
        </pc:cxnChg>
        <pc:cxnChg chg="mod">
          <ac:chgData name="Stuart C Wilde MBE" userId="effe1fc91cccb1d5" providerId="LiveId" clId="{0B7434C0-F6C9-5341-B016-8AA67EE59543}" dt="2023-12-06T20:08:30.075" v="1615" actId="1038"/>
          <ac:cxnSpMkLst>
            <pc:docMk/>
            <pc:sldMk cId="3827760274" sldId="317"/>
            <ac:cxnSpMk id="50" creationId="{1DEAA79D-8A5C-5F31-6A0E-718BBBE83344}"/>
          </ac:cxnSpMkLst>
        </pc:cxnChg>
      </pc:sldChg>
      <pc:sldChg chg="addSp delSp modSp mod">
        <pc:chgData name="Stuart C Wilde MBE" userId="effe1fc91cccb1d5" providerId="LiveId" clId="{0B7434C0-F6C9-5341-B016-8AA67EE59543}" dt="2023-12-07T12:52:02.583" v="1688" actId="1076"/>
        <pc:sldMkLst>
          <pc:docMk/>
          <pc:sldMk cId="3237196407" sldId="319"/>
        </pc:sldMkLst>
        <pc:spChg chg="add mod">
          <ac:chgData name="Stuart C Wilde MBE" userId="effe1fc91cccb1d5" providerId="LiveId" clId="{0B7434C0-F6C9-5341-B016-8AA67EE59543}" dt="2023-12-05T20:10:06.648" v="850" actId="20577"/>
          <ac:spMkLst>
            <pc:docMk/>
            <pc:sldMk cId="3237196407" sldId="319"/>
            <ac:spMk id="2" creationId="{7EF37617-7EAC-1551-4884-02DED3800B89}"/>
          </ac:spMkLst>
        </pc:spChg>
        <pc:spChg chg="del">
          <ac:chgData name="Stuart C Wilde MBE" userId="effe1fc91cccb1d5" providerId="LiveId" clId="{0B7434C0-F6C9-5341-B016-8AA67EE59543}" dt="2023-12-05T19:53:09.390" v="414" actId="478"/>
          <ac:spMkLst>
            <pc:docMk/>
            <pc:sldMk cId="3237196407" sldId="319"/>
            <ac:spMk id="4" creationId="{60735DC8-A105-4BD0-A57F-2FFC38AECE84}"/>
          </ac:spMkLst>
        </pc:spChg>
        <pc:spChg chg="del">
          <ac:chgData name="Stuart C Wilde MBE" userId="effe1fc91cccb1d5" providerId="LiveId" clId="{0B7434C0-F6C9-5341-B016-8AA67EE59543}" dt="2023-12-05T19:53:09.390" v="414" actId="478"/>
          <ac:spMkLst>
            <pc:docMk/>
            <pc:sldMk cId="3237196407" sldId="319"/>
            <ac:spMk id="14" creationId="{8F43C2BE-FC11-4556-86F2-8EE2FBBF10D2}"/>
          </ac:spMkLst>
        </pc:spChg>
        <pc:spChg chg="mod">
          <ac:chgData name="Stuart C Wilde MBE" userId="effe1fc91cccb1d5" providerId="LiveId" clId="{0B7434C0-F6C9-5341-B016-8AA67EE59543}" dt="2023-12-07T12:52:02.583" v="1688" actId="1076"/>
          <ac:spMkLst>
            <pc:docMk/>
            <pc:sldMk cId="3237196407" sldId="319"/>
            <ac:spMk id="16" creationId="{12FEFB77-A0A1-4484-1DD9-AE70CB94239B}"/>
          </ac:spMkLst>
        </pc:spChg>
        <pc:spChg chg="del">
          <ac:chgData name="Stuart C Wilde MBE" userId="effe1fc91cccb1d5" providerId="LiveId" clId="{0B7434C0-F6C9-5341-B016-8AA67EE59543}" dt="2023-12-05T19:53:09.390" v="414" actId="478"/>
          <ac:spMkLst>
            <pc:docMk/>
            <pc:sldMk cId="3237196407" sldId="319"/>
            <ac:spMk id="25" creationId="{F54BD576-CC82-43DA-A008-C28EF60A448A}"/>
          </ac:spMkLst>
        </pc:spChg>
        <pc:spChg chg="del">
          <ac:chgData name="Stuart C Wilde MBE" userId="effe1fc91cccb1d5" providerId="LiveId" clId="{0B7434C0-F6C9-5341-B016-8AA67EE59543}" dt="2023-12-05T20:10:03.286" v="846" actId="478"/>
          <ac:spMkLst>
            <pc:docMk/>
            <pc:sldMk cId="3237196407" sldId="319"/>
            <ac:spMk id="29" creationId="{C5A8C257-B6E4-D850-0685-E36894744DCB}"/>
          </ac:spMkLst>
        </pc:spChg>
        <pc:picChg chg="mod">
          <ac:chgData name="Stuart C Wilde MBE" userId="effe1fc91cccb1d5" providerId="LiveId" clId="{0B7434C0-F6C9-5341-B016-8AA67EE59543}" dt="2023-12-07T12:52:02.583" v="1688" actId="1076"/>
          <ac:picMkLst>
            <pc:docMk/>
            <pc:sldMk cId="3237196407" sldId="319"/>
            <ac:picMk id="15" creationId="{7ED28891-8ADD-9276-67CD-55D829400AA2}"/>
          </ac:picMkLst>
        </pc:picChg>
        <pc:cxnChg chg="del">
          <ac:chgData name="Stuart C Wilde MBE" userId="effe1fc91cccb1d5" providerId="LiveId" clId="{0B7434C0-F6C9-5341-B016-8AA67EE59543}" dt="2023-12-05T19:53:09.390" v="414" actId="478"/>
          <ac:cxnSpMkLst>
            <pc:docMk/>
            <pc:sldMk cId="3237196407" sldId="319"/>
            <ac:cxnSpMk id="8" creationId="{50060E80-F1C3-4E50-B873-7CFDEEA90049}"/>
          </ac:cxnSpMkLst>
        </pc:cxnChg>
        <pc:cxnChg chg="del">
          <ac:chgData name="Stuart C Wilde MBE" userId="effe1fc91cccb1d5" providerId="LiveId" clId="{0B7434C0-F6C9-5341-B016-8AA67EE59543}" dt="2023-12-05T19:53:09.390" v="414" actId="478"/>
          <ac:cxnSpMkLst>
            <pc:docMk/>
            <pc:sldMk cId="3237196407" sldId="319"/>
            <ac:cxnSpMk id="9" creationId="{01C52B09-2839-4160-A3C1-6BB201E5D53A}"/>
          </ac:cxnSpMkLst>
        </pc:cxnChg>
        <pc:cxnChg chg="del">
          <ac:chgData name="Stuart C Wilde MBE" userId="effe1fc91cccb1d5" providerId="LiveId" clId="{0B7434C0-F6C9-5341-B016-8AA67EE59543}" dt="2023-12-05T19:53:09.390" v="414" actId="478"/>
          <ac:cxnSpMkLst>
            <pc:docMk/>
            <pc:sldMk cId="3237196407" sldId="319"/>
            <ac:cxnSpMk id="10" creationId="{FC6C2AB6-E695-4520-9F38-6B6A0DE36B04}"/>
          </ac:cxnSpMkLst>
        </pc:cxnChg>
        <pc:cxnChg chg="del">
          <ac:chgData name="Stuart C Wilde MBE" userId="effe1fc91cccb1d5" providerId="LiveId" clId="{0B7434C0-F6C9-5341-B016-8AA67EE59543}" dt="2023-12-05T19:53:09.390" v="414" actId="478"/>
          <ac:cxnSpMkLst>
            <pc:docMk/>
            <pc:sldMk cId="3237196407" sldId="319"/>
            <ac:cxnSpMk id="11" creationId="{8F28B946-C7F6-4BF4-9E0C-3FACB97B07C7}"/>
          </ac:cxnSpMkLst>
        </pc:cxnChg>
        <pc:cxnChg chg="mod">
          <ac:chgData name="Stuart C Wilde MBE" userId="effe1fc91cccb1d5" providerId="LiveId" clId="{0B7434C0-F6C9-5341-B016-8AA67EE59543}" dt="2023-12-07T12:52:02.583" v="1688" actId="1076"/>
          <ac:cxnSpMkLst>
            <pc:docMk/>
            <pc:sldMk cId="3237196407" sldId="319"/>
            <ac:cxnSpMk id="17" creationId="{BE208607-8918-4552-49E8-6D146893F414}"/>
          </ac:cxnSpMkLst>
        </pc:cxnChg>
      </pc:sldChg>
      <pc:sldChg chg="addSp delSp modSp mod">
        <pc:chgData name="Stuart C Wilde MBE" userId="effe1fc91cccb1d5" providerId="LiveId" clId="{0B7434C0-F6C9-5341-B016-8AA67EE59543}" dt="2023-12-06T20:08:52.780" v="1616" actId="1076"/>
        <pc:sldMkLst>
          <pc:docMk/>
          <pc:sldMk cId="3599701029" sldId="320"/>
        </pc:sldMkLst>
        <pc:spChg chg="mod">
          <ac:chgData name="Stuart C Wilde MBE" userId="effe1fc91cccb1d5" providerId="LiveId" clId="{0B7434C0-F6C9-5341-B016-8AA67EE59543}" dt="2023-12-06T20:08:52.780" v="1616" actId="1076"/>
          <ac:spMkLst>
            <pc:docMk/>
            <pc:sldMk cId="3599701029" sldId="320"/>
            <ac:spMk id="2" creationId="{E0E397AB-2DCC-6881-17F8-3042FB846389}"/>
          </ac:spMkLst>
        </pc:spChg>
        <pc:spChg chg="add mod">
          <ac:chgData name="Stuart C Wilde MBE" userId="effe1fc91cccb1d5" providerId="LiveId" clId="{0B7434C0-F6C9-5341-B016-8AA67EE59543}" dt="2023-12-05T20:08:35.715" v="828" actId="20577"/>
          <ac:spMkLst>
            <pc:docMk/>
            <pc:sldMk cId="3599701029" sldId="320"/>
            <ac:spMk id="3" creationId="{413E8459-80F8-8D96-2ED4-D06C1266D6D2}"/>
          </ac:spMkLst>
        </pc:spChg>
        <pc:spChg chg="del">
          <ac:chgData name="Stuart C Wilde MBE" userId="effe1fc91cccb1d5" providerId="LiveId" clId="{0B7434C0-F6C9-5341-B016-8AA67EE59543}" dt="2023-12-05T19:52:47.592" v="410" actId="478"/>
          <ac:spMkLst>
            <pc:docMk/>
            <pc:sldMk cId="3599701029" sldId="320"/>
            <ac:spMk id="4" creationId="{60735DC8-A105-4BD0-A57F-2FFC38AECE84}"/>
          </ac:spMkLst>
        </pc:spChg>
        <pc:spChg chg="del">
          <ac:chgData name="Stuart C Wilde MBE" userId="effe1fc91cccb1d5" providerId="LiveId" clId="{0B7434C0-F6C9-5341-B016-8AA67EE59543}" dt="2023-12-05T19:52:47.592" v="410" actId="478"/>
          <ac:spMkLst>
            <pc:docMk/>
            <pc:sldMk cId="3599701029" sldId="320"/>
            <ac:spMk id="14" creationId="{8F43C2BE-FC11-4556-86F2-8EE2FBBF10D2}"/>
          </ac:spMkLst>
        </pc:spChg>
        <pc:spChg chg="mod">
          <ac:chgData name="Stuart C Wilde MBE" userId="effe1fc91cccb1d5" providerId="LiveId" clId="{0B7434C0-F6C9-5341-B016-8AA67EE59543}" dt="2023-12-06T20:08:52.780" v="1616" actId="1076"/>
          <ac:spMkLst>
            <pc:docMk/>
            <pc:sldMk cId="3599701029" sldId="320"/>
            <ac:spMk id="15" creationId="{2CC5F7AD-4B32-4CCA-BA36-6844352FF6BD}"/>
          </ac:spMkLst>
        </pc:spChg>
        <pc:spChg chg="mod">
          <ac:chgData name="Stuart C Wilde MBE" userId="effe1fc91cccb1d5" providerId="LiveId" clId="{0B7434C0-F6C9-5341-B016-8AA67EE59543}" dt="2023-12-06T20:08:52.780" v="1616" actId="1076"/>
          <ac:spMkLst>
            <pc:docMk/>
            <pc:sldMk cId="3599701029" sldId="320"/>
            <ac:spMk id="16" creationId="{DC7D78AB-FBB2-37CE-3EEB-9C529F2E88A7}"/>
          </ac:spMkLst>
        </pc:spChg>
        <pc:spChg chg="mod">
          <ac:chgData name="Stuart C Wilde MBE" userId="effe1fc91cccb1d5" providerId="LiveId" clId="{0B7434C0-F6C9-5341-B016-8AA67EE59543}" dt="2023-12-06T20:08:52.780" v="1616" actId="1076"/>
          <ac:spMkLst>
            <pc:docMk/>
            <pc:sldMk cId="3599701029" sldId="320"/>
            <ac:spMk id="17" creationId="{0E7E2405-F4DD-4FD1-4385-95E79C3EC430}"/>
          </ac:spMkLst>
        </pc:spChg>
        <pc:spChg chg="mod">
          <ac:chgData name="Stuart C Wilde MBE" userId="effe1fc91cccb1d5" providerId="LiveId" clId="{0B7434C0-F6C9-5341-B016-8AA67EE59543}" dt="2023-12-06T20:08:52.780" v="1616" actId="1076"/>
          <ac:spMkLst>
            <pc:docMk/>
            <pc:sldMk cId="3599701029" sldId="320"/>
            <ac:spMk id="18" creationId="{924C77FB-2BA5-994C-9472-3118FCF0A0A0}"/>
          </ac:spMkLst>
        </pc:spChg>
        <pc:spChg chg="mod">
          <ac:chgData name="Stuart C Wilde MBE" userId="effe1fc91cccb1d5" providerId="LiveId" clId="{0B7434C0-F6C9-5341-B016-8AA67EE59543}" dt="2023-12-06T20:08:52.780" v="1616" actId="1076"/>
          <ac:spMkLst>
            <pc:docMk/>
            <pc:sldMk cId="3599701029" sldId="320"/>
            <ac:spMk id="19" creationId="{13C4B059-49ED-9C5D-1586-13D378C0DA92}"/>
          </ac:spMkLst>
        </pc:spChg>
        <pc:spChg chg="mod">
          <ac:chgData name="Stuart C Wilde MBE" userId="effe1fc91cccb1d5" providerId="LiveId" clId="{0B7434C0-F6C9-5341-B016-8AA67EE59543}" dt="2023-12-06T20:08:52.780" v="1616" actId="1076"/>
          <ac:spMkLst>
            <pc:docMk/>
            <pc:sldMk cId="3599701029" sldId="320"/>
            <ac:spMk id="20" creationId="{41C9A54E-2D95-6615-2E7C-33D070907381}"/>
          </ac:spMkLst>
        </pc:spChg>
        <pc:spChg chg="mod">
          <ac:chgData name="Stuart C Wilde MBE" userId="effe1fc91cccb1d5" providerId="LiveId" clId="{0B7434C0-F6C9-5341-B016-8AA67EE59543}" dt="2023-12-06T20:08:52.780" v="1616" actId="1076"/>
          <ac:spMkLst>
            <pc:docMk/>
            <pc:sldMk cId="3599701029" sldId="320"/>
            <ac:spMk id="21" creationId="{9A9D0999-C764-B13E-5B13-0BDA610D8FAF}"/>
          </ac:spMkLst>
        </pc:spChg>
        <pc:spChg chg="mod">
          <ac:chgData name="Stuart C Wilde MBE" userId="effe1fc91cccb1d5" providerId="LiveId" clId="{0B7434C0-F6C9-5341-B016-8AA67EE59543}" dt="2023-12-06T20:08:52.780" v="1616" actId="1076"/>
          <ac:spMkLst>
            <pc:docMk/>
            <pc:sldMk cId="3599701029" sldId="320"/>
            <ac:spMk id="22" creationId="{C5E69544-725A-C2AA-CD73-A64F8CFFC097}"/>
          </ac:spMkLst>
        </pc:spChg>
        <pc:spChg chg="del">
          <ac:chgData name="Stuart C Wilde MBE" userId="effe1fc91cccb1d5" providerId="LiveId" clId="{0B7434C0-F6C9-5341-B016-8AA67EE59543}" dt="2023-12-05T19:52:47.592" v="410" actId="478"/>
          <ac:spMkLst>
            <pc:docMk/>
            <pc:sldMk cId="3599701029" sldId="320"/>
            <ac:spMk id="25" creationId="{F54BD576-CC82-43DA-A008-C28EF60A448A}"/>
          </ac:spMkLst>
        </pc:spChg>
        <pc:spChg chg="del">
          <ac:chgData name="Stuart C Wilde MBE" userId="effe1fc91cccb1d5" providerId="LiveId" clId="{0B7434C0-F6C9-5341-B016-8AA67EE59543}" dt="2023-12-05T20:08:29.655" v="825" actId="478"/>
          <ac:spMkLst>
            <pc:docMk/>
            <pc:sldMk cId="3599701029" sldId="320"/>
            <ac:spMk id="29" creationId="{C5A8C257-B6E4-D850-0685-E36894744DCB}"/>
          </ac:spMkLst>
        </pc:spChg>
        <pc:picChg chg="mod">
          <ac:chgData name="Stuart C Wilde MBE" userId="effe1fc91cccb1d5" providerId="LiveId" clId="{0B7434C0-F6C9-5341-B016-8AA67EE59543}" dt="2023-12-06T20:08:52.780" v="1616" actId="1076"/>
          <ac:picMkLst>
            <pc:docMk/>
            <pc:sldMk cId="3599701029" sldId="320"/>
            <ac:picMk id="13" creationId="{81E0BA0B-895C-EE97-ED8A-6D487D080983}"/>
          </ac:picMkLst>
        </pc:picChg>
        <pc:cxnChg chg="del">
          <ac:chgData name="Stuart C Wilde MBE" userId="effe1fc91cccb1d5" providerId="LiveId" clId="{0B7434C0-F6C9-5341-B016-8AA67EE59543}" dt="2023-12-05T19:52:47.592" v="410" actId="478"/>
          <ac:cxnSpMkLst>
            <pc:docMk/>
            <pc:sldMk cId="3599701029" sldId="320"/>
            <ac:cxnSpMk id="8" creationId="{50060E80-F1C3-4E50-B873-7CFDEEA90049}"/>
          </ac:cxnSpMkLst>
        </pc:cxnChg>
        <pc:cxnChg chg="del">
          <ac:chgData name="Stuart C Wilde MBE" userId="effe1fc91cccb1d5" providerId="LiveId" clId="{0B7434C0-F6C9-5341-B016-8AA67EE59543}" dt="2023-12-05T19:52:47.592" v="410" actId="478"/>
          <ac:cxnSpMkLst>
            <pc:docMk/>
            <pc:sldMk cId="3599701029" sldId="320"/>
            <ac:cxnSpMk id="9" creationId="{01C52B09-2839-4160-A3C1-6BB201E5D53A}"/>
          </ac:cxnSpMkLst>
        </pc:cxnChg>
        <pc:cxnChg chg="del">
          <ac:chgData name="Stuart C Wilde MBE" userId="effe1fc91cccb1d5" providerId="LiveId" clId="{0B7434C0-F6C9-5341-B016-8AA67EE59543}" dt="2023-12-05T19:52:47.592" v="410" actId="478"/>
          <ac:cxnSpMkLst>
            <pc:docMk/>
            <pc:sldMk cId="3599701029" sldId="320"/>
            <ac:cxnSpMk id="10" creationId="{FC6C2AB6-E695-4520-9F38-6B6A0DE36B04}"/>
          </ac:cxnSpMkLst>
        </pc:cxnChg>
        <pc:cxnChg chg="del">
          <ac:chgData name="Stuart C Wilde MBE" userId="effe1fc91cccb1d5" providerId="LiveId" clId="{0B7434C0-F6C9-5341-B016-8AA67EE59543}" dt="2023-12-05T19:52:47.592" v="410" actId="478"/>
          <ac:cxnSpMkLst>
            <pc:docMk/>
            <pc:sldMk cId="3599701029" sldId="320"/>
            <ac:cxnSpMk id="11" creationId="{8F28B946-C7F6-4BF4-9E0C-3FACB97B07C7}"/>
          </ac:cxnSpMkLst>
        </pc:cxnChg>
        <pc:cxnChg chg="mod">
          <ac:chgData name="Stuart C Wilde MBE" userId="effe1fc91cccb1d5" providerId="LiveId" clId="{0B7434C0-F6C9-5341-B016-8AA67EE59543}" dt="2023-12-06T20:08:52.780" v="1616" actId="1076"/>
          <ac:cxnSpMkLst>
            <pc:docMk/>
            <pc:sldMk cId="3599701029" sldId="320"/>
            <ac:cxnSpMk id="23" creationId="{34D6D937-97F0-EAA2-820A-F0D65839CADA}"/>
          </ac:cxnSpMkLst>
        </pc:cxnChg>
        <pc:cxnChg chg="mod">
          <ac:chgData name="Stuart C Wilde MBE" userId="effe1fc91cccb1d5" providerId="LiveId" clId="{0B7434C0-F6C9-5341-B016-8AA67EE59543}" dt="2023-12-06T20:08:52.780" v="1616" actId="1076"/>
          <ac:cxnSpMkLst>
            <pc:docMk/>
            <pc:sldMk cId="3599701029" sldId="320"/>
            <ac:cxnSpMk id="24" creationId="{47F55628-DB3A-6533-D206-C5554606F616}"/>
          </ac:cxnSpMkLst>
        </pc:cxnChg>
        <pc:cxnChg chg="mod">
          <ac:chgData name="Stuart C Wilde MBE" userId="effe1fc91cccb1d5" providerId="LiveId" clId="{0B7434C0-F6C9-5341-B016-8AA67EE59543}" dt="2023-12-06T20:08:52.780" v="1616" actId="1076"/>
          <ac:cxnSpMkLst>
            <pc:docMk/>
            <pc:sldMk cId="3599701029" sldId="320"/>
            <ac:cxnSpMk id="26" creationId="{22DE063A-5B29-4EA3-5CB9-55215A3E966A}"/>
          </ac:cxnSpMkLst>
        </pc:cxnChg>
        <pc:cxnChg chg="mod">
          <ac:chgData name="Stuart C Wilde MBE" userId="effe1fc91cccb1d5" providerId="LiveId" clId="{0B7434C0-F6C9-5341-B016-8AA67EE59543}" dt="2023-12-06T20:08:52.780" v="1616" actId="1076"/>
          <ac:cxnSpMkLst>
            <pc:docMk/>
            <pc:sldMk cId="3599701029" sldId="320"/>
            <ac:cxnSpMk id="27" creationId="{9603EECA-C5C1-DD17-5E66-B525C5AF7B3A}"/>
          </ac:cxnSpMkLst>
        </pc:cxnChg>
      </pc:sldChg>
      <pc:sldChg chg="addSp delSp modSp mod">
        <pc:chgData name="Stuart C Wilde MBE" userId="effe1fc91cccb1d5" providerId="LiveId" clId="{0B7434C0-F6C9-5341-B016-8AA67EE59543}" dt="2023-12-06T20:09:05.979" v="1617" actId="1076"/>
        <pc:sldMkLst>
          <pc:docMk/>
          <pc:sldMk cId="2537090292" sldId="323"/>
        </pc:sldMkLst>
        <pc:spChg chg="add mod">
          <ac:chgData name="Stuart C Wilde MBE" userId="effe1fc91cccb1d5" providerId="LiveId" clId="{0B7434C0-F6C9-5341-B016-8AA67EE59543}" dt="2023-12-05T20:08:45.433" v="832" actId="20577"/>
          <ac:spMkLst>
            <pc:docMk/>
            <pc:sldMk cId="2537090292" sldId="323"/>
            <ac:spMk id="2" creationId="{7BA0971E-DB8D-C69F-38B1-94761C4695F0}"/>
          </ac:spMkLst>
        </pc:spChg>
        <pc:spChg chg="del">
          <ac:chgData name="Stuart C Wilde MBE" userId="effe1fc91cccb1d5" providerId="LiveId" clId="{0B7434C0-F6C9-5341-B016-8AA67EE59543}" dt="2023-12-05T19:52:53.020" v="411" actId="478"/>
          <ac:spMkLst>
            <pc:docMk/>
            <pc:sldMk cId="2537090292" sldId="323"/>
            <ac:spMk id="4" creationId="{60735DC8-A105-4BD0-A57F-2FFC38AECE84}"/>
          </ac:spMkLst>
        </pc:spChg>
        <pc:spChg chg="mod">
          <ac:chgData name="Stuart C Wilde MBE" userId="effe1fc91cccb1d5" providerId="LiveId" clId="{0B7434C0-F6C9-5341-B016-8AA67EE59543}" dt="2023-12-06T20:09:05.979" v="1617" actId="1076"/>
          <ac:spMkLst>
            <pc:docMk/>
            <pc:sldMk cId="2537090292" sldId="323"/>
            <ac:spMk id="6" creationId="{067641E6-0FF8-1142-553C-19C235E7274A}"/>
          </ac:spMkLst>
        </pc:spChg>
        <pc:spChg chg="del">
          <ac:chgData name="Stuart C Wilde MBE" userId="effe1fc91cccb1d5" providerId="LiveId" clId="{0B7434C0-F6C9-5341-B016-8AA67EE59543}" dt="2023-12-05T19:52:53.020" v="411" actId="478"/>
          <ac:spMkLst>
            <pc:docMk/>
            <pc:sldMk cId="2537090292" sldId="323"/>
            <ac:spMk id="14" creationId="{8F43C2BE-FC11-4556-86F2-8EE2FBBF10D2}"/>
          </ac:spMkLst>
        </pc:spChg>
        <pc:spChg chg="del">
          <ac:chgData name="Stuart C Wilde MBE" userId="effe1fc91cccb1d5" providerId="LiveId" clId="{0B7434C0-F6C9-5341-B016-8AA67EE59543}" dt="2023-12-05T19:52:53.020" v="411" actId="478"/>
          <ac:spMkLst>
            <pc:docMk/>
            <pc:sldMk cId="2537090292" sldId="323"/>
            <ac:spMk id="25" creationId="{F54BD576-CC82-43DA-A008-C28EF60A448A}"/>
          </ac:spMkLst>
        </pc:spChg>
        <pc:spChg chg="del">
          <ac:chgData name="Stuart C Wilde MBE" userId="effe1fc91cccb1d5" providerId="LiveId" clId="{0B7434C0-F6C9-5341-B016-8AA67EE59543}" dt="2023-12-05T20:08:40.964" v="829" actId="478"/>
          <ac:spMkLst>
            <pc:docMk/>
            <pc:sldMk cId="2537090292" sldId="323"/>
            <ac:spMk id="29" creationId="{C5A8C257-B6E4-D850-0685-E36894744DCB}"/>
          </ac:spMkLst>
        </pc:spChg>
        <pc:picChg chg="mod">
          <ac:chgData name="Stuart C Wilde MBE" userId="effe1fc91cccb1d5" providerId="LiveId" clId="{0B7434C0-F6C9-5341-B016-8AA67EE59543}" dt="2023-12-06T20:09:05.979" v="1617" actId="1076"/>
          <ac:picMkLst>
            <pc:docMk/>
            <pc:sldMk cId="2537090292" sldId="323"/>
            <ac:picMk id="7" creationId="{720D2D1E-BCA7-A558-94DE-EEC17904025E}"/>
          </ac:picMkLst>
        </pc:picChg>
        <pc:cxnChg chg="mod">
          <ac:chgData name="Stuart C Wilde MBE" userId="effe1fc91cccb1d5" providerId="LiveId" clId="{0B7434C0-F6C9-5341-B016-8AA67EE59543}" dt="2023-12-06T20:09:05.979" v="1617" actId="1076"/>
          <ac:cxnSpMkLst>
            <pc:docMk/>
            <pc:sldMk cId="2537090292" sldId="323"/>
            <ac:cxnSpMk id="5" creationId="{E809E3E0-49B4-E348-FF56-703FD60C2955}"/>
          </ac:cxnSpMkLst>
        </pc:cxnChg>
        <pc:cxnChg chg="del">
          <ac:chgData name="Stuart C Wilde MBE" userId="effe1fc91cccb1d5" providerId="LiveId" clId="{0B7434C0-F6C9-5341-B016-8AA67EE59543}" dt="2023-12-05T19:52:53.020" v="411" actId="478"/>
          <ac:cxnSpMkLst>
            <pc:docMk/>
            <pc:sldMk cId="2537090292" sldId="323"/>
            <ac:cxnSpMk id="8" creationId="{50060E80-F1C3-4E50-B873-7CFDEEA90049}"/>
          </ac:cxnSpMkLst>
        </pc:cxnChg>
        <pc:cxnChg chg="del">
          <ac:chgData name="Stuart C Wilde MBE" userId="effe1fc91cccb1d5" providerId="LiveId" clId="{0B7434C0-F6C9-5341-B016-8AA67EE59543}" dt="2023-12-05T19:52:53.020" v="411" actId="478"/>
          <ac:cxnSpMkLst>
            <pc:docMk/>
            <pc:sldMk cId="2537090292" sldId="323"/>
            <ac:cxnSpMk id="9" creationId="{01C52B09-2839-4160-A3C1-6BB201E5D53A}"/>
          </ac:cxnSpMkLst>
        </pc:cxnChg>
        <pc:cxnChg chg="del">
          <ac:chgData name="Stuart C Wilde MBE" userId="effe1fc91cccb1d5" providerId="LiveId" clId="{0B7434C0-F6C9-5341-B016-8AA67EE59543}" dt="2023-12-05T19:52:53.020" v="411" actId="478"/>
          <ac:cxnSpMkLst>
            <pc:docMk/>
            <pc:sldMk cId="2537090292" sldId="323"/>
            <ac:cxnSpMk id="10" creationId="{FC6C2AB6-E695-4520-9F38-6B6A0DE36B04}"/>
          </ac:cxnSpMkLst>
        </pc:cxnChg>
        <pc:cxnChg chg="del">
          <ac:chgData name="Stuart C Wilde MBE" userId="effe1fc91cccb1d5" providerId="LiveId" clId="{0B7434C0-F6C9-5341-B016-8AA67EE59543}" dt="2023-12-05T19:52:53.020" v="411" actId="478"/>
          <ac:cxnSpMkLst>
            <pc:docMk/>
            <pc:sldMk cId="2537090292" sldId="323"/>
            <ac:cxnSpMk id="11" creationId="{8F28B946-C7F6-4BF4-9E0C-3FACB97B07C7}"/>
          </ac:cxnSpMkLst>
        </pc:cxnChg>
        <pc:cxnChg chg="mod">
          <ac:chgData name="Stuart C Wilde MBE" userId="effe1fc91cccb1d5" providerId="LiveId" clId="{0B7434C0-F6C9-5341-B016-8AA67EE59543}" dt="2023-12-06T20:09:05.979" v="1617" actId="1076"/>
          <ac:cxnSpMkLst>
            <pc:docMk/>
            <pc:sldMk cId="2537090292" sldId="323"/>
            <ac:cxnSpMk id="12" creationId="{E6372663-7E54-9497-0583-DA95CB2376F3}"/>
          </ac:cxnSpMkLst>
        </pc:cxnChg>
      </pc:sldChg>
      <pc:sldChg chg="addSp delSp modSp mod">
        <pc:chgData name="Stuart C Wilde MBE" userId="effe1fc91cccb1d5" providerId="LiveId" clId="{0B7434C0-F6C9-5341-B016-8AA67EE59543}" dt="2023-12-06T20:09:20.562" v="1618" actId="1076"/>
        <pc:sldMkLst>
          <pc:docMk/>
          <pc:sldMk cId="2118153139" sldId="324"/>
        </pc:sldMkLst>
        <pc:spChg chg="mod">
          <ac:chgData name="Stuart C Wilde MBE" userId="effe1fc91cccb1d5" providerId="LiveId" clId="{0B7434C0-F6C9-5341-B016-8AA67EE59543}" dt="2023-12-06T20:09:20.562" v="1618" actId="1076"/>
          <ac:spMkLst>
            <pc:docMk/>
            <pc:sldMk cId="2118153139" sldId="324"/>
            <ac:spMk id="2" creationId="{1CB7319B-AFDA-25B2-487D-2F059666ADC5}"/>
          </ac:spMkLst>
        </pc:spChg>
        <pc:spChg chg="add del mod">
          <ac:chgData name="Stuart C Wilde MBE" userId="effe1fc91cccb1d5" providerId="LiveId" clId="{0B7434C0-F6C9-5341-B016-8AA67EE59543}" dt="2023-12-05T20:08:54.303" v="835" actId="478"/>
          <ac:spMkLst>
            <pc:docMk/>
            <pc:sldMk cId="2118153139" sldId="324"/>
            <ac:spMk id="3" creationId="{85280F24-9A72-FAA0-947B-C354AA815304}"/>
          </ac:spMkLst>
        </pc:spChg>
        <pc:spChg chg="del">
          <ac:chgData name="Stuart C Wilde MBE" userId="effe1fc91cccb1d5" providerId="LiveId" clId="{0B7434C0-F6C9-5341-B016-8AA67EE59543}" dt="2023-12-05T19:52:58.877" v="412" actId="478"/>
          <ac:spMkLst>
            <pc:docMk/>
            <pc:sldMk cId="2118153139" sldId="324"/>
            <ac:spMk id="4" creationId="{60735DC8-A105-4BD0-A57F-2FFC38AECE84}"/>
          </ac:spMkLst>
        </pc:spChg>
        <pc:spChg chg="add mod">
          <ac:chgData name="Stuart C Wilde MBE" userId="effe1fc91cccb1d5" providerId="LiveId" clId="{0B7434C0-F6C9-5341-B016-8AA67EE59543}" dt="2023-12-05T20:08:59.529" v="838" actId="20577"/>
          <ac:spMkLst>
            <pc:docMk/>
            <pc:sldMk cId="2118153139" sldId="324"/>
            <ac:spMk id="5" creationId="{21757CD5-ED1B-A76B-B840-EBBF82C00D23}"/>
          </ac:spMkLst>
        </pc:spChg>
        <pc:spChg chg="mod">
          <ac:chgData name="Stuart C Wilde MBE" userId="effe1fc91cccb1d5" providerId="LiveId" clId="{0B7434C0-F6C9-5341-B016-8AA67EE59543}" dt="2023-12-06T20:09:20.562" v="1618" actId="1076"/>
          <ac:spMkLst>
            <pc:docMk/>
            <pc:sldMk cId="2118153139" sldId="324"/>
            <ac:spMk id="6" creationId="{067641E6-0FF8-1142-553C-19C235E7274A}"/>
          </ac:spMkLst>
        </pc:spChg>
        <pc:spChg chg="del">
          <ac:chgData name="Stuart C Wilde MBE" userId="effe1fc91cccb1d5" providerId="LiveId" clId="{0B7434C0-F6C9-5341-B016-8AA67EE59543}" dt="2023-12-05T19:52:58.877" v="412" actId="478"/>
          <ac:spMkLst>
            <pc:docMk/>
            <pc:sldMk cId="2118153139" sldId="324"/>
            <ac:spMk id="14" creationId="{8F43C2BE-FC11-4556-86F2-8EE2FBBF10D2}"/>
          </ac:spMkLst>
        </pc:spChg>
        <pc:spChg chg="mod">
          <ac:chgData name="Stuart C Wilde MBE" userId="effe1fc91cccb1d5" providerId="LiveId" clId="{0B7434C0-F6C9-5341-B016-8AA67EE59543}" dt="2023-12-06T20:09:20.562" v="1618" actId="1076"/>
          <ac:spMkLst>
            <pc:docMk/>
            <pc:sldMk cId="2118153139" sldId="324"/>
            <ac:spMk id="17" creationId="{D30BA747-2678-2520-BC50-7D53527ADF5E}"/>
          </ac:spMkLst>
        </pc:spChg>
        <pc:spChg chg="mod">
          <ac:chgData name="Stuart C Wilde MBE" userId="effe1fc91cccb1d5" providerId="LiveId" clId="{0B7434C0-F6C9-5341-B016-8AA67EE59543}" dt="2023-12-06T20:09:20.562" v="1618" actId="1076"/>
          <ac:spMkLst>
            <pc:docMk/>
            <pc:sldMk cId="2118153139" sldId="324"/>
            <ac:spMk id="18" creationId="{CD827E9D-BAFE-7203-0502-A37BC591FD03}"/>
          </ac:spMkLst>
        </pc:spChg>
        <pc:spChg chg="del">
          <ac:chgData name="Stuart C Wilde MBE" userId="effe1fc91cccb1d5" providerId="LiveId" clId="{0B7434C0-F6C9-5341-B016-8AA67EE59543}" dt="2023-12-05T19:52:58.877" v="412" actId="478"/>
          <ac:spMkLst>
            <pc:docMk/>
            <pc:sldMk cId="2118153139" sldId="324"/>
            <ac:spMk id="25" creationId="{F54BD576-CC82-43DA-A008-C28EF60A448A}"/>
          </ac:spMkLst>
        </pc:spChg>
        <pc:spChg chg="del">
          <ac:chgData name="Stuart C Wilde MBE" userId="effe1fc91cccb1d5" providerId="LiveId" clId="{0B7434C0-F6C9-5341-B016-8AA67EE59543}" dt="2023-12-05T20:08:50.760" v="833" actId="478"/>
          <ac:spMkLst>
            <pc:docMk/>
            <pc:sldMk cId="2118153139" sldId="324"/>
            <ac:spMk id="29" creationId="{C5A8C257-B6E4-D850-0685-E36894744DCB}"/>
          </ac:spMkLst>
        </pc:spChg>
        <pc:picChg chg="mod">
          <ac:chgData name="Stuart C Wilde MBE" userId="effe1fc91cccb1d5" providerId="LiveId" clId="{0B7434C0-F6C9-5341-B016-8AA67EE59543}" dt="2023-12-06T20:09:20.562" v="1618" actId="1076"/>
          <ac:picMkLst>
            <pc:docMk/>
            <pc:sldMk cId="2118153139" sldId="324"/>
            <ac:picMk id="7" creationId="{3914CF70-9D01-06B2-C058-27B3D5776842}"/>
          </ac:picMkLst>
        </pc:picChg>
        <pc:cxnChg chg="del">
          <ac:chgData name="Stuart C Wilde MBE" userId="effe1fc91cccb1d5" providerId="LiveId" clId="{0B7434C0-F6C9-5341-B016-8AA67EE59543}" dt="2023-12-05T19:52:58.877" v="412" actId="478"/>
          <ac:cxnSpMkLst>
            <pc:docMk/>
            <pc:sldMk cId="2118153139" sldId="324"/>
            <ac:cxnSpMk id="8" creationId="{50060E80-F1C3-4E50-B873-7CFDEEA90049}"/>
          </ac:cxnSpMkLst>
        </pc:cxnChg>
        <pc:cxnChg chg="del">
          <ac:chgData name="Stuart C Wilde MBE" userId="effe1fc91cccb1d5" providerId="LiveId" clId="{0B7434C0-F6C9-5341-B016-8AA67EE59543}" dt="2023-12-05T19:52:58.877" v="412" actId="478"/>
          <ac:cxnSpMkLst>
            <pc:docMk/>
            <pc:sldMk cId="2118153139" sldId="324"/>
            <ac:cxnSpMk id="9" creationId="{01C52B09-2839-4160-A3C1-6BB201E5D53A}"/>
          </ac:cxnSpMkLst>
        </pc:cxnChg>
        <pc:cxnChg chg="del">
          <ac:chgData name="Stuart C Wilde MBE" userId="effe1fc91cccb1d5" providerId="LiveId" clId="{0B7434C0-F6C9-5341-B016-8AA67EE59543}" dt="2023-12-05T19:52:58.877" v="412" actId="478"/>
          <ac:cxnSpMkLst>
            <pc:docMk/>
            <pc:sldMk cId="2118153139" sldId="324"/>
            <ac:cxnSpMk id="10" creationId="{FC6C2AB6-E695-4520-9F38-6B6A0DE36B04}"/>
          </ac:cxnSpMkLst>
        </pc:cxnChg>
        <pc:cxnChg chg="del">
          <ac:chgData name="Stuart C Wilde MBE" userId="effe1fc91cccb1d5" providerId="LiveId" clId="{0B7434C0-F6C9-5341-B016-8AA67EE59543}" dt="2023-12-05T19:52:58.877" v="412" actId="478"/>
          <ac:cxnSpMkLst>
            <pc:docMk/>
            <pc:sldMk cId="2118153139" sldId="324"/>
            <ac:cxnSpMk id="11" creationId="{8F28B946-C7F6-4BF4-9E0C-3FACB97B07C7}"/>
          </ac:cxnSpMkLst>
        </pc:cxnChg>
        <pc:cxnChg chg="mod">
          <ac:chgData name="Stuart C Wilde MBE" userId="effe1fc91cccb1d5" providerId="LiveId" clId="{0B7434C0-F6C9-5341-B016-8AA67EE59543}" dt="2023-12-06T20:09:20.562" v="1618" actId="1076"/>
          <ac:cxnSpMkLst>
            <pc:docMk/>
            <pc:sldMk cId="2118153139" sldId="324"/>
            <ac:cxnSpMk id="12" creationId="{E6372663-7E54-9497-0583-DA95CB2376F3}"/>
          </ac:cxnSpMkLst>
        </pc:cxnChg>
        <pc:cxnChg chg="mod">
          <ac:chgData name="Stuart C Wilde MBE" userId="effe1fc91cccb1d5" providerId="LiveId" clId="{0B7434C0-F6C9-5341-B016-8AA67EE59543}" dt="2023-12-06T20:09:20.562" v="1618" actId="1076"/>
          <ac:cxnSpMkLst>
            <pc:docMk/>
            <pc:sldMk cId="2118153139" sldId="324"/>
            <ac:cxnSpMk id="13" creationId="{8E4F7917-2B6F-781D-8E8E-4C14CD2C69B3}"/>
          </ac:cxnSpMkLst>
        </pc:cxnChg>
      </pc:sldChg>
      <pc:sldChg chg="addSp delSp modSp mod">
        <pc:chgData name="Stuart C Wilde MBE" userId="effe1fc91cccb1d5" providerId="LiveId" clId="{0B7434C0-F6C9-5341-B016-8AA67EE59543}" dt="2023-12-06T20:09:35.096" v="1619" actId="1076"/>
        <pc:sldMkLst>
          <pc:docMk/>
          <pc:sldMk cId="2415690415" sldId="325"/>
        </pc:sldMkLst>
        <pc:spChg chg="mod">
          <ac:chgData name="Stuart C Wilde MBE" userId="effe1fc91cccb1d5" providerId="LiveId" clId="{0B7434C0-F6C9-5341-B016-8AA67EE59543}" dt="2023-12-06T20:09:35.096" v="1619" actId="1076"/>
          <ac:spMkLst>
            <pc:docMk/>
            <pc:sldMk cId="2415690415" sldId="325"/>
            <ac:spMk id="2" creationId="{1BE8EF13-5BA1-C95F-DAE9-8CEF7D28E7E3}"/>
          </ac:spMkLst>
        </pc:spChg>
        <pc:spChg chg="del">
          <ac:chgData name="Stuart C Wilde MBE" userId="effe1fc91cccb1d5" providerId="LiveId" clId="{0B7434C0-F6C9-5341-B016-8AA67EE59543}" dt="2023-12-05T19:53:04.207" v="413" actId="478"/>
          <ac:spMkLst>
            <pc:docMk/>
            <pc:sldMk cId="2415690415" sldId="325"/>
            <ac:spMk id="4" creationId="{60735DC8-A105-4BD0-A57F-2FFC38AECE84}"/>
          </ac:spMkLst>
        </pc:spChg>
        <pc:spChg chg="mod">
          <ac:chgData name="Stuart C Wilde MBE" userId="effe1fc91cccb1d5" providerId="LiveId" clId="{0B7434C0-F6C9-5341-B016-8AA67EE59543}" dt="2023-12-06T20:09:35.096" v="1619" actId="1076"/>
          <ac:spMkLst>
            <pc:docMk/>
            <pc:sldMk cId="2415690415" sldId="325"/>
            <ac:spMk id="5" creationId="{D313B760-E64A-111C-C69E-476F63AA4FF2}"/>
          </ac:spMkLst>
        </pc:spChg>
        <pc:spChg chg="mod">
          <ac:chgData name="Stuart C Wilde MBE" userId="effe1fc91cccb1d5" providerId="LiveId" clId="{0B7434C0-F6C9-5341-B016-8AA67EE59543}" dt="2023-12-06T20:09:35.096" v="1619" actId="1076"/>
          <ac:spMkLst>
            <pc:docMk/>
            <pc:sldMk cId="2415690415" sldId="325"/>
            <ac:spMk id="6" creationId="{067641E6-0FF8-1142-553C-19C235E7274A}"/>
          </ac:spMkLst>
        </pc:spChg>
        <pc:spChg chg="del">
          <ac:chgData name="Stuart C Wilde MBE" userId="effe1fc91cccb1d5" providerId="LiveId" clId="{0B7434C0-F6C9-5341-B016-8AA67EE59543}" dt="2023-12-05T19:53:04.207" v="413" actId="478"/>
          <ac:spMkLst>
            <pc:docMk/>
            <pc:sldMk cId="2415690415" sldId="325"/>
            <ac:spMk id="14" creationId="{8F43C2BE-FC11-4556-86F2-8EE2FBBF10D2}"/>
          </ac:spMkLst>
        </pc:spChg>
        <pc:spChg chg="mod">
          <ac:chgData name="Stuart C Wilde MBE" userId="effe1fc91cccb1d5" providerId="LiveId" clId="{0B7434C0-F6C9-5341-B016-8AA67EE59543}" dt="2023-12-06T20:09:35.096" v="1619" actId="1076"/>
          <ac:spMkLst>
            <pc:docMk/>
            <pc:sldMk cId="2415690415" sldId="325"/>
            <ac:spMk id="15" creationId="{C260CACF-DAC3-980C-9B63-60DF578C9714}"/>
          </ac:spMkLst>
        </pc:spChg>
        <pc:spChg chg="mod">
          <ac:chgData name="Stuart C Wilde MBE" userId="effe1fc91cccb1d5" providerId="LiveId" clId="{0B7434C0-F6C9-5341-B016-8AA67EE59543}" dt="2023-12-06T20:09:35.096" v="1619" actId="1076"/>
          <ac:spMkLst>
            <pc:docMk/>
            <pc:sldMk cId="2415690415" sldId="325"/>
            <ac:spMk id="16" creationId="{B21242C8-8DE4-F108-209C-6E6816569A53}"/>
          </ac:spMkLst>
        </pc:spChg>
        <pc:spChg chg="mod">
          <ac:chgData name="Stuart C Wilde MBE" userId="effe1fc91cccb1d5" providerId="LiveId" clId="{0B7434C0-F6C9-5341-B016-8AA67EE59543}" dt="2023-12-06T20:09:35.096" v="1619" actId="1076"/>
          <ac:spMkLst>
            <pc:docMk/>
            <pc:sldMk cId="2415690415" sldId="325"/>
            <ac:spMk id="17" creationId="{D30BA747-2678-2520-BC50-7D53527ADF5E}"/>
          </ac:spMkLst>
        </pc:spChg>
        <pc:spChg chg="mod">
          <ac:chgData name="Stuart C Wilde MBE" userId="effe1fc91cccb1d5" providerId="LiveId" clId="{0B7434C0-F6C9-5341-B016-8AA67EE59543}" dt="2023-12-06T20:09:35.096" v="1619" actId="1076"/>
          <ac:spMkLst>
            <pc:docMk/>
            <pc:sldMk cId="2415690415" sldId="325"/>
            <ac:spMk id="18" creationId="{CD827E9D-BAFE-7203-0502-A37BC591FD03}"/>
          </ac:spMkLst>
        </pc:spChg>
        <pc:spChg chg="add mod">
          <ac:chgData name="Stuart C Wilde MBE" userId="effe1fc91cccb1d5" providerId="LiveId" clId="{0B7434C0-F6C9-5341-B016-8AA67EE59543}" dt="2023-12-05T20:09:09.957" v="844" actId="20577"/>
          <ac:spMkLst>
            <pc:docMk/>
            <pc:sldMk cId="2415690415" sldId="325"/>
            <ac:spMk id="19" creationId="{1287C9D5-480D-2CBF-3258-514C38D9C2A3}"/>
          </ac:spMkLst>
        </pc:spChg>
        <pc:spChg chg="del">
          <ac:chgData name="Stuart C Wilde MBE" userId="effe1fc91cccb1d5" providerId="LiveId" clId="{0B7434C0-F6C9-5341-B016-8AA67EE59543}" dt="2023-12-05T19:53:04.207" v="413" actId="478"/>
          <ac:spMkLst>
            <pc:docMk/>
            <pc:sldMk cId="2415690415" sldId="325"/>
            <ac:spMk id="25" creationId="{F54BD576-CC82-43DA-A008-C28EF60A448A}"/>
          </ac:spMkLst>
        </pc:spChg>
        <pc:spChg chg="del">
          <ac:chgData name="Stuart C Wilde MBE" userId="effe1fc91cccb1d5" providerId="LiveId" clId="{0B7434C0-F6C9-5341-B016-8AA67EE59543}" dt="2023-12-05T20:09:04.593" v="839" actId="478"/>
          <ac:spMkLst>
            <pc:docMk/>
            <pc:sldMk cId="2415690415" sldId="325"/>
            <ac:spMk id="29" creationId="{C5A8C257-B6E4-D850-0685-E36894744DCB}"/>
          </ac:spMkLst>
        </pc:spChg>
        <pc:picChg chg="mod">
          <ac:chgData name="Stuart C Wilde MBE" userId="effe1fc91cccb1d5" providerId="LiveId" clId="{0B7434C0-F6C9-5341-B016-8AA67EE59543}" dt="2023-12-06T20:09:35.096" v="1619" actId="1076"/>
          <ac:picMkLst>
            <pc:docMk/>
            <pc:sldMk cId="2415690415" sldId="325"/>
            <ac:picMk id="3" creationId="{FEAB75D0-7800-3832-756E-C252E953B254}"/>
          </ac:picMkLst>
        </pc:picChg>
        <pc:cxnChg chg="mod">
          <ac:chgData name="Stuart C Wilde MBE" userId="effe1fc91cccb1d5" providerId="LiveId" clId="{0B7434C0-F6C9-5341-B016-8AA67EE59543}" dt="2023-12-06T20:09:35.096" v="1619" actId="1076"/>
          <ac:cxnSpMkLst>
            <pc:docMk/>
            <pc:sldMk cId="2415690415" sldId="325"/>
            <ac:cxnSpMk id="7" creationId="{2AE30660-DB77-2D9B-4B73-8BC2840CF342}"/>
          </ac:cxnSpMkLst>
        </pc:cxnChg>
        <pc:cxnChg chg="del">
          <ac:chgData name="Stuart C Wilde MBE" userId="effe1fc91cccb1d5" providerId="LiveId" clId="{0B7434C0-F6C9-5341-B016-8AA67EE59543}" dt="2023-12-05T19:53:04.207" v="413" actId="478"/>
          <ac:cxnSpMkLst>
            <pc:docMk/>
            <pc:sldMk cId="2415690415" sldId="325"/>
            <ac:cxnSpMk id="8" creationId="{50060E80-F1C3-4E50-B873-7CFDEEA90049}"/>
          </ac:cxnSpMkLst>
        </pc:cxnChg>
        <pc:cxnChg chg="del">
          <ac:chgData name="Stuart C Wilde MBE" userId="effe1fc91cccb1d5" providerId="LiveId" clId="{0B7434C0-F6C9-5341-B016-8AA67EE59543}" dt="2023-12-05T19:53:04.207" v="413" actId="478"/>
          <ac:cxnSpMkLst>
            <pc:docMk/>
            <pc:sldMk cId="2415690415" sldId="325"/>
            <ac:cxnSpMk id="9" creationId="{01C52B09-2839-4160-A3C1-6BB201E5D53A}"/>
          </ac:cxnSpMkLst>
        </pc:cxnChg>
        <pc:cxnChg chg="del">
          <ac:chgData name="Stuart C Wilde MBE" userId="effe1fc91cccb1d5" providerId="LiveId" clId="{0B7434C0-F6C9-5341-B016-8AA67EE59543}" dt="2023-12-05T19:53:04.207" v="413" actId="478"/>
          <ac:cxnSpMkLst>
            <pc:docMk/>
            <pc:sldMk cId="2415690415" sldId="325"/>
            <ac:cxnSpMk id="10" creationId="{FC6C2AB6-E695-4520-9F38-6B6A0DE36B04}"/>
          </ac:cxnSpMkLst>
        </pc:cxnChg>
        <pc:cxnChg chg="del">
          <ac:chgData name="Stuart C Wilde MBE" userId="effe1fc91cccb1d5" providerId="LiveId" clId="{0B7434C0-F6C9-5341-B016-8AA67EE59543}" dt="2023-12-05T19:53:04.207" v="413" actId="478"/>
          <ac:cxnSpMkLst>
            <pc:docMk/>
            <pc:sldMk cId="2415690415" sldId="325"/>
            <ac:cxnSpMk id="11" creationId="{8F28B946-C7F6-4BF4-9E0C-3FACB97B07C7}"/>
          </ac:cxnSpMkLst>
        </pc:cxnChg>
        <pc:cxnChg chg="mod">
          <ac:chgData name="Stuart C Wilde MBE" userId="effe1fc91cccb1d5" providerId="LiveId" clId="{0B7434C0-F6C9-5341-B016-8AA67EE59543}" dt="2023-12-06T20:09:35.096" v="1619" actId="1076"/>
          <ac:cxnSpMkLst>
            <pc:docMk/>
            <pc:sldMk cId="2415690415" sldId="325"/>
            <ac:cxnSpMk id="12" creationId="{E6372663-7E54-9497-0583-DA95CB2376F3}"/>
          </ac:cxnSpMkLst>
        </pc:cxnChg>
        <pc:cxnChg chg="mod">
          <ac:chgData name="Stuart C Wilde MBE" userId="effe1fc91cccb1d5" providerId="LiveId" clId="{0B7434C0-F6C9-5341-B016-8AA67EE59543}" dt="2023-12-06T20:09:35.096" v="1619" actId="1076"/>
          <ac:cxnSpMkLst>
            <pc:docMk/>
            <pc:sldMk cId="2415690415" sldId="325"/>
            <ac:cxnSpMk id="13" creationId="{8E4F7917-2B6F-781D-8E8E-4C14CD2C69B3}"/>
          </ac:cxnSpMkLst>
        </pc:cxnChg>
      </pc:sldChg>
      <pc:sldChg chg="addSp delSp modSp mod">
        <pc:chgData name="Stuart C Wilde MBE" userId="effe1fc91cccb1d5" providerId="LiveId" clId="{0B7434C0-F6C9-5341-B016-8AA67EE59543}" dt="2023-12-06T20:05:16.879" v="1599" actId="1076"/>
        <pc:sldMkLst>
          <pc:docMk/>
          <pc:sldMk cId="2547039009" sldId="326"/>
        </pc:sldMkLst>
        <pc:spChg chg="add mod">
          <ac:chgData name="Stuart C Wilde MBE" userId="effe1fc91cccb1d5" providerId="LiveId" clId="{0B7434C0-F6C9-5341-B016-8AA67EE59543}" dt="2023-12-05T20:05:39.475" v="616" actId="20577"/>
          <ac:spMkLst>
            <pc:docMk/>
            <pc:sldMk cId="2547039009" sldId="326"/>
            <ac:spMk id="3" creationId="{BE1A650A-8CF2-FEB9-A65B-233882ADF5B1}"/>
          </ac:spMkLst>
        </pc:spChg>
        <pc:spChg chg="del">
          <ac:chgData name="Stuart C Wilde MBE" userId="effe1fc91cccb1d5" providerId="LiveId" clId="{0B7434C0-F6C9-5341-B016-8AA67EE59543}" dt="2023-12-05T19:51:23.501" v="396" actId="478"/>
          <ac:spMkLst>
            <pc:docMk/>
            <pc:sldMk cId="2547039009" sldId="326"/>
            <ac:spMk id="4" creationId="{60735DC8-A105-4BD0-A57F-2FFC38AECE84}"/>
          </ac:spMkLst>
        </pc:spChg>
        <pc:spChg chg="del">
          <ac:chgData name="Stuart C Wilde MBE" userId="effe1fc91cccb1d5" providerId="LiveId" clId="{0B7434C0-F6C9-5341-B016-8AA67EE59543}" dt="2023-12-05T19:51:23.501" v="396" actId="478"/>
          <ac:spMkLst>
            <pc:docMk/>
            <pc:sldMk cId="2547039009" sldId="326"/>
            <ac:spMk id="14" creationId="{8F43C2BE-FC11-4556-86F2-8EE2FBBF10D2}"/>
          </ac:spMkLst>
        </pc:spChg>
        <pc:spChg chg="del">
          <ac:chgData name="Stuart C Wilde MBE" userId="effe1fc91cccb1d5" providerId="LiveId" clId="{0B7434C0-F6C9-5341-B016-8AA67EE59543}" dt="2023-12-05T19:51:23.501" v="396" actId="478"/>
          <ac:spMkLst>
            <pc:docMk/>
            <pc:sldMk cId="2547039009" sldId="326"/>
            <ac:spMk id="25" creationId="{F54BD576-CC82-43DA-A008-C28EF60A448A}"/>
          </ac:spMkLst>
        </pc:spChg>
        <pc:spChg chg="del">
          <ac:chgData name="Stuart C Wilde MBE" userId="effe1fc91cccb1d5" providerId="LiveId" clId="{0B7434C0-F6C9-5341-B016-8AA67EE59543}" dt="2023-12-05T20:05:34.043" v="614" actId="478"/>
          <ac:spMkLst>
            <pc:docMk/>
            <pc:sldMk cId="2547039009" sldId="326"/>
            <ac:spMk id="45" creationId="{FBB4BAC0-F083-5E88-E4A7-A64FD6C30060}"/>
          </ac:spMkLst>
        </pc:spChg>
        <pc:picChg chg="mod">
          <ac:chgData name="Stuart C Wilde MBE" userId="effe1fc91cccb1d5" providerId="LiveId" clId="{0B7434C0-F6C9-5341-B016-8AA67EE59543}" dt="2023-12-06T20:05:16.879" v="1599" actId="1076"/>
          <ac:picMkLst>
            <pc:docMk/>
            <pc:sldMk cId="2547039009" sldId="326"/>
            <ac:picMk id="2" creationId="{A6002C3D-EC9B-7B84-9E53-DDF2C6D74C27}"/>
          </ac:picMkLst>
        </pc:picChg>
        <pc:cxnChg chg="del">
          <ac:chgData name="Stuart C Wilde MBE" userId="effe1fc91cccb1d5" providerId="LiveId" clId="{0B7434C0-F6C9-5341-B016-8AA67EE59543}" dt="2023-12-05T19:51:23.501" v="396" actId="478"/>
          <ac:cxnSpMkLst>
            <pc:docMk/>
            <pc:sldMk cId="2547039009" sldId="326"/>
            <ac:cxnSpMk id="8" creationId="{50060E80-F1C3-4E50-B873-7CFDEEA90049}"/>
          </ac:cxnSpMkLst>
        </pc:cxnChg>
        <pc:cxnChg chg="del">
          <ac:chgData name="Stuart C Wilde MBE" userId="effe1fc91cccb1d5" providerId="LiveId" clId="{0B7434C0-F6C9-5341-B016-8AA67EE59543}" dt="2023-12-05T19:51:23.501" v="396" actId="478"/>
          <ac:cxnSpMkLst>
            <pc:docMk/>
            <pc:sldMk cId="2547039009" sldId="326"/>
            <ac:cxnSpMk id="9" creationId="{01C52B09-2839-4160-A3C1-6BB201E5D53A}"/>
          </ac:cxnSpMkLst>
        </pc:cxnChg>
        <pc:cxnChg chg="del">
          <ac:chgData name="Stuart C Wilde MBE" userId="effe1fc91cccb1d5" providerId="LiveId" clId="{0B7434C0-F6C9-5341-B016-8AA67EE59543}" dt="2023-12-05T19:51:23.501" v="396" actId="478"/>
          <ac:cxnSpMkLst>
            <pc:docMk/>
            <pc:sldMk cId="2547039009" sldId="326"/>
            <ac:cxnSpMk id="10" creationId="{FC6C2AB6-E695-4520-9F38-6B6A0DE36B04}"/>
          </ac:cxnSpMkLst>
        </pc:cxnChg>
        <pc:cxnChg chg="del">
          <ac:chgData name="Stuart C Wilde MBE" userId="effe1fc91cccb1d5" providerId="LiveId" clId="{0B7434C0-F6C9-5341-B016-8AA67EE59543}" dt="2023-12-05T19:51:23.501" v="396" actId="478"/>
          <ac:cxnSpMkLst>
            <pc:docMk/>
            <pc:sldMk cId="2547039009" sldId="326"/>
            <ac:cxnSpMk id="11" creationId="{8F28B946-C7F6-4BF4-9E0C-3FACB97B07C7}"/>
          </ac:cxnSpMkLst>
        </pc:cxnChg>
      </pc:sldChg>
      <pc:sldChg chg="addSp delSp modSp mod">
        <pc:chgData name="Stuart C Wilde MBE" userId="effe1fc91cccb1d5" providerId="LiveId" clId="{0B7434C0-F6C9-5341-B016-8AA67EE59543}" dt="2023-12-06T20:05:33.830" v="1600" actId="1076"/>
        <pc:sldMkLst>
          <pc:docMk/>
          <pc:sldMk cId="3323068216" sldId="327"/>
        </pc:sldMkLst>
        <pc:spChg chg="add mod">
          <ac:chgData name="Stuart C Wilde MBE" userId="effe1fc91cccb1d5" providerId="LiveId" clId="{0B7434C0-F6C9-5341-B016-8AA67EE59543}" dt="2023-12-05T20:05:49.207" v="619" actId="20577"/>
          <ac:spMkLst>
            <pc:docMk/>
            <pc:sldMk cId="3323068216" sldId="327"/>
            <ac:spMk id="3" creationId="{91DB0AB2-AB7F-B2A7-2F2B-829002A8CFE9}"/>
          </ac:spMkLst>
        </pc:spChg>
        <pc:spChg chg="del">
          <ac:chgData name="Stuart C Wilde MBE" userId="effe1fc91cccb1d5" providerId="LiveId" clId="{0B7434C0-F6C9-5341-B016-8AA67EE59543}" dt="2023-12-05T19:51:28.775" v="397" actId="478"/>
          <ac:spMkLst>
            <pc:docMk/>
            <pc:sldMk cId="3323068216" sldId="327"/>
            <ac:spMk id="4" creationId="{60735DC8-A105-4BD0-A57F-2FFC38AECE84}"/>
          </ac:spMkLst>
        </pc:spChg>
        <pc:spChg chg="del">
          <ac:chgData name="Stuart C Wilde MBE" userId="effe1fc91cccb1d5" providerId="LiveId" clId="{0B7434C0-F6C9-5341-B016-8AA67EE59543}" dt="2023-12-05T19:51:28.775" v="397" actId="478"/>
          <ac:spMkLst>
            <pc:docMk/>
            <pc:sldMk cId="3323068216" sldId="327"/>
            <ac:spMk id="14" creationId="{8F43C2BE-FC11-4556-86F2-8EE2FBBF10D2}"/>
          </ac:spMkLst>
        </pc:spChg>
        <pc:spChg chg="del">
          <ac:chgData name="Stuart C Wilde MBE" userId="effe1fc91cccb1d5" providerId="LiveId" clId="{0B7434C0-F6C9-5341-B016-8AA67EE59543}" dt="2023-12-05T19:51:28.775" v="397" actId="478"/>
          <ac:spMkLst>
            <pc:docMk/>
            <pc:sldMk cId="3323068216" sldId="327"/>
            <ac:spMk id="25" creationId="{F54BD576-CC82-43DA-A008-C28EF60A448A}"/>
          </ac:spMkLst>
        </pc:spChg>
        <pc:spChg chg="del">
          <ac:chgData name="Stuart C Wilde MBE" userId="effe1fc91cccb1d5" providerId="LiveId" clId="{0B7434C0-F6C9-5341-B016-8AA67EE59543}" dt="2023-12-05T20:05:44.439" v="617" actId="478"/>
          <ac:spMkLst>
            <pc:docMk/>
            <pc:sldMk cId="3323068216" sldId="327"/>
            <ac:spMk id="45" creationId="{FBB4BAC0-F083-5E88-E4A7-A64FD6C30060}"/>
          </ac:spMkLst>
        </pc:spChg>
        <pc:picChg chg="mod">
          <ac:chgData name="Stuart C Wilde MBE" userId="effe1fc91cccb1d5" providerId="LiveId" clId="{0B7434C0-F6C9-5341-B016-8AA67EE59543}" dt="2023-12-06T20:05:33.830" v="1600" actId="1076"/>
          <ac:picMkLst>
            <pc:docMk/>
            <pc:sldMk cId="3323068216" sldId="327"/>
            <ac:picMk id="2" creationId="{FEE30580-6074-0644-EE63-52D99EAD16C0}"/>
          </ac:picMkLst>
        </pc:picChg>
        <pc:cxnChg chg="del">
          <ac:chgData name="Stuart C Wilde MBE" userId="effe1fc91cccb1d5" providerId="LiveId" clId="{0B7434C0-F6C9-5341-B016-8AA67EE59543}" dt="2023-12-05T19:51:28.775" v="397" actId="478"/>
          <ac:cxnSpMkLst>
            <pc:docMk/>
            <pc:sldMk cId="3323068216" sldId="327"/>
            <ac:cxnSpMk id="8" creationId="{50060E80-F1C3-4E50-B873-7CFDEEA90049}"/>
          </ac:cxnSpMkLst>
        </pc:cxnChg>
        <pc:cxnChg chg="del">
          <ac:chgData name="Stuart C Wilde MBE" userId="effe1fc91cccb1d5" providerId="LiveId" clId="{0B7434C0-F6C9-5341-B016-8AA67EE59543}" dt="2023-12-05T19:51:28.775" v="397" actId="478"/>
          <ac:cxnSpMkLst>
            <pc:docMk/>
            <pc:sldMk cId="3323068216" sldId="327"/>
            <ac:cxnSpMk id="9" creationId="{01C52B09-2839-4160-A3C1-6BB201E5D53A}"/>
          </ac:cxnSpMkLst>
        </pc:cxnChg>
        <pc:cxnChg chg="del">
          <ac:chgData name="Stuart C Wilde MBE" userId="effe1fc91cccb1d5" providerId="LiveId" clId="{0B7434C0-F6C9-5341-B016-8AA67EE59543}" dt="2023-12-05T19:51:28.775" v="397" actId="478"/>
          <ac:cxnSpMkLst>
            <pc:docMk/>
            <pc:sldMk cId="3323068216" sldId="327"/>
            <ac:cxnSpMk id="10" creationId="{FC6C2AB6-E695-4520-9F38-6B6A0DE36B04}"/>
          </ac:cxnSpMkLst>
        </pc:cxnChg>
        <pc:cxnChg chg="del">
          <ac:chgData name="Stuart C Wilde MBE" userId="effe1fc91cccb1d5" providerId="LiveId" clId="{0B7434C0-F6C9-5341-B016-8AA67EE59543}" dt="2023-12-05T19:51:28.775" v="397" actId="478"/>
          <ac:cxnSpMkLst>
            <pc:docMk/>
            <pc:sldMk cId="3323068216" sldId="327"/>
            <ac:cxnSpMk id="11" creationId="{8F28B946-C7F6-4BF4-9E0C-3FACB97B07C7}"/>
          </ac:cxnSpMkLst>
        </pc:cxnChg>
      </pc:sldChg>
      <pc:sldChg chg="addSp delSp modSp mod">
        <pc:chgData name="Stuart C Wilde MBE" userId="effe1fc91cccb1d5" providerId="LiveId" clId="{0B7434C0-F6C9-5341-B016-8AA67EE59543}" dt="2023-12-06T20:05:52.998" v="1602" actId="1076"/>
        <pc:sldMkLst>
          <pc:docMk/>
          <pc:sldMk cId="2735931578" sldId="328"/>
        </pc:sldMkLst>
        <pc:spChg chg="add del mod">
          <ac:chgData name="Stuart C Wilde MBE" userId="effe1fc91cccb1d5" providerId="LiveId" clId="{0B7434C0-F6C9-5341-B016-8AA67EE59543}" dt="2023-12-05T20:06:11.571" v="628"/>
          <ac:spMkLst>
            <pc:docMk/>
            <pc:sldMk cId="2735931578" sldId="328"/>
            <ac:spMk id="2" creationId="{995B9086-D7C6-D344-64D4-25DE7879631E}"/>
          </ac:spMkLst>
        </pc:spChg>
        <pc:spChg chg="mod">
          <ac:chgData name="Stuart C Wilde MBE" userId="effe1fc91cccb1d5" providerId="LiveId" clId="{0B7434C0-F6C9-5341-B016-8AA67EE59543}" dt="2023-12-06T20:05:52.998" v="1602" actId="1076"/>
          <ac:spMkLst>
            <pc:docMk/>
            <pc:sldMk cId="2735931578" sldId="328"/>
            <ac:spMk id="3" creationId="{36538335-E8F0-A927-8EDB-8B9F665D2724}"/>
          </ac:spMkLst>
        </pc:spChg>
        <pc:spChg chg="del">
          <ac:chgData name="Stuart C Wilde MBE" userId="effe1fc91cccb1d5" providerId="LiveId" clId="{0B7434C0-F6C9-5341-B016-8AA67EE59543}" dt="2023-12-05T19:51:38.924" v="399" actId="478"/>
          <ac:spMkLst>
            <pc:docMk/>
            <pc:sldMk cId="2735931578" sldId="328"/>
            <ac:spMk id="4" creationId="{60735DC8-A105-4BD0-A57F-2FFC38AECE84}"/>
          </ac:spMkLst>
        </pc:spChg>
        <pc:spChg chg="add mod">
          <ac:chgData name="Stuart C Wilde MBE" userId="effe1fc91cccb1d5" providerId="LiveId" clId="{0B7434C0-F6C9-5341-B016-8AA67EE59543}" dt="2023-12-05T20:06:10.621" v="626" actId="20577"/>
          <ac:spMkLst>
            <pc:docMk/>
            <pc:sldMk cId="2735931578" sldId="328"/>
            <ac:spMk id="5" creationId="{D106A70E-83BA-6CF2-D0FE-4F96D26D2DED}"/>
          </ac:spMkLst>
        </pc:spChg>
        <pc:spChg chg="mod">
          <ac:chgData name="Stuart C Wilde MBE" userId="effe1fc91cccb1d5" providerId="LiveId" clId="{0B7434C0-F6C9-5341-B016-8AA67EE59543}" dt="2023-12-06T20:05:52.998" v="1602" actId="1076"/>
          <ac:spMkLst>
            <pc:docMk/>
            <pc:sldMk cId="2735931578" sldId="328"/>
            <ac:spMk id="6" creationId="{B0C6A91F-2B71-B12B-A563-42BFAC086EE5}"/>
          </ac:spMkLst>
        </pc:spChg>
        <pc:spChg chg="mod">
          <ac:chgData name="Stuart C Wilde MBE" userId="effe1fc91cccb1d5" providerId="LiveId" clId="{0B7434C0-F6C9-5341-B016-8AA67EE59543}" dt="2023-12-06T20:05:52.998" v="1602" actId="1076"/>
          <ac:spMkLst>
            <pc:docMk/>
            <pc:sldMk cId="2735931578" sldId="328"/>
            <ac:spMk id="12" creationId="{3E62F585-8E71-FB7D-4D9E-E5D717132A71}"/>
          </ac:spMkLst>
        </pc:spChg>
        <pc:spChg chg="mod">
          <ac:chgData name="Stuart C Wilde MBE" userId="effe1fc91cccb1d5" providerId="LiveId" clId="{0B7434C0-F6C9-5341-B016-8AA67EE59543}" dt="2023-12-06T20:05:52.998" v="1602" actId="1076"/>
          <ac:spMkLst>
            <pc:docMk/>
            <pc:sldMk cId="2735931578" sldId="328"/>
            <ac:spMk id="13" creationId="{98526587-563F-C7FB-7C8D-8C99A7245BF5}"/>
          </ac:spMkLst>
        </pc:spChg>
        <pc:spChg chg="del">
          <ac:chgData name="Stuart C Wilde MBE" userId="effe1fc91cccb1d5" providerId="LiveId" clId="{0B7434C0-F6C9-5341-B016-8AA67EE59543}" dt="2023-12-05T19:51:38.924" v="399" actId="478"/>
          <ac:spMkLst>
            <pc:docMk/>
            <pc:sldMk cId="2735931578" sldId="328"/>
            <ac:spMk id="14" creationId="{8F43C2BE-FC11-4556-86F2-8EE2FBBF10D2}"/>
          </ac:spMkLst>
        </pc:spChg>
        <pc:spChg chg="mod">
          <ac:chgData name="Stuart C Wilde MBE" userId="effe1fc91cccb1d5" providerId="LiveId" clId="{0B7434C0-F6C9-5341-B016-8AA67EE59543}" dt="2023-12-06T20:05:52.998" v="1602" actId="1076"/>
          <ac:spMkLst>
            <pc:docMk/>
            <pc:sldMk cId="2735931578" sldId="328"/>
            <ac:spMk id="15" creationId="{AAC71208-0C26-28D3-F09B-6FAEB9933EEF}"/>
          </ac:spMkLst>
        </pc:spChg>
        <pc:spChg chg="del">
          <ac:chgData name="Stuart C Wilde MBE" userId="effe1fc91cccb1d5" providerId="LiveId" clId="{0B7434C0-F6C9-5341-B016-8AA67EE59543}" dt="2023-12-05T19:51:38.924" v="399" actId="478"/>
          <ac:spMkLst>
            <pc:docMk/>
            <pc:sldMk cId="2735931578" sldId="328"/>
            <ac:spMk id="25" creationId="{F54BD576-CC82-43DA-A008-C28EF60A448A}"/>
          </ac:spMkLst>
        </pc:spChg>
        <pc:spChg chg="del">
          <ac:chgData name="Stuart C Wilde MBE" userId="effe1fc91cccb1d5" providerId="LiveId" clId="{0B7434C0-F6C9-5341-B016-8AA67EE59543}" dt="2023-12-05T20:06:05.196" v="623" actId="478"/>
          <ac:spMkLst>
            <pc:docMk/>
            <pc:sldMk cId="2735931578" sldId="328"/>
            <ac:spMk id="29" creationId="{C5A8C257-B6E4-D850-0685-E36894744DCB}"/>
          </ac:spMkLst>
        </pc:spChg>
        <pc:picChg chg="mod">
          <ac:chgData name="Stuart C Wilde MBE" userId="effe1fc91cccb1d5" providerId="LiveId" clId="{0B7434C0-F6C9-5341-B016-8AA67EE59543}" dt="2023-12-06T20:05:52.998" v="1602" actId="1076"/>
          <ac:picMkLst>
            <pc:docMk/>
            <pc:sldMk cId="2735931578" sldId="328"/>
            <ac:picMk id="33" creationId="{7F3B5C81-EF97-E1C0-E1D5-C65F90A3F023}"/>
          </ac:picMkLst>
        </pc:picChg>
        <pc:cxnChg chg="del">
          <ac:chgData name="Stuart C Wilde MBE" userId="effe1fc91cccb1d5" providerId="LiveId" clId="{0B7434C0-F6C9-5341-B016-8AA67EE59543}" dt="2023-12-05T19:51:38.924" v="399" actId="478"/>
          <ac:cxnSpMkLst>
            <pc:docMk/>
            <pc:sldMk cId="2735931578" sldId="328"/>
            <ac:cxnSpMk id="8" creationId="{50060E80-F1C3-4E50-B873-7CFDEEA90049}"/>
          </ac:cxnSpMkLst>
        </pc:cxnChg>
        <pc:cxnChg chg="del">
          <ac:chgData name="Stuart C Wilde MBE" userId="effe1fc91cccb1d5" providerId="LiveId" clId="{0B7434C0-F6C9-5341-B016-8AA67EE59543}" dt="2023-12-05T19:51:38.924" v="399" actId="478"/>
          <ac:cxnSpMkLst>
            <pc:docMk/>
            <pc:sldMk cId="2735931578" sldId="328"/>
            <ac:cxnSpMk id="9" creationId="{01C52B09-2839-4160-A3C1-6BB201E5D53A}"/>
          </ac:cxnSpMkLst>
        </pc:cxnChg>
        <pc:cxnChg chg="del">
          <ac:chgData name="Stuart C Wilde MBE" userId="effe1fc91cccb1d5" providerId="LiveId" clId="{0B7434C0-F6C9-5341-B016-8AA67EE59543}" dt="2023-12-05T19:51:38.924" v="399" actId="478"/>
          <ac:cxnSpMkLst>
            <pc:docMk/>
            <pc:sldMk cId="2735931578" sldId="328"/>
            <ac:cxnSpMk id="10" creationId="{FC6C2AB6-E695-4520-9F38-6B6A0DE36B04}"/>
          </ac:cxnSpMkLst>
        </pc:cxnChg>
        <pc:cxnChg chg="del">
          <ac:chgData name="Stuart C Wilde MBE" userId="effe1fc91cccb1d5" providerId="LiveId" clId="{0B7434C0-F6C9-5341-B016-8AA67EE59543}" dt="2023-12-05T19:51:38.924" v="399" actId="478"/>
          <ac:cxnSpMkLst>
            <pc:docMk/>
            <pc:sldMk cId="2735931578" sldId="328"/>
            <ac:cxnSpMk id="11" creationId="{8F28B946-C7F6-4BF4-9E0C-3FACB97B07C7}"/>
          </ac:cxnSpMkLst>
        </pc:cxnChg>
        <pc:cxnChg chg="mod">
          <ac:chgData name="Stuart C Wilde MBE" userId="effe1fc91cccb1d5" providerId="LiveId" clId="{0B7434C0-F6C9-5341-B016-8AA67EE59543}" dt="2023-12-06T20:05:52.998" v="1602" actId="1076"/>
          <ac:cxnSpMkLst>
            <pc:docMk/>
            <pc:sldMk cId="2735931578" sldId="328"/>
            <ac:cxnSpMk id="17" creationId="{F44746D3-C072-FFB5-2436-CBEE5A798781}"/>
          </ac:cxnSpMkLst>
        </pc:cxnChg>
        <pc:cxnChg chg="mod">
          <ac:chgData name="Stuart C Wilde MBE" userId="effe1fc91cccb1d5" providerId="LiveId" clId="{0B7434C0-F6C9-5341-B016-8AA67EE59543}" dt="2023-12-06T20:05:52.998" v="1602" actId="1076"/>
          <ac:cxnSpMkLst>
            <pc:docMk/>
            <pc:sldMk cId="2735931578" sldId="328"/>
            <ac:cxnSpMk id="18" creationId="{07E1D9B4-BEE2-2357-8A49-BC65242AEE17}"/>
          </ac:cxnSpMkLst>
        </pc:cxnChg>
        <pc:cxnChg chg="mod">
          <ac:chgData name="Stuart C Wilde MBE" userId="effe1fc91cccb1d5" providerId="LiveId" clId="{0B7434C0-F6C9-5341-B016-8AA67EE59543}" dt="2023-12-06T20:05:52.998" v="1602" actId="1076"/>
          <ac:cxnSpMkLst>
            <pc:docMk/>
            <pc:sldMk cId="2735931578" sldId="328"/>
            <ac:cxnSpMk id="22" creationId="{76D8A8B5-3063-32F8-DE82-83B006522010}"/>
          </ac:cxnSpMkLst>
        </pc:cxnChg>
        <pc:cxnChg chg="mod">
          <ac:chgData name="Stuart C Wilde MBE" userId="effe1fc91cccb1d5" providerId="LiveId" clId="{0B7434C0-F6C9-5341-B016-8AA67EE59543}" dt="2023-12-06T20:05:52.998" v="1602" actId="1076"/>
          <ac:cxnSpMkLst>
            <pc:docMk/>
            <pc:sldMk cId="2735931578" sldId="328"/>
            <ac:cxnSpMk id="27" creationId="{5C318309-0C3F-9DA7-65B8-8B0A821F5733}"/>
          </ac:cxnSpMkLst>
        </pc:cxnChg>
      </pc:sldChg>
      <pc:sldChg chg="addSp delSp modSp mod">
        <pc:chgData name="Stuart C Wilde MBE" userId="effe1fc91cccb1d5" providerId="LiveId" clId="{0B7434C0-F6C9-5341-B016-8AA67EE59543}" dt="2023-12-07T12:53:06.048" v="1690" actId="1076"/>
        <pc:sldMkLst>
          <pc:docMk/>
          <pc:sldMk cId="863720434" sldId="329"/>
        </pc:sldMkLst>
        <pc:spChg chg="add mod">
          <ac:chgData name="Stuart C Wilde MBE" userId="effe1fc91cccb1d5" providerId="LiveId" clId="{0B7434C0-F6C9-5341-B016-8AA67EE59543}" dt="2023-12-05T20:11:35.491" v="892" actId="20577"/>
          <ac:spMkLst>
            <pc:docMk/>
            <pc:sldMk cId="863720434" sldId="329"/>
            <ac:spMk id="2" creationId="{B339AD63-9101-95D9-073C-B4B3226C6CD2}"/>
          </ac:spMkLst>
        </pc:spChg>
        <pc:spChg chg="del">
          <ac:chgData name="Stuart C Wilde MBE" userId="effe1fc91cccb1d5" providerId="LiveId" clId="{0B7434C0-F6C9-5341-B016-8AA67EE59543}" dt="2023-12-05T19:53:49.453" v="420" actId="478"/>
          <ac:spMkLst>
            <pc:docMk/>
            <pc:sldMk cId="863720434" sldId="329"/>
            <ac:spMk id="4" creationId="{60735DC8-A105-4BD0-A57F-2FFC38AECE84}"/>
          </ac:spMkLst>
        </pc:spChg>
        <pc:spChg chg="mod">
          <ac:chgData name="Stuart C Wilde MBE" userId="effe1fc91cccb1d5" providerId="LiveId" clId="{0B7434C0-F6C9-5341-B016-8AA67EE59543}" dt="2023-12-07T12:53:06.048" v="1690" actId="1076"/>
          <ac:spMkLst>
            <pc:docMk/>
            <pc:sldMk cId="863720434" sldId="329"/>
            <ac:spMk id="5" creationId="{14010F6F-8255-B527-BB13-0DF322689FF2}"/>
          </ac:spMkLst>
        </pc:spChg>
        <pc:spChg chg="mod">
          <ac:chgData name="Stuart C Wilde MBE" userId="effe1fc91cccb1d5" providerId="LiveId" clId="{0B7434C0-F6C9-5341-B016-8AA67EE59543}" dt="2023-12-07T12:53:06.048" v="1690" actId="1076"/>
          <ac:spMkLst>
            <pc:docMk/>
            <pc:sldMk cId="863720434" sldId="329"/>
            <ac:spMk id="6" creationId="{B2FA5F37-CAAE-76D3-31F9-619D440EBA23}"/>
          </ac:spMkLst>
        </pc:spChg>
        <pc:spChg chg="mod">
          <ac:chgData name="Stuart C Wilde MBE" userId="effe1fc91cccb1d5" providerId="LiveId" clId="{0B7434C0-F6C9-5341-B016-8AA67EE59543}" dt="2023-12-07T12:53:06.048" v="1690" actId="1076"/>
          <ac:spMkLst>
            <pc:docMk/>
            <pc:sldMk cId="863720434" sldId="329"/>
            <ac:spMk id="7" creationId="{667DD307-FC2F-3F86-AA62-72D75DB0783D}"/>
          </ac:spMkLst>
        </pc:spChg>
        <pc:spChg chg="mod">
          <ac:chgData name="Stuart C Wilde MBE" userId="effe1fc91cccb1d5" providerId="LiveId" clId="{0B7434C0-F6C9-5341-B016-8AA67EE59543}" dt="2023-12-07T12:53:06.048" v="1690" actId="1076"/>
          <ac:spMkLst>
            <pc:docMk/>
            <pc:sldMk cId="863720434" sldId="329"/>
            <ac:spMk id="12" creationId="{F7790688-71D8-0ED1-B70F-C92F5344AC08}"/>
          </ac:spMkLst>
        </pc:spChg>
        <pc:spChg chg="mod">
          <ac:chgData name="Stuart C Wilde MBE" userId="effe1fc91cccb1d5" providerId="LiveId" clId="{0B7434C0-F6C9-5341-B016-8AA67EE59543}" dt="2023-12-07T12:53:06.048" v="1690" actId="1076"/>
          <ac:spMkLst>
            <pc:docMk/>
            <pc:sldMk cId="863720434" sldId="329"/>
            <ac:spMk id="13" creationId="{0A6D0636-EB36-6363-90CB-D1659CB7D91B}"/>
          </ac:spMkLst>
        </pc:spChg>
        <pc:spChg chg="del">
          <ac:chgData name="Stuart C Wilde MBE" userId="effe1fc91cccb1d5" providerId="LiveId" clId="{0B7434C0-F6C9-5341-B016-8AA67EE59543}" dt="2023-12-05T19:53:49.453" v="420" actId="478"/>
          <ac:spMkLst>
            <pc:docMk/>
            <pc:sldMk cId="863720434" sldId="329"/>
            <ac:spMk id="14" creationId="{8F43C2BE-FC11-4556-86F2-8EE2FBBF10D2}"/>
          </ac:spMkLst>
        </pc:spChg>
        <pc:spChg chg="mod">
          <ac:chgData name="Stuart C Wilde MBE" userId="effe1fc91cccb1d5" providerId="LiveId" clId="{0B7434C0-F6C9-5341-B016-8AA67EE59543}" dt="2023-12-07T12:53:06.048" v="1690" actId="1076"/>
          <ac:spMkLst>
            <pc:docMk/>
            <pc:sldMk cId="863720434" sldId="329"/>
            <ac:spMk id="15" creationId="{1D28B2F7-70B5-7EE1-6F43-F30407A38DB5}"/>
          </ac:spMkLst>
        </pc:spChg>
        <pc:spChg chg="mod">
          <ac:chgData name="Stuart C Wilde MBE" userId="effe1fc91cccb1d5" providerId="LiveId" clId="{0B7434C0-F6C9-5341-B016-8AA67EE59543}" dt="2023-12-07T12:53:06.048" v="1690" actId="1076"/>
          <ac:spMkLst>
            <pc:docMk/>
            <pc:sldMk cId="863720434" sldId="329"/>
            <ac:spMk id="19" creationId="{FB85469F-983D-FC88-2D85-E1B3CBFA07BB}"/>
          </ac:spMkLst>
        </pc:spChg>
        <pc:spChg chg="mod">
          <ac:chgData name="Stuart C Wilde MBE" userId="effe1fc91cccb1d5" providerId="LiveId" clId="{0B7434C0-F6C9-5341-B016-8AA67EE59543}" dt="2023-12-07T12:53:06.048" v="1690" actId="1076"/>
          <ac:spMkLst>
            <pc:docMk/>
            <pc:sldMk cId="863720434" sldId="329"/>
            <ac:spMk id="20" creationId="{F3EA24AA-BB23-4318-6502-A534FAE0A9CE}"/>
          </ac:spMkLst>
        </pc:spChg>
        <pc:spChg chg="del">
          <ac:chgData name="Stuart C Wilde MBE" userId="effe1fc91cccb1d5" providerId="LiveId" clId="{0B7434C0-F6C9-5341-B016-8AA67EE59543}" dt="2023-12-05T19:53:49.453" v="420" actId="478"/>
          <ac:spMkLst>
            <pc:docMk/>
            <pc:sldMk cId="863720434" sldId="329"/>
            <ac:spMk id="25" creationId="{F54BD576-CC82-43DA-A008-C28EF60A448A}"/>
          </ac:spMkLst>
        </pc:spChg>
        <pc:spChg chg="mod">
          <ac:chgData name="Stuart C Wilde MBE" userId="effe1fc91cccb1d5" providerId="LiveId" clId="{0B7434C0-F6C9-5341-B016-8AA67EE59543}" dt="2023-12-07T12:53:06.048" v="1690" actId="1076"/>
          <ac:spMkLst>
            <pc:docMk/>
            <pc:sldMk cId="863720434" sldId="329"/>
            <ac:spMk id="26" creationId="{A2288472-FD06-AE41-ED2F-D2FC3DD9D7CA}"/>
          </ac:spMkLst>
        </pc:spChg>
        <pc:spChg chg="del">
          <ac:chgData name="Stuart C Wilde MBE" userId="effe1fc91cccb1d5" providerId="LiveId" clId="{0B7434C0-F6C9-5341-B016-8AA67EE59543}" dt="2023-12-05T20:11:30.581" v="887" actId="478"/>
          <ac:spMkLst>
            <pc:docMk/>
            <pc:sldMk cId="863720434" sldId="329"/>
            <ac:spMk id="29" creationId="{C5A8C257-B6E4-D850-0685-E36894744DCB}"/>
          </ac:spMkLst>
        </pc:spChg>
        <pc:spChg chg="mod">
          <ac:chgData name="Stuart C Wilde MBE" userId="effe1fc91cccb1d5" providerId="LiveId" clId="{0B7434C0-F6C9-5341-B016-8AA67EE59543}" dt="2023-12-07T12:53:06.048" v="1690" actId="1076"/>
          <ac:spMkLst>
            <pc:docMk/>
            <pc:sldMk cId="863720434" sldId="329"/>
            <ac:spMk id="50" creationId="{052A0839-D806-9E34-3318-34CD4FEBA5C8}"/>
          </ac:spMkLst>
        </pc:spChg>
        <pc:spChg chg="mod">
          <ac:chgData name="Stuart C Wilde MBE" userId="effe1fc91cccb1d5" providerId="LiveId" clId="{0B7434C0-F6C9-5341-B016-8AA67EE59543}" dt="2023-12-07T12:53:06.048" v="1690" actId="1076"/>
          <ac:spMkLst>
            <pc:docMk/>
            <pc:sldMk cId="863720434" sldId="329"/>
            <ac:spMk id="64" creationId="{1085EB16-FDC4-6D8D-D224-92A17DB74022}"/>
          </ac:spMkLst>
        </pc:spChg>
        <pc:spChg chg="mod">
          <ac:chgData name="Stuart C Wilde MBE" userId="effe1fc91cccb1d5" providerId="LiveId" clId="{0B7434C0-F6C9-5341-B016-8AA67EE59543}" dt="2023-12-07T12:53:06.048" v="1690" actId="1076"/>
          <ac:spMkLst>
            <pc:docMk/>
            <pc:sldMk cId="863720434" sldId="329"/>
            <ac:spMk id="83" creationId="{C5E5557B-FE28-4939-A0D7-ED014E62A00F}"/>
          </ac:spMkLst>
        </pc:spChg>
        <pc:spChg chg="mod">
          <ac:chgData name="Stuart C Wilde MBE" userId="effe1fc91cccb1d5" providerId="LiveId" clId="{0B7434C0-F6C9-5341-B016-8AA67EE59543}" dt="2023-12-07T12:53:06.048" v="1690" actId="1076"/>
          <ac:spMkLst>
            <pc:docMk/>
            <pc:sldMk cId="863720434" sldId="329"/>
            <ac:spMk id="84" creationId="{98B43DB8-3441-D8C1-1C06-E63701CDDD58}"/>
          </ac:spMkLst>
        </pc:spChg>
        <pc:spChg chg="mod">
          <ac:chgData name="Stuart C Wilde MBE" userId="effe1fc91cccb1d5" providerId="LiveId" clId="{0B7434C0-F6C9-5341-B016-8AA67EE59543}" dt="2023-12-07T12:53:06.048" v="1690" actId="1076"/>
          <ac:spMkLst>
            <pc:docMk/>
            <pc:sldMk cId="863720434" sldId="329"/>
            <ac:spMk id="85" creationId="{8D6F4F28-AE44-1BEE-3A2C-636B53D4133D}"/>
          </ac:spMkLst>
        </pc:spChg>
        <pc:spChg chg="mod">
          <ac:chgData name="Stuart C Wilde MBE" userId="effe1fc91cccb1d5" providerId="LiveId" clId="{0B7434C0-F6C9-5341-B016-8AA67EE59543}" dt="2023-12-07T12:53:06.048" v="1690" actId="1076"/>
          <ac:spMkLst>
            <pc:docMk/>
            <pc:sldMk cId="863720434" sldId="329"/>
            <ac:spMk id="86" creationId="{4D698DE7-F2DC-1814-A01E-E0916D66165E}"/>
          </ac:spMkLst>
        </pc:spChg>
        <pc:spChg chg="mod">
          <ac:chgData name="Stuart C Wilde MBE" userId="effe1fc91cccb1d5" providerId="LiveId" clId="{0B7434C0-F6C9-5341-B016-8AA67EE59543}" dt="2023-12-07T12:53:06.048" v="1690" actId="1076"/>
          <ac:spMkLst>
            <pc:docMk/>
            <pc:sldMk cId="863720434" sldId="329"/>
            <ac:spMk id="119" creationId="{3AA136D4-BBA8-25D4-6EDE-DAA0210B4243}"/>
          </ac:spMkLst>
        </pc:spChg>
        <pc:spChg chg="mod">
          <ac:chgData name="Stuart C Wilde MBE" userId="effe1fc91cccb1d5" providerId="LiveId" clId="{0B7434C0-F6C9-5341-B016-8AA67EE59543}" dt="2023-12-07T12:53:06.048" v="1690" actId="1076"/>
          <ac:spMkLst>
            <pc:docMk/>
            <pc:sldMk cId="863720434" sldId="329"/>
            <ac:spMk id="121" creationId="{5DD1D108-FDDB-AB48-8274-B6183B2643C9}"/>
          </ac:spMkLst>
        </pc:spChg>
        <pc:spChg chg="mod">
          <ac:chgData name="Stuart C Wilde MBE" userId="effe1fc91cccb1d5" providerId="LiveId" clId="{0B7434C0-F6C9-5341-B016-8AA67EE59543}" dt="2023-12-07T12:53:06.048" v="1690" actId="1076"/>
          <ac:spMkLst>
            <pc:docMk/>
            <pc:sldMk cId="863720434" sldId="329"/>
            <ac:spMk id="122" creationId="{8890959A-F41A-BCF4-42D8-D1599B5D046C}"/>
          </ac:spMkLst>
        </pc:spChg>
        <pc:spChg chg="mod">
          <ac:chgData name="Stuart C Wilde MBE" userId="effe1fc91cccb1d5" providerId="LiveId" clId="{0B7434C0-F6C9-5341-B016-8AA67EE59543}" dt="2023-12-07T12:53:06.048" v="1690" actId="1076"/>
          <ac:spMkLst>
            <pc:docMk/>
            <pc:sldMk cId="863720434" sldId="329"/>
            <ac:spMk id="123" creationId="{DBDD51CD-59B5-C9FF-1402-D0FF92E61119}"/>
          </ac:spMkLst>
        </pc:spChg>
        <pc:spChg chg="mod">
          <ac:chgData name="Stuart C Wilde MBE" userId="effe1fc91cccb1d5" providerId="LiveId" clId="{0B7434C0-F6C9-5341-B016-8AA67EE59543}" dt="2023-12-07T12:53:06.048" v="1690" actId="1076"/>
          <ac:spMkLst>
            <pc:docMk/>
            <pc:sldMk cId="863720434" sldId="329"/>
            <ac:spMk id="131" creationId="{093D1A84-6899-2044-A95B-84B01DA6EE65}"/>
          </ac:spMkLst>
        </pc:spChg>
        <pc:spChg chg="mod">
          <ac:chgData name="Stuart C Wilde MBE" userId="effe1fc91cccb1d5" providerId="LiveId" clId="{0B7434C0-F6C9-5341-B016-8AA67EE59543}" dt="2023-12-07T12:53:06.048" v="1690" actId="1076"/>
          <ac:spMkLst>
            <pc:docMk/>
            <pc:sldMk cId="863720434" sldId="329"/>
            <ac:spMk id="132" creationId="{56E2E2F6-66AB-A0F7-83F5-435CD93CE841}"/>
          </ac:spMkLst>
        </pc:spChg>
        <pc:spChg chg="mod">
          <ac:chgData name="Stuart C Wilde MBE" userId="effe1fc91cccb1d5" providerId="LiveId" clId="{0B7434C0-F6C9-5341-B016-8AA67EE59543}" dt="2023-12-07T12:53:06.048" v="1690" actId="1076"/>
          <ac:spMkLst>
            <pc:docMk/>
            <pc:sldMk cId="863720434" sldId="329"/>
            <ac:spMk id="142" creationId="{C24C4EB5-777D-B7F5-B384-3F61B268575C}"/>
          </ac:spMkLst>
        </pc:spChg>
        <pc:spChg chg="mod">
          <ac:chgData name="Stuart C Wilde MBE" userId="effe1fc91cccb1d5" providerId="LiveId" clId="{0B7434C0-F6C9-5341-B016-8AA67EE59543}" dt="2023-12-07T12:53:06.048" v="1690" actId="1076"/>
          <ac:spMkLst>
            <pc:docMk/>
            <pc:sldMk cId="863720434" sldId="329"/>
            <ac:spMk id="147" creationId="{2AFA207B-2204-4868-FFA1-028AE2E68C27}"/>
          </ac:spMkLst>
        </pc:spChg>
        <pc:spChg chg="mod">
          <ac:chgData name="Stuart C Wilde MBE" userId="effe1fc91cccb1d5" providerId="LiveId" clId="{0B7434C0-F6C9-5341-B016-8AA67EE59543}" dt="2023-12-07T12:53:06.048" v="1690" actId="1076"/>
          <ac:spMkLst>
            <pc:docMk/>
            <pc:sldMk cId="863720434" sldId="329"/>
            <ac:spMk id="163" creationId="{FB4DBC0B-BA8A-AF1A-48B7-C73ADB98B7FF}"/>
          </ac:spMkLst>
        </pc:spChg>
        <pc:spChg chg="mod">
          <ac:chgData name="Stuart C Wilde MBE" userId="effe1fc91cccb1d5" providerId="LiveId" clId="{0B7434C0-F6C9-5341-B016-8AA67EE59543}" dt="2023-12-07T12:53:06.048" v="1690" actId="1076"/>
          <ac:spMkLst>
            <pc:docMk/>
            <pc:sldMk cId="863720434" sldId="329"/>
            <ac:spMk id="164" creationId="{11D41A83-8498-7864-141A-6EBFB6DF4AFF}"/>
          </ac:spMkLst>
        </pc:spChg>
        <pc:spChg chg="mod">
          <ac:chgData name="Stuart C Wilde MBE" userId="effe1fc91cccb1d5" providerId="LiveId" clId="{0B7434C0-F6C9-5341-B016-8AA67EE59543}" dt="2023-12-07T12:53:06.048" v="1690" actId="1076"/>
          <ac:spMkLst>
            <pc:docMk/>
            <pc:sldMk cId="863720434" sldId="329"/>
            <ac:spMk id="168" creationId="{61970F78-6F4C-84F4-75F9-9713D3EF464C}"/>
          </ac:spMkLst>
        </pc:spChg>
        <pc:picChg chg="mod">
          <ac:chgData name="Stuart C Wilde MBE" userId="effe1fc91cccb1d5" providerId="LiveId" clId="{0B7434C0-F6C9-5341-B016-8AA67EE59543}" dt="2023-12-07T12:53:06.048" v="1690" actId="1076"/>
          <ac:picMkLst>
            <pc:docMk/>
            <pc:sldMk cId="863720434" sldId="329"/>
            <ac:picMk id="24" creationId="{52670900-BF22-9CC0-97AE-63900688EC7D}"/>
          </ac:picMkLst>
        </pc:picChg>
        <pc:cxnChg chg="del">
          <ac:chgData name="Stuart C Wilde MBE" userId="effe1fc91cccb1d5" providerId="LiveId" clId="{0B7434C0-F6C9-5341-B016-8AA67EE59543}" dt="2023-12-05T19:53:49.453" v="420" actId="478"/>
          <ac:cxnSpMkLst>
            <pc:docMk/>
            <pc:sldMk cId="863720434" sldId="329"/>
            <ac:cxnSpMk id="8" creationId="{50060E80-F1C3-4E50-B873-7CFDEEA90049}"/>
          </ac:cxnSpMkLst>
        </pc:cxnChg>
        <pc:cxnChg chg="del">
          <ac:chgData name="Stuart C Wilde MBE" userId="effe1fc91cccb1d5" providerId="LiveId" clId="{0B7434C0-F6C9-5341-B016-8AA67EE59543}" dt="2023-12-05T19:53:49.453" v="420" actId="478"/>
          <ac:cxnSpMkLst>
            <pc:docMk/>
            <pc:sldMk cId="863720434" sldId="329"/>
            <ac:cxnSpMk id="9" creationId="{01C52B09-2839-4160-A3C1-6BB201E5D53A}"/>
          </ac:cxnSpMkLst>
        </pc:cxnChg>
        <pc:cxnChg chg="del">
          <ac:chgData name="Stuart C Wilde MBE" userId="effe1fc91cccb1d5" providerId="LiveId" clId="{0B7434C0-F6C9-5341-B016-8AA67EE59543}" dt="2023-12-05T19:53:49.453" v="420" actId="478"/>
          <ac:cxnSpMkLst>
            <pc:docMk/>
            <pc:sldMk cId="863720434" sldId="329"/>
            <ac:cxnSpMk id="10" creationId="{FC6C2AB6-E695-4520-9F38-6B6A0DE36B04}"/>
          </ac:cxnSpMkLst>
        </pc:cxnChg>
        <pc:cxnChg chg="del">
          <ac:chgData name="Stuart C Wilde MBE" userId="effe1fc91cccb1d5" providerId="LiveId" clId="{0B7434C0-F6C9-5341-B016-8AA67EE59543}" dt="2023-12-05T19:53:49.453" v="420" actId="478"/>
          <ac:cxnSpMkLst>
            <pc:docMk/>
            <pc:sldMk cId="863720434" sldId="329"/>
            <ac:cxnSpMk id="11" creationId="{8F28B946-C7F6-4BF4-9E0C-3FACB97B07C7}"/>
          </ac:cxnSpMkLst>
        </pc:cxnChg>
        <pc:cxnChg chg="mod">
          <ac:chgData name="Stuart C Wilde MBE" userId="effe1fc91cccb1d5" providerId="LiveId" clId="{0B7434C0-F6C9-5341-B016-8AA67EE59543}" dt="2023-12-07T12:53:06.048" v="1690" actId="1076"/>
          <ac:cxnSpMkLst>
            <pc:docMk/>
            <pc:sldMk cId="863720434" sldId="329"/>
            <ac:cxnSpMk id="16" creationId="{A30F512B-A755-0E0A-F433-800215F1C179}"/>
          </ac:cxnSpMkLst>
        </pc:cxnChg>
        <pc:cxnChg chg="mod">
          <ac:chgData name="Stuart C Wilde MBE" userId="effe1fc91cccb1d5" providerId="LiveId" clId="{0B7434C0-F6C9-5341-B016-8AA67EE59543}" dt="2023-12-07T12:53:06.048" v="1690" actId="1076"/>
          <ac:cxnSpMkLst>
            <pc:docMk/>
            <pc:sldMk cId="863720434" sldId="329"/>
            <ac:cxnSpMk id="17" creationId="{5EDDA97A-005C-CA2A-0853-803BB4216FC2}"/>
          </ac:cxnSpMkLst>
        </pc:cxnChg>
        <pc:cxnChg chg="mod">
          <ac:chgData name="Stuart C Wilde MBE" userId="effe1fc91cccb1d5" providerId="LiveId" clId="{0B7434C0-F6C9-5341-B016-8AA67EE59543}" dt="2023-12-07T12:53:06.048" v="1690" actId="1076"/>
          <ac:cxnSpMkLst>
            <pc:docMk/>
            <pc:sldMk cId="863720434" sldId="329"/>
            <ac:cxnSpMk id="18" creationId="{1235B68C-C3D6-4B00-5523-432BE949BDC0}"/>
          </ac:cxnSpMkLst>
        </pc:cxnChg>
        <pc:cxnChg chg="mod">
          <ac:chgData name="Stuart C Wilde MBE" userId="effe1fc91cccb1d5" providerId="LiveId" clId="{0B7434C0-F6C9-5341-B016-8AA67EE59543}" dt="2023-12-07T12:53:06.048" v="1690" actId="1076"/>
          <ac:cxnSpMkLst>
            <pc:docMk/>
            <pc:sldMk cId="863720434" sldId="329"/>
            <ac:cxnSpMk id="21" creationId="{B18214A7-F3AE-02D1-25B3-AF328E5CCC34}"/>
          </ac:cxnSpMkLst>
        </pc:cxnChg>
        <pc:cxnChg chg="mod">
          <ac:chgData name="Stuart C Wilde MBE" userId="effe1fc91cccb1d5" providerId="LiveId" clId="{0B7434C0-F6C9-5341-B016-8AA67EE59543}" dt="2023-12-07T12:53:06.048" v="1690" actId="1076"/>
          <ac:cxnSpMkLst>
            <pc:docMk/>
            <pc:sldMk cId="863720434" sldId="329"/>
            <ac:cxnSpMk id="22" creationId="{60204E80-DEE3-D342-535F-B769D597E4F6}"/>
          </ac:cxnSpMkLst>
        </pc:cxnChg>
        <pc:cxnChg chg="mod">
          <ac:chgData name="Stuart C Wilde MBE" userId="effe1fc91cccb1d5" providerId="LiveId" clId="{0B7434C0-F6C9-5341-B016-8AA67EE59543}" dt="2023-12-07T12:53:06.048" v="1690" actId="1076"/>
          <ac:cxnSpMkLst>
            <pc:docMk/>
            <pc:sldMk cId="863720434" sldId="329"/>
            <ac:cxnSpMk id="27" creationId="{31C9E14E-EA32-9989-E16A-660C9B9DC751}"/>
          </ac:cxnSpMkLst>
        </pc:cxnChg>
        <pc:cxnChg chg="mod">
          <ac:chgData name="Stuart C Wilde MBE" userId="effe1fc91cccb1d5" providerId="LiveId" clId="{0B7434C0-F6C9-5341-B016-8AA67EE59543}" dt="2023-12-07T12:53:06.048" v="1690" actId="1076"/>
          <ac:cxnSpMkLst>
            <pc:docMk/>
            <pc:sldMk cId="863720434" sldId="329"/>
            <ac:cxnSpMk id="28" creationId="{13BCAFB3-E3B6-2085-0F91-AC61F7CB541F}"/>
          </ac:cxnSpMkLst>
        </pc:cxnChg>
        <pc:cxnChg chg="mod">
          <ac:chgData name="Stuart C Wilde MBE" userId="effe1fc91cccb1d5" providerId="LiveId" clId="{0B7434C0-F6C9-5341-B016-8AA67EE59543}" dt="2023-12-07T12:53:06.048" v="1690" actId="1076"/>
          <ac:cxnSpMkLst>
            <pc:docMk/>
            <pc:sldMk cId="863720434" sldId="329"/>
            <ac:cxnSpMk id="30" creationId="{5D6FD027-9B81-97C5-A062-08C957CCEC72}"/>
          </ac:cxnSpMkLst>
        </pc:cxnChg>
        <pc:cxnChg chg="mod">
          <ac:chgData name="Stuart C Wilde MBE" userId="effe1fc91cccb1d5" providerId="LiveId" clId="{0B7434C0-F6C9-5341-B016-8AA67EE59543}" dt="2023-12-07T12:53:06.048" v="1690" actId="1076"/>
          <ac:cxnSpMkLst>
            <pc:docMk/>
            <pc:sldMk cId="863720434" sldId="329"/>
            <ac:cxnSpMk id="31" creationId="{2AF174ED-64A2-9402-38D6-31A0C692DEE6}"/>
          </ac:cxnSpMkLst>
        </pc:cxnChg>
        <pc:cxnChg chg="mod">
          <ac:chgData name="Stuart C Wilde MBE" userId="effe1fc91cccb1d5" providerId="LiveId" clId="{0B7434C0-F6C9-5341-B016-8AA67EE59543}" dt="2023-12-07T12:53:06.048" v="1690" actId="1076"/>
          <ac:cxnSpMkLst>
            <pc:docMk/>
            <pc:sldMk cId="863720434" sldId="329"/>
            <ac:cxnSpMk id="32" creationId="{29FA3AE5-C6D5-5749-12E9-46289BDBF55A}"/>
          </ac:cxnSpMkLst>
        </pc:cxnChg>
        <pc:cxnChg chg="mod">
          <ac:chgData name="Stuart C Wilde MBE" userId="effe1fc91cccb1d5" providerId="LiveId" clId="{0B7434C0-F6C9-5341-B016-8AA67EE59543}" dt="2023-12-07T12:53:06.048" v="1690" actId="1076"/>
          <ac:cxnSpMkLst>
            <pc:docMk/>
            <pc:sldMk cId="863720434" sldId="329"/>
            <ac:cxnSpMk id="52" creationId="{22EE173A-B9FF-EE29-541F-DAAE3E27313D}"/>
          </ac:cxnSpMkLst>
        </pc:cxnChg>
        <pc:cxnChg chg="mod">
          <ac:chgData name="Stuart C Wilde MBE" userId="effe1fc91cccb1d5" providerId="LiveId" clId="{0B7434C0-F6C9-5341-B016-8AA67EE59543}" dt="2023-12-07T12:53:06.048" v="1690" actId="1076"/>
          <ac:cxnSpMkLst>
            <pc:docMk/>
            <pc:sldMk cId="863720434" sldId="329"/>
            <ac:cxnSpMk id="53" creationId="{C358FBD4-ADEF-63B5-F90F-AF2CF7D17BED}"/>
          </ac:cxnSpMkLst>
        </pc:cxnChg>
        <pc:cxnChg chg="mod">
          <ac:chgData name="Stuart C Wilde MBE" userId="effe1fc91cccb1d5" providerId="LiveId" clId="{0B7434C0-F6C9-5341-B016-8AA67EE59543}" dt="2023-12-07T12:53:06.048" v="1690" actId="1076"/>
          <ac:cxnSpMkLst>
            <pc:docMk/>
            <pc:sldMk cId="863720434" sldId="329"/>
            <ac:cxnSpMk id="54" creationId="{B988A82A-FCEE-84B2-3097-2AC07697C051}"/>
          </ac:cxnSpMkLst>
        </pc:cxnChg>
        <pc:cxnChg chg="mod">
          <ac:chgData name="Stuart C Wilde MBE" userId="effe1fc91cccb1d5" providerId="LiveId" clId="{0B7434C0-F6C9-5341-B016-8AA67EE59543}" dt="2023-12-07T12:53:06.048" v="1690" actId="1076"/>
          <ac:cxnSpMkLst>
            <pc:docMk/>
            <pc:sldMk cId="863720434" sldId="329"/>
            <ac:cxnSpMk id="55" creationId="{020D9E08-5D80-8F1E-6F73-327BB33172A7}"/>
          </ac:cxnSpMkLst>
        </pc:cxnChg>
        <pc:cxnChg chg="mod">
          <ac:chgData name="Stuart C Wilde MBE" userId="effe1fc91cccb1d5" providerId="LiveId" clId="{0B7434C0-F6C9-5341-B016-8AA67EE59543}" dt="2023-12-07T12:53:06.048" v="1690" actId="1076"/>
          <ac:cxnSpMkLst>
            <pc:docMk/>
            <pc:sldMk cId="863720434" sldId="329"/>
            <ac:cxnSpMk id="65" creationId="{B4145DFD-1C90-314E-4BED-D808399482AD}"/>
          </ac:cxnSpMkLst>
        </pc:cxnChg>
        <pc:cxnChg chg="mod">
          <ac:chgData name="Stuart C Wilde MBE" userId="effe1fc91cccb1d5" providerId="LiveId" clId="{0B7434C0-F6C9-5341-B016-8AA67EE59543}" dt="2023-12-07T12:53:06.048" v="1690" actId="1076"/>
          <ac:cxnSpMkLst>
            <pc:docMk/>
            <pc:sldMk cId="863720434" sldId="329"/>
            <ac:cxnSpMk id="69" creationId="{2DBE7184-D367-F005-8712-E409B6AA69FF}"/>
          </ac:cxnSpMkLst>
        </pc:cxnChg>
        <pc:cxnChg chg="mod">
          <ac:chgData name="Stuart C Wilde MBE" userId="effe1fc91cccb1d5" providerId="LiveId" clId="{0B7434C0-F6C9-5341-B016-8AA67EE59543}" dt="2023-12-07T12:53:06.048" v="1690" actId="1076"/>
          <ac:cxnSpMkLst>
            <pc:docMk/>
            <pc:sldMk cId="863720434" sldId="329"/>
            <ac:cxnSpMk id="70" creationId="{48589FE3-6A3E-D7AC-0132-D4731E0458E5}"/>
          </ac:cxnSpMkLst>
        </pc:cxnChg>
        <pc:cxnChg chg="mod">
          <ac:chgData name="Stuart C Wilde MBE" userId="effe1fc91cccb1d5" providerId="LiveId" clId="{0B7434C0-F6C9-5341-B016-8AA67EE59543}" dt="2023-12-07T12:53:06.048" v="1690" actId="1076"/>
          <ac:cxnSpMkLst>
            <pc:docMk/>
            <pc:sldMk cId="863720434" sldId="329"/>
            <ac:cxnSpMk id="87" creationId="{66F56325-DF7F-C954-6C5A-1DFABC023305}"/>
          </ac:cxnSpMkLst>
        </pc:cxnChg>
        <pc:cxnChg chg="mod">
          <ac:chgData name="Stuart C Wilde MBE" userId="effe1fc91cccb1d5" providerId="LiveId" clId="{0B7434C0-F6C9-5341-B016-8AA67EE59543}" dt="2023-12-07T12:53:06.048" v="1690" actId="1076"/>
          <ac:cxnSpMkLst>
            <pc:docMk/>
            <pc:sldMk cId="863720434" sldId="329"/>
            <ac:cxnSpMk id="90" creationId="{A40AB7A4-7DB3-CDD8-5736-38A0D42F46F4}"/>
          </ac:cxnSpMkLst>
        </pc:cxnChg>
        <pc:cxnChg chg="mod">
          <ac:chgData name="Stuart C Wilde MBE" userId="effe1fc91cccb1d5" providerId="LiveId" clId="{0B7434C0-F6C9-5341-B016-8AA67EE59543}" dt="2023-12-07T12:53:06.048" v="1690" actId="1076"/>
          <ac:cxnSpMkLst>
            <pc:docMk/>
            <pc:sldMk cId="863720434" sldId="329"/>
            <ac:cxnSpMk id="93" creationId="{92A7B78F-DFE7-B950-EE0A-72F5AE19B18D}"/>
          </ac:cxnSpMkLst>
        </pc:cxnChg>
        <pc:cxnChg chg="mod">
          <ac:chgData name="Stuart C Wilde MBE" userId="effe1fc91cccb1d5" providerId="LiveId" clId="{0B7434C0-F6C9-5341-B016-8AA67EE59543}" dt="2023-12-07T12:53:06.048" v="1690" actId="1076"/>
          <ac:cxnSpMkLst>
            <pc:docMk/>
            <pc:sldMk cId="863720434" sldId="329"/>
            <ac:cxnSpMk id="143" creationId="{7E37DAA0-EA20-9D91-5CD7-2C29E4BC5D4E}"/>
          </ac:cxnSpMkLst>
        </pc:cxnChg>
        <pc:cxnChg chg="mod">
          <ac:chgData name="Stuart C Wilde MBE" userId="effe1fc91cccb1d5" providerId="LiveId" clId="{0B7434C0-F6C9-5341-B016-8AA67EE59543}" dt="2023-12-07T12:53:06.048" v="1690" actId="1076"/>
          <ac:cxnSpMkLst>
            <pc:docMk/>
            <pc:sldMk cId="863720434" sldId="329"/>
            <ac:cxnSpMk id="165" creationId="{F34B99A6-12B4-E75B-6BF4-46586D05EABA}"/>
          </ac:cxnSpMkLst>
        </pc:cxnChg>
        <pc:cxnChg chg="mod">
          <ac:chgData name="Stuart C Wilde MBE" userId="effe1fc91cccb1d5" providerId="LiveId" clId="{0B7434C0-F6C9-5341-B016-8AA67EE59543}" dt="2023-12-07T12:53:06.048" v="1690" actId="1076"/>
          <ac:cxnSpMkLst>
            <pc:docMk/>
            <pc:sldMk cId="863720434" sldId="329"/>
            <ac:cxnSpMk id="169" creationId="{40D4C631-2B2B-AB10-4666-0CA8F6B37885}"/>
          </ac:cxnSpMkLst>
        </pc:cxnChg>
        <pc:cxnChg chg="mod">
          <ac:chgData name="Stuart C Wilde MBE" userId="effe1fc91cccb1d5" providerId="LiveId" clId="{0B7434C0-F6C9-5341-B016-8AA67EE59543}" dt="2023-12-07T12:53:06.048" v="1690" actId="1076"/>
          <ac:cxnSpMkLst>
            <pc:docMk/>
            <pc:sldMk cId="863720434" sldId="329"/>
            <ac:cxnSpMk id="173" creationId="{2231F754-00DA-53F8-C4F6-0E0B18C33EA9}"/>
          </ac:cxnSpMkLst>
        </pc:cxnChg>
        <pc:cxnChg chg="mod">
          <ac:chgData name="Stuart C Wilde MBE" userId="effe1fc91cccb1d5" providerId="LiveId" clId="{0B7434C0-F6C9-5341-B016-8AA67EE59543}" dt="2023-12-07T12:53:06.048" v="1690" actId="1076"/>
          <ac:cxnSpMkLst>
            <pc:docMk/>
            <pc:sldMk cId="863720434" sldId="329"/>
            <ac:cxnSpMk id="176" creationId="{6DEBAA1D-DF20-3EFA-950D-FCC4F9C1F744}"/>
          </ac:cxnSpMkLst>
        </pc:cxnChg>
      </pc:sldChg>
      <pc:sldChg chg="addSp delSp modSp mod">
        <pc:chgData name="Stuart C Wilde MBE" userId="effe1fc91cccb1d5" providerId="LiveId" clId="{0B7434C0-F6C9-5341-B016-8AA67EE59543}" dt="2023-12-07T12:53:28.197" v="1691" actId="1076"/>
        <pc:sldMkLst>
          <pc:docMk/>
          <pc:sldMk cId="2123329180" sldId="330"/>
        </pc:sldMkLst>
        <pc:spChg chg="mod">
          <ac:chgData name="Stuart C Wilde MBE" userId="effe1fc91cccb1d5" providerId="LiveId" clId="{0B7434C0-F6C9-5341-B016-8AA67EE59543}" dt="2023-12-07T12:53:28.197" v="1691" actId="1076"/>
          <ac:spMkLst>
            <pc:docMk/>
            <pc:sldMk cId="2123329180" sldId="330"/>
            <ac:spMk id="2" creationId="{9B76ED37-7CC3-697F-0716-6CAD158045F8}"/>
          </ac:spMkLst>
        </pc:spChg>
        <pc:spChg chg="del">
          <ac:chgData name="Stuart C Wilde MBE" userId="effe1fc91cccb1d5" providerId="LiveId" clId="{0B7434C0-F6C9-5341-B016-8AA67EE59543}" dt="2023-12-05T19:53:56.681" v="421" actId="478"/>
          <ac:spMkLst>
            <pc:docMk/>
            <pc:sldMk cId="2123329180" sldId="330"/>
            <ac:spMk id="4" creationId="{60735DC8-A105-4BD0-A57F-2FFC38AECE84}"/>
          </ac:spMkLst>
        </pc:spChg>
        <pc:spChg chg="mod">
          <ac:chgData name="Stuart C Wilde MBE" userId="effe1fc91cccb1d5" providerId="LiveId" clId="{0B7434C0-F6C9-5341-B016-8AA67EE59543}" dt="2023-12-07T12:53:28.197" v="1691" actId="1076"/>
          <ac:spMkLst>
            <pc:docMk/>
            <pc:sldMk cId="2123329180" sldId="330"/>
            <ac:spMk id="5" creationId="{02811BC6-780C-F126-CD06-5A7F3CA4EE43}"/>
          </ac:spMkLst>
        </pc:spChg>
        <pc:spChg chg="add mod">
          <ac:chgData name="Stuart C Wilde MBE" userId="effe1fc91cccb1d5" providerId="LiveId" clId="{0B7434C0-F6C9-5341-B016-8AA67EE59543}" dt="2023-12-05T20:11:49.766" v="899" actId="20577"/>
          <ac:spMkLst>
            <pc:docMk/>
            <pc:sldMk cId="2123329180" sldId="330"/>
            <ac:spMk id="6" creationId="{64798908-5D9B-50CB-F632-3CA51B2F749A}"/>
          </ac:spMkLst>
        </pc:spChg>
        <pc:spChg chg="mod">
          <ac:chgData name="Stuart C Wilde MBE" userId="effe1fc91cccb1d5" providerId="LiveId" clId="{0B7434C0-F6C9-5341-B016-8AA67EE59543}" dt="2023-12-07T12:53:28.197" v="1691" actId="1076"/>
          <ac:spMkLst>
            <pc:docMk/>
            <pc:sldMk cId="2123329180" sldId="330"/>
            <ac:spMk id="7" creationId="{DC71B16C-C2FB-36D2-D247-6F192E10F8B3}"/>
          </ac:spMkLst>
        </pc:spChg>
        <pc:spChg chg="mod">
          <ac:chgData name="Stuart C Wilde MBE" userId="effe1fc91cccb1d5" providerId="LiveId" clId="{0B7434C0-F6C9-5341-B016-8AA67EE59543}" dt="2023-12-07T12:53:28.197" v="1691" actId="1076"/>
          <ac:spMkLst>
            <pc:docMk/>
            <pc:sldMk cId="2123329180" sldId="330"/>
            <ac:spMk id="12" creationId="{49368B80-3FF0-0407-95E7-277C70E666C2}"/>
          </ac:spMkLst>
        </pc:spChg>
        <pc:spChg chg="del">
          <ac:chgData name="Stuart C Wilde MBE" userId="effe1fc91cccb1d5" providerId="LiveId" clId="{0B7434C0-F6C9-5341-B016-8AA67EE59543}" dt="2023-12-05T19:53:56.681" v="421" actId="478"/>
          <ac:spMkLst>
            <pc:docMk/>
            <pc:sldMk cId="2123329180" sldId="330"/>
            <ac:spMk id="14" creationId="{8F43C2BE-FC11-4556-86F2-8EE2FBBF10D2}"/>
          </ac:spMkLst>
        </pc:spChg>
        <pc:spChg chg="del">
          <ac:chgData name="Stuart C Wilde MBE" userId="effe1fc91cccb1d5" providerId="LiveId" clId="{0B7434C0-F6C9-5341-B016-8AA67EE59543}" dt="2023-12-05T19:53:56.681" v="421" actId="478"/>
          <ac:spMkLst>
            <pc:docMk/>
            <pc:sldMk cId="2123329180" sldId="330"/>
            <ac:spMk id="25" creationId="{F54BD576-CC82-43DA-A008-C28EF60A448A}"/>
          </ac:spMkLst>
        </pc:spChg>
        <pc:spChg chg="mod">
          <ac:chgData name="Stuart C Wilde MBE" userId="effe1fc91cccb1d5" providerId="LiveId" clId="{0B7434C0-F6C9-5341-B016-8AA67EE59543}" dt="2023-12-07T12:53:28.197" v="1691" actId="1076"/>
          <ac:spMkLst>
            <pc:docMk/>
            <pc:sldMk cId="2123329180" sldId="330"/>
            <ac:spMk id="28" creationId="{CA76C919-D211-6537-081F-5DB6DB3EAD32}"/>
          </ac:spMkLst>
        </pc:spChg>
        <pc:spChg chg="del mod">
          <ac:chgData name="Stuart C Wilde MBE" userId="effe1fc91cccb1d5" providerId="LiveId" clId="{0B7434C0-F6C9-5341-B016-8AA67EE59543}" dt="2023-12-05T20:11:44.505" v="894" actId="478"/>
          <ac:spMkLst>
            <pc:docMk/>
            <pc:sldMk cId="2123329180" sldId="330"/>
            <ac:spMk id="29" creationId="{C5A8C257-B6E4-D850-0685-E36894744DCB}"/>
          </ac:spMkLst>
        </pc:spChg>
        <pc:spChg chg="mod">
          <ac:chgData name="Stuart C Wilde MBE" userId="effe1fc91cccb1d5" providerId="LiveId" clId="{0B7434C0-F6C9-5341-B016-8AA67EE59543}" dt="2023-12-07T12:53:28.197" v="1691" actId="1076"/>
          <ac:spMkLst>
            <pc:docMk/>
            <pc:sldMk cId="2123329180" sldId="330"/>
            <ac:spMk id="31" creationId="{81C74DEC-DD28-4E5C-411B-B869E7ED1147}"/>
          </ac:spMkLst>
        </pc:spChg>
        <pc:spChg chg="mod">
          <ac:chgData name="Stuart C Wilde MBE" userId="effe1fc91cccb1d5" providerId="LiveId" clId="{0B7434C0-F6C9-5341-B016-8AA67EE59543}" dt="2023-12-07T12:53:28.197" v="1691" actId="1076"/>
          <ac:spMkLst>
            <pc:docMk/>
            <pc:sldMk cId="2123329180" sldId="330"/>
            <ac:spMk id="34" creationId="{D0DF087A-F739-8877-1AD5-88FE18F30062}"/>
          </ac:spMkLst>
        </pc:spChg>
        <pc:spChg chg="mod">
          <ac:chgData name="Stuart C Wilde MBE" userId="effe1fc91cccb1d5" providerId="LiveId" clId="{0B7434C0-F6C9-5341-B016-8AA67EE59543}" dt="2023-12-07T12:53:28.197" v="1691" actId="1076"/>
          <ac:spMkLst>
            <pc:docMk/>
            <pc:sldMk cId="2123329180" sldId="330"/>
            <ac:spMk id="68" creationId="{FAD17022-EC7A-FB2D-BA80-38F923DDE5B7}"/>
          </ac:spMkLst>
        </pc:spChg>
        <pc:spChg chg="mod">
          <ac:chgData name="Stuart C Wilde MBE" userId="effe1fc91cccb1d5" providerId="LiveId" clId="{0B7434C0-F6C9-5341-B016-8AA67EE59543}" dt="2023-12-07T12:53:28.197" v="1691" actId="1076"/>
          <ac:spMkLst>
            <pc:docMk/>
            <pc:sldMk cId="2123329180" sldId="330"/>
            <ac:spMk id="78" creationId="{FB980AE7-6D26-D1DE-B8E2-29C557522523}"/>
          </ac:spMkLst>
        </pc:spChg>
        <pc:picChg chg="mod">
          <ac:chgData name="Stuart C Wilde MBE" userId="effe1fc91cccb1d5" providerId="LiveId" clId="{0B7434C0-F6C9-5341-B016-8AA67EE59543}" dt="2023-12-07T12:53:28.197" v="1691" actId="1076"/>
          <ac:picMkLst>
            <pc:docMk/>
            <pc:sldMk cId="2123329180" sldId="330"/>
            <ac:picMk id="21" creationId="{385F4B37-9E5A-1D31-A505-0C7064671541}"/>
          </ac:picMkLst>
        </pc:picChg>
        <pc:cxnChg chg="mod">
          <ac:chgData name="Stuart C Wilde MBE" userId="effe1fc91cccb1d5" providerId="LiveId" clId="{0B7434C0-F6C9-5341-B016-8AA67EE59543}" dt="2023-12-07T12:53:28.197" v="1691" actId="1076"/>
          <ac:cxnSpMkLst>
            <pc:docMk/>
            <pc:sldMk cId="2123329180" sldId="330"/>
            <ac:cxnSpMk id="3" creationId="{5F6E91A2-9425-DF83-9D2B-7BA27DE19C66}"/>
          </ac:cxnSpMkLst>
        </pc:cxnChg>
        <pc:cxnChg chg="del">
          <ac:chgData name="Stuart C Wilde MBE" userId="effe1fc91cccb1d5" providerId="LiveId" clId="{0B7434C0-F6C9-5341-B016-8AA67EE59543}" dt="2023-12-05T19:53:56.681" v="421" actId="478"/>
          <ac:cxnSpMkLst>
            <pc:docMk/>
            <pc:sldMk cId="2123329180" sldId="330"/>
            <ac:cxnSpMk id="8" creationId="{50060E80-F1C3-4E50-B873-7CFDEEA90049}"/>
          </ac:cxnSpMkLst>
        </pc:cxnChg>
        <pc:cxnChg chg="del">
          <ac:chgData name="Stuart C Wilde MBE" userId="effe1fc91cccb1d5" providerId="LiveId" clId="{0B7434C0-F6C9-5341-B016-8AA67EE59543}" dt="2023-12-05T19:53:56.681" v="421" actId="478"/>
          <ac:cxnSpMkLst>
            <pc:docMk/>
            <pc:sldMk cId="2123329180" sldId="330"/>
            <ac:cxnSpMk id="9" creationId="{01C52B09-2839-4160-A3C1-6BB201E5D53A}"/>
          </ac:cxnSpMkLst>
        </pc:cxnChg>
        <pc:cxnChg chg="del">
          <ac:chgData name="Stuart C Wilde MBE" userId="effe1fc91cccb1d5" providerId="LiveId" clId="{0B7434C0-F6C9-5341-B016-8AA67EE59543}" dt="2023-12-05T19:53:56.681" v="421" actId="478"/>
          <ac:cxnSpMkLst>
            <pc:docMk/>
            <pc:sldMk cId="2123329180" sldId="330"/>
            <ac:cxnSpMk id="10" creationId="{FC6C2AB6-E695-4520-9F38-6B6A0DE36B04}"/>
          </ac:cxnSpMkLst>
        </pc:cxnChg>
        <pc:cxnChg chg="del">
          <ac:chgData name="Stuart C Wilde MBE" userId="effe1fc91cccb1d5" providerId="LiveId" clId="{0B7434C0-F6C9-5341-B016-8AA67EE59543}" dt="2023-12-05T19:53:56.681" v="421" actId="478"/>
          <ac:cxnSpMkLst>
            <pc:docMk/>
            <pc:sldMk cId="2123329180" sldId="330"/>
            <ac:cxnSpMk id="11" creationId="{8F28B946-C7F6-4BF4-9E0C-3FACB97B07C7}"/>
          </ac:cxnSpMkLst>
        </pc:cxnChg>
        <pc:cxnChg chg="mod">
          <ac:chgData name="Stuart C Wilde MBE" userId="effe1fc91cccb1d5" providerId="LiveId" clId="{0B7434C0-F6C9-5341-B016-8AA67EE59543}" dt="2023-12-07T12:53:28.197" v="1691" actId="1076"/>
          <ac:cxnSpMkLst>
            <pc:docMk/>
            <pc:sldMk cId="2123329180" sldId="330"/>
            <ac:cxnSpMk id="13" creationId="{1F570F4D-DBB2-802C-5D81-7F945B88363C}"/>
          </ac:cxnSpMkLst>
        </pc:cxnChg>
        <pc:cxnChg chg="mod">
          <ac:chgData name="Stuart C Wilde MBE" userId="effe1fc91cccb1d5" providerId="LiveId" clId="{0B7434C0-F6C9-5341-B016-8AA67EE59543}" dt="2023-12-07T12:53:28.197" v="1691" actId="1076"/>
          <ac:cxnSpMkLst>
            <pc:docMk/>
            <pc:sldMk cId="2123329180" sldId="330"/>
            <ac:cxnSpMk id="16" creationId="{FBE61284-BC09-70F2-3101-4DAAC14C9675}"/>
          </ac:cxnSpMkLst>
        </pc:cxnChg>
        <pc:cxnChg chg="mod">
          <ac:chgData name="Stuart C Wilde MBE" userId="effe1fc91cccb1d5" providerId="LiveId" clId="{0B7434C0-F6C9-5341-B016-8AA67EE59543}" dt="2023-12-07T12:53:28.197" v="1691" actId="1076"/>
          <ac:cxnSpMkLst>
            <pc:docMk/>
            <pc:sldMk cId="2123329180" sldId="330"/>
            <ac:cxnSpMk id="17" creationId="{4E6448F5-4CC0-CC9B-1A58-97BAF12BF131}"/>
          </ac:cxnSpMkLst>
        </pc:cxnChg>
        <pc:cxnChg chg="mod">
          <ac:chgData name="Stuart C Wilde MBE" userId="effe1fc91cccb1d5" providerId="LiveId" clId="{0B7434C0-F6C9-5341-B016-8AA67EE59543}" dt="2023-12-07T12:53:28.197" v="1691" actId="1076"/>
          <ac:cxnSpMkLst>
            <pc:docMk/>
            <pc:sldMk cId="2123329180" sldId="330"/>
            <ac:cxnSpMk id="18" creationId="{221BDC6A-29B3-AFE4-D318-71D6A972E63E}"/>
          </ac:cxnSpMkLst>
        </pc:cxnChg>
        <pc:cxnChg chg="mod">
          <ac:chgData name="Stuart C Wilde MBE" userId="effe1fc91cccb1d5" providerId="LiveId" clId="{0B7434C0-F6C9-5341-B016-8AA67EE59543}" dt="2023-12-07T12:53:28.197" v="1691" actId="1076"/>
          <ac:cxnSpMkLst>
            <pc:docMk/>
            <pc:sldMk cId="2123329180" sldId="330"/>
            <ac:cxnSpMk id="19" creationId="{37332D70-9942-6CB4-D943-92EA76EF6A95}"/>
          </ac:cxnSpMkLst>
        </pc:cxnChg>
        <pc:cxnChg chg="mod">
          <ac:chgData name="Stuart C Wilde MBE" userId="effe1fc91cccb1d5" providerId="LiveId" clId="{0B7434C0-F6C9-5341-B016-8AA67EE59543}" dt="2023-12-07T12:53:28.197" v="1691" actId="1076"/>
          <ac:cxnSpMkLst>
            <pc:docMk/>
            <pc:sldMk cId="2123329180" sldId="330"/>
            <ac:cxnSpMk id="20" creationId="{92B62CA7-E30A-4E9F-FE70-C8D1916A5441}"/>
          </ac:cxnSpMkLst>
        </pc:cxnChg>
        <pc:cxnChg chg="mod">
          <ac:chgData name="Stuart C Wilde MBE" userId="effe1fc91cccb1d5" providerId="LiveId" clId="{0B7434C0-F6C9-5341-B016-8AA67EE59543}" dt="2023-12-07T12:53:28.197" v="1691" actId="1076"/>
          <ac:cxnSpMkLst>
            <pc:docMk/>
            <pc:sldMk cId="2123329180" sldId="330"/>
            <ac:cxnSpMk id="30" creationId="{E711CA38-0947-C905-2531-97A642CBC711}"/>
          </ac:cxnSpMkLst>
        </pc:cxnChg>
        <pc:cxnChg chg="mod">
          <ac:chgData name="Stuart C Wilde MBE" userId="effe1fc91cccb1d5" providerId="LiveId" clId="{0B7434C0-F6C9-5341-B016-8AA67EE59543}" dt="2023-12-07T12:53:28.197" v="1691" actId="1076"/>
          <ac:cxnSpMkLst>
            <pc:docMk/>
            <pc:sldMk cId="2123329180" sldId="330"/>
            <ac:cxnSpMk id="32" creationId="{3F2EDB8A-CEAE-79DE-45EA-D273EC8E0C42}"/>
          </ac:cxnSpMkLst>
        </pc:cxnChg>
        <pc:cxnChg chg="mod">
          <ac:chgData name="Stuart C Wilde MBE" userId="effe1fc91cccb1d5" providerId="LiveId" clId="{0B7434C0-F6C9-5341-B016-8AA67EE59543}" dt="2023-12-07T12:53:28.197" v="1691" actId="1076"/>
          <ac:cxnSpMkLst>
            <pc:docMk/>
            <pc:sldMk cId="2123329180" sldId="330"/>
            <ac:cxnSpMk id="35" creationId="{907B783F-7AEE-6665-7B57-9D1106E04B63}"/>
          </ac:cxnSpMkLst>
        </pc:cxnChg>
        <pc:cxnChg chg="mod">
          <ac:chgData name="Stuart C Wilde MBE" userId="effe1fc91cccb1d5" providerId="LiveId" clId="{0B7434C0-F6C9-5341-B016-8AA67EE59543}" dt="2023-12-07T12:53:28.197" v="1691" actId="1076"/>
          <ac:cxnSpMkLst>
            <pc:docMk/>
            <pc:sldMk cId="2123329180" sldId="330"/>
            <ac:cxnSpMk id="37" creationId="{2CA2423A-9F6F-3941-D2B4-FD663D704411}"/>
          </ac:cxnSpMkLst>
        </pc:cxnChg>
        <pc:cxnChg chg="mod">
          <ac:chgData name="Stuart C Wilde MBE" userId="effe1fc91cccb1d5" providerId="LiveId" clId="{0B7434C0-F6C9-5341-B016-8AA67EE59543}" dt="2023-12-07T12:53:28.197" v="1691" actId="1076"/>
          <ac:cxnSpMkLst>
            <pc:docMk/>
            <pc:sldMk cId="2123329180" sldId="330"/>
            <ac:cxnSpMk id="38" creationId="{A2B7F776-C37E-9842-FD7D-00D7417A982E}"/>
          </ac:cxnSpMkLst>
        </pc:cxnChg>
        <pc:cxnChg chg="mod">
          <ac:chgData name="Stuart C Wilde MBE" userId="effe1fc91cccb1d5" providerId="LiveId" clId="{0B7434C0-F6C9-5341-B016-8AA67EE59543}" dt="2023-12-07T12:53:28.197" v="1691" actId="1076"/>
          <ac:cxnSpMkLst>
            <pc:docMk/>
            <pc:sldMk cId="2123329180" sldId="330"/>
            <ac:cxnSpMk id="39" creationId="{A9B900AF-C21A-9556-30A4-6EB0CC726181}"/>
          </ac:cxnSpMkLst>
        </pc:cxnChg>
        <pc:cxnChg chg="mod">
          <ac:chgData name="Stuart C Wilde MBE" userId="effe1fc91cccb1d5" providerId="LiveId" clId="{0B7434C0-F6C9-5341-B016-8AA67EE59543}" dt="2023-12-07T12:53:28.197" v="1691" actId="1076"/>
          <ac:cxnSpMkLst>
            <pc:docMk/>
            <pc:sldMk cId="2123329180" sldId="330"/>
            <ac:cxnSpMk id="40" creationId="{18012339-9A07-A8B1-3DD2-12622719314A}"/>
          </ac:cxnSpMkLst>
        </pc:cxnChg>
        <pc:cxnChg chg="mod">
          <ac:chgData name="Stuart C Wilde MBE" userId="effe1fc91cccb1d5" providerId="LiveId" clId="{0B7434C0-F6C9-5341-B016-8AA67EE59543}" dt="2023-12-07T12:53:28.197" v="1691" actId="1076"/>
          <ac:cxnSpMkLst>
            <pc:docMk/>
            <pc:sldMk cId="2123329180" sldId="330"/>
            <ac:cxnSpMk id="41" creationId="{C48FD6E4-39E1-48A5-D4C6-8DA04903741C}"/>
          </ac:cxnSpMkLst>
        </pc:cxnChg>
        <pc:cxnChg chg="mod">
          <ac:chgData name="Stuart C Wilde MBE" userId="effe1fc91cccb1d5" providerId="LiveId" clId="{0B7434C0-F6C9-5341-B016-8AA67EE59543}" dt="2023-12-07T12:53:28.197" v="1691" actId="1076"/>
          <ac:cxnSpMkLst>
            <pc:docMk/>
            <pc:sldMk cId="2123329180" sldId="330"/>
            <ac:cxnSpMk id="69" creationId="{4E79179C-C462-7D20-E4A2-B76411F5ECA5}"/>
          </ac:cxnSpMkLst>
        </pc:cxnChg>
        <pc:cxnChg chg="mod">
          <ac:chgData name="Stuart C Wilde MBE" userId="effe1fc91cccb1d5" providerId="LiveId" clId="{0B7434C0-F6C9-5341-B016-8AA67EE59543}" dt="2023-12-07T12:53:28.197" v="1691" actId="1076"/>
          <ac:cxnSpMkLst>
            <pc:docMk/>
            <pc:sldMk cId="2123329180" sldId="330"/>
            <ac:cxnSpMk id="70" creationId="{C3A29411-299D-4F44-7E64-FDDF03E68586}"/>
          </ac:cxnSpMkLst>
        </pc:cxnChg>
        <pc:cxnChg chg="mod">
          <ac:chgData name="Stuart C Wilde MBE" userId="effe1fc91cccb1d5" providerId="LiveId" clId="{0B7434C0-F6C9-5341-B016-8AA67EE59543}" dt="2023-12-07T12:53:28.197" v="1691" actId="1076"/>
          <ac:cxnSpMkLst>
            <pc:docMk/>
            <pc:sldMk cId="2123329180" sldId="330"/>
            <ac:cxnSpMk id="71" creationId="{F2D16467-436B-BCF7-AD4D-7BE28BD563DA}"/>
          </ac:cxnSpMkLst>
        </pc:cxnChg>
        <pc:cxnChg chg="mod">
          <ac:chgData name="Stuart C Wilde MBE" userId="effe1fc91cccb1d5" providerId="LiveId" clId="{0B7434C0-F6C9-5341-B016-8AA67EE59543}" dt="2023-12-07T12:53:28.197" v="1691" actId="1076"/>
          <ac:cxnSpMkLst>
            <pc:docMk/>
            <pc:sldMk cId="2123329180" sldId="330"/>
            <ac:cxnSpMk id="79" creationId="{BE2E71B6-35EC-10E2-40E8-FC9634CEB7F7}"/>
          </ac:cxnSpMkLst>
        </pc:cxnChg>
      </pc:sldChg>
      <pc:sldChg chg="addSp delSp modSp mod">
        <pc:chgData name="Stuart C Wilde MBE" userId="effe1fc91cccb1d5" providerId="LiveId" clId="{0B7434C0-F6C9-5341-B016-8AA67EE59543}" dt="2023-12-07T12:54:10.174" v="1692" actId="1076"/>
        <pc:sldMkLst>
          <pc:docMk/>
          <pc:sldMk cId="2510602064" sldId="331"/>
        </pc:sldMkLst>
        <pc:spChg chg="mod">
          <ac:chgData name="Stuart C Wilde MBE" userId="effe1fc91cccb1d5" providerId="LiveId" clId="{0B7434C0-F6C9-5341-B016-8AA67EE59543}" dt="2023-12-07T12:54:10.174" v="1692" actId="1076"/>
          <ac:spMkLst>
            <pc:docMk/>
            <pc:sldMk cId="2510602064" sldId="331"/>
            <ac:spMk id="2" creationId="{0C40FA30-CA51-42FC-D73B-778BD925B6D1}"/>
          </ac:spMkLst>
        </pc:spChg>
        <pc:spChg chg="mod">
          <ac:chgData name="Stuart C Wilde MBE" userId="effe1fc91cccb1d5" providerId="LiveId" clId="{0B7434C0-F6C9-5341-B016-8AA67EE59543}" dt="2023-12-07T12:54:10.174" v="1692" actId="1076"/>
          <ac:spMkLst>
            <pc:docMk/>
            <pc:sldMk cId="2510602064" sldId="331"/>
            <ac:spMk id="3" creationId="{CCE02C79-CFB3-E903-9758-110181F11A96}"/>
          </ac:spMkLst>
        </pc:spChg>
        <pc:spChg chg="del">
          <ac:chgData name="Stuart C Wilde MBE" userId="effe1fc91cccb1d5" providerId="LiveId" clId="{0B7434C0-F6C9-5341-B016-8AA67EE59543}" dt="2023-12-05T19:54:04.909" v="422" actId="478"/>
          <ac:spMkLst>
            <pc:docMk/>
            <pc:sldMk cId="2510602064" sldId="331"/>
            <ac:spMk id="4" creationId="{60735DC8-A105-4BD0-A57F-2FFC38AECE84}"/>
          </ac:spMkLst>
        </pc:spChg>
        <pc:spChg chg="add del mod">
          <ac:chgData name="Stuart C Wilde MBE" userId="effe1fc91cccb1d5" providerId="LiveId" clId="{0B7434C0-F6C9-5341-B016-8AA67EE59543}" dt="2023-12-05T20:11:59.918" v="902" actId="478"/>
          <ac:spMkLst>
            <pc:docMk/>
            <pc:sldMk cId="2510602064" sldId="331"/>
            <ac:spMk id="6" creationId="{93322BC1-3813-BDA1-493B-F6CEF116384B}"/>
          </ac:spMkLst>
        </pc:spChg>
        <pc:spChg chg="add mod">
          <ac:chgData name="Stuart C Wilde MBE" userId="effe1fc91cccb1d5" providerId="LiveId" clId="{0B7434C0-F6C9-5341-B016-8AA67EE59543}" dt="2023-12-05T20:12:06.574" v="909" actId="20577"/>
          <ac:spMkLst>
            <pc:docMk/>
            <pc:sldMk cId="2510602064" sldId="331"/>
            <ac:spMk id="7" creationId="{F12D8D83-0D50-C180-3C28-6489BDD40AA2}"/>
          </ac:spMkLst>
        </pc:spChg>
        <pc:spChg chg="del">
          <ac:chgData name="Stuart C Wilde MBE" userId="effe1fc91cccb1d5" providerId="LiveId" clId="{0B7434C0-F6C9-5341-B016-8AA67EE59543}" dt="2023-12-05T19:54:04.909" v="422" actId="478"/>
          <ac:spMkLst>
            <pc:docMk/>
            <pc:sldMk cId="2510602064" sldId="331"/>
            <ac:spMk id="14" creationId="{8F43C2BE-FC11-4556-86F2-8EE2FBBF10D2}"/>
          </ac:spMkLst>
        </pc:spChg>
        <pc:spChg chg="del">
          <ac:chgData name="Stuart C Wilde MBE" userId="effe1fc91cccb1d5" providerId="LiveId" clId="{0B7434C0-F6C9-5341-B016-8AA67EE59543}" dt="2023-12-05T19:54:04.909" v="422" actId="478"/>
          <ac:spMkLst>
            <pc:docMk/>
            <pc:sldMk cId="2510602064" sldId="331"/>
            <ac:spMk id="25" creationId="{F54BD576-CC82-43DA-A008-C28EF60A448A}"/>
          </ac:spMkLst>
        </pc:spChg>
        <pc:spChg chg="del">
          <ac:chgData name="Stuart C Wilde MBE" userId="effe1fc91cccb1d5" providerId="LiveId" clId="{0B7434C0-F6C9-5341-B016-8AA67EE59543}" dt="2023-12-05T20:11:56.512" v="900" actId="478"/>
          <ac:spMkLst>
            <pc:docMk/>
            <pc:sldMk cId="2510602064" sldId="331"/>
            <ac:spMk id="29" creationId="{C5A8C257-B6E4-D850-0685-E36894744DCB}"/>
          </ac:spMkLst>
        </pc:spChg>
        <pc:picChg chg="mod">
          <ac:chgData name="Stuart C Wilde MBE" userId="effe1fc91cccb1d5" providerId="LiveId" clId="{0B7434C0-F6C9-5341-B016-8AA67EE59543}" dt="2023-12-07T12:54:10.174" v="1692" actId="1076"/>
          <ac:picMkLst>
            <pc:docMk/>
            <pc:sldMk cId="2510602064" sldId="331"/>
            <ac:picMk id="5" creationId="{D9EB30FF-0E50-F9D7-52C0-7E3201429A6C}"/>
          </ac:picMkLst>
        </pc:picChg>
        <pc:cxnChg chg="del">
          <ac:chgData name="Stuart C Wilde MBE" userId="effe1fc91cccb1d5" providerId="LiveId" clId="{0B7434C0-F6C9-5341-B016-8AA67EE59543}" dt="2023-12-05T19:54:04.909" v="422" actId="478"/>
          <ac:cxnSpMkLst>
            <pc:docMk/>
            <pc:sldMk cId="2510602064" sldId="331"/>
            <ac:cxnSpMk id="8" creationId="{50060E80-F1C3-4E50-B873-7CFDEEA90049}"/>
          </ac:cxnSpMkLst>
        </pc:cxnChg>
        <pc:cxnChg chg="del">
          <ac:chgData name="Stuart C Wilde MBE" userId="effe1fc91cccb1d5" providerId="LiveId" clId="{0B7434C0-F6C9-5341-B016-8AA67EE59543}" dt="2023-12-05T19:54:04.909" v="422" actId="478"/>
          <ac:cxnSpMkLst>
            <pc:docMk/>
            <pc:sldMk cId="2510602064" sldId="331"/>
            <ac:cxnSpMk id="9" creationId="{01C52B09-2839-4160-A3C1-6BB201E5D53A}"/>
          </ac:cxnSpMkLst>
        </pc:cxnChg>
        <pc:cxnChg chg="del">
          <ac:chgData name="Stuart C Wilde MBE" userId="effe1fc91cccb1d5" providerId="LiveId" clId="{0B7434C0-F6C9-5341-B016-8AA67EE59543}" dt="2023-12-05T19:54:04.909" v="422" actId="478"/>
          <ac:cxnSpMkLst>
            <pc:docMk/>
            <pc:sldMk cId="2510602064" sldId="331"/>
            <ac:cxnSpMk id="10" creationId="{FC6C2AB6-E695-4520-9F38-6B6A0DE36B04}"/>
          </ac:cxnSpMkLst>
        </pc:cxnChg>
        <pc:cxnChg chg="del">
          <ac:chgData name="Stuart C Wilde MBE" userId="effe1fc91cccb1d5" providerId="LiveId" clId="{0B7434C0-F6C9-5341-B016-8AA67EE59543}" dt="2023-12-05T19:54:04.909" v="422" actId="478"/>
          <ac:cxnSpMkLst>
            <pc:docMk/>
            <pc:sldMk cId="2510602064" sldId="331"/>
            <ac:cxnSpMk id="11" creationId="{8F28B946-C7F6-4BF4-9E0C-3FACB97B07C7}"/>
          </ac:cxnSpMkLst>
        </pc:cxnChg>
      </pc:sldChg>
      <pc:sldChg chg="addSp delSp modSp mod">
        <pc:chgData name="Stuart C Wilde MBE" userId="effe1fc91cccb1d5" providerId="LiveId" clId="{0B7434C0-F6C9-5341-B016-8AA67EE59543}" dt="2023-12-07T12:54:29.258" v="1693" actId="1076"/>
        <pc:sldMkLst>
          <pc:docMk/>
          <pc:sldMk cId="637807412" sldId="332"/>
        </pc:sldMkLst>
        <pc:spChg chg="add mod">
          <ac:chgData name="Stuart C Wilde MBE" userId="effe1fc91cccb1d5" providerId="LiveId" clId="{0B7434C0-F6C9-5341-B016-8AA67EE59543}" dt="2023-12-05T20:12:17.549" v="915" actId="20577"/>
          <ac:spMkLst>
            <pc:docMk/>
            <pc:sldMk cId="637807412" sldId="332"/>
            <ac:spMk id="2" creationId="{EDABC836-B5FD-7A9D-C0E5-D6AA21EEC67E}"/>
          </ac:spMkLst>
        </pc:spChg>
        <pc:spChg chg="del">
          <ac:chgData name="Stuart C Wilde MBE" userId="effe1fc91cccb1d5" providerId="LiveId" clId="{0B7434C0-F6C9-5341-B016-8AA67EE59543}" dt="2023-12-05T19:54:11.313" v="423" actId="478"/>
          <ac:spMkLst>
            <pc:docMk/>
            <pc:sldMk cId="637807412" sldId="332"/>
            <ac:spMk id="4" creationId="{60735DC8-A105-4BD0-A57F-2FFC38AECE84}"/>
          </ac:spMkLst>
        </pc:spChg>
        <pc:spChg chg="mod">
          <ac:chgData name="Stuart C Wilde MBE" userId="effe1fc91cccb1d5" providerId="LiveId" clId="{0B7434C0-F6C9-5341-B016-8AA67EE59543}" dt="2023-12-07T12:54:29.258" v="1693" actId="1076"/>
          <ac:spMkLst>
            <pc:docMk/>
            <pc:sldMk cId="637807412" sldId="332"/>
            <ac:spMk id="5" creationId="{27D69D19-2397-92FC-EAF6-6F7967208E1C}"/>
          </ac:spMkLst>
        </pc:spChg>
        <pc:spChg chg="mod">
          <ac:chgData name="Stuart C Wilde MBE" userId="effe1fc91cccb1d5" providerId="LiveId" clId="{0B7434C0-F6C9-5341-B016-8AA67EE59543}" dt="2023-12-07T12:54:29.258" v="1693" actId="1076"/>
          <ac:spMkLst>
            <pc:docMk/>
            <pc:sldMk cId="637807412" sldId="332"/>
            <ac:spMk id="6" creationId="{76DD5079-6267-1A2D-35E3-EC5F4BE9F188}"/>
          </ac:spMkLst>
        </pc:spChg>
        <pc:spChg chg="mod">
          <ac:chgData name="Stuart C Wilde MBE" userId="effe1fc91cccb1d5" providerId="LiveId" clId="{0B7434C0-F6C9-5341-B016-8AA67EE59543}" dt="2023-12-07T12:54:29.258" v="1693" actId="1076"/>
          <ac:spMkLst>
            <pc:docMk/>
            <pc:sldMk cId="637807412" sldId="332"/>
            <ac:spMk id="7" creationId="{121DAB66-A69F-C7B6-7432-B52282EA125A}"/>
          </ac:spMkLst>
        </pc:spChg>
        <pc:spChg chg="mod">
          <ac:chgData name="Stuart C Wilde MBE" userId="effe1fc91cccb1d5" providerId="LiveId" clId="{0B7434C0-F6C9-5341-B016-8AA67EE59543}" dt="2023-12-07T12:54:29.258" v="1693" actId="1076"/>
          <ac:spMkLst>
            <pc:docMk/>
            <pc:sldMk cId="637807412" sldId="332"/>
            <ac:spMk id="12" creationId="{F70138BC-C4C8-6932-7500-0988154B6B9D}"/>
          </ac:spMkLst>
        </pc:spChg>
        <pc:spChg chg="del">
          <ac:chgData name="Stuart C Wilde MBE" userId="effe1fc91cccb1d5" providerId="LiveId" clId="{0B7434C0-F6C9-5341-B016-8AA67EE59543}" dt="2023-12-05T19:54:11.313" v="423" actId="478"/>
          <ac:spMkLst>
            <pc:docMk/>
            <pc:sldMk cId="637807412" sldId="332"/>
            <ac:spMk id="14" creationId="{8F43C2BE-FC11-4556-86F2-8EE2FBBF10D2}"/>
          </ac:spMkLst>
        </pc:spChg>
        <pc:spChg chg="mod">
          <ac:chgData name="Stuart C Wilde MBE" userId="effe1fc91cccb1d5" providerId="LiveId" clId="{0B7434C0-F6C9-5341-B016-8AA67EE59543}" dt="2023-12-07T12:54:29.258" v="1693" actId="1076"/>
          <ac:spMkLst>
            <pc:docMk/>
            <pc:sldMk cId="637807412" sldId="332"/>
            <ac:spMk id="15" creationId="{04728F71-9B9F-591F-D927-156F4345B3E9}"/>
          </ac:spMkLst>
        </pc:spChg>
        <pc:spChg chg="mod">
          <ac:chgData name="Stuart C Wilde MBE" userId="effe1fc91cccb1d5" providerId="LiveId" clId="{0B7434C0-F6C9-5341-B016-8AA67EE59543}" dt="2023-12-07T12:54:29.258" v="1693" actId="1076"/>
          <ac:spMkLst>
            <pc:docMk/>
            <pc:sldMk cId="637807412" sldId="332"/>
            <ac:spMk id="16" creationId="{04735BF7-6717-E104-0522-C114129DF0EC}"/>
          </ac:spMkLst>
        </pc:spChg>
        <pc:spChg chg="del">
          <ac:chgData name="Stuart C Wilde MBE" userId="effe1fc91cccb1d5" providerId="LiveId" clId="{0B7434C0-F6C9-5341-B016-8AA67EE59543}" dt="2023-12-05T19:54:11.313" v="423" actId="478"/>
          <ac:spMkLst>
            <pc:docMk/>
            <pc:sldMk cId="637807412" sldId="332"/>
            <ac:spMk id="25" creationId="{F54BD576-CC82-43DA-A008-C28EF60A448A}"/>
          </ac:spMkLst>
        </pc:spChg>
        <pc:spChg chg="del">
          <ac:chgData name="Stuart C Wilde MBE" userId="effe1fc91cccb1d5" providerId="LiveId" clId="{0B7434C0-F6C9-5341-B016-8AA67EE59543}" dt="2023-12-05T20:12:13.053" v="910" actId="478"/>
          <ac:spMkLst>
            <pc:docMk/>
            <pc:sldMk cId="637807412" sldId="332"/>
            <ac:spMk id="29" creationId="{C5A8C257-B6E4-D850-0685-E36894744DCB}"/>
          </ac:spMkLst>
        </pc:spChg>
        <pc:picChg chg="mod">
          <ac:chgData name="Stuart C Wilde MBE" userId="effe1fc91cccb1d5" providerId="LiveId" clId="{0B7434C0-F6C9-5341-B016-8AA67EE59543}" dt="2023-12-07T12:54:29.258" v="1693" actId="1076"/>
          <ac:picMkLst>
            <pc:docMk/>
            <pc:sldMk cId="637807412" sldId="332"/>
            <ac:picMk id="13" creationId="{190E36CA-669D-4F57-1712-F0EA8680DFF1}"/>
          </ac:picMkLst>
        </pc:picChg>
        <pc:cxnChg chg="del">
          <ac:chgData name="Stuart C Wilde MBE" userId="effe1fc91cccb1d5" providerId="LiveId" clId="{0B7434C0-F6C9-5341-B016-8AA67EE59543}" dt="2023-12-05T19:54:11.313" v="423" actId="478"/>
          <ac:cxnSpMkLst>
            <pc:docMk/>
            <pc:sldMk cId="637807412" sldId="332"/>
            <ac:cxnSpMk id="8" creationId="{50060E80-F1C3-4E50-B873-7CFDEEA90049}"/>
          </ac:cxnSpMkLst>
        </pc:cxnChg>
        <pc:cxnChg chg="del">
          <ac:chgData name="Stuart C Wilde MBE" userId="effe1fc91cccb1d5" providerId="LiveId" clId="{0B7434C0-F6C9-5341-B016-8AA67EE59543}" dt="2023-12-05T19:54:11.313" v="423" actId="478"/>
          <ac:cxnSpMkLst>
            <pc:docMk/>
            <pc:sldMk cId="637807412" sldId="332"/>
            <ac:cxnSpMk id="9" creationId="{01C52B09-2839-4160-A3C1-6BB201E5D53A}"/>
          </ac:cxnSpMkLst>
        </pc:cxnChg>
        <pc:cxnChg chg="del">
          <ac:chgData name="Stuart C Wilde MBE" userId="effe1fc91cccb1d5" providerId="LiveId" clId="{0B7434C0-F6C9-5341-B016-8AA67EE59543}" dt="2023-12-05T19:54:11.313" v="423" actId="478"/>
          <ac:cxnSpMkLst>
            <pc:docMk/>
            <pc:sldMk cId="637807412" sldId="332"/>
            <ac:cxnSpMk id="10" creationId="{FC6C2AB6-E695-4520-9F38-6B6A0DE36B04}"/>
          </ac:cxnSpMkLst>
        </pc:cxnChg>
        <pc:cxnChg chg="del">
          <ac:chgData name="Stuart C Wilde MBE" userId="effe1fc91cccb1d5" providerId="LiveId" clId="{0B7434C0-F6C9-5341-B016-8AA67EE59543}" dt="2023-12-05T19:54:11.313" v="423" actId="478"/>
          <ac:cxnSpMkLst>
            <pc:docMk/>
            <pc:sldMk cId="637807412" sldId="332"/>
            <ac:cxnSpMk id="11" creationId="{8F28B946-C7F6-4BF4-9E0C-3FACB97B07C7}"/>
          </ac:cxnSpMkLst>
        </pc:cxnChg>
      </pc:sldChg>
      <pc:sldChg chg="addSp delSp modSp mod">
        <pc:chgData name="Stuart C Wilde MBE" userId="effe1fc91cccb1d5" providerId="LiveId" clId="{0B7434C0-F6C9-5341-B016-8AA67EE59543}" dt="2023-12-07T12:54:50.466" v="1694" actId="1076"/>
        <pc:sldMkLst>
          <pc:docMk/>
          <pc:sldMk cId="55477108" sldId="333"/>
        </pc:sldMkLst>
        <pc:spChg chg="add mod">
          <ac:chgData name="Stuart C Wilde MBE" userId="effe1fc91cccb1d5" providerId="LiveId" clId="{0B7434C0-F6C9-5341-B016-8AA67EE59543}" dt="2023-12-05T20:12:31.005" v="921" actId="20577"/>
          <ac:spMkLst>
            <pc:docMk/>
            <pc:sldMk cId="55477108" sldId="333"/>
            <ac:spMk id="2" creationId="{15A24ADA-90DC-DD46-3A60-3B4647EEF4F4}"/>
          </ac:spMkLst>
        </pc:spChg>
        <pc:spChg chg="del">
          <ac:chgData name="Stuart C Wilde MBE" userId="effe1fc91cccb1d5" providerId="LiveId" clId="{0B7434C0-F6C9-5341-B016-8AA67EE59543}" dt="2023-12-05T19:54:18.668" v="424" actId="478"/>
          <ac:spMkLst>
            <pc:docMk/>
            <pc:sldMk cId="55477108" sldId="333"/>
            <ac:spMk id="4" creationId="{60735DC8-A105-4BD0-A57F-2FFC38AECE84}"/>
          </ac:spMkLst>
        </pc:spChg>
        <pc:spChg chg="mod">
          <ac:chgData name="Stuart C Wilde MBE" userId="effe1fc91cccb1d5" providerId="LiveId" clId="{0B7434C0-F6C9-5341-B016-8AA67EE59543}" dt="2023-12-07T12:54:50.466" v="1694" actId="1076"/>
          <ac:spMkLst>
            <pc:docMk/>
            <pc:sldMk cId="55477108" sldId="333"/>
            <ac:spMk id="5" creationId="{680F1CD0-5FF8-59DF-9F32-C0CFC7B3ECFA}"/>
          </ac:spMkLst>
        </pc:spChg>
        <pc:spChg chg="del">
          <ac:chgData name="Stuart C Wilde MBE" userId="effe1fc91cccb1d5" providerId="LiveId" clId="{0B7434C0-F6C9-5341-B016-8AA67EE59543}" dt="2023-12-05T19:54:18.668" v="424" actId="478"/>
          <ac:spMkLst>
            <pc:docMk/>
            <pc:sldMk cId="55477108" sldId="333"/>
            <ac:spMk id="14" creationId="{8F43C2BE-FC11-4556-86F2-8EE2FBBF10D2}"/>
          </ac:spMkLst>
        </pc:spChg>
        <pc:spChg chg="mod">
          <ac:chgData name="Stuart C Wilde MBE" userId="effe1fc91cccb1d5" providerId="LiveId" clId="{0B7434C0-F6C9-5341-B016-8AA67EE59543}" dt="2023-12-07T12:54:50.466" v="1694" actId="1076"/>
          <ac:spMkLst>
            <pc:docMk/>
            <pc:sldMk cId="55477108" sldId="333"/>
            <ac:spMk id="21" creationId="{754C76E0-A34A-F85A-A6A0-81BBCB245CBC}"/>
          </ac:spMkLst>
        </pc:spChg>
        <pc:spChg chg="mod">
          <ac:chgData name="Stuart C Wilde MBE" userId="effe1fc91cccb1d5" providerId="LiveId" clId="{0B7434C0-F6C9-5341-B016-8AA67EE59543}" dt="2023-12-07T12:54:50.466" v="1694" actId="1076"/>
          <ac:spMkLst>
            <pc:docMk/>
            <pc:sldMk cId="55477108" sldId="333"/>
            <ac:spMk id="22" creationId="{85412B78-1B20-2266-E355-74CFE6B0F445}"/>
          </ac:spMkLst>
        </pc:spChg>
        <pc:spChg chg="mod">
          <ac:chgData name="Stuart C Wilde MBE" userId="effe1fc91cccb1d5" providerId="LiveId" clId="{0B7434C0-F6C9-5341-B016-8AA67EE59543}" dt="2023-12-07T12:54:50.466" v="1694" actId="1076"/>
          <ac:spMkLst>
            <pc:docMk/>
            <pc:sldMk cId="55477108" sldId="333"/>
            <ac:spMk id="23" creationId="{22005485-18F4-D9BB-8520-1538CC3DC788}"/>
          </ac:spMkLst>
        </pc:spChg>
        <pc:spChg chg="del">
          <ac:chgData name="Stuart C Wilde MBE" userId="effe1fc91cccb1d5" providerId="LiveId" clId="{0B7434C0-F6C9-5341-B016-8AA67EE59543}" dt="2023-12-05T19:54:18.668" v="424" actId="478"/>
          <ac:spMkLst>
            <pc:docMk/>
            <pc:sldMk cId="55477108" sldId="333"/>
            <ac:spMk id="25" creationId="{F54BD576-CC82-43DA-A008-C28EF60A448A}"/>
          </ac:spMkLst>
        </pc:spChg>
        <pc:spChg chg="mod">
          <ac:chgData name="Stuart C Wilde MBE" userId="effe1fc91cccb1d5" providerId="LiveId" clId="{0B7434C0-F6C9-5341-B016-8AA67EE59543}" dt="2023-12-07T12:54:50.466" v="1694" actId="1076"/>
          <ac:spMkLst>
            <pc:docMk/>
            <pc:sldMk cId="55477108" sldId="333"/>
            <ac:spMk id="26" creationId="{F7D0A26B-9FB4-7117-CDC7-D924721CC0A3}"/>
          </ac:spMkLst>
        </pc:spChg>
        <pc:spChg chg="del">
          <ac:chgData name="Stuart C Wilde MBE" userId="effe1fc91cccb1d5" providerId="LiveId" clId="{0B7434C0-F6C9-5341-B016-8AA67EE59543}" dt="2023-12-05T20:12:24.277" v="916" actId="478"/>
          <ac:spMkLst>
            <pc:docMk/>
            <pc:sldMk cId="55477108" sldId="333"/>
            <ac:spMk id="29" creationId="{C5A8C257-B6E4-D850-0685-E36894744DCB}"/>
          </ac:spMkLst>
        </pc:spChg>
        <pc:spChg chg="mod">
          <ac:chgData name="Stuart C Wilde MBE" userId="effe1fc91cccb1d5" providerId="LiveId" clId="{0B7434C0-F6C9-5341-B016-8AA67EE59543}" dt="2023-12-07T12:54:50.466" v="1694" actId="1076"/>
          <ac:spMkLst>
            <pc:docMk/>
            <pc:sldMk cId="55477108" sldId="333"/>
            <ac:spMk id="31" creationId="{C284E3BC-36D5-1298-B6CA-AADD54758761}"/>
          </ac:spMkLst>
        </pc:spChg>
        <pc:spChg chg="mod">
          <ac:chgData name="Stuart C Wilde MBE" userId="effe1fc91cccb1d5" providerId="LiveId" clId="{0B7434C0-F6C9-5341-B016-8AA67EE59543}" dt="2023-12-07T12:54:50.466" v="1694" actId="1076"/>
          <ac:spMkLst>
            <pc:docMk/>
            <pc:sldMk cId="55477108" sldId="333"/>
            <ac:spMk id="33" creationId="{99D8C2D1-AA33-72FF-FC4B-387CE5A6E4DE}"/>
          </ac:spMkLst>
        </pc:spChg>
        <pc:spChg chg="mod">
          <ac:chgData name="Stuart C Wilde MBE" userId="effe1fc91cccb1d5" providerId="LiveId" clId="{0B7434C0-F6C9-5341-B016-8AA67EE59543}" dt="2023-12-07T12:54:50.466" v="1694" actId="1076"/>
          <ac:spMkLst>
            <pc:docMk/>
            <pc:sldMk cId="55477108" sldId="333"/>
            <ac:spMk id="34" creationId="{DEB88A6F-DF91-0C6E-7E63-C80323A98DEB}"/>
          </ac:spMkLst>
        </pc:spChg>
        <pc:spChg chg="mod">
          <ac:chgData name="Stuart C Wilde MBE" userId="effe1fc91cccb1d5" providerId="LiveId" clId="{0B7434C0-F6C9-5341-B016-8AA67EE59543}" dt="2023-12-07T12:54:50.466" v="1694" actId="1076"/>
          <ac:spMkLst>
            <pc:docMk/>
            <pc:sldMk cId="55477108" sldId="333"/>
            <ac:spMk id="37" creationId="{EB9BAA96-38EC-DDF0-6923-CFCACCA7ABE2}"/>
          </ac:spMkLst>
        </pc:spChg>
        <pc:spChg chg="mod">
          <ac:chgData name="Stuart C Wilde MBE" userId="effe1fc91cccb1d5" providerId="LiveId" clId="{0B7434C0-F6C9-5341-B016-8AA67EE59543}" dt="2023-12-07T12:54:50.466" v="1694" actId="1076"/>
          <ac:spMkLst>
            <pc:docMk/>
            <pc:sldMk cId="55477108" sldId="333"/>
            <ac:spMk id="44" creationId="{21DC6997-D9B8-FDCB-E85D-C48FB124A4B1}"/>
          </ac:spMkLst>
        </pc:spChg>
        <pc:spChg chg="mod">
          <ac:chgData name="Stuart C Wilde MBE" userId="effe1fc91cccb1d5" providerId="LiveId" clId="{0B7434C0-F6C9-5341-B016-8AA67EE59543}" dt="2023-12-07T12:54:50.466" v="1694" actId="1076"/>
          <ac:spMkLst>
            <pc:docMk/>
            <pc:sldMk cId="55477108" sldId="333"/>
            <ac:spMk id="45" creationId="{1B0E27F1-369D-C421-11F3-B406395FCC83}"/>
          </ac:spMkLst>
        </pc:spChg>
        <pc:spChg chg="mod">
          <ac:chgData name="Stuart C Wilde MBE" userId="effe1fc91cccb1d5" providerId="LiveId" clId="{0B7434C0-F6C9-5341-B016-8AA67EE59543}" dt="2023-12-07T12:54:50.466" v="1694" actId="1076"/>
          <ac:spMkLst>
            <pc:docMk/>
            <pc:sldMk cId="55477108" sldId="333"/>
            <ac:spMk id="46" creationId="{4B940CC9-4E84-B8C0-59F5-9D83B96D1B0A}"/>
          </ac:spMkLst>
        </pc:spChg>
        <pc:spChg chg="mod">
          <ac:chgData name="Stuart C Wilde MBE" userId="effe1fc91cccb1d5" providerId="LiveId" clId="{0B7434C0-F6C9-5341-B016-8AA67EE59543}" dt="2023-12-07T12:54:50.466" v="1694" actId="1076"/>
          <ac:spMkLst>
            <pc:docMk/>
            <pc:sldMk cId="55477108" sldId="333"/>
            <ac:spMk id="50" creationId="{859E60E5-E288-EA00-40A1-2CEFD7C8FDF5}"/>
          </ac:spMkLst>
        </pc:spChg>
        <pc:spChg chg="mod">
          <ac:chgData name="Stuart C Wilde MBE" userId="effe1fc91cccb1d5" providerId="LiveId" clId="{0B7434C0-F6C9-5341-B016-8AA67EE59543}" dt="2023-12-07T12:54:50.466" v="1694" actId="1076"/>
          <ac:spMkLst>
            <pc:docMk/>
            <pc:sldMk cId="55477108" sldId="333"/>
            <ac:spMk id="51" creationId="{3E299C70-EF5D-D397-B790-8DD65596DAFB}"/>
          </ac:spMkLst>
        </pc:spChg>
        <pc:spChg chg="mod">
          <ac:chgData name="Stuart C Wilde MBE" userId="effe1fc91cccb1d5" providerId="LiveId" clId="{0B7434C0-F6C9-5341-B016-8AA67EE59543}" dt="2023-12-07T12:54:50.466" v="1694" actId="1076"/>
          <ac:spMkLst>
            <pc:docMk/>
            <pc:sldMk cId="55477108" sldId="333"/>
            <ac:spMk id="52" creationId="{1E2804F0-C7B8-7EFC-FD1F-4DC55F182DD8}"/>
          </ac:spMkLst>
        </pc:spChg>
        <pc:spChg chg="mod">
          <ac:chgData name="Stuart C Wilde MBE" userId="effe1fc91cccb1d5" providerId="LiveId" clId="{0B7434C0-F6C9-5341-B016-8AA67EE59543}" dt="2023-12-07T12:54:50.466" v="1694" actId="1076"/>
          <ac:spMkLst>
            <pc:docMk/>
            <pc:sldMk cId="55477108" sldId="333"/>
            <ac:spMk id="53" creationId="{C0E320A4-D5BB-C785-BF03-57813799C370}"/>
          </ac:spMkLst>
        </pc:spChg>
        <pc:spChg chg="mod">
          <ac:chgData name="Stuart C Wilde MBE" userId="effe1fc91cccb1d5" providerId="LiveId" clId="{0B7434C0-F6C9-5341-B016-8AA67EE59543}" dt="2023-12-07T12:54:50.466" v="1694" actId="1076"/>
          <ac:spMkLst>
            <pc:docMk/>
            <pc:sldMk cId="55477108" sldId="333"/>
            <ac:spMk id="66" creationId="{67E0EFB4-13BA-5334-E9FA-3CB8486B7E8A}"/>
          </ac:spMkLst>
        </pc:spChg>
        <pc:spChg chg="mod">
          <ac:chgData name="Stuart C Wilde MBE" userId="effe1fc91cccb1d5" providerId="LiveId" clId="{0B7434C0-F6C9-5341-B016-8AA67EE59543}" dt="2023-12-07T12:54:50.466" v="1694" actId="1076"/>
          <ac:spMkLst>
            <pc:docMk/>
            <pc:sldMk cId="55477108" sldId="333"/>
            <ac:spMk id="67" creationId="{845F0A20-E238-05F4-FA3F-0998BF16F459}"/>
          </ac:spMkLst>
        </pc:spChg>
        <pc:spChg chg="mod">
          <ac:chgData name="Stuart C Wilde MBE" userId="effe1fc91cccb1d5" providerId="LiveId" clId="{0B7434C0-F6C9-5341-B016-8AA67EE59543}" dt="2023-12-07T12:54:50.466" v="1694" actId="1076"/>
          <ac:spMkLst>
            <pc:docMk/>
            <pc:sldMk cId="55477108" sldId="333"/>
            <ac:spMk id="68" creationId="{2407196E-EE83-324E-1C32-D6F25808A89D}"/>
          </ac:spMkLst>
        </pc:spChg>
        <pc:spChg chg="mod">
          <ac:chgData name="Stuart C Wilde MBE" userId="effe1fc91cccb1d5" providerId="LiveId" clId="{0B7434C0-F6C9-5341-B016-8AA67EE59543}" dt="2023-12-07T12:54:50.466" v="1694" actId="1076"/>
          <ac:spMkLst>
            <pc:docMk/>
            <pc:sldMk cId="55477108" sldId="333"/>
            <ac:spMk id="72" creationId="{20F1CD84-FEB6-BD72-30A3-AD48B8978D84}"/>
          </ac:spMkLst>
        </pc:spChg>
        <pc:spChg chg="mod">
          <ac:chgData name="Stuart C Wilde MBE" userId="effe1fc91cccb1d5" providerId="LiveId" clId="{0B7434C0-F6C9-5341-B016-8AA67EE59543}" dt="2023-12-07T12:54:50.466" v="1694" actId="1076"/>
          <ac:spMkLst>
            <pc:docMk/>
            <pc:sldMk cId="55477108" sldId="333"/>
            <ac:spMk id="73" creationId="{4CA0D571-6B7A-5512-A24C-2C7F98A985AB}"/>
          </ac:spMkLst>
        </pc:spChg>
        <pc:spChg chg="mod">
          <ac:chgData name="Stuart C Wilde MBE" userId="effe1fc91cccb1d5" providerId="LiveId" clId="{0B7434C0-F6C9-5341-B016-8AA67EE59543}" dt="2023-12-07T12:54:50.466" v="1694" actId="1076"/>
          <ac:spMkLst>
            <pc:docMk/>
            <pc:sldMk cId="55477108" sldId="333"/>
            <ac:spMk id="74" creationId="{30D0E607-AB78-8E87-DF23-712269FCC90A}"/>
          </ac:spMkLst>
        </pc:spChg>
        <pc:spChg chg="mod">
          <ac:chgData name="Stuart C Wilde MBE" userId="effe1fc91cccb1d5" providerId="LiveId" clId="{0B7434C0-F6C9-5341-B016-8AA67EE59543}" dt="2023-12-07T12:54:50.466" v="1694" actId="1076"/>
          <ac:spMkLst>
            <pc:docMk/>
            <pc:sldMk cId="55477108" sldId="333"/>
            <ac:spMk id="75" creationId="{87B80848-14D5-A694-00FB-8B66ACB59356}"/>
          </ac:spMkLst>
        </pc:spChg>
        <pc:spChg chg="mod">
          <ac:chgData name="Stuart C Wilde MBE" userId="effe1fc91cccb1d5" providerId="LiveId" clId="{0B7434C0-F6C9-5341-B016-8AA67EE59543}" dt="2023-12-07T12:54:50.466" v="1694" actId="1076"/>
          <ac:spMkLst>
            <pc:docMk/>
            <pc:sldMk cId="55477108" sldId="333"/>
            <ac:spMk id="76" creationId="{0C41E62F-3CC1-F8F1-D513-8F82E4B90972}"/>
          </ac:spMkLst>
        </pc:spChg>
        <pc:spChg chg="mod">
          <ac:chgData name="Stuart C Wilde MBE" userId="effe1fc91cccb1d5" providerId="LiveId" clId="{0B7434C0-F6C9-5341-B016-8AA67EE59543}" dt="2023-12-07T12:54:50.466" v="1694" actId="1076"/>
          <ac:spMkLst>
            <pc:docMk/>
            <pc:sldMk cId="55477108" sldId="333"/>
            <ac:spMk id="97" creationId="{0A826F87-AADE-9AF8-092E-6FC65C7AFE2D}"/>
          </ac:spMkLst>
        </pc:spChg>
        <pc:graphicFrameChg chg="mod">
          <ac:chgData name="Stuart C Wilde MBE" userId="effe1fc91cccb1d5" providerId="LiveId" clId="{0B7434C0-F6C9-5341-B016-8AA67EE59543}" dt="2023-12-07T12:54:50.466" v="1694" actId="1076"/>
          <ac:graphicFrameMkLst>
            <pc:docMk/>
            <pc:sldMk cId="55477108" sldId="333"/>
            <ac:graphicFrameMk id="16" creationId="{208D034F-1439-6F71-EBB0-BDD2406C813B}"/>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6" creationId="{D5BFC7FE-C7B2-9CCA-2133-595C1EF998DE}"/>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7" creationId="{9089105D-C044-EBF8-36A4-2D6586294C63}"/>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8" creationId="{EAE07588-A171-AAD1-EAFC-E1CC92A889E9}"/>
          </ac:graphicFrameMkLst>
        </pc:graphicFrameChg>
        <pc:picChg chg="mod">
          <ac:chgData name="Stuart C Wilde MBE" userId="effe1fc91cccb1d5" providerId="LiveId" clId="{0B7434C0-F6C9-5341-B016-8AA67EE59543}" dt="2023-12-07T12:54:50.466" v="1694" actId="1076"/>
          <ac:picMkLst>
            <pc:docMk/>
            <pc:sldMk cId="55477108" sldId="333"/>
            <ac:picMk id="6" creationId="{DE45ABDD-610F-68E4-BD8D-186355541634}"/>
          </ac:picMkLst>
        </pc:picChg>
        <pc:cxnChg chg="mod">
          <ac:chgData name="Stuart C Wilde MBE" userId="effe1fc91cccb1d5" providerId="LiveId" clId="{0B7434C0-F6C9-5341-B016-8AA67EE59543}" dt="2023-12-07T12:54:50.466" v="1694" actId="1076"/>
          <ac:cxnSpMkLst>
            <pc:docMk/>
            <pc:sldMk cId="55477108" sldId="333"/>
            <ac:cxnSpMk id="3" creationId="{E485BB7F-0931-D1AC-380E-814F0FA370F8}"/>
          </ac:cxnSpMkLst>
        </pc:cxnChg>
        <pc:cxnChg chg="del">
          <ac:chgData name="Stuart C Wilde MBE" userId="effe1fc91cccb1d5" providerId="LiveId" clId="{0B7434C0-F6C9-5341-B016-8AA67EE59543}" dt="2023-12-05T19:54:18.668" v="424" actId="478"/>
          <ac:cxnSpMkLst>
            <pc:docMk/>
            <pc:sldMk cId="55477108" sldId="333"/>
            <ac:cxnSpMk id="8" creationId="{50060E80-F1C3-4E50-B873-7CFDEEA90049}"/>
          </ac:cxnSpMkLst>
        </pc:cxnChg>
        <pc:cxnChg chg="del">
          <ac:chgData name="Stuart C Wilde MBE" userId="effe1fc91cccb1d5" providerId="LiveId" clId="{0B7434C0-F6C9-5341-B016-8AA67EE59543}" dt="2023-12-05T19:54:18.668" v="424" actId="478"/>
          <ac:cxnSpMkLst>
            <pc:docMk/>
            <pc:sldMk cId="55477108" sldId="333"/>
            <ac:cxnSpMk id="9" creationId="{01C52B09-2839-4160-A3C1-6BB201E5D53A}"/>
          </ac:cxnSpMkLst>
        </pc:cxnChg>
        <pc:cxnChg chg="del">
          <ac:chgData name="Stuart C Wilde MBE" userId="effe1fc91cccb1d5" providerId="LiveId" clId="{0B7434C0-F6C9-5341-B016-8AA67EE59543}" dt="2023-12-05T19:54:18.668" v="424" actId="478"/>
          <ac:cxnSpMkLst>
            <pc:docMk/>
            <pc:sldMk cId="55477108" sldId="333"/>
            <ac:cxnSpMk id="10" creationId="{FC6C2AB6-E695-4520-9F38-6B6A0DE36B04}"/>
          </ac:cxnSpMkLst>
        </pc:cxnChg>
        <pc:cxnChg chg="del">
          <ac:chgData name="Stuart C Wilde MBE" userId="effe1fc91cccb1d5" providerId="LiveId" clId="{0B7434C0-F6C9-5341-B016-8AA67EE59543}" dt="2023-12-05T19:54:18.668" v="424" actId="478"/>
          <ac:cxnSpMkLst>
            <pc:docMk/>
            <pc:sldMk cId="55477108" sldId="333"/>
            <ac:cxnSpMk id="11" creationId="{8F28B946-C7F6-4BF4-9E0C-3FACB97B07C7}"/>
          </ac:cxnSpMkLst>
        </pc:cxnChg>
        <pc:cxnChg chg="mod">
          <ac:chgData name="Stuart C Wilde MBE" userId="effe1fc91cccb1d5" providerId="LiveId" clId="{0B7434C0-F6C9-5341-B016-8AA67EE59543}" dt="2023-12-07T12:54:50.466" v="1694" actId="1076"/>
          <ac:cxnSpMkLst>
            <pc:docMk/>
            <pc:sldMk cId="55477108" sldId="333"/>
            <ac:cxnSpMk id="12" creationId="{8BEEFF7B-E42B-C872-AA16-1AE04E45B20E}"/>
          </ac:cxnSpMkLst>
        </pc:cxnChg>
        <pc:cxnChg chg="mod">
          <ac:chgData name="Stuart C Wilde MBE" userId="effe1fc91cccb1d5" providerId="LiveId" clId="{0B7434C0-F6C9-5341-B016-8AA67EE59543}" dt="2023-12-07T12:54:50.466" v="1694" actId="1076"/>
          <ac:cxnSpMkLst>
            <pc:docMk/>
            <pc:sldMk cId="55477108" sldId="333"/>
            <ac:cxnSpMk id="15" creationId="{5FC16FFE-7129-3BF6-78F0-51F1754BE6D4}"/>
          </ac:cxnSpMkLst>
        </pc:cxnChg>
        <pc:cxnChg chg="mod">
          <ac:chgData name="Stuart C Wilde MBE" userId="effe1fc91cccb1d5" providerId="LiveId" clId="{0B7434C0-F6C9-5341-B016-8AA67EE59543}" dt="2023-12-07T12:54:50.466" v="1694" actId="1076"/>
          <ac:cxnSpMkLst>
            <pc:docMk/>
            <pc:sldMk cId="55477108" sldId="333"/>
            <ac:cxnSpMk id="32" creationId="{8D0C8960-0B1E-F87A-2115-231749E0D785}"/>
          </ac:cxnSpMkLst>
        </pc:cxnChg>
        <pc:cxnChg chg="mod">
          <ac:chgData name="Stuart C Wilde MBE" userId="effe1fc91cccb1d5" providerId="LiveId" clId="{0B7434C0-F6C9-5341-B016-8AA67EE59543}" dt="2023-12-07T12:54:50.466" v="1694" actId="1076"/>
          <ac:cxnSpMkLst>
            <pc:docMk/>
            <pc:sldMk cId="55477108" sldId="333"/>
            <ac:cxnSpMk id="35" creationId="{053B6DB5-6EDE-23BD-072B-2950247E36C0}"/>
          </ac:cxnSpMkLst>
        </pc:cxnChg>
        <pc:cxnChg chg="mod">
          <ac:chgData name="Stuart C Wilde MBE" userId="effe1fc91cccb1d5" providerId="LiveId" clId="{0B7434C0-F6C9-5341-B016-8AA67EE59543}" dt="2023-12-07T12:54:50.466" v="1694" actId="1076"/>
          <ac:cxnSpMkLst>
            <pc:docMk/>
            <pc:sldMk cId="55477108" sldId="333"/>
            <ac:cxnSpMk id="36" creationId="{644A97CB-CCA5-8043-9149-773297F7D9BB}"/>
          </ac:cxnSpMkLst>
        </pc:cxnChg>
        <pc:cxnChg chg="mod">
          <ac:chgData name="Stuart C Wilde MBE" userId="effe1fc91cccb1d5" providerId="LiveId" clId="{0B7434C0-F6C9-5341-B016-8AA67EE59543}" dt="2023-12-07T12:54:50.466" v="1694" actId="1076"/>
          <ac:cxnSpMkLst>
            <pc:docMk/>
            <pc:sldMk cId="55477108" sldId="333"/>
            <ac:cxnSpMk id="38" creationId="{6F027B0D-40D2-AAA2-3D04-639588F966CF}"/>
          </ac:cxnSpMkLst>
        </pc:cxnChg>
        <pc:cxnChg chg="mod">
          <ac:chgData name="Stuart C Wilde MBE" userId="effe1fc91cccb1d5" providerId="LiveId" clId="{0B7434C0-F6C9-5341-B016-8AA67EE59543}" dt="2023-12-07T12:54:50.466" v="1694" actId="1076"/>
          <ac:cxnSpMkLst>
            <pc:docMk/>
            <pc:sldMk cId="55477108" sldId="333"/>
            <ac:cxnSpMk id="39" creationId="{5E324968-DE8D-2E1F-2A30-0349211E0F05}"/>
          </ac:cxnSpMkLst>
        </pc:cxnChg>
        <pc:cxnChg chg="mod">
          <ac:chgData name="Stuart C Wilde MBE" userId="effe1fc91cccb1d5" providerId="LiveId" clId="{0B7434C0-F6C9-5341-B016-8AA67EE59543}" dt="2023-12-07T12:54:50.466" v="1694" actId="1076"/>
          <ac:cxnSpMkLst>
            <pc:docMk/>
            <pc:sldMk cId="55477108" sldId="333"/>
            <ac:cxnSpMk id="40" creationId="{05927498-4E17-D934-E41A-1CC279509114}"/>
          </ac:cxnSpMkLst>
        </pc:cxnChg>
        <pc:cxnChg chg="mod">
          <ac:chgData name="Stuart C Wilde MBE" userId="effe1fc91cccb1d5" providerId="LiveId" clId="{0B7434C0-F6C9-5341-B016-8AA67EE59543}" dt="2023-12-07T12:54:50.466" v="1694" actId="1076"/>
          <ac:cxnSpMkLst>
            <pc:docMk/>
            <pc:sldMk cId="55477108" sldId="333"/>
            <ac:cxnSpMk id="41" creationId="{601E99F6-668D-31AC-59FB-0140E75C7EE8}"/>
          </ac:cxnSpMkLst>
        </pc:cxnChg>
        <pc:cxnChg chg="mod">
          <ac:chgData name="Stuart C Wilde MBE" userId="effe1fc91cccb1d5" providerId="LiveId" clId="{0B7434C0-F6C9-5341-B016-8AA67EE59543}" dt="2023-12-07T12:54:50.466" v="1694" actId="1076"/>
          <ac:cxnSpMkLst>
            <pc:docMk/>
            <pc:sldMk cId="55477108" sldId="333"/>
            <ac:cxnSpMk id="47" creationId="{4CA4D97A-DC2D-DE43-99EC-89160834F7C9}"/>
          </ac:cxnSpMkLst>
        </pc:cxnChg>
        <pc:cxnChg chg="mod">
          <ac:chgData name="Stuart C Wilde MBE" userId="effe1fc91cccb1d5" providerId="LiveId" clId="{0B7434C0-F6C9-5341-B016-8AA67EE59543}" dt="2023-12-07T12:54:50.466" v="1694" actId="1076"/>
          <ac:cxnSpMkLst>
            <pc:docMk/>
            <pc:sldMk cId="55477108" sldId="333"/>
            <ac:cxnSpMk id="48" creationId="{DC7700BD-DC3D-B5D0-F05A-6B2028EC4BFB}"/>
          </ac:cxnSpMkLst>
        </pc:cxnChg>
        <pc:cxnChg chg="mod">
          <ac:chgData name="Stuart C Wilde MBE" userId="effe1fc91cccb1d5" providerId="LiveId" clId="{0B7434C0-F6C9-5341-B016-8AA67EE59543}" dt="2023-12-07T12:54:50.466" v="1694" actId="1076"/>
          <ac:cxnSpMkLst>
            <pc:docMk/>
            <pc:sldMk cId="55477108" sldId="333"/>
            <ac:cxnSpMk id="54" creationId="{075CA9DF-0042-59B3-551C-6B863B1AF23A}"/>
          </ac:cxnSpMkLst>
        </pc:cxnChg>
        <pc:cxnChg chg="mod">
          <ac:chgData name="Stuart C Wilde MBE" userId="effe1fc91cccb1d5" providerId="LiveId" clId="{0B7434C0-F6C9-5341-B016-8AA67EE59543}" dt="2023-12-07T12:54:50.466" v="1694" actId="1076"/>
          <ac:cxnSpMkLst>
            <pc:docMk/>
            <pc:sldMk cId="55477108" sldId="333"/>
            <ac:cxnSpMk id="55" creationId="{C89DB47C-B769-3270-9490-0915A0BD0312}"/>
          </ac:cxnSpMkLst>
        </pc:cxnChg>
        <pc:cxnChg chg="mod">
          <ac:chgData name="Stuart C Wilde MBE" userId="effe1fc91cccb1d5" providerId="LiveId" clId="{0B7434C0-F6C9-5341-B016-8AA67EE59543}" dt="2023-12-07T12:54:50.466" v="1694" actId="1076"/>
          <ac:cxnSpMkLst>
            <pc:docMk/>
            <pc:sldMk cId="55477108" sldId="333"/>
            <ac:cxnSpMk id="77" creationId="{B9723965-9E38-71D8-2283-BBC27827041E}"/>
          </ac:cxnSpMkLst>
        </pc:cxnChg>
        <pc:cxnChg chg="mod">
          <ac:chgData name="Stuart C Wilde MBE" userId="effe1fc91cccb1d5" providerId="LiveId" clId="{0B7434C0-F6C9-5341-B016-8AA67EE59543}" dt="2023-12-07T12:54:50.466" v="1694" actId="1076"/>
          <ac:cxnSpMkLst>
            <pc:docMk/>
            <pc:sldMk cId="55477108" sldId="333"/>
            <ac:cxnSpMk id="79" creationId="{F1CFAA5A-F701-6ABC-DC0A-1C6AC8ABDCD1}"/>
          </ac:cxnSpMkLst>
        </pc:cxnChg>
        <pc:cxnChg chg="mod">
          <ac:chgData name="Stuart C Wilde MBE" userId="effe1fc91cccb1d5" providerId="LiveId" clId="{0B7434C0-F6C9-5341-B016-8AA67EE59543}" dt="2023-12-07T12:54:50.466" v="1694" actId="1076"/>
          <ac:cxnSpMkLst>
            <pc:docMk/>
            <pc:sldMk cId="55477108" sldId="333"/>
            <ac:cxnSpMk id="87" creationId="{6F28F626-4C8E-CA2A-2FF3-688F8C825B0F}"/>
          </ac:cxnSpMkLst>
        </pc:cxnChg>
        <pc:cxnChg chg="mod">
          <ac:chgData name="Stuart C Wilde MBE" userId="effe1fc91cccb1d5" providerId="LiveId" clId="{0B7434C0-F6C9-5341-B016-8AA67EE59543}" dt="2023-12-07T12:54:50.466" v="1694" actId="1076"/>
          <ac:cxnSpMkLst>
            <pc:docMk/>
            <pc:sldMk cId="55477108" sldId="333"/>
            <ac:cxnSpMk id="89" creationId="{98C71F0D-BDDF-E4E8-B594-B03B7E4E25AE}"/>
          </ac:cxnSpMkLst>
        </pc:cxnChg>
        <pc:cxnChg chg="mod">
          <ac:chgData name="Stuart C Wilde MBE" userId="effe1fc91cccb1d5" providerId="LiveId" clId="{0B7434C0-F6C9-5341-B016-8AA67EE59543}" dt="2023-12-07T12:54:50.466" v="1694" actId="1076"/>
          <ac:cxnSpMkLst>
            <pc:docMk/>
            <pc:sldMk cId="55477108" sldId="333"/>
            <ac:cxnSpMk id="90" creationId="{32109859-7906-591E-F3C0-0EE568E550EB}"/>
          </ac:cxnSpMkLst>
        </pc:cxnChg>
      </pc:sldChg>
      <pc:sldChg chg="addSp delSp modSp mod">
        <pc:chgData name="Stuart C Wilde MBE" userId="effe1fc91cccb1d5" providerId="LiveId" clId="{0B7434C0-F6C9-5341-B016-8AA67EE59543}" dt="2023-12-05T20:12:42.252" v="927" actId="20577"/>
        <pc:sldMkLst>
          <pc:docMk/>
          <pc:sldMk cId="2292214926" sldId="334"/>
        </pc:sldMkLst>
        <pc:spChg chg="del">
          <ac:chgData name="Stuart C Wilde MBE" userId="effe1fc91cccb1d5" providerId="LiveId" clId="{0B7434C0-F6C9-5341-B016-8AA67EE59543}" dt="2023-12-05T19:54:25.533" v="425" actId="478"/>
          <ac:spMkLst>
            <pc:docMk/>
            <pc:sldMk cId="2292214926" sldId="334"/>
            <ac:spMk id="4" creationId="{60735DC8-A105-4BD0-A57F-2FFC38AECE84}"/>
          </ac:spMkLst>
        </pc:spChg>
        <pc:spChg chg="add mod">
          <ac:chgData name="Stuart C Wilde MBE" userId="effe1fc91cccb1d5" providerId="LiveId" clId="{0B7434C0-F6C9-5341-B016-8AA67EE59543}" dt="2023-12-05T20:12:42.252" v="927" actId="20577"/>
          <ac:spMkLst>
            <pc:docMk/>
            <pc:sldMk cId="2292214926" sldId="334"/>
            <ac:spMk id="6" creationId="{D1ED43FA-CFAC-F6FC-9B30-C595C021B476}"/>
          </ac:spMkLst>
        </pc:spChg>
        <pc:spChg chg="del">
          <ac:chgData name="Stuart C Wilde MBE" userId="effe1fc91cccb1d5" providerId="LiveId" clId="{0B7434C0-F6C9-5341-B016-8AA67EE59543}" dt="2023-12-05T19:54:25.533" v="425" actId="478"/>
          <ac:spMkLst>
            <pc:docMk/>
            <pc:sldMk cId="2292214926" sldId="334"/>
            <ac:spMk id="14" creationId="{8F43C2BE-FC11-4556-86F2-8EE2FBBF10D2}"/>
          </ac:spMkLst>
        </pc:spChg>
        <pc:spChg chg="del">
          <ac:chgData name="Stuart C Wilde MBE" userId="effe1fc91cccb1d5" providerId="LiveId" clId="{0B7434C0-F6C9-5341-B016-8AA67EE59543}" dt="2023-12-05T19:54:25.533" v="425" actId="478"/>
          <ac:spMkLst>
            <pc:docMk/>
            <pc:sldMk cId="2292214926" sldId="334"/>
            <ac:spMk id="25" creationId="{F54BD576-CC82-43DA-A008-C28EF60A448A}"/>
          </ac:spMkLst>
        </pc:spChg>
        <pc:spChg chg="del">
          <ac:chgData name="Stuart C Wilde MBE" userId="effe1fc91cccb1d5" providerId="LiveId" clId="{0B7434C0-F6C9-5341-B016-8AA67EE59543}" dt="2023-12-05T20:12:37.408" v="922" actId="478"/>
          <ac:spMkLst>
            <pc:docMk/>
            <pc:sldMk cId="2292214926" sldId="334"/>
            <ac:spMk id="29" creationId="{C5A8C257-B6E4-D850-0685-E36894744DCB}"/>
          </ac:spMkLst>
        </pc:spChg>
        <pc:cxnChg chg="del">
          <ac:chgData name="Stuart C Wilde MBE" userId="effe1fc91cccb1d5" providerId="LiveId" clId="{0B7434C0-F6C9-5341-B016-8AA67EE59543}" dt="2023-12-05T19:54:25.533" v="425" actId="478"/>
          <ac:cxnSpMkLst>
            <pc:docMk/>
            <pc:sldMk cId="2292214926" sldId="334"/>
            <ac:cxnSpMk id="8" creationId="{50060E80-F1C3-4E50-B873-7CFDEEA90049}"/>
          </ac:cxnSpMkLst>
        </pc:cxnChg>
        <pc:cxnChg chg="del">
          <ac:chgData name="Stuart C Wilde MBE" userId="effe1fc91cccb1d5" providerId="LiveId" clId="{0B7434C0-F6C9-5341-B016-8AA67EE59543}" dt="2023-12-05T19:54:25.533" v="425" actId="478"/>
          <ac:cxnSpMkLst>
            <pc:docMk/>
            <pc:sldMk cId="2292214926" sldId="334"/>
            <ac:cxnSpMk id="9" creationId="{01C52B09-2839-4160-A3C1-6BB201E5D53A}"/>
          </ac:cxnSpMkLst>
        </pc:cxnChg>
        <pc:cxnChg chg="del">
          <ac:chgData name="Stuart C Wilde MBE" userId="effe1fc91cccb1d5" providerId="LiveId" clId="{0B7434C0-F6C9-5341-B016-8AA67EE59543}" dt="2023-12-05T19:54:25.533" v="425" actId="478"/>
          <ac:cxnSpMkLst>
            <pc:docMk/>
            <pc:sldMk cId="2292214926" sldId="334"/>
            <ac:cxnSpMk id="10" creationId="{FC6C2AB6-E695-4520-9F38-6B6A0DE36B04}"/>
          </ac:cxnSpMkLst>
        </pc:cxnChg>
        <pc:cxnChg chg="del">
          <ac:chgData name="Stuart C Wilde MBE" userId="effe1fc91cccb1d5" providerId="LiveId" clId="{0B7434C0-F6C9-5341-B016-8AA67EE59543}" dt="2023-12-05T19:54:25.533" v="425" actId="478"/>
          <ac:cxnSpMkLst>
            <pc:docMk/>
            <pc:sldMk cId="2292214926" sldId="334"/>
            <ac:cxnSpMk id="11" creationId="{8F28B946-C7F6-4BF4-9E0C-3FACB97B07C7}"/>
          </ac:cxnSpMkLst>
        </pc:cxnChg>
      </pc:sldChg>
      <pc:sldChg chg="addSp delSp modSp mod">
        <pc:chgData name="Stuart C Wilde MBE" userId="effe1fc91cccb1d5" providerId="LiveId" clId="{0B7434C0-F6C9-5341-B016-8AA67EE59543}" dt="2023-12-05T20:12:59.118" v="933" actId="478"/>
        <pc:sldMkLst>
          <pc:docMk/>
          <pc:sldMk cId="2262965413" sldId="335"/>
        </pc:sldMkLst>
        <pc:spChg chg="del">
          <ac:chgData name="Stuart C Wilde MBE" userId="effe1fc91cccb1d5" providerId="LiveId" clId="{0B7434C0-F6C9-5341-B016-8AA67EE59543}" dt="2023-12-05T19:54:31.023" v="426" actId="478"/>
          <ac:spMkLst>
            <pc:docMk/>
            <pc:sldMk cId="2262965413" sldId="335"/>
            <ac:spMk id="4" creationId="{60735DC8-A105-4BD0-A57F-2FFC38AECE84}"/>
          </ac:spMkLst>
        </pc:spChg>
        <pc:spChg chg="add mod">
          <ac:chgData name="Stuart C Wilde MBE" userId="effe1fc91cccb1d5" providerId="LiveId" clId="{0B7434C0-F6C9-5341-B016-8AA67EE59543}" dt="2023-12-05T20:12:55.139" v="932" actId="20577"/>
          <ac:spMkLst>
            <pc:docMk/>
            <pc:sldMk cId="2262965413" sldId="335"/>
            <ac:spMk id="13" creationId="{90CAB815-B889-56C2-7B71-90C34DEDD0FA}"/>
          </ac:spMkLst>
        </pc:spChg>
        <pc:spChg chg="del">
          <ac:chgData name="Stuart C Wilde MBE" userId="effe1fc91cccb1d5" providerId="LiveId" clId="{0B7434C0-F6C9-5341-B016-8AA67EE59543}" dt="2023-12-05T19:54:31.023" v="426" actId="478"/>
          <ac:spMkLst>
            <pc:docMk/>
            <pc:sldMk cId="2262965413" sldId="335"/>
            <ac:spMk id="14" creationId="{8F43C2BE-FC11-4556-86F2-8EE2FBBF10D2}"/>
          </ac:spMkLst>
        </pc:spChg>
        <pc:spChg chg="del">
          <ac:chgData name="Stuart C Wilde MBE" userId="effe1fc91cccb1d5" providerId="LiveId" clId="{0B7434C0-F6C9-5341-B016-8AA67EE59543}" dt="2023-12-05T19:54:31.023" v="426" actId="478"/>
          <ac:spMkLst>
            <pc:docMk/>
            <pc:sldMk cId="2262965413" sldId="335"/>
            <ac:spMk id="25" creationId="{F54BD576-CC82-43DA-A008-C28EF60A448A}"/>
          </ac:spMkLst>
        </pc:spChg>
        <pc:spChg chg="del">
          <ac:chgData name="Stuart C Wilde MBE" userId="effe1fc91cccb1d5" providerId="LiveId" clId="{0B7434C0-F6C9-5341-B016-8AA67EE59543}" dt="2023-12-05T20:12:59.118" v="933" actId="478"/>
          <ac:spMkLst>
            <pc:docMk/>
            <pc:sldMk cId="2262965413" sldId="335"/>
            <ac:spMk id="29" creationId="{C5A8C257-B6E4-D850-0685-E36894744DCB}"/>
          </ac:spMkLst>
        </pc:spChg>
        <pc:cxnChg chg="del">
          <ac:chgData name="Stuart C Wilde MBE" userId="effe1fc91cccb1d5" providerId="LiveId" clId="{0B7434C0-F6C9-5341-B016-8AA67EE59543}" dt="2023-12-05T19:54:31.023" v="426" actId="478"/>
          <ac:cxnSpMkLst>
            <pc:docMk/>
            <pc:sldMk cId="2262965413" sldId="335"/>
            <ac:cxnSpMk id="8" creationId="{50060E80-F1C3-4E50-B873-7CFDEEA90049}"/>
          </ac:cxnSpMkLst>
        </pc:cxnChg>
        <pc:cxnChg chg="del">
          <ac:chgData name="Stuart C Wilde MBE" userId="effe1fc91cccb1d5" providerId="LiveId" clId="{0B7434C0-F6C9-5341-B016-8AA67EE59543}" dt="2023-12-05T19:54:31.023" v="426" actId="478"/>
          <ac:cxnSpMkLst>
            <pc:docMk/>
            <pc:sldMk cId="2262965413" sldId="335"/>
            <ac:cxnSpMk id="9" creationId="{01C52B09-2839-4160-A3C1-6BB201E5D53A}"/>
          </ac:cxnSpMkLst>
        </pc:cxnChg>
        <pc:cxnChg chg="del">
          <ac:chgData name="Stuart C Wilde MBE" userId="effe1fc91cccb1d5" providerId="LiveId" clId="{0B7434C0-F6C9-5341-B016-8AA67EE59543}" dt="2023-12-05T19:54:31.023" v="426" actId="478"/>
          <ac:cxnSpMkLst>
            <pc:docMk/>
            <pc:sldMk cId="2262965413" sldId="335"/>
            <ac:cxnSpMk id="10" creationId="{FC6C2AB6-E695-4520-9F38-6B6A0DE36B04}"/>
          </ac:cxnSpMkLst>
        </pc:cxnChg>
        <pc:cxnChg chg="del">
          <ac:chgData name="Stuart C Wilde MBE" userId="effe1fc91cccb1d5" providerId="LiveId" clId="{0B7434C0-F6C9-5341-B016-8AA67EE59543}" dt="2023-12-05T19:54:31.023" v="426" actId="478"/>
          <ac:cxnSpMkLst>
            <pc:docMk/>
            <pc:sldMk cId="2262965413" sldId="335"/>
            <ac:cxnSpMk id="11" creationId="{8F28B946-C7F6-4BF4-9E0C-3FACB97B07C7}"/>
          </ac:cxnSpMkLst>
        </pc:cxnChg>
      </pc:sldChg>
      <pc:sldChg chg="addSp delSp modSp mod">
        <pc:chgData name="Stuart C Wilde MBE" userId="effe1fc91cccb1d5" providerId="LiveId" clId="{0B7434C0-F6C9-5341-B016-8AA67EE59543}" dt="2023-12-05T20:13:09.988" v="939" actId="20577"/>
        <pc:sldMkLst>
          <pc:docMk/>
          <pc:sldMk cId="3721853586" sldId="336"/>
        </pc:sldMkLst>
        <pc:spChg chg="add mod">
          <ac:chgData name="Stuart C Wilde MBE" userId="effe1fc91cccb1d5" providerId="LiveId" clId="{0B7434C0-F6C9-5341-B016-8AA67EE59543}" dt="2023-12-05T20:13:09.988" v="939" actId="20577"/>
          <ac:spMkLst>
            <pc:docMk/>
            <pc:sldMk cId="3721853586" sldId="336"/>
            <ac:spMk id="3" creationId="{47BC21D8-6AF5-CA83-05F3-99031E23BC86}"/>
          </ac:spMkLst>
        </pc:spChg>
        <pc:spChg chg="del">
          <ac:chgData name="Stuart C Wilde MBE" userId="effe1fc91cccb1d5" providerId="LiveId" clId="{0B7434C0-F6C9-5341-B016-8AA67EE59543}" dt="2023-12-05T19:54:36.760" v="427" actId="478"/>
          <ac:spMkLst>
            <pc:docMk/>
            <pc:sldMk cId="3721853586" sldId="336"/>
            <ac:spMk id="4" creationId="{60735DC8-A105-4BD0-A57F-2FFC38AECE84}"/>
          </ac:spMkLst>
        </pc:spChg>
        <pc:spChg chg="del">
          <ac:chgData name="Stuart C Wilde MBE" userId="effe1fc91cccb1d5" providerId="LiveId" clId="{0B7434C0-F6C9-5341-B016-8AA67EE59543}" dt="2023-12-05T19:54:36.760" v="427" actId="478"/>
          <ac:spMkLst>
            <pc:docMk/>
            <pc:sldMk cId="3721853586" sldId="336"/>
            <ac:spMk id="14" creationId="{8F43C2BE-FC11-4556-86F2-8EE2FBBF10D2}"/>
          </ac:spMkLst>
        </pc:spChg>
        <pc:spChg chg="del">
          <ac:chgData name="Stuart C Wilde MBE" userId="effe1fc91cccb1d5" providerId="LiveId" clId="{0B7434C0-F6C9-5341-B016-8AA67EE59543}" dt="2023-12-05T19:54:36.760" v="427" actId="478"/>
          <ac:spMkLst>
            <pc:docMk/>
            <pc:sldMk cId="3721853586" sldId="336"/>
            <ac:spMk id="25" creationId="{F54BD576-CC82-43DA-A008-C28EF60A448A}"/>
          </ac:spMkLst>
        </pc:spChg>
        <pc:spChg chg="del">
          <ac:chgData name="Stuart C Wilde MBE" userId="effe1fc91cccb1d5" providerId="LiveId" clId="{0B7434C0-F6C9-5341-B016-8AA67EE59543}" dt="2023-12-05T20:13:04.922" v="934" actId="478"/>
          <ac:spMkLst>
            <pc:docMk/>
            <pc:sldMk cId="3721853586" sldId="336"/>
            <ac:spMk id="29" creationId="{C5A8C257-B6E4-D850-0685-E36894744DCB}"/>
          </ac:spMkLst>
        </pc:spChg>
        <pc:cxnChg chg="del">
          <ac:chgData name="Stuart C Wilde MBE" userId="effe1fc91cccb1d5" providerId="LiveId" clId="{0B7434C0-F6C9-5341-B016-8AA67EE59543}" dt="2023-12-05T19:54:36.760" v="427" actId="478"/>
          <ac:cxnSpMkLst>
            <pc:docMk/>
            <pc:sldMk cId="3721853586" sldId="336"/>
            <ac:cxnSpMk id="8" creationId="{50060E80-F1C3-4E50-B873-7CFDEEA90049}"/>
          </ac:cxnSpMkLst>
        </pc:cxnChg>
        <pc:cxnChg chg="del">
          <ac:chgData name="Stuart C Wilde MBE" userId="effe1fc91cccb1d5" providerId="LiveId" clId="{0B7434C0-F6C9-5341-B016-8AA67EE59543}" dt="2023-12-05T19:54:36.760" v="427" actId="478"/>
          <ac:cxnSpMkLst>
            <pc:docMk/>
            <pc:sldMk cId="3721853586" sldId="336"/>
            <ac:cxnSpMk id="9" creationId="{01C52B09-2839-4160-A3C1-6BB201E5D53A}"/>
          </ac:cxnSpMkLst>
        </pc:cxnChg>
        <pc:cxnChg chg="del">
          <ac:chgData name="Stuart C Wilde MBE" userId="effe1fc91cccb1d5" providerId="LiveId" clId="{0B7434C0-F6C9-5341-B016-8AA67EE59543}" dt="2023-12-05T19:54:36.760" v="427" actId="478"/>
          <ac:cxnSpMkLst>
            <pc:docMk/>
            <pc:sldMk cId="3721853586" sldId="336"/>
            <ac:cxnSpMk id="10" creationId="{FC6C2AB6-E695-4520-9F38-6B6A0DE36B04}"/>
          </ac:cxnSpMkLst>
        </pc:cxnChg>
        <pc:cxnChg chg="del">
          <ac:chgData name="Stuart C Wilde MBE" userId="effe1fc91cccb1d5" providerId="LiveId" clId="{0B7434C0-F6C9-5341-B016-8AA67EE59543}" dt="2023-12-05T19:54:36.760" v="427" actId="478"/>
          <ac:cxnSpMkLst>
            <pc:docMk/>
            <pc:sldMk cId="3721853586" sldId="336"/>
            <ac:cxnSpMk id="11" creationId="{8F28B946-C7F6-4BF4-9E0C-3FACB97B07C7}"/>
          </ac:cxnSpMkLst>
        </pc:cxnChg>
      </pc:sldChg>
      <pc:sldChg chg="addSp delSp modSp mod">
        <pc:chgData name="Stuart C Wilde MBE" userId="effe1fc91cccb1d5" providerId="LiveId" clId="{0B7434C0-F6C9-5341-B016-8AA67EE59543}" dt="2023-12-07T12:55:26.028" v="1695" actId="1076"/>
        <pc:sldMkLst>
          <pc:docMk/>
          <pc:sldMk cId="10229772" sldId="337"/>
        </pc:sldMkLst>
        <pc:spChg chg="mod">
          <ac:chgData name="Stuart C Wilde MBE" userId="effe1fc91cccb1d5" providerId="LiveId" clId="{0B7434C0-F6C9-5341-B016-8AA67EE59543}" dt="2023-12-07T12:55:26.028" v="1695" actId="1076"/>
          <ac:spMkLst>
            <pc:docMk/>
            <pc:sldMk cId="10229772" sldId="337"/>
            <ac:spMk id="3" creationId="{EF59880D-6C90-7DAA-A632-03ECAA87390F}"/>
          </ac:spMkLst>
        </pc:spChg>
        <pc:spChg chg="del">
          <ac:chgData name="Stuart C Wilde MBE" userId="effe1fc91cccb1d5" providerId="LiveId" clId="{0B7434C0-F6C9-5341-B016-8AA67EE59543}" dt="2023-12-05T19:54:41.889" v="428" actId="478"/>
          <ac:spMkLst>
            <pc:docMk/>
            <pc:sldMk cId="10229772" sldId="337"/>
            <ac:spMk id="4" creationId="{60735DC8-A105-4BD0-A57F-2FFC38AECE84}"/>
          </ac:spMkLst>
        </pc:spChg>
        <pc:spChg chg="add mod">
          <ac:chgData name="Stuart C Wilde MBE" userId="effe1fc91cccb1d5" providerId="LiveId" clId="{0B7434C0-F6C9-5341-B016-8AA67EE59543}" dt="2023-12-05T20:13:20.874" v="945" actId="20577"/>
          <ac:spMkLst>
            <pc:docMk/>
            <pc:sldMk cId="10229772" sldId="337"/>
            <ac:spMk id="5" creationId="{6C24EFC4-B11A-166C-F276-53C1DC6AB0BE}"/>
          </ac:spMkLst>
        </pc:spChg>
        <pc:spChg chg="mod">
          <ac:chgData name="Stuart C Wilde MBE" userId="effe1fc91cccb1d5" providerId="LiveId" clId="{0B7434C0-F6C9-5341-B016-8AA67EE59543}" dt="2023-12-07T12:55:26.028" v="1695" actId="1076"/>
          <ac:spMkLst>
            <pc:docMk/>
            <pc:sldMk cId="10229772" sldId="337"/>
            <ac:spMk id="13" creationId="{B773A3A9-133B-B7E4-912A-002CFD960D3A}"/>
          </ac:spMkLst>
        </pc:spChg>
        <pc:spChg chg="del">
          <ac:chgData name="Stuart C Wilde MBE" userId="effe1fc91cccb1d5" providerId="LiveId" clId="{0B7434C0-F6C9-5341-B016-8AA67EE59543}" dt="2023-12-05T19:54:41.889" v="428" actId="478"/>
          <ac:spMkLst>
            <pc:docMk/>
            <pc:sldMk cId="10229772" sldId="337"/>
            <ac:spMk id="14" creationId="{8F43C2BE-FC11-4556-86F2-8EE2FBBF10D2}"/>
          </ac:spMkLst>
        </pc:spChg>
        <pc:spChg chg="mod">
          <ac:chgData name="Stuart C Wilde MBE" userId="effe1fc91cccb1d5" providerId="LiveId" clId="{0B7434C0-F6C9-5341-B016-8AA67EE59543}" dt="2023-12-07T12:55:26.028" v="1695" actId="1076"/>
          <ac:spMkLst>
            <pc:docMk/>
            <pc:sldMk cId="10229772" sldId="337"/>
            <ac:spMk id="15" creationId="{B1829252-3D33-364C-DE7B-BB53233C8F14}"/>
          </ac:spMkLst>
        </pc:spChg>
        <pc:spChg chg="mod">
          <ac:chgData name="Stuart C Wilde MBE" userId="effe1fc91cccb1d5" providerId="LiveId" clId="{0B7434C0-F6C9-5341-B016-8AA67EE59543}" dt="2023-12-07T12:55:26.028" v="1695" actId="1076"/>
          <ac:spMkLst>
            <pc:docMk/>
            <pc:sldMk cId="10229772" sldId="337"/>
            <ac:spMk id="16"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7"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8"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9"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22" creationId="{92CDCC6A-AFB8-0A7F-B668-E6585BAC4EB5}"/>
          </ac:spMkLst>
        </pc:spChg>
        <pc:spChg chg="mod">
          <ac:chgData name="Stuart C Wilde MBE" userId="effe1fc91cccb1d5" providerId="LiveId" clId="{0B7434C0-F6C9-5341-B016-8AA67EE59543}" dt="2023-12-07T12:55:26.028" v="1695" actId="1076"/>
          <ac:spMkLst>
            <pc:docMk/>
            <pc:sldMk cId="10229772" sldId="337"/>
            <ac:spMk id="24" creationId="{D350326A-ACFD-44EB-64AC-9C91BA571016}"/>
          </ac:spMkLst>
        </pc:spChg>
        <pc:spChg chg="del">
          <ac:chgData name="Stuart C Wilde MBE" userId="effe1fc91cccb1d5" providerId="LiveId" clId="{0B7434C0-F6C9-5341-B016-8AA67EE59543}" dt="2023-12-05T19:54:41.889" v="428" actId="478"/>
          <ac:spMkLst>
            <pc:docMk/>
            <pc:sldMk cId="10229772" sldId="337"/>
            <ac:spMk id="25" creationId="{F54BD576-CC82-43DA-A008-C28EF60A448A}"/>
          </ac:spMkLst>
        </pc:spChg>
        <pc:spChg chg="del">
          <ac:chgData name="Stuart C Wilde MBE" userId="effe1fc91cccb1d5" providerId="LiveId" clId="{0B7434C0-F6C9-5341-B016-8AA67EE59543}" dt="2023-12-05T20:13:15.760" v="940" actId="478"/>
          <ac:spMkLst>
            <pc:docMk/>
            <pc:sldMk cId="10229772" sldId="337"/>
            <ac:spMk id="29" creationId="{C5A8C257-B6E4-D850-0685-E36894744DCB}"/>
          </ac:spMkLst>
        </pc:spChg>
        <pc:spChg chg="mod">
          <ac:chgData name="Stuart C Wilde MBE" userId="effe1fc91cccb1d5" providerId="LiveId" clId="{0B7434C0-F6C9-5341-B016-8AA67EE59543}" dt="2023-12-07T12:55:26.028" v="1695" actId="1076"/>
          <ac:spMkLst>
            <pc:docMk/>
            <pc:sldMk cId="10229772" sldId="337"/>
            <ac:spMk id="31" creationId="{FCEDA36B-20DB-A710-33B4-3FFE20559377}"/>
          </ac:spMkLst>
        </pc:spChg>
        <pc:spChg chg="mod">
          <ac:chgData name="Stuart C Wilde MBE" userId="effe1fc91cccb1d5" providerId="LiveId" clId="{0B7434C0-F6C9-5341-B016-8AA67EE59543}" dt="2023-12-07T12:55:26.028" v="1695" actId="1076"/>
          <ac:spMkLst>
            <pc:docMk/>
            <pc:sldMk cId="10229772" sldId="337"/>
            <ac:spMk id="35" creationId="{C63909D2-D56E-EBFA-5C24-83E29213729A}"/>
          </ac:spMkLst>
        </pc:spChg>
        <pc:spChg chg="mod">
          <ac:chgData name="Stuart C Wilde MBE" userId="effe1fc91cccb1d5" providerId="LiveId" clId="{0B7434C0-F6C9-5341-B016-8AA67EE59543}" dt="2023-12-07T12:55:26.028" v="1695" actId="1076"/>
          <ac:spMkLst>
            <pc:docMk/>
            <pc:sldMk cId="10229772" sldId="337"/>
            <ac:spMk id="39" creationId="{E39A0C1E-2ACF-88AE-CE8B-B2F0E8554995}"/>
          </ac:spMkLst>
        </pc:spChg>
        <pc:picChg chg="mod">
          <ac:chgData name="Stuart C Wilde MBE" userId="effe1fc91cccb1d5" providerId="LiveId" clId="{0B7434C0-F6C9-5341-B016-8AA67EE59543}" dt="2023-12-07T12:55:26.028" v="1695" actId="1076"/>
          <ac:picMkLst>
            <pc:docMk/>
            <pc:sldMk cId="10229772" sldId="337"/>
            <ac:picMk id="2" creationId="{CE4A3CA9-8E5E-2B65-B477-1359A6BA5F9A}"/>
          </ac:picMkLst>
        </pc:picChg>
        <pc:picChg chg="mod">
          <ac:chgData name="Stuart C Wilde MBE" userId="effe1fc91cccb1d5" providerId="LiveId" clId="{0B7434C0-F6C9-5341-B016-8AA67EE59543}" dt="2023-12-07T12:55:26.028" v="1695" actId="1076"/>
          <ac:picMkLst>
            <pc:docMk/>
            <pc:sldMk cId="10229772" sldId="337"/>
            <ac:picMk id="6" creationId="{3082C584-D8E5-D47F-2402-DB41F53F9FCD}"/>
          </ac:picMkLst>
        </pc:picChg>
        <pc:picChg chg="mod">
          <ac:chgData name="Stuart C Wilde MBE" userId="effe1fc91cccb1d5" providerId="LiveId" clId="{0B7434C0-F6C9-5341-B016-8AA67EE59543}" dt="2023-12-07T12:55:26.028" v="1695" actId="1076"/>
          <ac:picMkLst>
            <pc:docMk/>
            <pc:sldMk cId="10229772" sldId="337"/>
            <ac:picMk id="38" creationId="{C758AC47-9204-7CBB-A2B0-9DAEBC3BBE8A}"/>
          </ac:picMkLst>
        </pc:picChg>
        <pc:picChg chg="mod">
          <ac:chgData name="Stuart C Wilde MBE" userId="effe1fc91cccb1d5" providerId="LiveId" clId="{0B7434C0-F6C9-5341-B016-8AA67EE59543}" dt="2023-12-07T12:55:26.028" v="1695" actId="1076"/>
          <ac:picMkLst>
            <pc:docMk/>
            <pc:sldMk cId="10229772" sldId="337"/>
            <ac:picMk id="40" creationId="{640D254C-CAD6-5199-DCD6-A1F6C62F1275}"/>
          </ac:picMkLst>
        </pc:picChg>
        <pc:cxnChg chg="mod">
          <ac:chgData name="Stuart C Wilde MBE" userId="effe1fc91cccb1d5" providerId="LiveId" clId="{0B7434C0-F6C9-5341-B016-8AA67EE59543}" dt="2023-12-07T12:55:26.028" v="1695" actId="1076"/>
          <ac:cxnSpMkLst>
            <pc:docMk/>
            <pc:sldMk cId="10229772" sldId="337"/>
            <ac:cxnSpMk id="7" creationId="{1CD50C6F-CCA1-ED53-D3E7-D5F4DDF2412B}"/>
          </ac:cxnSpMkLst>
        </pc:cxnChg>
        <pc:cxnChg chg="del">
          <ac:chgData name="Stuart C Wilde MBE" userId="effe1fc91cccb1d5" providerId="LiveId" clId="{0B7434C0-F6C9-5341-B016-8AA67EE59543}" dt="2023-12-05T19:54:41.889" v="428" actId="478"/>
          <ac:cxnSpMkLst>
            <pc:docMk/>
            <pc:sldMk cId="10229772" sldId="337"/>
            <ac:cxnSpMk id="8" creationId="{50060E80-F1C3-4E50-B873-7CFDEEA90049}"/>
          </ac:cxnSpMkLst>
        </pc:cxnChg>
        <pc:cxnChg chg="del">
          <ac:chgData name="Stuart C Wilde MBE" userId="effe1fc91cccb1d5" providerId="LiveId" clId="{0B7434C0-F6C9-5341-B016-8AA67EE59543}" dt="2023-12-05T19:54:41.889" v="428" actId="478"/>
          <ac:cxnSpMkLst>
            <pc:docMk/>
            <pc:sldMk cId="10229772" sldId="337"/>
            <ac:cxnSpMk id="9" creationId="{01C52B09-2839-4160-A3C1-6BB201E5D53A}"/>
          </ac:cxnSpMkLst>
        </pc:cxnChg>
        <pc:cxnChg chg="del">
          <ac:chgData name="Stuart C Wilde MBE" userId="effe1fc91cccb1d5" providerId="LiveId" clId="{0B7434C0-F6C9-5341-B016-8AA67EE59543}" dt="2023-12-05T19:54:41.889" v="428" actId="478"/>
          <ac:cxnSpMkLst>
            <pc:docMk/>
            <pc:sldMk cId="10229772" sldId="337"/>
            <ac:cxnSpMk id="10" creationId="{FC6C2AB6-E695-4520-9F38-6B6A0DE36B04}"/>
          </ac:cxnSpMkLst>
        </pc:cxnChg>
        <pc:cxnChg chg="del">
          <ac:chgData name="Stuart C Wilde MBE" userId="effe1fc91cccb1d5" providerId="LiveId" clId="{0B7434C0-F6C9-5341-B016-8AA67EE59543}" dt="2023-12-05T19:54:41.889" v="428" actId="478"/>
          <ac:cxnSpMkLst>
            <pc:docMk/>
            <pc:sldMk cId="10229772" sldId="337"/>
            <ac:cxnSpMk id="11" creationId="{8F28B946-C7F6-4BF4-9E0C-3FACB97B07C7}"/>
          </ac:cxnSpMkLst>
        </pc:cxnChg>
        <pc:cxnChg chg="mod">
          <ac:chgData name="Stuart C Wilde MBE" userId="effe1fc91cccb1d5" providerId="LiveId" clId="{0B7434C0-F6C9-5341-B016-8AA67EE59543}" dt="2023-12-07T12:55:26.028" v="1695" actId="1076"/>
          <ac:cxnSpMkLst>
            <pc:docMk/>
            <pc:sldMk cId="10229772" sldId="337"/>
            <ac:cxnSpMk id="20" creationId="{2C568535-CA99-F7FD-695C-46AC6258AA9A}"/>
          </ac:cxnSpMkLst>
        </pc:cxnChg>
        <pc:cxnChg chg="mod">
          <ac:chgData name="Stuart C Wilde MBE" userId="effe1fc91cccb1d5" providerId="LiveId" clId="{0B7434C0-F6C9-5341-B016-8AA67EE59543}" dt="2023-12-07T12:55:26.028" v="1695" actId="1076"/>
          <ac:cxnSpMkLst>
            <pc:docMk/>
            <pc:sldMk cId="10229772" sldId="337"/>
            <ac:cxnSpMk id="21" creationId="{79907331-913D-CC7A-1873-1D8EECADC6C1}"/>
          </ac:cxnSpMkLst>
        </pc:cxnChg>
        <pc:cxnChg chg="mod">
          <ac:chgData name="Stuart C Wilde MBE" userId="effe1fc91cccb1d5" providerId="LiveId" clId="{0B7434C0-F6C9-5341-B016-8AA67EE59543}" dt="2023-12-07T12:55:26.028" v="1695" actId="1076"/>
          <ac:cxnSpMkLst>
            <pc:docMk/>
            <pc:sldMk cId="10229772" sldId="337"/>
            <ac:cxnSpMk id="23"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0"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2"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3" creationId="{211A87B0-E850-F34D-6C14-015F8BF4D60F}"/>
          </ac:cxnSpMkLst>
        </pc:cxnChg>
        <pc:cxnChg chg="mod">
          <ac:chgData name="Stuart C Wilde MBE" userId="effe1fc91cccb1d5" providerId="LiveId" clId="{0B7434C0-F6C9-5341-B016-8AA67EE59543}" dt="2023-12-07T12:55:26.028" v="1695" actId="1076"/>
          <ac:cxnSpMkLst>
            <pc:docMk/>
            <pc:sldMk cId="10229772" sldId="337"/>
            <ac:cxnSpMk id="34" creationId="{50C1E9AE-2A48-7BDD-90FD-4A2C3C9C9554}"/>
          </ac:cxnSpMkLst>
        </pc:cxnChg>
        <pc:cxnChg chg="mod">
          <ac:chgData name="Stuart C Wilde MBE" userId="effe1fc91cccb1d5" providerId="LiveId" clId="{0B7434C0-F6C9-5341-B016-8AA67EE59543}" dt="2023-12-07T12:55:26.028" v="1695" actId="1076"/>
          <ac:cxnSpMkLst>
            <pc:docMk/>
            <pc:sldMk cId="10229772" sldId="337"/>
            <ac:cxnSpMk id="36" creationId="{B59EDD6F-E852-6B1B-1912-9F59DA3C82D1}"/>
          </ac:cxnSpMkLst>
        </pc:cxnChg>
        <pc:cxnChg chg="mod">
          <ac:chgData name="Stuart C Wilde MBE" userId="effe1fc91cccb1d5" providerId="LiveId" clId="{0B7434C0-F6C9-5341-B016-8AA67EE59543}" dt="2023-12-07T12:55:26.028" v="1695" actId="1076"/>
          <ac:cxnSpMkLst>
            <pc:docMk/>
            <pc:sldMk cId="10229772" sldId="337"/>
            <ac:cxnSpMk id="41" creationId="{1725F384-3DC0-DAC0-B3F3-CE8F3F782B4A}"/>
          </ac:cxnSpMkLst>
        </pc:cxnChg>
      </pc:sldChg>
      <pc:sldChg chg="addSp delSp modSp mod">
        <pc:chgData name="Stuart C Wilde MBE" userId="effe1fc91cccb1d5" providerId="LiveId" clId="{0B7434C0-F6C9-5341-B016-8AA67EE59543}" dt="2023-12-07T16:38:13.442" v="1811" actId="1076"/>
        <pc:sldMkLst>
          <pc:docMk/>
          <pc:sldMk cId="3877529283" sldId="338"/>
        </pc:sldMkLst>
        <pc:spChg chg="mod">
          <ac:chgData name="Stuart C Wilde MBE" userId="effe1fc91cccb1d5" providerId="LiveId" clId="{0B7434C0-F6C9-5341-B016-8AA67EE59543}" dt="2023-12-07T16:38:13.442" v="1811" actId="1076"/>
          <ac:spMkLst>
            <pc:docMk/>
            <pc:sldMk cId="3877529283" sldId="338"/>
            <ac:spMk id="2" creationId="{89800A8C-28D2-DB83-F4BA-020EEA793FE5}"/>
          </ac:spMkLst>
        </pc:spChg>
        <pc:spChg chg="add mod">
          <ac:chgData name="Stuart C Wilde MBE" userId="effe1fc91cccb1d5" providerId="LiveId" clId="{0B7434C0-F6C9-5341-B016-8AA67EE59543}" dt="2023-12-05T20:19:15.331" v="1090" actId="20577"/>
          <ac:spMkLst>
            <pc:docMk/>
            <pc:sldMk cId="3877529283" sldId="338"/>
            <ac:spMk id="3" creationId="{4775C103-5B9D-E025-6BDE-915FB26C5E0C}"/>
          </ac:spMkLst>
        </pc:spChg>
        <pc:spChg chg="del">
          <ac:chgData name="Stuart C Wilde MBE" userId="effe1fc91cccb1d5" providerId="LiveId" clId="{0B7434C0-F6C9-5341-B016-8AA67EE59543}" dt="2023-12-05T19:57:41.494" v="459" actId="478"/>
          <ac:spMkLst>
            <pc:docMk/>
            <pc:sldMk cId="3877529283" sldId="338"/>
            <ac:spMk id="4" creationId="{60735DC8-A105-4BD0-A57F-2FFC38AECE84}"/>
          </ac:spMkLst>
        </pc:spChg>
        <pc:spChg chg="mod">
          <ac:chgData name="Stuart C Wilde MBE" userId="effe1fc91cccb1d5" providerId="LiveId" clId="{0B7434C0-F6C9-5341-B016-8AA67EE59543}" dt="2023-12-07T16:38:13.442" v="1811" actId="1076"/>
          <ac:spMkLst>
            <pc:docMk/>
            <pc:sldMk cId="3877529283" sldId="338"/>
            <ac:spMk id="6" creationId="{90CC0A86-806A-052B-FD58-37297F1B666F}"/>
          </ac:spMkLst>
        </pc:spChg>
        <pc:spChg chg="mod">
          <ac:chgData name="Stuart C Wilde MBE" userId="effe1fc91cccb1d5" providerId="LiveId" clId="{0B7434C0-F6C9-5341-B016-8AA67EE59543}" dt="2023-12-07T16:38:13.442" v="1811" actId="1076"/>
          <ac:spMkLst>
            <pc:docMk/>
            <pc:sldMk cId="3877529283" sldId="338"/>
            <ac:spMk id="12" creationId="{DF6AD73E-73D9-ADB1-3232-5CABF6DBA212}"/>
          </ac:spMkLst>
        </pc:spChg>
        <pc:spChg chg="mod">
          <ac:chgData name="Stuart C Wilde MBE" userId="effe1fc91cccb1d5" providerId="LiveId" clId="{0B7434C0-F6C9-5341-B016-8AA67EE59543}" dt="2023-12-07T16:38:13.442" v="1811" actId="1076"/>
          <ac:spMkLst>
            <pc:docMk/>
            <pc:sldMk cId="3877529283" sldId="338"/>
            <ac:spMk id="13" creationId="{4981925B-D017-6EBC-0347-E0DA3ED8F225}"/>
          </ac:spMkLst>
        </pc:spChg>
        <pc:spChg chg="del">
          <ac:chgData name="Stuart C Wilde MBE" userId="effe1fc91cccb1d5" providerId="LiveId" clId="{0B7434C0-F6C9-5341-B016-8AA67EE59543}" dt="2023-12-05T19:57:41.494" v="459" actId="478"/>
          <ac:spMkLst>
            <pc:docMk/>
            <pc:sldMk cId="3877529283" sldId="338"/>
            <ac:spMk id="14" creationId="{8F43C2BE-FC11-4556-86F2-8EE2FBBF10D2}"/>
          </ac:spMkLst>
        </pc:spChg>
        <pc:spChg chg="mod">
          <ac:chgData name="Stuart C Wilde MBE" userId="effe1fc91cccb1d5" providerId="LiveId" clId="{0B7434C0-F6C9-5341-B016-8AA67EE59543}" dt="2023-12-07T16:38:13.442" v="1811" actId="1076"/>
          <ac:spMkLst>
            <pc:docMk/>
            <pc:sldMk cId="3877529283" sldId="338"/>
            <ac:spMk id="15" creationId="{19235A20-F567-CB2A-AED6-FECE6E796332}"/>
          </ac:spMkLst>
        </pc:spChg>
        <pc:spChg chg="mod">
          <ac:chgData name="Stuart C Wilde MBE" userId="effe1fc91cccb1d5" providerId="LiveId" clId="{0B7434C0-F6C9-5341-B016-8AA67EE59543}" dt="2023-12-07T16:38:13.442" v="1811" actId="1076"/>
          <ac:spMkLst>
            <pc:docMk/>
            <pc:sldMk cId="3877529283" sldId="338"/>
            <ac:spMk id="17" creationId="{25F5AF51-7C63-7A5E-A252-70C6247B13C2}"/>
          </ac:spMkLst>
        </pc:spChg>
        <pc:spChg chg="mod">
          <ac:chgData name="Stuart C Wilde MBE" userId="effe1fc91cccb1d5" providerId="LiveId" clId="{0B7434C0-F6C9-5341-B016-8AA67EE59543}" dt="2023-12-07T16:38:13.442" v="1811" actId="1076"/>
          <ac:spMkLst>
            <pc:docMk/>
            <pc:sldMk cId="3877529283" sldId="338"/>
            <ac:spMk id="21" creationId="{75A5E468-510F-80EC-47E4-1B58F5F85F74}"/>
          </ac:spMkLst>
        </pc:spChg>
        <pc:spChg chg="mod">
          <ac:chgData name="Stuart C Wilde MBE" userId="effe1fc91cccb1d5" providerId="LiveId" clId="{0B7434C0-F6C9-5341-B016-8AA67EE59543}" dt="2023-12-07T16:38:13.442" v="1811" actId="1076"/>
          <ac:spMkLst>
            <pc:docMk/>
            <pc:sldMk cId="3877529283" sldId="338"/>
            <ac:spMk id="23" creationId="{7A9BEF2F-42EB-7067-EFC5-C30A5E96658B}"/>
          </ac:spMkLst>
        </pc:spChg>
        <pc:spChg chg="del">
          <ac:chgData name="Stuart C Wilde MBE" userId="effe1fc91cccb1d5" providerId="LiveId" clId="{0B7434C0-F6C9-5341-B016-8AA67EE59543}" dt="2023-12-05T19:57:41.494" v="459" actId="478"/>
          <ac:spMkLst>
            <pc:docMk/>
            <pc:sldMk cId="3877529283" sldId="338"/>
            <ac:spMk id="25" creationId="{F54BD576-CC82-43DA-A008-C28EF60A448A}"/>
          </ac:spMkLst>
        </pc:spChg>
        <pc:spChg chg="del">
          <ac:chgData name="Stuart C Wilde MBE" userId="effe1fc91cccb1d5" providerId="LiveId" clId="{0B7434C0-F6C9-5341-B016-8AA67EE59543}" dt="2023-12-05T20:19:18.732" v="1091" actId="478"/>
          <ac:spMkLst>
            <pc:docMk/>
            <pc:sldMk cId="3877529283" sldId="338"/>
            <ac:spMk id="29" creationId="{C5A8C257-B6E4-D850-0685-E36894744DCB}"/>
          </ac:spMkLst>
        </pc:spChg>
        <pc:spChg chg="mod">
          <ac:chgData name="Stuart C Wilde MBE" userId="effe1fc91cccb1d5" providerId="LiveId" clId="{0B7434C0-F6C9-5341-B016-8AA67EE59543}" dt="2023-12-07T16:38:13.442" v="1811" actId="1076"/>
          <ac:spMkLst>
            <pc:docMk/>
            <pc:sldMk cId="3877529283" sldId="338"/>
            <ac:spMk id="44" creationId="{537BD8D2-3EF1-F3FE-D13A-77DD32FBC937}"/>
          </ac:spMkLst>
        </pc:spChg>
        <pc:picChg chg="mod">
          <ac:chgData name="Stuart C Wilde MBE" userId="effe1fc91cccb1d5" providerId="LiveId" clId="{0B7434C0-F6C9-5341-B016-8AA67EE59543}" dt="2023-12-07T16:38:13.442" v="1811" actId="1076"/>
          <ac:picMkLst>
            <pc:docMk/>
            <pc:sldMk cId="3877529283" sldId="338"/>
            <ac:picMk id="24" creationId="{0954B782-F549-1E31-6D2E-42CE61CF0D1D}"/>
          </ac:picMkLst>
        </pc:picChg>
        <pc:picChg chg="mod">
          <ac:chgData name="Stuart C Wilde MBE" userId="effe1fc91cccb1d5" providerId="LiveId" clId="{0B7434C0-F6C9-5341-B016-8AA67EE59543}" dt="2023-12-07T16:38:13.442" v="1811" actId="1076"/>
          <ac:picMkLst>
            <pc:docMk/>
            <pc:sldMk cId="3877529283" sldId="338"/>
            <ac:picMk id="37" creationId="{2E3C043F-2E62-A81D-C424-86A113B69A3B}"/>
          </ac:picMkLst>
        </pc:picChg>
        <pc:cxnChg chg="mod">
          <ac:chgData name="Stuart C Wilde MBE" userId="effe1fc91cccb1d5" providerId="LiveId" clId="{0B7434C0-F6C9-5341-B016-8AA67EE59543}" dt="2023-12-07T16:38:13.442" v="1811" actId="1076"/>
          <ac:cxnSpMkLst>
            <pc:docMk/>
            <pc:sldMk cId="3877529283" sldId="338"/>
            <ac:cxnSpMk id="7" creationId="{41A22047-D561-03E7-3BB3-4A00D00700B3}"/>
          </ac:cxnSpMkLst>
        </pc:cxnChg>
        <pc:cxnChg chg="del">
          <ac:chgData name="Stuart C Wilde MBE" userId="effe1fc91cccb1d5" providerId="LiveId" clId="{0B7434C0-F6C9-5341-B016-8AA67EE59543}" dt="2023-12-05T19:57:41.494" v="459" actId="478"/>
          <ac:cxnSpMkLst>
            <pc:docMk/>
            <pc:sldMk cId="3877529283" sldId="338"/>
            <ac:cxnSpMk id="8" creationId="{50060E80-F1C3-4E50-B873-7CFDEEA90049}"/>
          </ac:cxnSpMkLst>
        </pc:cxnChg>
        <pc:cxnChg chg="del">
          <ac:chgData name="Stuart C Wilde MBE" userId="effe1fc91cccb1d5" providerId="LiveId" clId="{0B7434C0-F6C9-5341-B016-8AA67EE59543}" dt="2023-12-05T19:57:41.494" v="459" actId="478"/>
          <ac:cxnSpMkLst>
            <pc:docMk/>
            <pc:sldMk cId="3877529283" sldId="338"/>
            <ac:cxnSpMk id="9" creationId="{01C52B09-2839-4160-A3C1-6BB201E5D53A}"/>
          </ac:cxnSpMkLst>
        </pc:cxnChg>
        <pc:cxnChg chg="del">
          <ac:chgData name="Stuart C Wilde MBE" userId="effe1fc91cccb1d5" providerId="LiveId" clId="{0B7434C0-F6C9-5341-B016-8AA67EE59543}" dt="2023-12-05T19:57:41.494" v="459" actId="478"/>
          <ac:cxnSpMkLst>
            <pc:docMk/>
            <pc:sldMk cId="3877529283" sldId="338"/>
            <ac:cxnSpMk id="10" creationId="{FC6C2AB6-E695-4520-9F38-6B6A0DE36B04}"/>
          </ac:cxnSpMkLst>
        </pc:cxnChg>
        <pc:cxnChg chg="del">
          <ac:chgData name="Stuart C Wilde MBE" userId="effe1fc91cccb1d5" providerId="LiveId" clId="{0B7434C0-F6C9-5341-B016-8AA67EE59543}" dt="2023-12-05T19:57:41.494" v="459" actId="478"/>
          <ac:cxnSpMkLst>
            <pc:docMk/>
            <pc:sldMk cId="3877529283" sldId="338"/>
            <ac:cxnSpMk id="11" creationId="{8F28B946-C7F6-4BF4-9E0C-3FACB97B07C7}"/>
          </ac:cxnSpMkLst>
        </pc:cxnChg>
        <pc:cxnChg chg="mod">
          <ac:chgData name="Stuart C Wilde MBE" userId="effe1fc91cccb1d5" providerId="LiveId" clId="{0B7434C0-F6C9-5341-B016-8AA67EE59543}" dt="2023-12-07T16:38:13.442" v="1811" actId="1076"/>
          <ac:cxnSpMkLst>
            <pc:docMk/>
            <pc:sldMk cId="3877529283" sldId="338"/>
            <ac:cxnSpMk id="16" creationId="{A566DDD1-E6F0-D6AC-B3C9-49A9E2F2FFE4}"/>
          </ac:cxnSpMkLst>
        </pc:cxnChg>
        <pc:cxnChg chg="mod">
          <ac:chgData name="Stuart C Wilde MBE" userId="effe1fc91cccb1d5" providerId="LiveId" clId="{0B7434C0-F6C9-5341-B016-8AA67EE59543}" dt="2023-12-07T16:38:13.442" v="1811" actId="1076"/>
          <ac:cxnSpMkLst>
            <pc:docMk/>
            <pc:sldMk cId="3877529283" sldId="338"/>
            <ac:cxnSpMk id="18" creationId="{2EE35BE5-4F63-690F-831F-BB1E6A923E73}"/>
          </ac:cxnSpMkLst>
        </pc:cxnChg>
        <pc:cxnChg chg="mod">
          <ac:chgData name="Stuart C Wilde MBE" userId="effe1fc91cccb1d5" providerId="LiveId" clId="{0B7434C0-F6C9-5341-B016-8AA67EE59543}" dt="2023-12-07T16:38:13.442" v="1811" actId="1076"/>
          <ac:cxnSpMkLst>
            <pc:docMk/>
            <pc:sldMk cId="3877529283" sldId="338"/>
            <ac:cxnSpMk id="20" creationId="{6FA50149-67EE-5E85-E368-9D2E7DD83C89}"/>
          </ac:cxnSpMkLst>
        </pc:cxnChg>
        <pc:cxnChg chg="mod">
          <ac:chgData name="Stuart C Wilde MBE" userId="effe1fc91cccb1d5" providerId="LiveId" clId="{0B7434C0-F6C9-5341-B016-8AA67EE59543}" dt="2023-12-07T16:38:13.442" v="1811" actId="1076"/>
          <ac:cxnSpMkLst>
            <pc:docMk/>
            <pc:sldMk cId="3877529283" sldId="338"/>
            <ac:cxnSpMk id="22" creationId="{A4912836-9D59-99D1-6D14-8E6B948DDE38}"/>
          </ac:cxnSpMkLst>
        </pc:cxnChg>
      </pc:sldChg>
      <pc:sldChg chg="addSp delSp modSp mod">
        <pc:chgData name="Stuart C Wilde MBE" userId="effe1fc91cccb1d5" providerId="LiveId" clId="{0B7434C0-F6C9-5341-B016-8AA67EE59543}" dt="2023-12-07T12:55:35.542" v="1696" actId="1076"/>
        <pc:sldMkLst>
          <pc:docMk/>
          <pc:sldMk cId="1193707421" sldId="339"/>
        </pc:sldMkLst>
        <pc:spChg chg="add mod">
          <ac:chgData name="Stuart C Wilde MBE" userId="effe1fc91cccb1d5" providerId="LiveId" clId="{0B7434C0-F6C9-5341-B016-8AA67EE59543}" dt="2023-12-05T20:13:31.170" v="951" actId="20577"/>
          <ac:spMkLst>
            <pc:docMk/>
            <pc:sldMk cId="1193707421" sldId="339"/>
            <ac:spMk id="2" creationId="{8470427F-B4F0-AEE9-08B2-5AEAEB4022F6}"/>
          </ac:spMkLst>
        </pc:spChg>
        <pc:spChg chg="del">
          <ac:chgData name="Stuart C Wilde MBE" userId="effe1fc91cccb1d5" providerId="LiveId" clId="{0B7434C0-F6C9-5341-B016-8AA67EE59543}" dt="2023-12-05T19:54:47.154" v="429" actId="478"/>
          <ac:spMkLst>
            <pc:docMk/>
            <pc:sldMk cId="1193707421" sldId="339"/>
            <ac:spMk id="4" creationId="{60735DC8-A105-4BD0-A57F-2FFC38AECE84}"/>
          </ac:spMkLst>
        </pc:spChg>
        <pc:spChg chg="mod">
          <ac:chgData name="Stuart C Wilde MBE" userId="effe1fc91cccb1d5" providerId="LiveId" clId="{0B7434C0-F6C9-5341-B016-8AA67EE59543}" dt="2023-12-07T12:55:35.542" v="1696" actId="1076"/>
          <ac:spMkLst>
            <pc:docMk/>
            <pc:sldMk cId="1193707421" sldId="339"/>
            <ac:spMk id="13" creationId="{92CDCC6A-AFB8-0A7F-B668-E6585BAC4EB5}"/>
          </ac:spMkLst>
        </pc:spChg>
        <pc:spChg chg="del">
          <ac:chgData name="Stuart C Wilde MBE" userId="effe1fc91cccb1d5" providerId="LiveId" clId="{0B7434C0-F6C9-5341-B016-8AA67EE59543}" dt="2023-12-05T19:54:47.154" v="429" actId="478"/>
          <ac:spMkLst>
            <pc:docMk/>
            <pc:sldMk cId="1193707421" sldId="339"/>
            <ac:spMk id="14" creationId="{8F43C2BE-FC11-4556-86F2-8EE2FBBF10D2}"/>
          </ac:spMkLst>
        </pc:spChg>
        <pc:spChg chg="mod">
          <ac:chgData name="Stuart C Wilde MBE" userId="effe1fc91cccb1d5" providerId="LiveId" clId="{0B7434C0-F6C9-5341-B016-8AA67EE59543}" dt="2023-12-07T12:55:35.542" v="1696" actId="1076"/>
          <ac:spMkLst>
            <pc:docMk/>
            <pc:sldMk cId="1193707421" sldId="339"/>
            <ac:spMk id="15"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19"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20" creationId="{D350326A-ACFD-44EB-64AC-9C91BA571016}"/>
          </ac:spMkLst>
        </pc:spChg>
        <pc:spChg chg="del">
          <ac:chgData name="Stuart C Wilde MBE" userId="effe1fc91cccb1d5" providerId="LiveId" clId="{0B7434C0-F6C9-5341-B016-8AA67EE59543}" dt="2023-12-05T19:54:47.154" v="429" actId="478"/>
          <ac:spMkLst>
            <pc:docMk/>
            <pc:sldMk cId="1193707421" sldId="339"/>
            <ac:spMk id="25" creationId="{F54BD576-CC82-43DA-A008-C28EF60A448A}"/>
          </ac:spMkLst>
        </pc:spChg>
        <pc:spChg chg="mod">
          <ac:chgData name="Stuart C Wilde MBE" userId="effe1fc91cccb1d5" providerId="LiveId" clId="{0B7434C0-F6C9-5341-B016-8AA67EE59543}" dt="2023-12-07T12:55:35.542" v="1696" actId="1076"/>
          <ac:spMkLst>
            <pc:docMk/>
            <pc:sldMk cId="1193707421" sldId="339"/>
            <ac:spMk id="26"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27" creationId="{D350326A-ACFD-44EB-64AC-9C91BA571016}"/>
          </ac:spMkLst>
        </pc:spChg>
        <pc:spChg chg="del">
          <ac:chgData name="Stuart C Wilde MBE" userId="effe1fc91cccb1d5" providerId="LiveId" clId="{0B7434C0-F6C9-5341-B016-8AA67EE59543}" dt="2023-12-05T20:13:26.618" v="946" actId="478"/>
          <ac:spMkLst>
            <pc:docMk/>
            <pc:sldMk cId="1193707421" sldId="339"/>
            <ac:spMk id="29" creationId="{C5A8C257-B6E4-D850-0685-E36894744DCB}"/>
          </ac:spMkLst>
        </pc:spChg>
        <pc:spChg chg="mod">
          <ac:chgData name="Stuart C Wilde MBE" userId="effe1fc91cccb1d5" providerId="LiveId" clId="{0B7434C0-F6C9-5341-B016-8AA67EE59543}" dt="2023-12-07T12:55:35.542" v="1696" actId="1076"/>
          <ac:spMkLst>
            <pc:docMk/>
            <pc:sldMk cId="1193707421" sldId="339"/>
            <ac:spMk id="30"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31"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37"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42"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43"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44" creationId="{D350326A-ACFD-44EB-64AC-9C91BA571016}"/>
          </ac:spMkLst>
        </pc:spChg>
        <pc:picChg chg="mod">
          <ac:chgData name="Stuart C Wilde MBE" userId="effe1fc91cccb1d5" providerId="LiveId" clId="{0B7434C0-F6C9-5341-B016-8AA67EE59543}" dt="2023-12-07T12:55:35.542" v="1696" actId="1076"/>
          <ac:picMkLst>
            <pc:docMk/>
            <pc:sldMk cId="1193707421" sldId="339"/>
            <ac:picMk id="6" creationId="{932708AE-15B3-6125-D948-16C0F7A7ECDD}"/>
          </ac:picMkLst>
        </pc:picChg>
        <pc:picChg chg="mod">
          <ac:chgData name="Stuart C Wilde MBE" userId="effe1fc91cccb1d5" providerId="LiveId" clId="{0B7434C0-F6C9-5341-B016-8AA67EE59543}" dt="2023-12-07T12:55:35.542" v="1696" actId="1076"/>
          <ac:picMkLst>
            <pc:docMk/>
            <pc:sldMk cId="1193707421" sldId="339"/>
            <ac:picMk id="7" creationId="{ED1ECBC4-C2CE-9516-C418-775C27D437FC}"/>
          </ac:picMkLst>
        </pc:picChg>
        <pc:picChg chg="mod">
          <ac:chgData name="Stuart C Wilde MBE" userId="effe1fc91cccb1d5" providerId="LiveId" clId="{0B7434C0-F6C9-5341-B016-8AA67EE59543}" dt="2023-12-07T12:55:35.542" v="1696" actId="1076"/>
          <ac:picMkLst>
            <pc:docMk/>
            <pc:sldMk cId="1193707421" sldId="339"/>
            <ac:picMk id="18" creationId="{175266C8-2C15-2D61-2F58-60A1C2A49008}"/>
          </ac:picMkLst>
        </pc:picChg>
        <pc:cxnChg chg="del">
          <ac:chgData name="Stuart C Wilde MBE" userId="effe1fc91cccb1d5" providerId="LiveId" clId="{0B7434C0-F6C9-5341-B016-8AA67EE59543}" dt="2023-12-05T19:54:47.154" v="429" actId="478"/>
          <ac:cxnSpMkLst>
            <pc:docMk/>
            <pc:sldMk cId="1193707421" sldId="339"/>
            <ac:cxnSpMk id="8" creationId="{50060E80-F1C3-4E50-B873-7CFDEEA90049}"/>
          </ac:cxnSpMkLst>
        </pc:cxnChg>
        <pc:cxnChg chg="del">
          <ac:chgData name="Stuart C Wilde MBE" userId="effe1fc91cccb1d5" providerId="LiveId" clId="{0B7434C0-F6C9-5341-B016-8AA67EE59543}" dt="2023-12-05T19:54:47.154" v="429" actId="478"/>
          <ac:cxnSpMkLst>
            <pc:docMk/>
            <pc:sldMk cId="1193707421" sldId="339"/>
            <ac:cxnSpMk id="9" creationId="{01C52B09-2839-4160-A3C1-6BB201E5D53A}"/>
          </ac:cxnSpMkLst>
        </pc:cxnChg>
        <pc:cxnChg chg="del">
          <ac:chgData name="Stuart C Wilde MBE" userId="effe1fc91cccb1d5" providerId="LiveId" clId="{0B7434C0-F6C9-5341-B016-8AA67EE59543}" dt="2023-12-05T19:54:47.154" v="429" actId="478"/>
          <ac:cxnSpMkLst>
            <pc:docMk/>
            <pc:sldMk cId="1193707421" sldId="339"/>
            <ac:cxnSpMk id="10" creationId="{FC6C2AB6-E695-4520-9F38-6B6A0DE36B04}"/>
          </ac:cxnSpMkLst>
        </pc:cxnChg>
        <pc:cxnChg chg="del">
          <ac:chgData name="Stuart C Wilde MBE" userId="effe1fc91cccb1d5" providerId="LiveId" clId="{0B7434C0-F6C9-5341-B016-8AA67EE59543}" dt="2023-12-05T19:54:47.154" v="429" actId="478"/>
          <ac:cxnSpMkLst>
            <pc:docMk/>
            <pc:sldMk cId="1193707421" sldId="339"/>
            <ac:cxnSpMk id="11" creationId="{8F28B946-C7F6-4BF4-9E0C-3FACB97B07C7}"/>
          </ac:cxnSpMkLst>
        </pc:cxnChg>
        <pc:cxnChg chg="mod">
          <ac:chgData name="Stuart C Wilde MBE" userId="effe1fc91cccb1d5" providerId="LiveId" clId="{0B7434C0-F6C9-5341-B016-8AA67EE59543}" dt="2023-12-07T12:55:35.542" v="1696" actId="1076"/>
          <ac:cxnSpMkLst>
            <pc:docMk/>
            <pc:sldMk cId="1193707421" sldId="339"/>
            <ac:cxnSpMk id="16"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21"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28"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2"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3"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8"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45" creationId="{F47AB8A5-4733-04E2-92FE-6E0124FB0DEC}"/>
          </ac:cxnSpMkLst>
        </pc:cxnChg>
      </pc:sldChg>
      <pc:sldChg chg="addSp delSp modSp mod">
        <pc:chgData name="Stuart C Wilde MBE" userId="effe1fc91cccb1d5" providerId="LiveId" clId="{0B7434C0-F6C9-5341-B016-8AA67EE59543}" dt="2023-12-07T16:38:52.224" v="1814" actId="1076"/>
        <pc:sldMkLst>
          <pc:docMk/>
          <pc:sldMk cId="3992639367" sldId="340"/>
        </pc:sldMkLst>
        <pc:spChg chg="add mod">
          <ac:chgData name="Stuart C Wilde MBE" userId="effe1fc91cccb1d5" providerId="LiveId" clId="{0B7434C0-F6C9-5341-B016-8AA67EE59543}" dt="2023-12-05T20:19:47.776" v="1105" actId="20577"/>
          <ac:spMkLst>
            <pc:docMk/>
            <pc:sldMk cId="3992639367" sldId="340"/>
            <ac:spMk id="2" creationId="{1030DD00-2DF2-9B16-EB0D-2FEC424C5842}"/>
          </ac:spMkLst>
        </pc:spChg>
        <pc:spChg chg="del">
          <ac:chgData name="Stuart C Wilde MBE" userId="effe1fc91cccb1d5" providerId="LiveId" clId="{0B7434C0-F6C9-5341-B016-8AA67EE59543}" dt="2023-12-05T19:57:56.354" v="462" actId="478"/>
          <ac:spMkLst>
            <pc:docMk/>
            <pc:sldMk cId="3992639367" sldId="340"/>
            <ac:spMk id="4" creationId="{60735DC8-A105-4BD0-A57F-2FFC38AECE84}"/>
          </ac:spMkLst>
        </pc:spChg>
        <pc:spChg chg="del">
          <ac:chgData name="Stuart C Wilde MBE" userId="effe1fc91cccb1d5" providerId="LiveId" clId="{0B7434C0-F6C9-5341-B016-8AA67EE59543}" dt="2023-12-05T19:57:56.354" v="462" actId="478"/>
          <ac:spMkLst>
            <pc:docMk/>
            <pc:sldMk cId="3992639367" sldId="340"/>
            <ac:spMk id="14" creationId="{8F43C2BE-FC11-4556-86F2-8EE2FBBF10D2}"/>
          </ac:spMkLst>
        </pc:spChg>
        <pc:spChg chg="mod">
          <ac:chgData name="Stuart C Wilde MBE" userId="effe1fc91cccb1d5" providerId="LiveId" clId="{0B7434C0-F6C9-5341-B016-8AA67EE59543}" dt="2023-12-07T16:38:52.224" v="1814" actId="1076"/>
          <ac:spMkLst>
            <pc:docMk/>
            <pc:sldMk cId="3992639367" sldId="340"/>
            <ac:spMk id="16" creationId="{85FA7386-51C2-3D6B-2282-D18AD704066D}"/>
          </ac:spMkLst>
        </pc:spChg>
        <pc:spChg chg="mod">
          <ac:chgData name="Stuart C Wilde MBE" userId="effe1fc91cccb1d5" providerId="LiveId" clId="{0B7434C0-F6C9-5341-B016-8AA67EE59543}" dt="2023-12-07T16:38:52.224" v="1814" actId="1076"/>
          <ac:spMkLst>
            <pc:docMk/>
            <pc:sldMk cId="3992639367" sldId="340"/>
            <ac:spMk id="17" creationId="{4B9390FD-FDF9-922E-5B5D-36E555E35397}"/>
          </ac:spMkLst>
        </pc:spChg>
        <pc:spChg chg="mod">
          <ac:chgData name="Stuart C Wilde MBE" userId="effe1fc91cccb1d5" providerId="LiveId" clId="{0B7434C0-F6C9-5341-B016-8AA67EE59543}" dt="2023-12-07T16:38:52.224" v="1814" actId="1076"/>
          <ac:spMkLst>
            <pc:docMk/>
            <pc:sldMk cId="3992639367" sldId="340"/>
            <ac:spMk id="20" creationId="{35A6E6A0-213D-253A-44F0-027DB1AD9010}"/>
          </ac:spMkLst>
        </pc:spChg>
        <pc:spChg chg="mod">
          <ac:chgData name="Stuart C Wilde MBE" userId="effe1fc91cccb1d5" providerId="LiveId" clId="{0B7434C0-F6C9-5341-B016-8AA67EE59543}" dt="2023-12-07T16:38:52.224" v="1814" actId="1076"/>
          <ac:spMkLst>
            <pc:docMk/>
            <pc:sldMk cId="3992639367" sldId="340"/>
            <ac:spMk id="21" creationId="{34AB676A-EFD9-1685-D68C-0B5C1089EB14}"/>
          </ac:spMkLst>
        </pc:spChg>
        <pc:spChg chg="mod">
          <ac:chgData name="Stuart C Wilde MBE" userId="effe1fc91cccb1d5" providerId="LiveId" clId="{0B7434C0-F6C9-5341-B016-8AA67EE59543}" dt="2023-12-07T16:38:52.224" v="1814" actId="1076"/>
          <ac:spMkLst>
            <pc:docMk/>
            <pc:sldMk cId="3992639367" sldId="340"/>
            <ac:spMk id="22" creationId="{65AF070F-5759-7A72-098C-DCB7E472F820}"/>
          </ac:spMkLst>
        </pc:spChg>
        <pc:spChg chg="mod">
          <ac:chgData name="Stuart C Wilde MBE" userId="effe1fc91cccb1d5" providerId="LiveId" clId="{0B7434C0-F6C9-5341-B016-8AA67EE59543}" dt="2023-12-07T16:38:52.224" v="1814" actId="1076"/>
          <ac:spMkLst>
            <pc:docMk/>
            <pc:sldMk cId="3992639367" sldId="340"/>
            <ac:spMk id="23" creationId="{82B8AF1B-C6CE-CCAA-5AAC-BE97F392EA3D}"/>
          </ac:spMkLst>
        </pc:spChg>
        <pc:spChg chg="mod">
          <ac:chgData name="Stuart C Wilde MBE" userId="effe1fc91cccb1d5" providerId="LiveId" clId="{0B7434C0-F6C9-5341-B016-8AA67EE59543}" dt="2023-12-07T16:38:52.224" v="1814" actId="1076"/>
          <ac:spMkLst>
            <pc:docMk/>
            <pc:sldMk cId="3992639367" sldId="340"/>
            <ac:spMk id="24" creationId="{90D9F0B4-33E1-51D3-1250-99BF07A0C919}"/>
          </ac:spMkLst>
        </pc:spChg>
        <pc:spChg chg="del">
          <ac:chgData name="Stuart C Wilde MBE" userId="effe1fc91cccb1d5" providerId="LiveId" clId="{0B7434C0-F6C9-5341-B016-8AA67EE59543}" dt="2023-12-05T19:57:56.354" v="462" actId="478"/>
          <ac:spMkLst>
            <pc:docMk/>
            <pc:sldMk cId="3992639367" sldId="340"/>
            <ac:spMk id="25" creationId="{F54BD576-CC82-43DA-A008-C28EF60A448A}"/>
          </ac:spMkLst>
        </pc:spChg>
        <pc:spChg chg="mod">
          <ac:chgData name="Stuart C Wilde MBE" userId="effe1fc91cccb1d5" providerId="LiveId" clId="{0B7434C0-F6C9-5341-B016-8AA67EE59543}" dt="2023-12-07T16:38:52.224" v="1814" actId="1076"/>
          <ac:spMkLst>
            <pc:docMk/>
            <pc:sldMk cId="3992639367" sldId="340"/>
            <ac:spMk id="26" creationId="{02ABD1AC-3D76-1753-BBC6-B74907AFB535}"/>
          </ac:spMkLst>
        </pc:spChg>
        <pc:spChg chg="del">
          <ac:chgData name="Stuart C Wilde MBE" userId="effe1fc91cccb1d5" providerId="LiveId" clId="{0B7434C0-F6C9-5341-B016-8AA67EE59543}" dt="2023-12-05T20:19:42.603" v="1100" actId="478"/>
          <ac:spMkLst>
            <pc:docMk/>
            <pc:sldMk cId="3992639367" sldId="340"/>
            <ac:spMk id="29" creationId="{C5A8C257-B6E4-D850-0685-E36894744DCB}"/>
          </ac:spMkLst>
        </pc:spChg>
        <pc:spChg chg="mod">
          <ac:chgData name="Stuart C Wilde MBE" userId="effe1fc91cccb1d5" providerId="LiveId" clId="{0B7434C0-F6C9-5341-B016-8AA67EE59543}" dt="2023-12-07T16:38:52.224" v="1814" actId="1076"/>
          <ac:spMkLst>
            <pc:docMk/>
            <pc:sldMk cId="3992639367" sldId="340"/>
            <ac:spMk id="32" creationId="{B580F63B-A710-9A66-5D28-91F0FD159DCA}"/>
          </ac:spMkLst>
        </pc:spChg>
        <pc:spChg chg="mod">
          <ac:chgData name="Stuart C Wilde MBE" userId="effe1fc91cccb1d5" providerId="LiveId" clId="{0B7434C0-F6C9-5341-B016-8AA67EE59543}" dt="2023-12-07T16:38:52.224" v="1814" actId="1076"/>
          <ac:spMkLst>
            <pc:docMk/>
            <pc:sldMk cId="3992639367" sldId="340"/>
            <ac:spMk id="39" creationId="{806B7761-E391-3FE6-DCFE-3291979AAC5E}"/>
          </ac:spMkLst>
        </pc:spChg>
        <pc:spChg chg="mod">
          <ac:chgData name="Stuart C Wilde MBE" userId="effe1fc91cccb1d5" providerId="LiveId" clId="{0B7434C0-F6C9-5341-B016-8AA67EE59543}" dt="2023-12-07T16:38:52.224" v="1814" actId="1076"/>
          <ac:spMkLst>
            <pc:docMk/>
            <pc:sldMk cId="3992639367" sldId="340"/>
            <ac:spMk id="40" creationId="{9E714671-42B5-2721-C709-9E72987312CC}"/>
          </ac:spMkLst>
        </pc:spChg>
        <pc:picChg chg="mod">
          <ac:chgData name="Stuart C Wilde MBE" userId="effe1fc91cccb1d5" providerId="LiveId" clId="{0B7434C0-F6C9-5341-B016-8AA67EE59543}" dt="2023-12-07T16:38:52.224" v="1814" actId="1076"/>
          <ac:picMkLst>
            <pc:docMk/>
            <pc:sldMk cId="3992639367" sldId="340"/>
            <ac:picMk id="3" creationId="{832A5D25-7304-C570-6B3E-5FD6A5FDCCE7}"/>
          </ac:picMkLst>
        </pc:picChg>
        <pc:picChg chg="mod">
          <ac:chgData name="Stuart C Wilde MBE" userId="effe1fc91cccb1d5" providerId="LiveId" clId="{0B7434C0-F6C9-5341-B016-8AA67EE59543}" dt="2023-12-07T16:38:52.224" v="1814" actId="1076"/>
          <ac:picMkLst>
            <pc:docMk/>
            <pc:sldMk cId="3992639367" sldId="340"/>
            <ac:picMk id="7" creationId="{11002495-2128-CAE7-9705-40AF5CFBD90E}"/>
          </ac:picMkLst>
        </pc:picChg>
        <pc:picChg chg="mod">
          <ac:chgData name="Stuart C Wilde MBE" userId="effe1fc91cccb1d5" providerId="LiveId" clId="{0B7434C0-F6C9-5341-B016-8AA67EE59543}" dt="2023-12-07T16:38:52.224" v="1814" actId="1076"/>
          <ac:picMkLst>
            <pc:docMk/>
            <pc:sldMk cId="3992639367" sldId="340"/>
            <ac:picMk id="15" creationId="{6ED8AEC8-9498-8417-B593-818D4C12A00F}"/>
          </ac:picMkLst>
        </pc:picChg>
        <pc:picChg chg="mod">
          <ac:chgData name="Stuart C Wilde MBE" userId="effe1fc91cccb1d5" providerId="LiveId" clId="{0B7434C0-F6C9-5341-B016-8AA67EE59543}" dt="2023-12-07T16:38:52.224" v="1814" actId="1076"/>
          <ac:picMkLst>
            <pc:docMk/>
            <pc:sldMk cId="3992639367" sldId="340"/>
            <ac:picMk id="38" creationId="{A491B1F9-2994-0CA8-0C33-F96D83EA04B0}"/>
          </ac:picMkLst>
        </pc:picChg>
        <pc:cxnChg chg="del">
          <ac:chgData name="Stuart C Wilde MBE" userId="effe1fc91cccb1d5" providerId="LiveId" clId="{0B7434C0-F6C9-5341-B016-8AA67EE59543}" dt="2023-12-05T19:57:56.354" v="462" actId="478"/>
          <ac:cxnSpMkLst>
            <pc:docMk/>
            <pc:sldMk cId="3992639367" sldId="340"/>
            <ac:cxnSpMk id="8" creationId="{50060E80-F1C3-4E50-B873-7CFDEEA90049}"/>
          </ac:cxnSpMkLst>
        </pc:cxnChg>
        <pc:cxnChg chg="del">
          <ac:chgData name="Stuart C Wilde MBE" userId="effe1fc91cccb1d5" providerId="LiveId" clId="{0B7434C0-F6C9-5341-B016-8AA67EE59543}" dt="2023-12-05T19:57:56.354" v="462" actId="478"/>
          <ac:cxnSpMkLst>
            <pc:docMk/>
            <pc:sldMk cId="3992639367" sldId="340"/>
            <ac:cxnSpMk id="9" creationId="{01C52B09-2839-4160-A3C1-6BB201E5D53A}"/>
          </ac:cxnSpMkLst>
        </pc:cxnChg>
        <pc:cxnChg chg="del">
          <ac:chgData name="Stuart C Wilde MBE" userId="effe1fc91cccb1d5" providerId="LiveId" clId="{0B7434C0-F6C9-5341-B016-8AA67EE59543}" dt="2023-12-05T19:57:56.354" v="462" actId="478"/>
          <ac:cxnSpMkLst>
            <pc:docMk/>
            <pc:sldMk cId="3992639367" sldId="340"/>
            <ac:cxnSpMk id="10" creationId="{FC6C2AB6-E695-4520-9F38-6B6A0DE36B04}"/>
          </ac:cxnSpMkLst>
        </pc:cxnChg>
        <pc:cxnChg chg="del">
          <ac:chgData name="Stuart C Wilde MBE" userId="effe1fc91cccb1d5" providerId="LiveId" clId="{0B7434C0-F6C9-5341-B016-8AA67EE59543}" dt="2023-12-05T19:57:56.354" v="462" actId="478"/>
          <ac:cxnSpMkLst>
            <pc:docMk/>
            <pc:sldMk cId="3992639367" sldId="340"/>
            <ac:cxnSpMk id="11" creationId="{8F28B946-C7F6-4BF4-9E0C-3FACB97B07C7}"/>
          </ac:cxnSpMkLst>
        </pc:cxnChg>
        <pc:cxnChg chg="mod">
          <ac:chgData name="Stuart C Wilde MBE" userId="effe1fc91cccb1d5" providerId="LiveId" clId="{0B7434C0-F6C9-5341-B016-8AA67EE59543}" dt="2023-12-07T16:38:52.224" v="1814" actId="1076"/>
          <ac:cxnSpMkLst>
            <pc:docMk/>
            <pc:sldMk cId="3992639367" sldId="340"/>
            <ac:cxnSpMk id="18" creationId="{C2DC8775-E21F-BE99-9DCF-F100D442F4C6}"/>
          </ac:cxnSpMkLst>
        </pc:cxnChg>
        <pc:cxnChg chg="mod">
          <ac:chgData name="Stuart C Wilde MBE" userId="effe1fc91cccb1d5" providerId="LiveId" clId="{0B7434C0-F6C9-5341-B016-8AA67EE59543}" dt="2023-12-07T16:38:52.224" v="1814" actId="1076"/>
          <ac:cxnSpMkLst>
            <pc:docMk/>
            <pc:sldMk cId="3992639367" sldId="340"/>
            <ac:cxnSpMk id="19" creationId="{76FE5F52-B07B-763F-51C5-24EF98957B5F}"/>
          </ac:cxnSpMkLst>
        </pc:cxnChg>
        <pc:cxnChg chg="mod">
          <ac:chgData name="Stuart C Wilde MBE" userId="effe1fc91cccb1d5" providerId="LiveId" clId="{0B7434C0-F6C9-5341-B016-8AA67EE59543}" dt="2023-12-07T16:38:52.224" v="1814" actId="1076"/>
          <ac:cxnSpMkLst>
            <pc:docMk/>
            <pc:sldMk cId="3992639367" sldId="340"/>
            <ac:cxnSpMk id="27" creationId="{AFC7F009-174B-EACB-E55A-3A2D58E7B02B}"/>
          </ac:cxnSpMkLst>
        </pc:cxnChg>
        <pc:cxnChg chg="mod">
          <ac:chgData name="Stuart C Wilde MBE" userId="effe1fc91cccb1d5" providerId="LiveId" clId="{0B7434C0-F6C9-5341-B016-8AA67EE59543}" dt="2023-12-07T16:38:52.224" v="1814" actId="1076"/>
          <ac:cxnSpMkLst>
            <pc:docMk/>
            <pc:sldMk cId="3992639367" sldId="340"/>
            <ac:cxnSpMk id="28" creationId="{8D1A10E4-B100-E891-F85F-577DEEA06D53}"/>
          </ac:cxnSpMkLst>
        </pc:cxnChg>
        <pc:cxnChg chg="mod">
          <ac:chgData name="Stuart C Wilde MBE" userId="effe1fc91cccb1d5" providerId="LiveId" clId="{0B7434C0-F6C9-5341-B016-8AA67EE59543}" dt="2023-12-07T16:38:52.224" v="1814" actId="1076"/>
          <ac:cxnSpMkLst>
            <pc:docMk/>
            <pc:sldMk cId="3992639367" sldId="340"/>
            <ac:cxnSpMk id="30" creationId="{03D202D7-DD06-E51D-EF86-0084081BCC1E}"/>
          </ac:cxnSpMkLst>
        </pc:cxnChg>
        <pc:cxnChg chg="mod">
          <ac:chgData name="Stuart C Wilde MBE" userId="effe1fc91cccb1d5" providerId="LiveId" clId="{0B7434C0-F6C9-5341-B016-8AA67EE59543}" dt="2023-12-07T16:38:52.224" v="1814" actId="1076"/>
          <ac:cxnSpMkLst>
            <pc:docMk/>
            <pc:sldMk cId="3992639367" sldId="340"/>
            <ac:cxnSpMk id="31" creationId="{3658D807-733D-947E-3864-6AE779091D28}"/>
          </ac:cxnSpMkLst>
        </pc:cxnChg>
        <pc:cxnChg chg="mod">
          <ac:chgData name="Stuart C Wilde MBE" userId="effe1fc91cccb1d5" providerId="LiveId" clId="{0B7434C0-F6C9-5341-B016-8AA67EE59543}" dt="2023-12-07T16:38:52.224" v="1814" actId="1076"/>
          <ac:cxnSpMkLst>
            <pc:docMk/>
            <pc:sldMk cId="3992639367" sldId="340"/>
            <ac:cxnSpMk id="33" creationId="{4BBEFAAD-F42A-F7C9-595B-79C5D7E28312}"/>
          </ac:cxnSpMkLst>
        </pc:cxnChg>
        <pc:cxnChg chg="mod">
          <ac:chgData name="Stuart C Wilde MBE" userId="effe1fc91cccb1d5" providerId="LiveId" clId="{0B7434C0-F6C9-5341-B016-8AA67EE59543}" dt="2023-12-07T16:38:52.224" v="1814" actId="1076"/>
          <ac:cxnSpMkLst>
            <pc:docMk/>
            <pc:sldMk cId="3992639367" sldId="340"/>
            <ac:cxnSpMk id="34" creationId="{F44EDE04-17E9-7F0E-7F0A-2E01B4DEC134}"/>
          </ac:cxnSpMkLst>
        </pc:cxnChg>
        <pc:cxnChg chg="mod">
          <ac:chgData name="Stuart C Wilde MBE" userId="effe1fc91cccb1d5" providerId="LiveId" clId="{0B7434C0-F6C9-5341-B016-8AA67EE59543}" dt="2023-12-07T16:38:52.224" v="1814" actId="1076"/>
          <ac:cxnSpMkLst>
            <pc:docMk/>
            <pc:sldMk cId="3992639367" sldId="340"/>
            <ac:cxnSpMk id="43" creationId="{454434A1-16AC-05D1-A54A-C1F373FB120E}"/>
          </ac:cxnSpMkLst>
        </pc:cxnChg>
      </pc:sldChg>
      <pc:sldChg chg="addSp delSp modSp mod">
        <pc:chgData name="Stuart C Wilde MBE" userId="effe1fc91cccb1d5" providerId="LiveId" clId="{0B7434C0-F6C9-5341-B016-8AA67EE59543}" dt="2023-12-07T12:55:45.991" v="1697" actId="1076"/>
        <pc:sldMkLst>
          <pc:docMk/>
          <pc:sldMk cId="4113847502" sldId="341"/>
        </pc:sldMkLst>
        <pc:spChg chg="add mod">
          <ac:chgData name="Stuart C Wilde MBE" userId="effe1fc91cccb1d5" providerId="LiveId" clId="{0B7434C0-F6C9-5341-B016-8AA67EE59543}" dt="2023-12-05T20:13:41.570" v="957" actId="20577"/>
          <ac:spMkLst>
            <pc:docMk/>
            <pc:sldMk cId="4113847502" sldId="341"/>
            <ac:spMk id="2" creationId="{E7C27EE3-D73A-D9A7-9332-97CAB3983AB6}"/>
          </ac:spMkLst>
        </pc:spChg>
        <pc:spChg chg="del">
          <ac:chgData name="Stuart C Wilde MBE" userId="effe1fc91cccb1d5" providerId="LiveId" clId="{0B7434C0-F6C9-5341-B016-8AA67EE59543}" dt="2023-12-05T19:54:52.009" v="430" actId="478"/>
          <ac:spMkLst>
            <pc:docMk/>
            <pc:sldMk cId="4113847502" sldId="341"/>
            <ac:spMk id="4" creationId="{60735DC8-A105-4BD0-A57F-2FFC38AECE84}"/>
          </ac:spMkLst>
        </pc:spChg>
        <pc:spChg chg="mod">
          <ac:chgData name="Stuart C Wilde MBE" userId="effe1fc91cccb1d5" providerId="LiveId" clId="{0B7434C0-F6C9-5341-B016-8AA67EE59543}" dt="2023-12-07T12:55:45.991" v="1697" actId="1076"/>
          <ac:spMkLst>
            <pc:docMk/>
            <pc:sldMk cId="4113847502" sldId="341"/>
            <ac:spMk id="5" creationId="{FE7BB75E-A1D8-D80C-B47C-129E7DFC0E63}"/>
          </ac:spMkLst>
        </pc:spChg>
        <pc:spChg chg="mod">
          <ac:chgData name="Stuart C Wilde MBE" userId="effe1fc91cccb1d5" providerId="LiveId" clId="{0B7434C0-F6C9-5341-B016-8AA67EE59543}" dt="2023-12-07T12:55:45.991" v="1697" actId="1076"/>
          <ac:spMkLst>
            <pc:docMk/>
            <pc:sldMk cId="4113847502" sldId="341"/>
            <ac:spMk id="7" creationId="{7659F7A9-C853-0192-2D6E-EC9727CC03DE}"/>
          </ac:spMkLst>
        </pc:spChg>
        <pc:spChg chg="mod">
          <ac:chgData name="Stuart C Wilde MBE" userId="effe1fc91cccb1d5" providerId="LiveId" clId="{0B7434C0-F6C9-5341-B016-8AA67EE59543}" dt="2023-12-07T12:55:45.991" v="1697" actId="1076"/>
          <ac:spMkLst>
            <pc:docMk/>
            <pc:sldMk cId="4113847502" sldId="341"/>
            <ac:spMk id="13" creationId="{9D318047-C2B2-4084-DC53-4AFBE33BB278}"/>
          </ac:spMkLst>
        </pc:spChg>
        <pc:spChg chg="del">
          <ac:chgData name="Stuart C Wilde MBE" userId="effe1fc91cccb1d5" providerId="LiveId" clId="{0B7434C0-F6C9-5341-B016-8AA67EE59543}" dt="2023-12-05T19:54:52.009" v="430" actId="478"/>
          <ac:spMkLst>
            <pc:docMk/>
            <pc:sldMk cId="4113847502" sldId="341"/>
            <ac:spMk id="14" creationId="{8F43C2BE-FC11-4556-86F2-8EE2FBBF10D2}"/>
          </ac:spMkLst>
        </pc:spChg>
        <pc:spChg chg="mod">
          <ac:chgData name="Stuart C Wilde MBE" userId="effe1fc91cccb1d5" providerId="LiveId" clId="{0B7434C0-F6C9-5341-B016-8AA67EE59543}" dt="2023-12-07T12:55:45.991" v="1697" actId="1076"/>
          <ac:spMkLst>
            <pc:docMk/>
            <pc:sldMk cId="4113847502" sldId="341"/>
            <ac:spMk id="22" creationId="{1B4C6626-CEB9-D296-199C-58873E295BEC}"/>
          </ac:spMkLst>
        </pc:spChg>
        <pc:spChg chg="del">
          <ac:chgData name="Stuart C Wilde MBE" userId="effe1fc91cccb1d5" providerId="LiveId" clId="{0B7434C0-F6C9-5341-B016-8AA67EE59543}" dt="2023-12-05T19:54:52.009" v="430" actId="478"/>
          <ac:spMkLst>
            <pc:docMk/>
            <pc:sldMk cId="4113847502" sldId="341"/>
            <ac:spMk id="25" creationId="{F54BD576-CC82-43DA-A008-C28EF60A448A}"/>
          </ac:spMkLst>
        </pc:spChg>
        <pc:spChg chg="mod">
          <ac:chgData name="Stuart C Wilde MBE" userId="effe1fc91cccb1d5" providerId="LiveId" clId="{0B7434C0-F6C9-5341-B016-8AA67EE59543}" dt="2023-12-07T12:55:45.991" v="1697" actId="1076"/>
          <ac:spMkLst>
            <pc:docMk/>
            <pc:sldMk cId="4113847502" sldId="341"/>
            <ac:spMk id="26" creationId="{5B0D2627-90BB-BEDA-D302-0629709567C1}"/>
          </ac:spMkLst>
        </pc:spChg>
        <pc:spChg chg="del">
          <ac:chgData name="Stuart C Wilde MBE" userId="effe1fc91cccb1d5" providerId="LiveId" clId="{0B7434C0-F6C9-5341-B016-8AA67EE59543}" dt="2023-12-05T20:13:36.604" v="952" actId="478"/>
          <ac:spMkLst>
            <pc:docMk/>
            <pc:sldMk cId="4113847502" sldId="341"/>
            <ac:spMk id="29" creationId="{C5A8C257-B6E4-D850-0685-E36894744DCB}"/>
          </ac:spMkLst>
        </pc:spChg>
        <pc:spChg chg="mod">
          <ac:chgData name="Stuart C Wilde MBE" userId="effe1fc91cccb1d5" providerId="LiveId" clId="{0B7434C0-F6C9-5341-B016-8AA67EE59543}" dt="2023-12-07T12:55:45.991" v="1697" actId="1076"/>
          <ac:spMkLst>
            <pc:docMk/>
            <pc:sldMk cId="4113847502" sldId="341"/>
            <ac:spMk id="35" creationId="{FEF7AD60-DA8F-1B7C-FBB1-DD9D3962E43C}"/>
          </ac:spMkLst>
        </pc:spChg>
        <pc:spChg chg="mod">
          <ac:chgData name="Stuart C Wilde MBE" userId="effe1fc91cccb1d5" providerId="LiveId" clId="{0B7434C0-F6C9-5341-B016-8AA67EE59543}" dt="2023-12-07T12:55:45.991" v="1697" actId="1076"/>
          <ac:spMkLst>
            <pc:docMk/>
            <pc:sldMk cId="4113847502" sldId="341"/>
            <ac:spMk id="36" creationId="{65398094-E4E4-19DE-8A77-B1A91AF15A27}"/>
          </ac:spMkLst>
        </pc:spChg>
        <pc:spChg chg="mod">
          <ac:chgData name="Stuart C Wilde MBE" userId="effe1fc91cccb1d5" providerId="LiveId" clId="{0B7434C0-F6C9-5341-B016-8AA67EE59543}" dt="2023-12-07T12:55:45.991" v="1697" actId="1076"/>
          <ac:spMkLst>
            <pc:docMk/>
            <pc:sldMk cId="4113847502" sldId="341"/>
            <ac:spMk id="43" creationId="{314ABFC2-ED28-76EC-AA84-25BEE5F0EEB9}"/>
          </ac:spMkLst>
        </pc:spChg>
        <pc:picChg chg="mod">
          <ac:chgData name="Stuart C Wilde MBE" userId="effe1fc91cccb1d5" providerId="LiveId" clId="{0B7434C0-F6C9-5341-B016-8AA67EE59543}" dt="2023-12-07T12:55:45.991" v="1697" actId="1076"/>
          <ac:picMkLst>
            <pc:docMk/>
            <pc:sldMk cId="4113847502" sldId="341"/>
            <ac:picMk id="3" creationId="{6E492C45-3C64-9CB9-C0D0-834B53E4E4E7}"/>
          </ac:picMkLst>
        </pc:picChg>
        <pc:picChg chg="mod">
          <ac:chgData name="Stuart C Wilde MBE" userId="effe1fc91cccb1d5" providerId="LiveId" clId="{0B7434C0-F6C9-5341-B016-8AA67EE59543}" dt="2023-12-07T12:55:45.991" v="1697" actId="1076"/>
          <ac:picMkLst>
            <pc:docMk/>
            <pc:sldMk cId="4113847502" sldId="341"/>
            <ac:picMk id="17" creationId="{E553F829-BFCC-6AD7-E381-601739A3AA13}"/>
          </ac:picMkLst>
        </pc:picChg>
        <pc:cxnChg chg="mod">
          <ac:chgData name="Stuart C Wilde MBE" userId="effe1fc91cccb1d5" providerId="LiveId" clId="{0B7434C0-F6C9-5341-B016-8AA67EE59543}" dt="2023-12-07T12:55:45.991" v="1697" actId="1076"/>
          <ac:cxnSpMkLst>
            <pc:docMk/>
            <pc:sldMk cId="4113847502" sldId="341"/>
            <ac:cxnSpMk id="6" creationId="{6A343A1E-12FA-6593-E0BD-F3235E3CC9BF}"/>
          </ac:cxnSpMkLst>
        </pc:cxnChg>
        <pc:cxnChg chg="del">
          <ac:chgData name="Stuart C Wilde MBE" userId="effe1fc91cccb1d5" providerId="LiveId" clId="{0B7434C0-F6C9-5341-B016-8AA67EE59543}" dt="2023-12-05T19:54:52.009" v="430" actId="478"/>
          <ac:cxnSpMkLst>
            <pc:docMk/>
            <pc:sldMk cId="4113847502" sldId="341"/>
            <ac:cxnSpMk id="8" creationId="{50060E80-F1C3-4E50-B873-7CFDEEA90049}"/>
          </ac:cxnSpMkLst>
        </pc:cxnChg>
        <pc:cxnChg chg="del">
          <ac:chgData name="Stuart C Wilde MBE" userId="effe1fc91cccb1d5" providerId="LiveId" clId="{0B7434C0-F6C9-5341-B016-8AA67EE59543}" dt="2023-12-05T19:54:52.009" v="430" actId="478"/>
          <ac:cxnSpMkLst>
            <pc:docMk/>
            <pc:sldMk cId="4113847502" sldId="341"/>
            <ac:cxnSpMk id="9" creationId="{01C52B09-2839-4160-A3C1-6BB201E5D53A}"/>
          </ac:cxnSpMkLst>
        </pc:cxnChg>
        <pc:cxnChg chg="del">
          <ac:chgData name="Stuart C Wilde MBE" userId="effe1fc91cccb1d5" providerId="LiveId" clId="{0B7434C0-F6C9-5341-B016-8AA67EE59543}" dt="2023-12-05T19:54:52.009" v="430" actId="478"/>
          <ac:cxnSpMkLst>
            <pc:docMk/>
            <pc:sldMk cId="4113847502" sldId="341"/>
            <ac:cxnSpMk id="10" creationId="{FC6C2AB6-E695-4520-9F38-6B6A0DE36B04}"/>
          </ac:cxnSpMkLst>
        </pc:cxnChg>
        <pc:cxnChg chg="del">
          <ac:chgData name="Stuart C Wilde MBE" userId="effe1fc91cccb1d5" providerId="LiveId" clId="{0B7434C0-F6C9-5341-B016-8AA67EE59543}" dt="2023-12-05T19:54:52.009" v="430" actId="478"/>
          <ac:cxnSpMkLst>
            <pc:docMk/>
            <pc:sldMk cId="4113847502" sldId="341"/>
            <ac:cxnSpMk id="11" creationId="{8F28B946-C7F6-4BF4-9E0C-3FACB97B07C7}"/>
          </ac:cxnSpMkLst>
        </pc:cxnChg>
        <pc:cxnChg chg="mod">
          <ac:chgData name="Stuart C Wilde MBE" userId="effe1fc91cccb1d5" providerId="LiveId" clId="{0B7434C0-F6C9-5341-B016-8AA67EE59543}" dt="2023-12-07T12:55:45.991" v="1697" actId="1076"/>
          <ac:cxnSpMkLst>
            <pc:docMk/>
            <pc:sldMk cId="4113847502" sldId="341"/>
            <ac:cxnSpMk id="16" creationId="{B589B55F-E1E8-C870-EEA2-31CF5B87C9BB}"/>
          </ac:cxnSpMkLst>
        </pc:cxnChg>
        <pc:cxnChg chg="mod">
          <ac:chgData name="Stuart C Wilde MBE" userId="effe1fc91cccb1d5" providerId="LiveId" clId="{0B7434C0-F6C9-5341-B016-8AA67EE59543}" dt="2023-12-07T12:55:45.991" v="1697" actId="1076"/>
          <ac:cxnSpMkLst>
            <pc:docMk/>
            <pc:sldMk cId="4113847502" sldId="341"/>
            <ac:cxnSpMk id="27" creationId="{CD16E88F-C866-8082-5081-46C1256DEB04}"/>
          </ac:cxnSpMkLst>
        </pc:cxnChg>
        <pc:cxnChg chg="mod">
          <ac:chgData name="Stuart C Wilde MBE" userId="effe1fc91cccb1d5" providerId="LiveId" clId="{0B7434C0-F6C9-5341-B016-8AA67EE59543}" dt="2023-12-07T12:55:45.991" v="1697" actId="1076"/>
          <ac:cxnSpMkLst>
            <pc:docMk/>
            <pc:sldMk cId="4113847502" sldId="341"/>
            <ac:cxnSpMk id="37" creationId="{224A3D8A-908A-F1B6-47BF-FF55136BFC1C}"/>
          </ac:cxnSpMkLst>
        </pc:cxnChg>
        <pc:cxnChg chg="mod">
          <ac:chgData name="Stuart C Wilde MBE" userId="effe1fc91cccb1d5" providerId="LiveId" clId="{0B7434C0-F6C9-5341-B016-8AA67EE59543}" dt="2023-12-07T12:55:45.991" v="1697" actId="1076"/>
          <ac:cxnSpMkLst>
            <pc:docMk/>
            <pc:sldMk cId="4113847502" sldId="341"/>
            <ac:cxnSpMk id="38" creationId="{99376715-8F52-676A-9B55-F687D82F66FE}"/>
          </ac:cxnSpMkLst>
        </pc:cxnChg>
      </pc:sldChg>
      <pc:sldChg chg="addSp delSp modSp mod">
        <pc:chgData name="Stuart C Wilde MBE" userId="effe1fc91cccb1d5" providerId="LiveId" clId="{0B7434C0-F6C9-5341-B016-8AA67EE59543}" dt="2023-12-05T20:14:19.499" v="975" actId="20577"/>
        <pc:sldMkLst>
          <pc:docMk/>
          <pc:sldMk cId="650714688" sldId="342"/>
        </pc:sldMkLst>
        <pc:spChg chg="add mod">
          <ac:chgData name="Stuart C Wilde MBE" userId="effe1fc91cccb1d5" providerId="LiveId" clId="{0B7434C0-F6C9-5341-B016-8AA67EE59543}" dt="2023-12-05T20:14:19.499" v="975" actId="20577"/>
          <ac:spMkLst>
            <pc:docMk/>
            <pc:sldMk cId="650714688" sldId="342"/>
            <ac:spMk id="2" creationId="{D5418D22-88F6-506C-18F4-7C0C4F484A4E}"/>
          </ac:spMkLst>
        </pc:spChg>
        <pc:spChg chg="del">
          <ac:chgData name="Stuart C Wilde MBE" userId="effe1fc91cccb1d5" providerId="LiveId" clId="{0B7434C0-F6C9-5341-B016-8AA67EE59543}" dt="2023-12-05T19:55:11.898" v="433" actId="478"/>
          <ac:spMkLst>
            <pc:docMk/>
            <pc:sldMk cId="650714688" sldId="342"/>
            <ac:spMk id="4" creationId="{60735DC8-A105-4BD0-A57F-2FFC38AECE84}"/>
          </ac:spMkLst>
        </pc:spChg>
        <pc:spChg chg="del">
          <ac:chgData name="Stuart C Wilde MBE" userId="effe1fc91cccb1d5" providerId="LiveId" clId="{0B7434C0-F6C9-5341-B016-8AA67EE59543}" dt="2023-12-05T19:55:11.898" v="433" actId="478"/>
          <ac:spMkLst>
            <pc:docMk/>
            <pc:sldMk cId="650714688" sldId="342"/>
            <ac:spMk id="14" creationId="{8F43C2BE-FC11-4556-86F2-8EE2FBBF10D2}"/>
          </ac:spMkLst>
        </pc:spChg>
        <pc:spChg chg="del">
          <ac:chgData name="Stuart C Wilde MBE" userId="effe1fc91cccb1d5" providerId="LiveId" clId="{0B7434C0-F6C9-5341-B016-8AA67EE59543}" dt="2023-12-05T19:55:11.898" v="433" actId="478"/>
          <ac:spMkLst>
            <pc:docMk/>
            <pc:sldMk cId="650714688" sldId="342"/>
            <ac:spMk id="25" creationId="{F54BD576-CC82-43DA-A008-C28EF60A448A}"/>
          </ac:spMkLst>
        </pc:spChg>
        <pc:spChg chg="del">
          <ac:chgData name="Stuart C Wilde MBE" userId="effe1fc91cccb1d5" providerId="LiveId" clId="{0B7434C0-F6C9-5341-B016-8AA67EE59543}" dt="2023-12-05T20:14:13.898" v="970" actId="478"/>
          <ac:spMkLst>
            <pc:docMk/>
            <pc:sldMk cId="650714688" sldId="342"/>
            <ac:spMk id="29" creationId="{C5A8C257-B6E4-D850-0685-E36894744DCB}"/>
          </ac:spMkLst>
        </pc:spChg>
        <pc:cxnChg chg="del">
          <ac:chgData name="Stuart C Wilde MBE" userId="effe1fc91cccb1d5" providerId="LiveId" clId="{0B7434C0-F6C9-5341-B016-8AA67EE59543}" dt="2023-12-05T19:55:11.898" v="433" actId="478"/>
          <ac:cxnSpMkLst>
            <pc:docMk/>
            <pc:sldMk cId="650714688" sldId="342"/>
            <ac:cxnSpMk id="8" creationId="{50060E80-F1C3-4E50-B873-7CFDEEA90049}"/>
          </ac:cxnSpMkLst>
        </pc:cxnChg>
        <pc:cxnChg chg="del">
          <ac:chgData name="Stuart C Wilde MBE" userId="effe1fc91cccb1d5" providerId="LiveId" clId="{0B7434C0-F6C9-5341-B016-8AA67EE59543}" dt="2023-12-05T19:55:11.898" v="433" actId="478"/>
          <ac:cxnSpMkLst>
            <pc:docMk/>
            <pc:sldMk cId="650714688" sldId="342"/>
            <ac:cxnSpMk id="9" creationId="{01C52B09-2839-4160-A3C1-6BB201E5D53A}"/>
          </ac:cxnSpMkLst>
        </pc:cxnChg>
        <pc:cxnChg chg="del">
          <ac:chgData name="Stuart C Wilde MBE" userId="effe1fc91cccb1d5" providerId="LiveId" clId="{0B7434C0-F6C9-5341-B016-8AA67EE59543}" dt="2023-12-05T19:55:11.898" v="433" actId="478"/>
          <ac:cxnSpMkLst>
            <pc:docMk/>
            <pc:sldMk cId="650714688" sldId="342"/>
            <ac:cxnSpMk id="10" creationId="{FC6C2AB6-E695-4520-9F38-6B6A0DE36B04}"/>
          </ac:cxnSpMkLst>
        </pc:cxnChg>
        <pc:cxnChg chg="del">
          <ac:chgData name="Stuart C Wilde MBE" userId="effe1fc91cccb1d5" providerId="LiveId" clId="{0B7434C0-F6C9-5341-B016-8AA67EE59543}" dt="2023-12-05T19:55:11.898" v="433" actId="478"/>
          <ac:cxnSpMkLst>
            <pc:docMk/>
            <pc:sldMk cId="650714688" sldId="342"/>
            <ac:cxnSpMk id="11" creationId="{8F28B946-C7F6-4BF4-9E0C-3FACB97B07C7}"/>
          </ac:cxnSpMkLst>
        </pc:cxnChg>
      </pc:sldChg>
      <pc:sldChg chg="addSp delSp modSp mod">
        <pc:chgData name="Stuart C Wilde MBE" userId="effe1fc91cccb1d5" providerId="LiveId" clId="{0B7434C0-F6C9-5341-B016-8AA67EE59543}" dt="2023-12-07T12:55:57.424" v="1698" actId="1076"/>
        <pc:sldMkLst>
          <pc:docMk/>
          <pc:sldMk cId="1270165933" sldId="343"/>
        </pc:sldMkLst>
        <pc:spChg chg="add mod">
          <ac:chgData name="Stuart C Wilde MBE" userId="effe1fc91cccb1d5" providerId="LiveId" clId="{0B7434C0-F6C9-5341-B016-8AA67EE59543}" dt="2023-12-05T20:13:51.600" v="963" actId="20577"/>
          <ac:spMkLst>
            <pc:docMk/>
            <pc:sldMk cId="1270165933" sldId="343"/>
            <ac:spMk id="2" creationId="{0BA83884-88B8-72C3-37F1-FE2BBC18AB47}"/>
          </ac:spMkLst>
        </pc:spChg>
        <pc:spChg chg="del">
          <ac:chgData name="Stuart C Wilde MBE" userId="effe1fc91cccb1d5" providerId="LiveId" clId="{0B7434C0-F6C9-5341-B016-8AA67EE59543}" dt="2023-12-05T19:55:00.563" v="431" actId="478"/>
          <ac:spMkLst>
            <pc:docMk/>
            <pc:sldMk cId="1270165933" sldId="343"/>
            <ac:spMk id="4" creationId="{60735DC8-A105-4BD0-A57F-2FFC38AECE84}"/>
          </ac:spMkLst>
        </pc:spChg>
        <pc:spChg chg="mod">
          <ac:chgData name="Stuart C Wilde MBE" userId="effe1fc91cccb1d5" providerId="LiveId" clId="{0B7434C0-F6C9-5341-B016-8AA67EE59543}" dt="2023-12-07T12:55:57.424" v="1698" actId="1076"/>
          <ac:spMkLst>
            <pc:docMk/>
            <pc:sldMk cId="1270165933" sldId="343"/>
            <ac:spMk id="13" creationId="{1F7E0D0A-5D23-DEBC-5304-99E29E9F1984}"/>
          </ac:spMkLst>
        </pc:spChg>
        <pc:spChg chg="del">
          <ac:chgData name="Stuart C Wilde MBE" userId="effe1fc91cccb1d5" providerId="LiveId" clId="{0B7434C0-F6C9-5341-B016-8AA67EE59543}" dt="2023-12-05T19:55:00.563" v="431" actId="478"/>
          <ac:spMkLst>
            <pc:docMk/>
            <pc:sldMk cId="1270165933" sldId="343"/>
            <ac:spMk id="14" creationId="{8F43C2BE-FC11-4556-86F2-8EE2FBBF10D2}"/>
          </ac:spMkLst>
        </pc:spChg>
        <pc:spChg chg="mod">
          <ac:chgData name="Stuart C Wilde MBE" userId="effe1fc91cccb1d5" providerId="LiveId" clId="{0B7434C0-F6C9-5341-B016-8AA67EE59543}" dt="2023-12-07T12:55:57.424" v="1698" actId="1076"/>
          <ac:spMkLst>
            <pc:docMk/>
            <pc:sldMk cId="1270165933" sldId="343"/>
            <ac:spMk id="16" creationId="{A2CF4B76-D83D-79A3-2686-D7B60462F63C}"/>
          </ac:spMkLst>
        </pc:spChg>
        <pc:spChg chg="mod">
          <ac:chgData name="Stuart C Wilde MBE" userId="effe1fc91cccb1d5" providerId="LiveId" clId="{0B7434C0-F6C9-5341-B016-8AA67EE59543}" dt="2023-12-07T12:55:57.424" v="1698" actId="1076"/>
          <ac:spMkLst>
            <pc:docMk/>
            <pc:sldMk cId="1270165933" sldId="343"/>
            <ac:spMk id="18" creationId="{8C0F7BED-E454-4C2D-33A7-F651A9C4C88D}"/>
          </ac:spMkLst>
        </pc:spChg>
        <pc:spChg chg="mod">
          <ac:chgData name="Stuart C Wilde MBE" userId="effe1fc91cccb1d5" providerId="LiveId" clId="{0B7434C0-F6C9-5341-B016-8AA67EE59543}" dt="2023-12-07T12:55:57.424" v="1698" actId="1076"/>
          <ac:spMkLst>
            <pc:docMk/>
            <pc:sldMk cId="1270165933" sldId="343"/>
            <ac:spMk id="20" creationId="{9DDDC3FE-CF6C-4C1D-4C2C-2C8AB8A7C231}"/>
          </ac:spMkLst>
        </pc:spChg>
        <pc:spChg chg="del">
          <ac:chgData name="Stuart C Wilde MBE" userId="effe1fc91cccb1d5" providerId="LiveId" clId="{0B7434C0-F6C9-5341-B016-8AA67EE59543}" dt="2023-12-05T19:55:00.563" v="431" actId="478"/>
          <ac:spMkLst>
            <pc:docMk/>
            <pc:sldMk cId="1270165933" sldId="343"/>
            <ac:spMk id="25" creationId="{F54BD576-CC82-43DA-A008-C28EF60A448A}"/>
          </ac:spMkLst>
        </pc:spChg>
        <pc:spChg chg="del">
          <ac:chgData name="Stuart C Wilde MBE" userId="effe1fc91cccb1d5" providerId="LiveId" clId="{0B7434C0-F6C9-5341-B016-8AA67EE59543}" dt="2023-12-05T20:13:46.636" v="958" actId="478"/>
          <ac:spMkLst>
            <pc:docMk/>
            <pc:sldMk cId="1270165933" sldId="343"/>
            <ac:spMk id="29" creationId="{C5A8C257-B6E4-D850-0685-E36894744DCB}"/>
          </ac:spMkLst>
        </pc:spChg>
        <pc:picChg chg="mod">
          <ac:chgData name="Stuart C Wilde MBE" userId="effe1fc91cccb1d5" providerId="LiveId" clId="{0B7434C0-F6C9-5341-B016-8AA67EE59543}" dt="2023-12-07T12:55:57.424" v="1698" actId="1076"/>
          <ac:picMkLst>
            <pc:docMk/>
            <pc:sldMk cId="1270165933" sldId="343"/>
            <ac:picMk id="5" creationId="{101A3CB5-30EA-D940-7A62-3207E37D9C92}"/>
          </ac:picMkLst>
        </pc:picChg>
        <pc:picChg chg="mod">
          <ac:chgData name="Stuart C Wilde MBE" userId="effe1fc91cccb1d5" providerId="LiveId" clId="{0B7434C0-F6C9-5341-B016-8AA67EE59543}" dt="2023-12-07T12:55:57.424" v="1698" actId="1076"/>
          <ac:picMkLst>
            <pc:docMk/>
            <pc:sldMk cId="1270165933" sldId="343"/>
            <ac:picMk id="17" creationId="{B0AE3952-BCD6-05FF-D852-B5DA0D1D351C}"/>
          </ac:picMkLst>
        </pc:picChg>
        <pc:cxnChg chg="del">
          <ac:chgData name="Stuart C Wilde MBE" userId="effe1fc91cccb1d5" providerId="LiveId" clId="{0B7434C0-F6C9-5341-B016-8AA67EE59543}" dt="2023-12-05T19:55:00.563" v="431" actId="478"/>
          <ac:cxnSpMkLst>
            <pc:docMk/>
            <pc:sldMk cId="1270165933" sldId="343"/>
            <ac:cxnSpMk id="8" creationId="{50060E80-F1C3-4E50-B873-7CFDEEA90049}"/>
          </ac:cxnSpMkLst>
        </pc:cxnChg>
        <pc:cxnChg chg="del">
          <ac:chgData name="Stuart C Wilde MBE" userId="effe1fc91cccb1d5" providerId="LiveId" clId="{0B7434C0-F6C9-5341-B016-8AA67EE59543}" dt="2023-12-05T19:55:00.563" v="431" actId="478"/>
          <ac:cxnSpMkLst>
            <pc:docMk/>
            <pc:sldMk cId="1270165933" sldId="343"/>
            <ac:cxnSpMk id="9" creationId="{01C52B09-2839-4160-A3C1-6BB201E5D53A}"/>
          </ac:cxnSpMkLst>
        </pc:cxnChg>
        <pc:cxnChg chg="del">
          <ac:chgData name="Stuart C Wilde MBE" userId="effe1fc91cccb1d5" providerId="LiveId" clId="{0B7434C0-F6C9-5341-B016-8AA67EE59543}" dt="2023-12-05T19:55:00.563" v="431" actId="478"/>
          <ac:cxnSpMkLst>
            <pc:docMk/>
            <pc:sldMk cId="1270165933" sldId="343"/>
            <ac:cxnSpMk id="10" creationId="{FC6C2AB6-E695-4520-9F38-6B6A0DE36B04}"/>
          </ac:cxnSpMkLst>
        </pc:cxnChg>
        <pc:cxnChg chg="del">
          <ac:chgData name="Stuart C Wilde MBE" userId="effe1fc91cccb1d5" providerId="LiveId" clId="{0B7434C0-F6C9-5341-B016-8AA67EE59543}" dt="2023-12-05T19:55:00.563" v="431" actId="478"/>
          <ac:cxnSpMkLst>
            <pc:docMk/>
            <pc:sldMk cId="1270165933" sldId="343"/>
            <ac:cxnSpMk id="11" creationId="{8F28B946-C7F6-4BF4-9E0C-3FACB97B07C7}"/>
          </ac:cxnSpMkLst>
        </pc:cxnChg>
        <pc:cxnChg chg="mod">
          <ac:chgData name="Stuart C Wilde MBE" userId="effe1fc91cccb1d5" providerId="LiveId" clId="{0B7434C0-F6C9-5341-B016-8AA67EE59543}" dt="2023-12-07T12:55:57.424" v="1698" actId="1076"/>
          <ac:cxnSpMkLst>
            <pc:docMk/>
            <pc:sldMk cId="1270165933" sldId="343"/>
            <ac:cxnSpMk id="15" creationId="{F409432C-00CD-212A-FB82-05FC014F2F18}"/>
          </ac:cxnSpMkLst>
        </pc:cxnChg>
        <pc:cxnChg chg="mod">
          <ac:chgData name="Stuart C Wilde MBE" userId="effe1fc91cccb1d5" providerId="LiveId" clId="{0B7434C0-F6C9-5341-B016-8AA67EE59543}" dt="2023-12-07T12:55:57.424" v="1698" actId="1076"/>
          <ac:cxnSpMkLst>
            <pc:docMk/>
            <pc:sldMk cId="1270165933" sldId="343"/>
            <ac:cxnSpMk id="19" creationId="{3D937A5E-9857-AA63-B933-9ACC0765C88A}"/>
          </ac:cxnSpMkLst>
        </pc:cxnChg>
      </pc:sldChg>
      <pc:sldChg chg="addSp delSp modSp mod">
        <pc:chgData name="Stuart C Wilde MBE" userId="effe1fc91cccb1d5" providerId="LiveId" clId="{0B7434C0-F6C9-5341-B016-8AA67EE59543}" dt="2023-12-07T12:56:16.326" v="1699" actId="1076"/>
        <pc:sldMkLst>
          <pc:docMk/>
          <pc:sldMk cId="1503810612" sldId="344"/>
        </pc:sldMkLst>
        <pc:spChg chg="add mod">
          <ac:chgData name="Stuart C Wilde MBE" userId="effe1fc91cccb1d5" providerId="LiveId" clId="{0B7434C0-F6C9-5341-B016-8AA67EE59543}" dt="2023-12-05T20:14:00.501" v="968" actId="20577"/>
          <ac:spMkLst>
            <pc:docMk/>
            <pc:sldMk cId="1503810612" sldId="344"/>
            <ac:spMk id="3" creationId="{31B119E8-852E-18FF-162D-8E5CE3C74420}"/>
          </ac:spMkLst>
        </pc:spChg>
        <pc:spChg chg="del">
          <ac:chgData name="Stuart C Wilde MBE" userId="effe1fc91cccb1d5" providerId="LiveId" clId="{0B7434C0-F6C9-5341-B016-8AA67EE59543}" dt="2023-12-05T19:55:05.729" v="432" actId="478"/>
          <ac:spMkLst>
            <pc:docMk/>
            <pc:sldMk cId="1503810612" sldId="344"/>
            <ac:spMk id="4" creationId="{60735DC8-A105-4BD0-A57F-2FFC38AECE84}"/>
          </ac:spMkLst>
        </pc:spChg>
        <pc:spChg chg="mod">
          <ac:chgData name="Stuart C Wilde MBE" userId="effe1fc91cccb1d5" providerId="LiveId" clId="{0B7434C0-F6C9-5341-B016-8AA67EE59543}" dt="2023-12-07T12:56:16.326" v="1699" actId="1076"/>
          <ac:spMkLst>
            <pc:docMk/>
            <pc:sldMk cId="1503810612" sldId="344"/>
            <ac:spMk id="7" creationId="{95AAD6B1-2940-426B-5726-211F38B5B851}"/>
          </ac:spMkLst>
        </pc:spChg>
        <pc:spChg chg="del">
          <ac:chgData name="Stuart C Wilde MBE" userId="effe1fc91cccb1d5" providerId="LiveId" clId="{0B7434C0-F6C9-5341-B016-8AA67EE59543}" dt="2023-12-05T19:55:05.729" v="432" actId="478"/>
          <ac:spMkLst>
            <pc:docMk/>
            <pc:sldMk cId="1503810612" sldId="344"/>
            <ac:spMk id="14" creationId="{8F43C2BE-FC11-4556-86F2-8EE2FBBF10D2}"/>
          </ac:spMkLst>
        </pc:spChg>
        <pc:spChg chg="mod">
          <ac:chgData name="Stuart C Wilde MBE" userId="effe1fc91cccb1d5" providerId="LiveId" clId="{0B7434C0-F6C9-5341-B016-8AA67EE59543}" dt="2023-12-07T12:56:16.326" v="1699" actId="1076"/>
          <ac:spMkLst>
            <pc:docMk/>
            <pc:sldMk cId="1503810612" sldId="344"/>
            <ac:spMk id="16" creationId="{3D760164-FB6B-F741-4429-6A6029985FE3}"/>
          </ac:spMkLst>
        </pc:spChg>
        <pc:spChg chg="mod">
          <ac:chgData name="Stuart C Wilde MBE" userId="effe1fc91cccb1d5" providerId="LiveId" clId="{0B7434C0-F6C9-5341-B016-8AA67EE59543}" dt="2023-12-07T12:56:16.326" v="1699" actId="1076"/>
          <ac:spMkLst>
            <pc:docMk/>
            <pc:sldMk cId="1503810612" sldId="344"/>
            <ac:spMk id="18" creationId="{F231AE74-2595-5D0D-2AA1-6542BDC34D51}"/>
          </ac:spMkLst>
        </pc:spChg>
        <pc:spChg chg="mod">
          <ac:chgData name="Stuart C Wilde MBE" userId="effe1fc91cccb1d5" providerId="LiveId" clId="{0B7434C0-F6C9-5341-B016-8AA67EE59543}" dt="2023-12-07T12:56:16.326" v="1699" actId="1076"/>
          <ac:spMkLst>
            <pc:docMk/>
            <pc:sldMk cId="1503810612" sldId="344"/>
            <ac:spMk id="19" creationId="{5D04B92F-D779-87D2-D4A7-E24EA2E5B8BF}"/>
          </ac:spMkLst>
        </pc:spChg>
        <pc:spChg chg="mod">
          <ac:chgData name="Stuart C Wilde MBE" userId="effe1fc91cccb1d5" providerId="LiveId" clId="{0B7434C0-F6C9-5341-B016-8AA67EE59543}" dt="2023-12-07T12:56:16.326" v="1699" actId="1076"/>
          <ac:spMkLst>
            <pc:docMk/>
            <pc:sldMk cId="1503810612" sldId="344"/>
            <ac:spMk id="20" creationId="{F0F4FD4F-ECE1-1FA5-2DED-D363D5657B8B}"/>
          </ac:spMkLst>
        </pc:spChg>
        <pc:spChg chg="del">
          <ac:chgData name="Stuart C Wilde MBE" userId="effe1fc91cccb1d5" providerId="LiveId" clId="{0B7434C0-F6C9-5341-B016-8AA67EE59543}" dt="2023-12-05T19:55:05.729" v="432" actId="478"/>
          <ac:spMkLst>
            <pc:docMk/>
            <pc:sldMk cId="1503810612" sldId="344"/>
            <ac:spMk id="25" creationId="{F54BD576-CC82-43DA-A008-C28EF60A448A}"/>
          </ac:spMkLst>
        </pc:spChg>
        <pc:spChg chg="del">
          <ac:chgData name="Stuart C Wilde MBE" userId="effe1fc91cccb1d5" providerId="LiveId" clId="{0B7434C0-F6C9-5341-B016-8AA67EE59543}" dt="2023-12-05T20:14:04.154" v="969" actId="478"/>
          <ac:spMkLst>
            <pc:docMk/>
            <pc:sldMk cId="1503810612" sldId="344"/>
            <ac:spMk id="29" creationId="{C5A8C257-B6E4-D850-0685-E36894744DCB}"/>
          </ac:spMkLst>
        </pc:spChg>
        <pc:spChg chg="mod">
          <ac:chgData name="Stuart C Wilde MBE" userId="effe1fc91cccb1d5" providerId="LiveId" clId="{0B7434C0-F6C9-5341-B016-8AA67EE59543}" dt="2023-12-07T12:56:16.326" v="1699" actId="1076"/>
          <ac:spMkLst>
            <pc:docMk/>
            <pc:sldMk cId="1503810612" sldId="344"/>
            <ac:spMk id="30" creationId="{064756B3-F404-889B-ECB2-6686FEDA1838}"/>
          </ac:spMkLst>
        </pc:spChg>
        <pc:spChg chg="mod">
          <ac:chgData name="Stuart C Wilde MBE" userId="effe1fc91cccb1d5" providerId="LiveId" clId="{0B7434C0-F6C9-5341-B016-8AA67EE59543}" dt="2023-12-07T12:56:16.326" v="1699" actId="1076"/>
          <ac:spMkLst>
            <pc:docMk/>
            <pc:sldMk cId="1503810612" sldId="344"/>
            <ac:spMk id="31" creationId="{7142640A-9B0B-7C8F-677E-DC87358F31E9}"/>
          </ac:spMkLst>
        </pc:spChg>
        <pc:spChg chg="mod">
          <ac:chgData name="Stuart C Wilde MBE" userId="effe1fc91cccb1d5" providerId="LiveId" clId="{0B7434C0-F6C9-5341-B016-8AA67EE59543}" dt="2023-12-07T12:56:16.326" v="1699" actId="1076"/>
          <ac:spMkLst>
            <pc:docMk/>
            <pc:sldMk cId="1503810612" sldId="344"/>
            <ac:spMk id="43" creationId="{44EB4E8F-0DBE-F0ED-0212-2673FC1390E5}"/>
          </ac:spMkLst>
        </pc:spChg>
        <pc:spChg chg="mod">
          <ac:chgData name="Stuart C Wilde MBE" userId="effe1fc91cccb1d5" providerId="LiveId" clId="{0B7434C0-F6C9-5341-B016-8AA67EE59543}" dt="2023-12-07T12:56:16.326" v="1699" actId="1076"/>
          <ac:spMkLst>
            <pc:docMk/>
            <pc:sldMk cId="1503810612" sldId="344"/>
            <ac:spMk id="60" creationId="{A7BBC348-50B6-B194-7D9E-6F73CA493C8B}"/>
          </ac:spMkLst>
        </pc:spChg>
        <pc:spChg chg="mod">
          <ac:chgData name="Stuart C Wilde MBE" userId="effe1fc91cccb1d5" providerId="LiveId" clId="{0B7434C0-F6C9-5341-B016-8AA67EE59543}" dt="2023-12-07T12:56:16.326" v="1699" actId="1076"/>
          <ac:spMkLst>
            <pc:docMk/>
            <pc:sldMk cId="1503810612" sldId="344"/>
            <ac:spMk id="61" creationId="{8F8B71A6-777F-D3D9-35E3-D18B14BE7D7A}"/>
          </ac:spMkLst>
        </pc:spChg>
        <pc:picChg chg="mod">
          <ac:chgData name="Stuart C Wilde MBE" userId="effe1fc91cccb1d5" providerId="LiveId" clId="{0B7434C0-F6C9-5341-B016-8AA67EE59543}" dt="2023-12-07T12:56:16.326" v="1699" actId="1076"/>
          <ac:picMkLst>
            <pc:docMk/>
            <pc:sldMk cId="1503810612" sldId="344"/>
            <ac:picMk id="6" creationId="{D34886EC-0F40-946C-062C-6686A766AC10}"/>
          </ac:picMkLst>
        </pc:picChg>
        <pc:picChg chg="mod">
          <ac:chgData name="Stuart C Wilde MBE" userId="effe1fc91cccb1d5" providerId="LiveId" clId="{0B7434C0-F6C9-5341-B016-8AA67EE59543}" dt="2023-12-07T12:56:16.326" v="1699" actId="1076"/>
          <ac:picMkLst>
            <pc:docMk/>
            <pc:sldMk cId="1503810612" sldId="344"/>
            <ac:picMk id="12" creationId="{E72051A5-436E-4266-1E60-D6CF801DAE05}"/>
          </ac:picMkLst>
        </pc:picChg>
        <pc:picChg chg="mod">
          <ac:chgData name="Stuart C Wilde MBE" userId="effe1fc91cccb1d5" providerId="LiveId" clId="{0B7434C0-F6C9-5341-B016-8AA67EE59543}" dt="2023-12-07T12:56:16.326" v="1699" actId="1076"/>
          <ac:picMkLst>
            <pc:docMk/>
            <pc:sldMk cId="1503810612" sldId="344"/>
            <ac:picMk id="23" creationId="{F098476B-FDB3-6DFD-7528-607EB6D2336A}"/>
          </ac:picMkLst>
        </pc:picChg>
        <pc:picChg chg="mod">
          <ac:chgData name="Stuart C Wilde MBE" userId="effe1fc91cccb1d5" providerId="LiveId" clId="{0B7434C0-F6C9-5341-B016-8AA67EE59543}" dt="2023-12-07T12:56:16.326" v="1699" actId="1076"/>
          <ac:picMkLst>
            <pc:docMk/>
            <pc:sldMk cId="1503810612" sldId="344"/>
            <ac:picMk id="42" creationId="{1CC00439-0756-0592-DCDD-D60B9ED5690C}"/>
          </ac:picMkLst>
        </pc:picChg>
        <pc:cxnChg chg="mod">
          <ac:chgData name="Stuart C Wilde MBE" userId="effe1fc91cccb1d5" providerId="LiveId" clId="{0B7434C0-F6C9-5341-B016-8AA67EE59543}" dt="2023-12-07T12:56:16.326" v="1699" actId="1076"/>
          <ac:cxnSpMkLst>
            <pc:docMk/>
            <pc:sldMk cId="1503810612" sldId="344"/>
            <ac:cxnSpMk id="2" creationId="{F380012C-4BB4-0DA7-2552-08E62CA3587B}"/>
          </ac:cxnSpMkLst>
        </pc:cxnChg>
        <pc:cxnChg chg="del">
          <ac:chgData name="Stuart C Wilde MBE" userId="effe1fc91cccb1d5" providerId="LiveId" clId="{0B7434C0-F6C9-5341-B016-8AA67EE59543}" dt="2023-12-05T19:55:05.729" v="432" actId="478"/>
          <ac:cxnSpMkLst>
            <pc:docMk/>
            <pc:sldMk cId="1503810612" sldId="344"/>
            <ac:cxnSpMk id="8" creationId="{50060E80-F1C3-4E50-B873-7CFDEEA90049}"/>
          </ac:cxnSpMkLst>
        </pc:cxnChg>
        <pc:cxnChg chg="del">
          <ac:chgData name="Stuart C Wilde MBE" userId="effe1fc91cccb1d5" providerId="LiveId" clId="{0B7434C0-F6C9-5341-B016-8AA67EE59543}" dt="2023-12-05T19:55:05.729" v="432" actId="478"/>
          <ac:cxnSpMkLst>
            <pc:docMk/>
            <pc:sldMk cId="1503810612" sldId="344"/>
            <ac:cxnSpMk id="9" creationId="{01C52B09-2839-4160-A3C1-6BB201E5D53A}"/>
          </ac:cxnSpMkLst>
        </pc:cxnChg>
        <pc:cxnChg chg="del">
          <ac:chgData name="Stuart C Wilde MBE" userId="effe1fc91cccb1d5" providerId="LiveId" clId="{0B7434C0-F6C9-5341-B016-8AA67EE59543}" dt="2023-12-05T19:55:05.729" v="432" actId="478"/>
          <ac:cxnSpMkLst>
            <pc:docMk/>
            <pc:sldMk cId="1503810612" sldId="344"/>
            <ac:cxnSpMk id="10" creationId="{FC6C2AB6-E695-4520-9F38-6B6A0DE36B04}"/>
          </ac:cxnSpMkLst>
        </pc:cxnChg>
        <pc:cxnChg chg="del">
          <ac:chgData name="Stuart C Wilde MBE" userId="effe1fc91cccb1d5" providerId="LiveId" clId="{0B7434C0-F6C9-5341-B016-8AA67EE59543}" dt="2023-12-05T19:55:05.729" v="432" actId="478"/>
          <ac:cxnSpMkLst>
            <pc:docMk/>
            <pc:sldMk cId="1503810612" sldId="344"/>
            <ac:cxnSpMk id="11" creationId="{8F28B946-C7F6-4BF4-9E0C-3FACB97B07C7}"/>
          </ac:cxnSpMkLst>
        </pc:cxnChg>
        <pc:cxnChg chg="mod">
          <ac:chgData name="Stuart C Wilde MBE" userId="effe1fc91cccb1d5" providerId="LiveId" clId="{0B7434C0-F6C9-5341-B016-8AA67EE59543}" dt="2023-12-07T12:56:16.326" v="1699" actId="1076"/>
          <ac:cxnSpMkLst>
            <pc:docMk/>
            <pc:sldMk cId="1503810612" sldId="344"/>
            <ac:cxnSpMk id="13" creationId="{80C41F8F-240A-4108-09A3-865BAB06CB79}"/>
          </ac:cxnSpMkLst>
        </pc:cxnChg>
        <pc:cxnChg chg="mod">
          <ac:chgData name="Stuart C Wilde MBE" userId="effe1fc91cccb1d5" providerId="LiveId" clId="{0B7434C0-F6C9-5341-B016-8AA67EE59543}" dt="2023-12-07T12:56:16.326" v="1699" actId="1076"/>
          <ac:cxnSpMkLst>
            <pc:docMk/>
            <pc:sldMk cId="1503810612" sldId="344"/>
            <ac:cxnSpMk id="21" creationId="{2ADBBE02-2C4B-13DD-A14D-4E6888B5EDA8}"/>
          </ac:cxnSpMkLst>
        </pc:cxnChg>
        <pc:cxnChg chg="mod">
          <ac:chgData name="Stuart C Wilde MBE" userId="effe1fc91cccb1d5" providerId="LiveId" clId="{0B7434C0-F6C9-5341-B016-8AA67EE59543}" dt="2023-12-07T12:56:16.326" v="1699" actId="1076"/>
          <ac:cxnSpMkLst>
            <pc:docMk/>
            <pc:sldMk cId="1503810612" sldId="344"/>
            <ac:cxnSpMk id="24" creationId="{9CDFDBBF-3F26-7571-17C8-54B37D177B38}"/>
          </ac:cxnSpMkLst>
        </pc:cxnChg>
        <pc:cxnChg chg="mod">
          <ac:chgData name="Stuart C Wilde MBE" userId="effe1fc91cccb1d5" providerId="LiveId" clId="{0B7434C0-F6C9-5341-B016-8AA67EE59543}" dt="2023-12-07T12:56:16.326" v="1699" actId="1076"/>
          <ac:cxnSpMkLst>
            <pc:docMk/>
            <pc:sldMk cId="1503810612" sldId="344"/>
            <ac:cxnSpMk id="44" creationId="{EF024758-B664-E23C-19E8-9156CDBA0B7B}"/>
          </ac:cxnSpMkLst>
        </pc:cxnChg>
        <pc:cxnChg chg="mod">
          <ac:chgData name="Stuart C Wilde MBE" userId="effe1fc91cccb1d5" providerId="LiveId" clId="{0B7434C0-F6C9-5341-B016-8AA67EE59543}" dt="2023-12-07T12:56:16.326" v="1699" actId="1076"/>
          <ac:cxnSpMkLst>
            <pc:docMk/>
            <pc:sldMk cId="1503810612" sldId="344"/>
            <ac:cxnSpMk id="45" creationId="{422EF5B6-E9CD-437D-D84F-7EDF0E1DC12D}"/>
          </ac:cxnSpMkLst>
        </pc:cxnChg>
        <pc:cxnChg chg="mod">
          <ac:chgData name="Stuart C Wilde MBE" userId="effe1fc91cccb1d5" providerId="LiveId" clId="{0B7434C0-F6C9-5341-B016-8AA67EE59543}" dt="2023-12-07T12:56:16.326" v="1699" actId="1076"/>
          <ac:cxnSpMkLst>
            <pc:docMk/>
            <pc:sldMk cId="1503810612" sldId="344"/>
            <ac:cxnSpMk id="52" creationId="{BD068D04-25B8-F9FC-A551-D9BD04E89A40}"/>
          </ac:cxnSpMkLst>
        </pc:cxnChg>
        <pc:cxnChg chg="mod">
          <ac:chgData name="Stuart C Wilde MBE" userId="effe1fc91cccb1d5" providerId="LiveId" clId="{0B7434C0-F6C9-5341-B016-8AA67EE59543}" dt="2023-12-07T12:56:16.326" v="1699" actId="1076"/>
          <ac:cxnSpMkLst>
            <pc:docMk/>
            <pc:sldMk cId="1503810612" sldId="344"/>
            <ac:cxnSpMk id="62" creationId="{A4C55FC3-D092-132C-0BC9-C24C2A64118A}"/>
          </ac:cxnSpMkLst>
        </pc:cxnChg>
      </pc:sldChg>
      <pc:sldChg chg="addSp delSp modSp mod">
        <pc:chgData name="Stuart C Wilde MBE" userId="effe1fc91cccb1d5" providerId="LiveId" clId="{0B7434C0-F6C9-5341-B016-8AA67EE59543}" dt="2023-12-07T16:33:14.521" v="1704" actId="1076"/>
        <pc:sldMkLst>
          <pc:docMk/>
          <pc:sldMk cId="3859707570" sldId="345"/>
        </pc:sldMkLst>
        <pc:spChg chg="add mod">
          <ac:chgData name="Stuart C Wilde MBE" userId="effe1fc91cccb1d5" providerId="LiveId" clId="{0B7434C0-F6C9-5341-B016-8AA67EE59543}" dt="2023-12-05T20:14:35.412" v="979" actId="20577"/>
          <ac:spMkLst>
            <pc:docMk/>
            <pc:sldMk cId="3859707570" sldId="345"/>
            <ac:spMk id="2" creationId="{591575F8-5A93-CCB0-15EC-2D620907B4EC}"/>
          </ac:spMkLst>
        </pc:spChg>
        <pc:spChg chg="del">
          <ac:chgData name="Stuart C Wilde MBE" userId="effe1fc91cccb1d5" providerId="LiveId" clId="{0B7434C0-F6C9-5341-B016-8AA67EE59543}" dt="2023-12-05T19:55:18.467" v="434" actId="478"/>
          <ac:spMkLst>
            <pc:docMk/>
            <pc:sldMk cId="3859707570" sldId="345"/>
            <ac:spMk id="4" creationId="{60735DC8-A105-4BD0-A57F-2FFC38AECE84}"/>
          </ac:spMkLst>
        </pc:spChg>
        <pc:spChg chg="mod">
          <ac:chgData name="Stuart C Wilde MBE" userId="effe1fc91cccb1d5" providerId="LiveId" clId="{0B7434C0-F6C9-5341-B016-8AA67EE59543}" dt="2023-12-07T16:33:14.521" v="1704" actId="1076"/>
          <ac:spMkLst>
            <pc:docMk/>
            <pc:sldMk cId="3859707570" sldId="345"/>
            <ac:spMk id="7" creationId="{0308B64B-A55B-5895-6523-E2EEAAB56DFB}"/>
          </ac:spMkLst>
        </pc:spChg>
        <pc:spChg chg="del">
          <ac:chgData name="Stuart C Wilde MBE" userId="effe1fc91cccb1d5" providerId="LiveId" clId="{0B7434C0-F6C9-5341-B016-8AA67EE59543}" dt="2023-12-05T19:55:18.467" v="434" actId="478"/>
          <ac:spMkLst>
            <pc:docMk/>
            <pc:sldMk cId="3859707570" sldId="345"/>
            <ac:spMk id="14" creationId="{8F43C2BE-FC11-4556-86F2-8EE2FBBF10D2}"/>
          </ac:spMkLst>
        </pc:spChg>
        <pc:spChg chg="mod">
          <ac:chgData name="Stuart C Wilde MBE" userId="effe1fc91cccb1d5" providerId="LiveId" clId="{0B7434C0-F6C9-5341-B016-8AA67EE59543}" dt="2023-12-07T16:33:14.521" v="1704" actId="1076"/>
          <ac:spMkLst>
            <pc:docMk/>
            <pc:sldMk cId="3859707570" sldId="345"/>
            <ac:spMk id="16" creationId="{85B36F31-0980-C798-31F4-3EFD5B7C5A9D}"/>
          </ac:spMkLst>
        </pc:spChg>
        <pc:spChg chg="mod">
          <ac:chgData name="Stuart C Wilde MBE" userId="effe1fc91cccb1d5" providerId="LiveId" clId="{0B7434C0-F6C9-5341-B016-8AA67EE59543}" dt="2023-12-07T16:33:14.521" v="1704" actId="1076"/>
          <ac:spMkLst>
            <pc:docMk/>
            <pc:sldMk cId="3859707570" sldId="345"/>
            <ac:spMk id="22" creationId="{C17F914F-9D3F-97A2-B2CD-1A1A422592D5}"/>
          </ac:spMkLst>
        </pc:spChg>
        <pc:spChg chg="mod">
          <ac:chgData name="Stuart C Wilde MBE" userId="effe1fc91cccb1d5" providerId="LiveId" clId="{0B7434C0-F6C9-5341-B016-8AA67EE59543}" dt="2023-12-07T16:33:14.521" v="1704" actId="1076"/>
          <ac:spMkLst>
            <pc:docMk/>
            <pc:sldMk cId="3859707570" sldId="345"/>
            <ac:spMk id="24" creationId="{087044FF-AD22-9CA5-5E05-6613D81110C1}"/>
          </ac:spMkLst>
        </pc:spChg>
        <pc:spChg chg="del">
          <ac:chgData name="Stuart C Wilde MBE" userId="effe1fc91cccb1d5" providerId="LiveId" clId="{0B7434C0-F6C9-5341-B016-8AA67EE59543}" dt="2023-12-05T19:55:18.467" v="434" actId="478"/>
          <ac:spMkLst>
            <pc:docMk/>
            <pc:sldMk cId="3859707570" sldId="345"/>
            <ac:spMk id="25" creationId="{F54BD576-CC82-43DA-A008-C28EF60A448A}"/>
          </ac:spMkLst>
        </pc:spChg>
        <pc:spChg chg="mod">
          <ac:chgData name="Stuart C Wilde MBE" userId="effe1fc91cccb1d5" providerId="LiveId" clId="{0B7434C0-F6C9-5341-B016-8AA67EE59543}" dt="2023-12-07T16:33:14.521" v="1704" actId="1076"/>
          <ac:spMkLst>
            <pc:docMk/>
            <pc:sldMk cId="3859707570" sldId="345"/>
            <ac:spMk id="28" creationId="{2D90EF82-C6B2-6715-0B6D-B6FE51BE3BBD}"/>
          </ac:spMkLst>
        </pc:spChg>
        <pc:spChg chg="del">
          <ac:chgData name="Stuart C Wilde MBE" userId="effe1fc91cccb1d5" providerId="LiveId" clId="{0B7434C0-F6C9-5341-B016-8AA67EE59543}" dt="2023-12-05T20:14:29.933" v="976" actId="478"/>
          <ac:spMkLst>
            <pc:docMk/>
            <pc:sldMk cId="3859707570" sldId="345"/>
            <ac:spMk id="29" creationId="{C5A8C257-B6E4-D850-0685-E36894744DCB}"/>
          </ac:spMkLst>
        </pc:spChg>
        <pc:spChg chg="mod">
          <ac:chgData name="Stuart C Wilde MBE" userId="effe1fc91cccb1d5" providerId="LiveId" clId="{0B7434C0-F6C9-5341-B016-8AA67EE59543}" dt="2023-12-07T16:33:14.521" v="1704" actId="1076"/>
          <ac:spMkLst>
            <pc:docMk/>
            <pc:sldMk cId="3859707570" sldId="345"/>
            <ac:spMk id="30" creationId="{D4E933DA-4088-DF91-9691-17195AD06958}"/>
          </ac:spMkLst>
        </pc:spChg>
        <pc:picChg chg="mod">
          <ac:chgData name="Stuart C Wilde MBE" userId="effe1fc91cccb1d5" providerId="LiveId" clId="{0B7434C0-F6C9-5341-B016-8AA67EE59543}" dt="2023-12-07T16:33:14.521" v="1704" actId="1076"/>
          <ac:picMkLst>
            <pc:docMk/>
            <pc:sldMk cId="3859707570" sldId="345"/>
            <ac:picMk id="3" creationId="{0BDACABC-BD93-B103-927C-7F3EABB34BE8}"/>
          </ac:picMkLst>
        </pc:picChg>
        <pc:picChg chg="mod">
          <ac:chgData name="Stuart C Wilde MBE" userId="effe1fc91cccb1d5" providerId="LiveId" clId="{0B7434C0-F6C9-5341-B016-8AA67EE59543}" dt="2023-12-07T16:33:14.521" v="1704" actId="1076"/>
          <ac:picMkLst>
            <pc:docMk/>
            <pc:sldMk cId="3859707570" sldId="345"/>
            <ac:picMk id="19" creationId="{86328860-A29B-5853-1CE8-D40E5413305B}"/>
          </ac:picMkLst>
        </pc:picChg>
        <pc:picChg chg="mod">
          <ac:chgData name="Stuart C Wilde MBE" userId="effe1fc91cccb1d5" providerId="LiveId" clId="{0B7434C0-F6C9-5341-B016-8AA67EE59543}" dt="2023-12-07T16:33:14.521" v="1704" actId="1076"/>
          <ac:picMkLst>
            <pc:docMk/>
            <pc:sldMk cId="3859707570" sldId="345"/>
            <ac:picMk id="21" creationId="{3F18A71C-DD8E-1795-1EA2-A929909A488E}"/>
          </ac:picMkLst>
        </pc:picChg>
        <pc:cxnChg chg="del">
          <ac:chgData name="Stuart C Wilde MBE" userId="effe1fc91cccb1d5" providerId="LiveId" clId="{0B7434C0-F6C9-5341-B016-8AA67EE59543}" dt="2023-12-05T19:55:18.467" v="434" actId="478"/>
          <ac:cxnSpMkLst>
            <pc:docMk/>
            <pc:sldMk cId="3859707570" sldId="345"/>
            <ac:cxnSpMk id="8" creationId="{50060E80-F1C3-4E50-B873-7CFDEEA90049}"/>
          </ac:cxnSpMkLst>
        </pc:cxnChg>
        <pc:cxnChg chg="del">
          <ac:chgData name="Stuart C Wilde MBE" userId="effe1fc91cccb1d5" providerId="LiveId" clId="{0B7434C0-F6C9-5341-B016-8AA67EE59543}" dt="2023-12-05T19:55:18.467" v="434" actId="478"/>
          <ac:cxnSpMkLst>
            <pc:docMk/>
            <pc:sldMk cId="3859707570" sldId="345"/>
            <ac:cxnSpMk id="9" creationId="{01C52B09-2839-4160-A3C1-6BB201E5D53A}"/>
          </ac:cxnSpMkLst>
        </pc:cxnChg>
        <pc:cxnChg chg="del">
          <ac:chgData name="Stuart C Wilde MBE" userId="effe1fc91cccb1d5" providerId="LiveId" clId="{0B7434C0-F6C9-5341-B016-8AA67EE59543}" dt="2023-12-05T19:55:18.467" v="434" actId="478"/>
          <ac:cxnSpMkLst>
            <pc:docMk/>
            <pc:sldMk cId="3859707570" sldId="345"/>
            <ac:cxnSpMk id="10" creationId="{FC6C2AB6-E695-4520-9F38-6B6A0DE36B04}"/>
          </ac:cxnSpMkLst>
        </pc:cxnChg>
        <pc:cxnChg chg="del">
          <ac:chgData name="Stuart C Wilde MBE" userId="effe1fc91cccb1d5" providerId="LiveId" clId="{0B7434C0-F6C9-5341-B016-8AA67EE59543}" dt="2023-12-05T19:55:18.467" v="434" actId="478"/>
          <ac:cxnSpMkLst>
            <pc:docMk/>
            <pc:sldMk cId="3859707570" sldId="345"/>
            <ac:cxnSpMk id="11" creationId="{8F28B946-C7F6-4BF4-9E0C-3FACB97B07C7}"/>
          </ac:cxnSpMkLst>
        </pc:cxnChg>
        <pc:cxnChg chg="mod">
          <ac:chgData name="Stuart C Wilde MBE" userId="effe1fc91cccb1d5" providerId="LiveId" clId="{0B7434C0-F6C9-5341-B016-8AA67EE59543}" dt="2023-12-07T16:33:14.521" v="1704" actId="1076"/>
          <ac:cxnSpMkLst>
            <pc:docMk/>
            <pc:sldMk cId="3859707570" sldId="345"/>
            <ac:cxnSpMk id="13" creationId="{CC90D692-DAC5-D636-0BBB-0337984D1B92}"/>
          </ac:cxnSpMkLst>
        </pc:cxnChg>
        <pc:cxnChg chg="mod">
          <ac:chgData name="Stuart C Wilde MBE" userId="effe1fc91cccb1d5" providerId="LiveId" clId="{0B7434C0-F6C9-5341-B016-8AA67EE59543}" dt="2023-12-07T16:33:14.521" v="1704" actId="1076"/>
          <ac:cxnSpMkLst>
            <pc:docMk/>
            <pc:sldMk cId="3859707570" sldId="345"/>
            <ac:cxnSpMk id="23" creationId="{3DBEAAF9-49AE-77DA-5FA8-4A2743981CDB}"/>
          </ac:cxnSpMkLst>
        </pc:cxnChg>
        <pc:cxnChg chg="mod">
          <ac:chgData name="Stuart C Wilde MBE" userId="effe1fc91cccb1d5" providerId="LiveId" clId="{0B7434C0-F6C9-5341-B016-8AA67EE59543}" dt="2023-12-07T16:33:14.521" v="1704" actId="1076"/>
          <ac:cxnSpMkLst>
            <pc:docMk/>
            <pc:sldMk cId="3859707570" sldId="345"/>
            <ac:cxnSpMk id="31" creationId="{B4E00B58-D1E7-AFEB-4A1B-1A755F3053F7}"/>
          </ac:cxnSpMkLst>
        </pc:cxnChg>
        <pc:cxnChg chg="mod">
          <ac:chgData name="Stuart C Wilde MBE" userId="effe1fc91cccb1d5" providerId="LiveId" clId="{0B7434C0-F6C9-5341-B016-8AA67EE59543}" dt="2023-12-07T16:33:14.521" v="1704" actId="1076"/>
          <ac:cxnSpMkLst>
            <pc:docMk/>
            <pc:sldMk cId="3859707570" sldId="345"/>
            <ac:cxnSpMk id="32" creationId="{8838E7AC-5683-2A68-5449-9018732D5766}"/>
          </ac:cxnSpMkLst>
        </pc:cxnChg>
        <pc:cxnChg chg="mod">
          <ac:chgData name="Stuart C Wilde MBE" userId="effe1fc91cccb1d5" providerId="LiveId" clId="{0B7434C0-F6C9-5341-B016-8AA67EE59543}" dt="2023-12-07T16:33:14.521" v="1704" actId="1076"/>
          <ac:cxnSpMkLst>
            <pc:docMk/>
            <pc:sldMk cId="3859707570" sldId="345"/>
            <ac:cxnSpMk id="37" creationId="{3FF698F0-878C-4C70-26C9-C2D4595C7926}"/>
          </ac:cxnSpMkLst>
        </pc:cxnChg>
      </pc:sldChg>
      <pc:sldChg chg="addSp delSp modSp mod">
        <pc:chgData name="Stuart C Wilde MBE" userId="effe1fc91cccb1d5" providerId="LiveId" clId="{0B7434C0-F6C9-5341-B016-8AA67EE59543}" dt="2023-12-07T16:33:31.326" v="1705" actId="1076"/>
        <pc:sldMkLst>
          <pc:docMk/>
          <pc:sldMk cId="3630515382" sldId="346"/>
        </pc:sldMkLst>
        <pc:spChg chg="mod">
          <ac:chgData name="Stuart C Wilde MBE" userId="effe1fc91cccb1d5" providerId="LiveId" clId="{0B7434C0-F6C9-5341-B016-8AA67EE59543}" dt="2023-12-07T16:33:31.326" v="1705" actId="1076"/>
          <ac:spMkLst>
            <pc:docMk/>
            <pc:sldMk cId="3630515382" sldId="346"/>
            <ac:spMk id="2" creationId="{A219DCE7-EE96-7BB5-B6DA-0DAAEA8FC92F}"/>
          </ac:spMkLst>
        </pc:spChg>
        <pc:spChg chg="add mod">
          <ac:chgData name="Stuart C Wilde MBE" userId="effe1fc91cccb1d5" providerId="LiveId" clId="{0B7434C0-F6C9-5341-B016-8AA67EE59543}" dt="2023-12-05T20:14:43.785" v="983" actId="20577"/>
          <ac:spMkLst>
            <pc:docMk/>
            <pc:sldMk cId="3630515382" sldId="346"/>
            <ac:spMk id="3" creationId="{BC046076-CBD3-9E39-8AB5-33341D3FAA9E}"/>
          </ac:spMkLst>
        </pc:spChg>
        <pc:spChg chg="del">
          <ac:chgData name="Stuart C Wilde MBE" userId="effe1fc91cccb1d5" providerId="LiveId" clId="{0B7434C0-F6C9-5341-B016-8AA67EE59543}" dt="2023-12-05T19:55:23.966" v="435" actId="478"/>
          <ac:spMkLst>
            <pc:docMk/>
            <pc:sldMk cId="3630515382" sldId="346"/>
            <ac:spMk id="4" creationId="{60735DC8-A105-4BD0-A57F-2FFC38AECE84}"/>
          </ac:spMkLst>
        </pc:spChg>
        <pc:spChg chg="mod">
          <ac:chgData name="Stuart C Wilde MBE" userId="effe1fc91cccb1d5" providerId="LiveId" clId="{0B7434C0-F6C9-5341-B016-8AA67EE59543}" dt="2023-12-07T16:33:31.326" v="1705" actId="1076"/>
          <ac:spMkLst>
            <pc:docMk/>
            <pc:sldMk cId="3630515382" sldId="346"/>
            <ac:spMk id="6" creationId="{40F47F09-FACF-834B-75D3-2AB41B96A7E9}"/>
          </ac:spMkLst>
        </pc:spChg>
        <pc:spChg chg="mod">
          <ac:chgData name="Stuart C Wilde MBE" userId="effe1fc91cccb1d5" providerId="LiveId" clId="{0B7434C0-F6C9-5341-B016-8AA67EE59543}" dt="2023-12-07T16:33:31.326" v="1705" actId="1076"/>
          <ac:spMkLst>
            <pc:docMk/>
            <pc:sldMk cId="3630515382" sldId="346"/>
            <ac:spMk id="13" creationId="{AB10AF4F-D4A8-1718-F72C-69A474774A0A}"/>
          </ac:spMkLst>
        </pc:spChg>
        <pc:spChg chg="del">
          <ac:chgData name="Stuart C Wilde MBE" userId="effe1fc91cccb1d5" providerId="LiveId" clId="{0B7434C0-F6C9-5341-B016-8AA67EE59543}" dt="2023-12-05T19:55:23.966" v="435" actId="478"/>
          <ac:spMkLst>
            <pc:docMk/>
            <pc:sldMk cId="3630515382" sldId="346"/>
            <ac:spMk id="14" creationId="{8F43C2BE-FC11-4556-86F2-8EE2FBBF10D2}"/>
          </ac:spMkLst>
        </pc:spChg>
        <pc:spChg chg="mod">
          <ac:chgData name="Stuart C Wilde MBE" userId="effe1fc91cccb1d5" providerId="LiveId" clId="{0B7434C0-F6C9-5341-B016-8AA67EE59543}" dt="2023-12-07T16:33:31.326" v="1705" actId="1076"/>
          <ac:spMkLst>
            <pc:docMk/>
            <pc:sldMk cId="3630515382" sldId="346"/>
            <ac:spMk id="15" creationId="{77CC83AB-1733-7404-0BB3-1A3C5BEC620E}"/>
          </ac:spMkLst>
        </pc:spChg>
        <pc:spChg chg="mod">
          <ac:chgData name="Stuart C Wilde MBE" userId="effe1fc91cccb1d5" providerId="LiveId" clId="{0B7434C0-F6C9-5341-B016-8AA67EE59543}" dt="2023-12-07T16:33:31.326" v="1705" actId="1076"/>
          <ac:spMkLst>
            <pc:docMk/>
            <pc:sldMk cId="3630515382" sldId="346"/>
            <ac:spMk id="19" creationId="{C8B236F2-604C-E109-6D19-45FFA96198DA}"/>
          </ac:spMkLst>
        </pc:spChg>
        <pc:spChg chg="mod">
          <ac:chgData name="Stuart C Wilde MBE" userId="effe1fc91cccb1d5" providerId="LiveId" clId="{0B7434C0-F6C9-5341-B016-8AA67EE59543}" dt="2023-12-07T16:33:31.326" v="1705" actId="1076"/>
          <ac:spMkLst>
            <pc:docMk/>
            <pc:sldMk cId="3630515382" sldId="346"/>
            <ac:spMk id="20" creationId="{F274558A-CCDF-E4B8-C71C-B47C700FA761}"/>
          </ac:spMkLst>
        </pc:spChg>
        <pc:spChg chg="del">
          <ac:chgData name="Stuart C Wilde MBE" userId="effe1fc91cccb1d5" providerId="LiveId" clId="{0B7434C0-F6C9-5341-B016-8AA67EE59543}" dt="2023-12-05T19:55:23.966" v="435" actId="478"/>
          <ac:spMkLst>
            <pc:docMk/>
            <pc:sldMk cId="3630515382" sldId="346"/>
            <ac:spMk id="25" creationId="{F54BD576-CC82-43DA-A008-C28EF60A448A}"/>
          </ac:spMkLst>
        </pc:spChg>
        <pc:spChg chg="mod">
          <ac:chgData name="Stuart C Wilde MBE" userId="effe1fc91cccb1d5" providerId="LiveId" clId="{0B7434C0-F6C9-5341-B016-8AA67EE59543}" dt="2023-12-07T16:33:31.326" v="1705" actId="1076"/>
          <ac:spMkLst>
            <pc:docMk/>
            <pc:sldMk cId="3630515382" sldId="346"/>
            <ac:spMk id="28" creationId="{962E7D5D-8D86-A948-9467-CB6D5C2BE84E}"/>
          </ac:spMkLst>
        </pc:spChg>
        <pc:spChg chg="del">
          <ac:chgData name="Stuart C Wilde MBE" userId="effe1fc91cccb1d5" providerId="LiveId" clId="{0B7434C0-F6C9-5341-B016-8AA67EE59543}" dt="2023-12-05T20:14:39.524" v="980" actId="478"/>
          <ac:spMkLst>
            <pc:docMk/>
            <pc:sldMk cId="3630515382" sldId="346"/>
            <ac:spMk id="29" creationId="{C5A8C257-B6E4-D850-0685-E36894744DCB}"/>
          </ac:spMkLst>
        </pc:spChg>
        <pc:spChg chg="mod">
          <ac:chgData name="Stuart C Wilde MBE" userId="effe1fc91cccb1d5" providerId="LiveId" clId="{0B7434C0-F6C9-5341-B016-8AA67EE59543}" dt="2023-12-07T16:33:31.326" v="1705" actId="1076"/>
          <ac:spMkLst>
            <pc:docMk/>
            <pc:sldMk cId="3630515382" sldId="346"/>
            <ac:spMk id="30" creationId="{E94B8427-86F2-36C1-89F1-300993DAACE2}"/>
          </ac:spMkLst>
        </pc:spChg>
        <pc:spChg chg="mod">
          <ac:chgData name="Stuart C Wilde MBE" userId="effe1fc91cccb1d5" providerId="LiveId" clId="{0B7434C0-F6C9-5341-B016-8AA67EE59543}" dt="2023-12-07T16:33:31.326" v="1705" actId="1076"/>
          <ac:spMkLst>
            <pc:docMk/>
            <pc:sldMk cId="3630515382" sldId="346"/>
            <ac:spMk id="37" creationId="{3363B122-CC8B-4CD8-B56D-B44B0EBD5B43}"/>
          </ac:spMkLst>
        </pc:spChg>
        <pc:spChg chg="mod">
          <ac:chgData name="Stuart C Wilde MBE" userId="effe1fc91cccb1d5" providerId="LiveId" clId="{0B7434C0-F6C9-5341-B016-8AA67EE59543}" dt="2023-12-07T16:33:31.326" v="1705" actId="1076"/>
          <ac:spMkLst>
            <pc:docMk/>
            <pc:sldMk cId="3630515382" sldId="346"/>
            <ac:spMk id="38" creationId="{87722FF9-9639-F52C-2BE6-801FA125934D}"/>
          </ac:spMkLst>
        </pc:spChg>
        <pc:spChg chg="mod">
          <ac:chgData name="Stuart C Wilde MBE" userId="effe1fc91cccb1d5" providerId="LiveId" clId="{0B7434C0-F6C9-5341-B016-8AA67EE59543}" dt="2023-12-07T16:33:31.326" v="1705" actId="1076"/>
          <ac:spMkLst>
            <pc:docMk/>
            <pc:sldMk cId="3630515382" sldId="346"/>
            <ac:spMk id="40" creationId="{8668FAD4-7B3C-A66B-3DC1-75F2F831D085}"/>
          </ac:spMkLst>
        </pc:spChg>
        <pc:spChg chg="mod">
          <ac:chgData name="Stuart C Wilde MBE" userId="effe1fc91cccb1d5" providerId="LiveId" clId="{0B7434C0-F6C9-5341-B016-8AA67EE59543}" dt="2023-12-07T16:33:31.326" v="1705" actId="1076"/>
          <ac:spMkLst>
            <pc:docMk/>
            <pc:sldMk cId="3630515382" sldId="346"/>
            <ac:spMk id="42" creationId="{1AD80E20-33D3-EB8A-4788-4F646E835C36}"/>
          </ac:spMkLst>
        </pc:spChg>
        <pc:spChg chg="mod">
          <ac:chgData name="Stuart C Wilde MBE" userId="effe1fc91cccb1d5" providerId="LiveId" clId="{0B7434C0-F6C9-5341-B016-8AA67EE59543}" dt="2023-12-07T16:33:31.326" v="1705" actId="1076"/>
          <ac:spMkLst>
            <pc:docMk/>
            <pc:sldMk cId="3630515382" sldId="346"/>
            <ac:spMk id="43" creationId="{FC956A53-8874-0AC0-812A-794B23681360}"/>
          </ac:spMkLst>
        </pc:spChg>
        <pc:spChg chg="mod">
          <ac:chgData name="Stuart C Wilde MBE" userId="effe1fc91cccb1d5" providerId="LiveId" clId="{0B7434C0-F6C9-5341-B016-8AA67EE59543}" dt="2023-12-07T16:33:31.326" v="1705" actId="1076"/>
          <ac:spMkLst>
            <pc:docMk/>
            <pc:sldMk cId="3630515382" sldId="346"/>
            <ac:spMk id="68" creationId="{D0E5BBE3-924B-1A20-17E5-0644633B813B}"/>
          </ac:spMkLst>
        </pc:spChg>
        <pc:spChg chg="mod">
          <ac:chgData name="Stuart C Wilde MBE" userId="effe1fc91cccb1d5" providerId="LiveId" clId="{0B7434C0-F6C9-5341-B016-8AA67EE59543}" dt="2023-12-07T16:33:31.326" v="1705" actId="1076"/>
          <ac:spMkLst>
            <pc:docMk/>
            <pc:sldMk cId="3630515382" sldId="346"/>
            <ac:spMk id="69" creationId="{46AA2DA3-67EC-4AC7-9C0B-76D9A1306FD0}"/>
          </ac:spMkLst>
        </pc:spChg>
        <pc:picChg chg="mod">
          <ac:chgData name="Stuart C Wilde MBE" userId="effe1fc91cccb1d5" providerId="LiveId" clId="{0B7434C0-F6C9-5341-B016-8AA67EE59543}" dt="2023-12-07T16:33:31.326" v="1705" actId="1076"/>
          <ac:picMkLst>
            <pc:docMk/>
            <pc:sldMk cId="3630515382" sldId="346"/>
            <ac:picMk id="12" creationId="{701C5D4A-384E-210F-FA79-01720E0366EB}"/>
          </ac:picMkLst>
        </pc:picChg>
        <pc:picChg chg="mod">
          <ac:chgData name="Stuart C Wilde MBE" userId="effe1fc91cccb1d5" providerId="LiveId" clId="{0B7434C0-F6C9-5341-B016-8AA67EE59543}" dt="2023-12-07T16:33:31.326" v="1705" actId="1076"/>
          <ac:picMkLst>
            <pc:docMk/>
            <pc:sldMk cId="3630515382" sldId="346"/>
            <ac:picMk id="18" creationId="{A62CA961-F729-72D8-30A5-9FFE09EB3496}"/>
          </ac:picMkLst>
        </pc:picChg>
        <pc:picChg chg="mod">
          <ac:chgData name="Stuart C Wilde MBE" userId="effe1fc91cccb1d5" providerId="LiveId" clId="{0B7434C0-F6C9-5341-B016-8AA67EE59543}" dt="2023-12-07T16:33:31.326" v="1705" actId="1076"/>
          <ac:picMkLst>
            <pc:docMk/>
            <pc:sldMk cId="3630515382" sldId="346"/>
            <ac:picMk id="27" creationId="{D9E80204-61AE-B4B2-F888-F2B54F1B9C85}"/>
          </ac:picMkLst>
        </pc:picChg>
        <pc:picChg chg="mod">
          <ac:chgData name="Stuart C Wilde MBE" userId="effe1fc91cccb1d5" providerId="LiveId" clId="{0B7434C0-F6C9-5341-B016-8AA67EE59543}" dt="2023-12-07T16:33:31.326" v="1705" actId="1076"/>
          <ac:picMkLst>
            <pc:docMk/>
            <pc:sldMk cId="3630515382" sldId="346"/>
            <ac:picMk id="61" creationId="{4F1CC609-183C-5B50-BB54-FA97199C7E3E}"/>
          </ac:picMkLst>
        </pc:picChg>
        <pc:cxnChg chg="mod">
          <ac:chgData name="Stuart C Wilde MBE" userId="effe1fc91cccb1d5" providerId="LiveId" clId="{0B7434C0-F6C9-5341-B016-8AA67EE59543}" dt="2023-12-07T16:33:31.326" v="1705" actId="1076"/>
          <ac:cxnSpMkLst>
            <pc:docMk/>
            <pc:sldMk cId="3630515382" sldId="346"/>
            <ac:cxnSpMk id="5" creationId="{08F3C810-484C-2912-34D0-745DF434ED55}"/>
          </ac:cxnSpMkLst>
        </pc:cxnChg>
        <pc:cxnChg chg="del">
          <ac:chgData name="Stuart C Wilde MBE" userId="effe1fc91cccb1d5" providerId="LiveId" clId="{0B7434C0-F6C9-5341-B016-8AA67EE59543}" dt="2023-12-05T19:55:23.966" v="435" actId="478"/>
          <ac:cxnSpMkLst>
            <pc:docMk/>
            <pc:sldMk cId="3630515382" sldId="346"/>
            <ac:cxnSpMk id="8" creationId="{50060E80-F1C3-4E50-B873-7CFDEEA90049}"/>
          </ac:cxnSpMkLst>
        </pc:cxnChg>
        <pc:cxnChg chg="del">
          <ac:chgData name="Stuart C Wilde MBE" userId="effe1fc91cccb1d5" providerId="LiveId" clId="{0B7434C0-F6C9-5341-B016-8AA67EE59543}" dt="2023-12-05T19:55:23.966" v="435" actId="478"/>
          <ac:cxnSpMkLst>
            <pc:docMk/>
            <pc:sldMk cId="3630515382" sldId="346"/>
            <ac:cxnSpMk id="9" creationId="{01C52B09-2839-4160-A3C1-6BB201E5D53A}"/>
          </ac:cxnSpMkLst>
        </pc:cxnChg>
        <pc:cxnChg chg="del">
          <ac:chgData name="Stuart C Wilde MBE" userId="effe1fc91cccb1d5" providerId="LiveId" clId="{0B7434C0-F6C9-5341-B016-8AA67EE59543}" dt="2023-12-05T19:55:23.966" v="435" actId="478"/>
          <ac:cxnSpMkLst>
            <pc:docMk/>
            <pc:sldMk cId="3630515382" sldId="346"/>
            <ac:cxnSpMk id="10" creationId="{FC6C2AB6-E695-4520-9F38-6B6A0DE36B04}"/>
          </ac:cxnSpMkLst>
        </pc:cxnChg>
        <pc:cxnChg chg="del">
          <ac:chgData name="Stuart C Wilde MBE" userId="effe1fc91cccb1d5" providerId="LiveId" clId="{0B7434C0-F6C9-5341-B016-8AA67EE59543}" dt="2023-12-05T19:55:23.966" v="435" actId="478"/>
          <ac:cxnSpMkLst>
            <pc:docMk/>
            <pc:sldMk cId="3630515382" sldId="346"/>
            <ac:cxnSpMk id="11" creationId="{8F28B946-C7F6-4BF4-9E0C-3FACB97B07C7}"/>
          </ac:cxnSpMkLst>
        </pc:cxnChg>
        <pc:cxnChg chg="mod">
          <ac:chgData name="Stuart C Wilde MBE" userId="effe1fc91cccb1d5" providerId="LiveId" clId="{0B7434C0-F6C9-5341-B016-8AA67EE59543}" dt="2023-12-07T16:33:31.326" v="1705" actId="1076"/>
          <ac:cxnSpMkLst>
            <pc:docMk/>
            <pc:sldMk cId="3630515382" sldId="346"/>
            <ac:cxnSpMk id="16" creationId="{2A2F415C-23A3-8E63-DA13-19A9519BD384}"/>
          </ac:cxnSpMkLst>
        </pc:cxnChg>
        <pc:cxnChg chg="mod">
          <ac:chgData name="Stuart C Wilde MBE" userId="effe1fc91cccb1d5" providerId="LiveId" clId="{0B7434C0-F6C9-5341-B016-8AA67EE59543}" dt="2023-12-07T16:33:31.326" v="1705" actId="1076"/>
          <ac:cxnSpMkLst>
            <pc:docMk/>
            <pc:sldMk cId="3630515382" sldId="346"/>
            <ac:cxnSpMk id="22" creationId="{F407996F-BF3B-996C-23AC-A82D51777BD3}"/>
          </ac:cxnSpMkLst>
        </pc:cxnChg>
        <pc:cxnChg chg="mod">
          <ac:chgData name="Stuart C Wilde MBE" userId="effe1fc91cccb1d5" providerId="LiveId" clId="{0B7434C0-F6C9-5341-B016-8AA67EE59543}" dt="2023-12-07T16:33:31.326" v="1705" actId="1076"/>
          <ac:cxnSpMkLst>
            <pc:docMk/>
            <pc:sldMk cId="3630515382" sldId="346"/>
            <ac:cxnSpMk id="31" creationId="{FBC0C5C6-3457-3EC6-FD98-5B1F568F626D}"/>
          </ac:cxnSpMkLst>
        </pc:cxnChg>
        <pc:cxnChg chg="mod">
          <ac:chgData name="Stuart C Wilde MBE" userId="effe1fc91cccb1d5" providerId="LiveId" clId="{0B7434C0-F6C9-5341-B016-8AA67EE59543}" dt="2023-12-07T16:33:31.326" v="1705" actId="1076"/>
          <ac:cxnSpMkLst>
            <pc:docMk/>
            <pc:sldMk cId="3630515382" sldId="346"/>
            <ac:cxnSpMk id="34" creationId="{3122FE9A-2F52-00B7-38C5-DF18BF574E7E}"/>
          </ac:cxnSpMkLst>
        </pc:cxnChg>
        <pc:cxnChg chg="mod">
          <ac:chgData name="Stuart C Wilde MBE" userId="effe1fc91cccb1d5" providerId="LiveId" clId="{0B7434C0-F6C9-5341-B016-8AA67EE59543}" dt="2023-12-07T16:33:31.326" v="1705" actId="1076"/>
          <ac:cxnSpMkLst>
            <pc:docMk/>
            <pc:sldMk cId="3630515382" sldId="346"/>
            <ac:cxnSpMk id="44" creationId="{6148CD58-1507-1613-FBDE-AE26D72F401A}"/>
          </ac:cxnSpMkLst>
        </pc:cxnChg>
        <pc:cxnChg chg="mod">
          <ac:chgData name="Stuart C Wilde MBE" userId="effe1fc91cccb1d5" providerId="LiveId" clId="{0B7434C0-F6C9-5341-B016-8AA67EE59543}" dt="2023-12-07T16:33:31.326" v="1705" actId="1076"/>
          <ac:cxnSpMkLst>
            <pc:docMk/>
            <pc:sldMk cId="3630515382" sldId="346"/>
            <ac:cxnSpMk id="45" creationId="{7C0E05A5-CA32-BC20-F22D-20CAAA5B6FB8}"/>
          </ac:cxnSpMkLst>
        </pc:cxnChg>
        <pc:cxnChg chg="mod">
          <ac:chgData name="Stuart C Wilde MBE" userId="effe1fc91cccb1d5" providerId="LiveId" clId="{0B7434C0-F6C9-5341-B016-8AA67EE59543}" dt="2023-12-07T16:33:31.326" v="1705" actId="1076"/>
          <ac:cxnSpMkLst>
            <pc:docMk/>
            <pc:sldMk cId="3630515382" sldId="346"/>
            <ac:cxnSpMk id="48" creationId="{12AFE905-5F88-A3BD-DA4C-D34C17A1B92C}"/>
          </ac:cxnSpMkLst>
        </pc:cxnChg>
        <pc:cxnChg chg="mod">
          <ac:chgData name="Stuart C Wilde MBE" userId="effe1fc91cccb1d5" providerId="LiveId" clId="{0B7434C0-F6C9-5341-B016-8AA67EE59543}" dt="2023-12-07T16:33:31.326" v="1705" actId="1076"/>
          <ac:cxnSpMkLst>
            <pc:docMk/>
            <pc:sldMk cId="3630515382" sldId="346"/>
            <ac:cxnSpMk id="63" creationId="{C1EFB431-A347-CCED-9704-6FCB479C5AA3}"/>
          </ac:cxnSpMkLst>
        </pc:cxnChg>
      </pc:sldChg>
      <pc:sldChg chg="addSp delSp modSp mod">
        <pc:chgData name="Stuart C Wilde MBE" userId="effe1fc91cccb1d5" providerId="LiveId" clId="{0B7434C0-F6C9-5341-B016-8AA67EE59543}" dt="2023-12-07T16:33:44.039" v="1706" actId="1076"/>
        <pc:sldMkLst>
          <pc:docMk/>
          <pc:sldMk cId="2088324005" sldId="347"/>
        </pc:sldMkLst>
        <pc:spChg chg="add mod">
          <ac:chgData name="Stuart C Wilde MBE" userId="effe1fc91cccb1d5" providerId="LiveId" clId="{0B7434C0-F6C9-5341-B016-8AA67EE59543}" dt="2023-12-05T20:14:53.428" v="987" actId="20577"/>
          <ac:spMkLst>
            <pc:docMk/>
            <pc:sldMk cId="2088324005" sldId="347"/>
            <ac:spMk id="2" creationId="{915217D4-7113-33F9-9F14-EF8205912BB5}"/>
          </ac:spMkLst>
        </pc:spChg>
        <pc:spChg chg="del">
          <ac:chgData name="Stuart C Wilde MBE" userId="effe1fc91cccb1d5" providerId="LiveId" clId="{0B7434C0-F6C9-5341-B016-8AA67EE59543}" dt="2023-12-05T19:55:29.973" v="436" actId="478"/>
          <ac:spMkLst>
            <pc:docMk/>
            <pc:sldMk cId="2088324005" sldId="347"/>
            <ac:spMk id="4" creationId="{60735DC8-A105-4BD0-A57F-2FFC38AECE84}"/>
          </ac:spMkLst>
        </pc:spChg>
        <pc:spChg chg="mod">
          <ac:chgData name="Stuart C Wilde MBE" userId="effe1fc91cccb1d5" providerId="LiveId" clId="{0B7434C0-F6C9-5341-B016-8AA67EE59543}" dt="2023-12-07T16:33:44.039" v="1706" actId="1076"/>
          <ac:spMkLst>
            <pc:docMk/>
            <pc:sldMk cId="2088324005" sldId="347"/>
            <ac:spMk id="6" creationId="{0484B42B-5120-3795-E2DA-8220775608D3}"/>
          </ac:spMkLst>
        </pc:spChg>
        <pc:spChg chg="del">
          <ac:chgData name="Stuart C Wilde MBE" userId="effe1fc91cccb1d5" providerId="LiveId" clId="{0B7434C0-F6C9-5341-B016-8AA67EE59543}" dt="2023-12-05T19:55:29.973" v="436" actId="478"/>
          <ac:spMkLst>
            <pc:docMk/>
            <pc:sldMk cId="2088324005" sldId="347"/>
            <ac:spMk id="14" creationId="{8F43C2BE-FC11-4556-86F2-8EE2FBBF10D2}"/>
          </ac:spMkLst>
        </pc:spChg>
        <pc:spChg chg="del">
          <ac:chgData name="Stuart C Wilde MBE" userId="effe1fc91cccb1d5" providerId="LiveId" clId="{0B7434C0-F6C9-5341-B016-8AA67EE59543}" dt="2023-12-05T19:55:29.973" v="436" actId="478"/>
          <ac:spMkLst>
            <pc:docMk/>
            <pc:sldMk cId="2088324005" sldId="347"/>
            <ac:spMk id="25" creationId="{F54BD576-CC82-43DA-A008-C28EF60A448A}"/>
          </ac:spMkLst>
        </pc:spChg>
        <pc:spChg chg="del">
          <ac:chgData name="Stuart C Wilde MBE" userId="effe1fc91cccb1d5" providerId="LiveId" clId="{0B7434C0-F6C9-5341-B016-8AA67EE59543}" dt="2023-12-05T20:14:48.917" v="984" actId="478"/>
          <ac:spMkLst>
            <pc:docMk/>
            <pc:sldMk cId="2088324005" sldId="347"/>
            <ac:spMk id="29" creationId="{C5A8C257-B6E4-D850-0685-E36894744DCB}"/>
          </ac:spMkLst>
        </pc:spChg>
        <pc:picChg chg="mod">
          <ac:chgData name="Stuart C Wilde MBE" userId="effe1fc91cccb1d5" providerId="LiveId" clId="{0B7434C0-F6C9-5341-B016-8AA67EE59543}" dt="2023-12-07T16:33:44.039" v="1706" actId="1076"/>
          <ac:picMkLst>
            <pc:docMk/>
            <pc:sldMk cId="2088324005" sldId="347"/>
            <ac:picMk id="7" creationId="{2BC669DD-E4BF-8971-FEF8-B31A19BC41ED}"/>
          </ac:picMkLst>
        </pc:picChg>
        <pc:cxnChg chg="del">
          <ac:chgData name="Stuart C Wilde MBE" userId="effe1fc91cccb1d5" providerId="LiveId" clId="{0B7434C0-F6C9-5341-B016-8AA67EE59543}" dt="2023-12-05T19:55:29.973" v="436" actId="478"/>
          <ac:cxnSpMkLst>
            <pc:docMk/>
            <pc:sldMk cId="2088324005" sldId="347"/>
            <ac:cxnSpMk id="8" creationId="{50060E80-F1C3-4E50-B873-7CFDEEA90049}"/>
          </ac:cxnSpMkLst>
        </pc:cxnChg>
        <pc:cxnChg chg="del">
          <ac:chgData name="Stuart C Wilde MBE" userId="effe1fc91cccb1d5" providerId="LiveId" clId="{0B7434C0-F6C9-5341-B016-8AA67EE59543}" dt="2023-12-05T19:55:29.973" v="436" actId="478"/>
          <ac:cxnSpMkLst>
            <pc:docMk/>
            <pc:sldMk cId="2088324005" sldId="347"/>
            <ac:cxnSpMk id="9" creationId="{01C52B09-2839-4160-A3C1-6BB201E5D53A}"/>
          </ac:cxnSpMkLst>
        </pc:cxnChg>
        <pc:cxnChg chg="del">
          <ac:chgData name="Stuart C Wilde MBE" userId="effe1fc91cccb1d5" providerId="LiveId" clId="{0B7434C0-F6C9-5341-B016-8AA67EE59543}" dt="2023-12-05T19:55:29.973" v="436" actId="478"/>
          <ac:cxnSpMkLst>
            <pc:docMk/>
            <pc:sldMk cId="2088324005" sldId="347"/>
            <ac:cxnSpMk id="10" creationId="{FC6C2AB6-E695-4520-9F38-6B6A0DE36B04}"/>
          </ac:cxnSpMkLst>
        </pc:cxnChg>
        <pc:cxnChg chg="del">
          <ac:chgData name="Stuart C Wilde MBE" userId="effe1fc91cccb1d5" providerId="LiveId" clId="{0B7434C0-F6C9-5341-B016-8AA67EE59543}" dt="2023-12-05T19:55:29.973" v="436" actId="478"/>
          <ac:cxnSpMkLst>
            <pc:docMk/>
            <pc:sldMk cId="2088324005" sldId="347"/>
            <ac:cxnSpMk id="11" creationId="{8F28B946-C7F6-4BF4-9E0C-3FACB97B07C7}"/>
          </ac:cxnSpMkLst>
        </pc:cxnChg>
        <pc:cxnChg chg="mod">
          <ac:chgData name="Stuart C Wilde MBE" userId="effe1fc91cccb1d5" providerId="LiveId" clId="{0B7434C0-F6C9-5341-B016-8AA67EE59543}" dt="2023-12-07T16:33:44.039" v="1706" actId="1076"/>
          <ac:cxnSpMkLst>
            <pc:docMk/>
            <pc:sldMk cId="2088324005" sldId="347"/>
            <ac:cxnSpMk id="15" creationId="{A35AAE23-CC80-3E16-96A5-C2CE83132DA6}"/>
          </ac:cxnSpMkLst>
        </pc:cxnChg>
      </pc:sldChg>
      <pc:sldChg chg="addSp delSp modSp mod">
        <pc:chgData name="Stuart C Wilde MBE" userId="effe1fc91cccb1d5" providerId="LiveId" clId="{0B7434C0-F6C9-5341-B016-8AA67EE59543}" dt="2023-12-07T16:33:56.309" v="1707" actId="1076"/>
        <pc:sldMkLst>
          <pc:docMk/>
          <pc:sldMk cId="1741875263" sldId="348"/>
        </pc:sldMkLst>
        <pc:spChg chg="mod">
          <ac:chgData name="Stuart C Wilde MBE" userId="effe1fc91cccb1d5" providerId="LiveId" clId="{0B7434C0-F6C9-5341-B016-8AA67EE59543}" dt="2023-12-07T16:33:56.309" v="1707" actId="1076"/>
          <ac:spMkLst>
            <pc:docMk/>
            <pc:sldMk cId="1741875263" sldId="348"/>
            <ac:spMk id="3" creationId="{4C1B5772-B829-811B-EF6B-F1E87FD324A7}"/>
          </ac:spMkLst>
        </pc:spChg>
        <pc:spChg chg="del">
          <ac:chgData name="Stuart C Wilde MBE" userId="effe1fc91cccb1d5" providerId="LiveId" clId="{0B7434C0-F6C9-5341-B016-8AA67EE59543}" dt="2023-12-05T19:55:35.951" v="437" actId="478"/>
          <ac:spMkLst>
            <pc:docMk/>
            <pc:sldMk cId="1741875263" sldId="348"/>
            <ac:spMk id="4" creationId="{60735DC8-A105-4BD0-A57F-2FFC38AECE84}"/>
          </ac:spMkLst>
        </pc:spChg>
        <pc:spChg chg="add mod">
          <ac:chgData name="Stuart C Wilde MBE" userId="effe1fc91cccb1d5" providerId="LiveId" clId="{0B7434C0-F6C9-5341-B016-8AA67EE59543}" dt="2023-12-05T20:15:02.652" v="991" actId="20577"/>
          <ac:spMkLst>
            <pc:docMk/>
            <pc:sldMk cId="1741875263" sldId="348"/>
            <ac:spMk id="5" creationId="{2C31692F-4B9F-0AB5-4679-C8FB2D6AFC7C}"/>
          </ac:spMkLst>
        </pc:spChg>
        <pc:spChg chg="mod">
          <ac:chgData name="Stuart C Wilde MBE" userId="effe1fc91cccb1d5" providerId="LiveId" clId="{0B7434C0-F6C9-5341-B016-8AA67EE59543}" dt="2023-12-07T16:33:56.309" v="1707" actId="1076"/>
          <ac:spMkLst>
            <pc:docMk/>
            <pc:sldMk cId="1741875263" sldId="348"/>
            <ac:spMk id="12" creationId="{F873A763-749E-CF8A-CD5D-1F11346853AB}"/>
          </ac:spMkLst>
        </pc:spChg>
        <pc:spChg chg="del">
          <ac:chgData name="Stuart C Wilde MBE" userId="effe1fc91cccb1d5" providerId="LiveId" clId="{0B7434C0-F6C9-5341-B016-8AA67EE59543}" dt="2023-12-05T19:55:35.951" v="437" actId="478"/>
          <ac:spMkLst>
            <pc:docMk/>
            <pc:sldMk cId="1741875263" sldId="348"/>
            <ac:spMk id="14" creationId="{8F43C2BE-FC11-4556-86F2-8EE2FBBF10D2}"/>
          </ac:spMkLst>
        </pc:spChg>
        <pc:spChg chg="mod">
          <ac:chgData name="Stuart C Wilde MBE" userId="effe1fc91cccb1d5" providerId="LiveId" clId="{0B7434C0-F6C9-5341-B016-8AA67EE59543}" dt="2023-12-07T16:33:56.309" v="1707" actId="1076"/>
          <ac:spMkLst>
            <pc:docMk/>
            <pc:sldMk cId="1741875263" sldId="348"/>
            <ac:spMk id="20" creationId="{AFCBD432-CCF3-FD00-019E-317287C99577}"/>
          </ac:spMkLst>
        </pc:spChg>
        <pc:spChg chg="del">
          <ac:chgData name="Stuart C Wilde MBE" userId="effe1fc91cccb1d5" providerId="LiveId" clId="{0B7434C0-F6C9-5341-B016-8AA67EE59543}" dt="2023-12-05T19:55:35.951" v="437" actId="478"/>
          <ac:spMkLst>
            <pc:docMk/>
            <pc:sldMk cId="1741875263" sldId="348"/>
            <ac:spMk id="25" creationId="{F54BD576-CC82-43DA-A008-C28EF60A448A}"/>
          </ac:spMkLst>
        </pc:spChg>
        <pc:spChg chg="mod">
          <ac:chgData name="Stuart C Wilde MBE" userId="effe1fc91cccb1d5" providerId="LiveId" clId="{0B7434C0-F6C9-5341-B016-8AA67EE59543}" dt="2023-12-07T16:33:56.309" v="1707" actId="1076"/>
          <ac:spMkLst>
            <pc:docMk/>
            <pc:sldMk cId="1741875263" sldId="348"/>
            <ac:spMk id="26" creationId="{1D8BCFF6-A589-94AF-50FD-E2B6897A0515}"/>
          </ac:spMkLst>
        </pc:spChg>
        <pc:spChg chg="del">
          <ac:chgData name="Stuart C Wilde MBE" userId="effe1fc91cccb1d5" providerId="LiveId" clId="{0B7434C0-F6C9-5341-B016-8AA67EE59543}" dt="2023-12-05T20:14:58.548" v="988" actId="478"/>
          <ac:spMkLst>
            <pc:docMk/>
            <pc:sldMk cId="1741875263" sldId="348"/>
            <ac:spMk id="29" creationId="{C5A8C257-B6E4-D850-0685-E36894744DCB}"/>
          </ac:spMkLst>
        </pc:spChg>
        <pc:spChg chg="mod">
          <ac:chgData name="Stuart C Wilde MBE" userId="effe1fc91cccb1d5" providerId="LiveId" clId="{0B7434C0-F6C9-5341-B016-8AA67EE59543}" dt="2023-12-07T16:33:56.309" v="1707" actId="1076"/>
          <ac:spMkLst>
            <pc:docMk/>
            <pc:sldMk cId="1741875263" sldId="348"/>
            <ac:spMk id="31" creationId="{5CFA099B-9A13-0B73-EC68-08BBA9E2AFB4}"/>
          </ac:spMkLst>
        </pc:spChg>
        <pc:picChg chg="mod">
          <ac:chgData name="Stuart C Wilde MBE" userId="effe1fc91cccb1d5" providerId="LiveId" clId="{0B7434C0-F6C9-5341-B016-8AA67EE59543}" dt="2023-12-07T16:33:56.309" v="1707" actId="1076"/>
          <ac:picMkLst>
            <pc:docMk/>
            <pc:sldMk cId="1741875263" sldId="348"/>
            <ac:picMk id="24" creationId="{99F7D924-C2E3-79CF-6655-4D224C35C979}"/>
          </ac:picMkLst>
        </pc:picChg>
        <pc:cxnChg chg="mod">
          <ac:chgData name="Stuart C Wilde MBE" userId="effe1fc91cccb1d5" providerId="LiveId" clId="{0B7434C0-F6C9-5341-B016-8AA67EE59543}" dt="2023-12-07T16:33:56.309" v="1707" actId="1076"/>
          <ac:cxnSpMkLst>
            <pc:docMk/>
            <pc:sldMk cId="1741875263" sldId="348"/>
            <ac:cxnSpMk id="2" creationId="{2CE5AD96-2DBD-762C-F86E-7A68CA9660BE}"/>
          </ac:cxnSpMkLst>
        </pc:cxnChg>
        <pc:cxnChg chg="del">
          <ac:chgData name="Stuart C Wilde MBE" userId="effe1fc91cccb1d5" providerId="LiveId" clId="{0B7434C0-F6C9-5341-B016-8AA67EE59543}" dt="2023-12-05T19:55:35.951" v="437" actId="478"/>
          <ac:cxnSpMkLst>
            <pc:docMk/>
            <pc:sldMk cId="1741875263" sldId="348"/>
            <ac:cxnSpMk id="8" creationId="{50060E80-F1C3-4E50-B873-7CFDEEA90049}"/>
          </ac:cxnSpMkLst>
        </pc:cxnChg>
        <pc:cxnChg chg="del">
          <ac:chgData name="Stuart C Wilde MBE" userId="effe1fc91cccb1d5" providerId="LiveId" clId="{0B7434C0-F6C9-5341-B016-8AA67EE59543}" dt="2023-12-05T19:55:35.951" v="437" actId="478"/>
          <ac:cxnSpMkLst>
            <pc:docMk/>
            <pc:sldMk cId="1741875263" sldId="348"/>
            <ac:cxnSpMk id="9" creationId="{01C52B09-2839-4160-A3C1-6BB201E5D53A}"/>
          </ac:cxnSpMkLst>
        </pc:cxnChg>
        <pc:cxnChg chg="del">
          <ac:chgData name="Stuart C Wilde MBE" userId="effe1fc91cccb1d5" providerId="LiveId" clId="{0B7434C0-F6C9-5341-B016-8AA67EE59543}" dt="2023-12-05T19:55:35.951" v="437" actId="478"/>
          <ac:cxnSpMkLst>
            <pc:docMk/>
            <pc:sldMk cId="1741875263" sldId="348"/>
            <ac:cxnSpMk id="10" creationId="{FC6C2AB6-E695-4520-9F38-6B6A0DE36B04}"/>
          </ac:cxnSpMkLst>
        </pc:cxnChg>
        <pc:cxnChg chg="del">
          <ac:chgData name="Stuart C Wilde MBE" userId="effe1fc91cccb1d5" providerId="LiveId" clId="{0B7434C0-F6C9-5341-B016-8AA67EE59543}" dt="2023-12-05T19:55:35.951" v="437" actId="478"/>
          <ac:cxnSpMkLst>
            <pc:docMk/>
            <pc:sldMk cId="1741875263" sldId="348"/>
            <ac:cxnSpMk id="11" creationId="{8F28B946-C7F6-4BF4-9E0C-3FACB97B07C7}"/>
          </ac:cxnSpMkLst>
        </pc:cxnChg>
        <pc:cxnChg chg="mod">
          <ac:chgData name="Stuart C Wilde MBE" userId="effe1fc91cccb1d5" providerId="LiveId" clId="{0B7434C0-F6C9-5341-B016-8AA67EE59543}" dt="2023-12-07T16:33:56.309" v="1707" actId="1076"/>
          <ac:cxnSpMkLst>
            <pc:docMk/>
            <pc:sldMk cId="1741875263" sldId="348"/>
            <ac:cxnSpMk id="13" creationId="{5956538B-F9B1-0DD9-82D2-471B475E57F0}"/>
          </ac:cxnSpMkLst>
        </pc:cxnChg>
        <pc:cxnChg chg="mod">
          <ac:chgData name="Stuart C Wilde MBE" userId="effe1fc91cccb1d5" providerId="LiveId" clId="{0B7434C0-F6C9-5341-B016-8AA67EE59543}" dt="2023-12-07T16:33:56.309" v="1707" actId="1076"/>
          <ac:cxnSpMkLst>
            <pc:docMk/>
            <pc:sldMk cId="1741875263" sldId="348"/>
            <ac:cxnSpMk id="15" creationId="{D8899164-9E3C-FBBA-0A3B-62E9A460BB0D}"/>
          </ac:cxnSpMkLst>
        </pc:cxnChg>
        <pc:cxnChg chg="mod">
          <ac:chgData name="Stuart C Wilde MBE" userId="effe1fc91cccb1d5" providerId="LiveId" clId="{0B7434C0-F6C9-5341-B016-8AA67EE59543}" dt="2023-12-07T16:33:56.309" v="1707" actId="1076"/>
          <ac:cxnSpMkLst>
            <pc:docMk/>
            <pc:sldMk cId="1741875263" sldId="348"/>
            <ac:cxnSpMk id="16" creationId="{6F8F8219-56EC-773F-F0CE-4083C4998347}"/>
          </ac:cxnSpMkLst>
        </pc:cxnChg>
        <pc:cxnChg chg="mod">
          <ac:chgData name="Stuart C Wilde MBE" userId="effe1fc91cccb1d5" providerId="LiveId" clId="{0B7434C0-F6C9-5341-B016-8AA67EE59543}" dt="2023-12-07T16:33:56.309" v="1707" actId="1076"/>
          <ac:cxnSpMkLst>
            <pc:docMk/>
            <pc:sldMk cId="1741875263" sldId="348"/>
            <ac:cxnSpMk id="21" creationId="{D5B91795-ADA5-09EC-1AAC-9A25AABC5957}"/>
          </ac:cxnSpMkLst>
        </pc:cxnChg>
        <pc:cxnChg chg="mod">
          <ac:chgData name="Stuart C Wilde MBE" userId="effe1fc91cccb1d5" providerId="LiveId" clId="{0B7434C0-F6C9-5341-B016-8AA67EE59543}" dt="2023-12-07T16:33:56.309" v="1707" actId="1076"/>
          <ac:cxnSpMkLst>
            <pc:docMk/>
            <pc:sldMk cId="1741875263" sldId="348"/>
            <ac:cxnSpMk id="27" creationId="{73B272D7-A44B-C8CF-27A6-0C37D7D573A9}"/>
          </ac:cxnSpMkLst>
        </pc:cxnChg>
      </pc:sldChg>
      <pc:sldChg chg="addSp delSp modSp mod">
        <pc:chgData name="Stuart C Wilde MBE" userId="effe1fc91cccb1d5" providerId="LiveId" clId="{0B7434C0-F6C9-5341-B016-8AA67EE59543}" dt="2023-12-07T16:34:08.542" v="1708" actId="1076"/>
        <pc:sldMkLst>
          <pc:docMk/>
          <pc:sldMk cId="2965981764" sldId="349"/>
        </pc:sldMkLst>
        <pc:spChg chg="mod">
          <ac:chgData name="Stuart C Wilde MBE" userId="effe1fc91cccb1d5" providerId="LiveId" clId="{0B7434C0-F6C9-5341-B016-8AA67EE59543}" dt="2023-12-07T16:34:08.542" v="1708" actId="1076"/>
          <ac:spMkLst>
            <pc:docMk/>
            <pc:sldMk cId="2965981764" sldId="349"/>
            <ac:spMk id="2" creationId="{53C1728C-BFB6-362F-0669-37D0CCDC79A8}"/>
          </ac:spMkLst>
        </pc:spChg>
        <pc:spChg chg="mod">
          <ac:chgData name="Stuart C Wilde MBE" userId="effe1fc91cccb1d5" providerId="LiveId" clId="{0B7434C0-F6C9-5341-B016-8AA67EE59543}" dt="2023-12-07T16:34:08.542" v="1708" actId="1076"/>
          <ac:spMkLst>
            <pc:docMk/>
            <pc:sldMk cId="2965981764" sldId="349"/>
            <ac:spMk id="3" creationId="{4F9312B3-DBA0-F4C3-8D5D-22257DC8CB1A}"/>
          </ac:spMkLst>
        </pc:spChg>
        <pc:spChg chg="del">
          <ac:chgData name="Stuart C Wilde MBE" userId="effe1fc91cccb1d5" providerId="LiveId" clId="{0B7434C0-F6C9-5341-B016-8AA67EE59543}" dt="2023-12-05T19:55:41.304" v="438" actId="478"/>
          <ac:spMkLst>
            <pc:docMk/>
            <pc:sldMk cId="2965981764" sldId="349"/>
            <ac:spMk id="4" creationId="{60735DC8-A105-4BD0-A57F-2FFC38AECE84}"/>
          </ac:spMkLst>
        </pc:spChg>
        <pc:spChg chg="mod">
          <ac:chgData name="Stuart C Wilde MBE" userId="effe1fc91cccb1d5" providerId="LiveId" clId="{0B7434C0-F6C9-5341-B016-8AA67EE59543}" dt="2023-12-07T16:34:08.542" v="1708" actId="1076"/>
          <ac:spMkLst>
            <pc:docMk/>
            <pc:sldMk cId="2965981764" sldId="349"/>
            <ac:spMk id="6" creationId="{5CAD2332-14FE-F72C-FCD1-8EFFC5904430}"/>
          </ac:spMkLst>
        </pc:spChg>
        <pc:spChg chg="mod">
          <ac:chgData name="Stuart C Wilde MBE" userId="effe1fc91cccb1d5" providerId="LiveId" clId="{0B7434C0-F6C9-5341-B016-8AA67EE59543}" dt="2023-12-07T16:34:08.542" v="1708" actId="1076"/>
          <ac:spMkLst>
            <pc:docMk/>
            <pc:sldMk cId="2965981764" sldId="349"/>
            <ac:spMk id="7" creationId="{713CDBBF-AB07-D817-C93E-DEA60F9634D4}"/>
          </ac:spMkLst>
        </pc:spChg>
        <pc:spChg chg="add mod">
          <ac:chgData name="Stuart C Wilde MBE" userId="effe1fc91cccb1d5" providerId="LiveId" clId="{0B7434C0-F6C9-5341-B016-8AA67EE59543}" dt="2023-12-05T20:15:12.800" v="995" actId="20577"/>
          <ac:spMkLst>
            <pc:docMk/>
            <pc:sldMk cId="2965981764" sldId="349"/>
            <ac:spMk id="13" creationId="{A03D562E-5CE4-ED72-3F25-14A2B618FF04}"/>
          </ac:spMkLst>
        </pc:spChg>
        <pc:spChg chg="del">
          <ac:chgData name="Stuart C Wilde MBE" userId="effe1fc91cccb1d5" providerId="LiveId" clId="{0B7434C0-F6C9-5341-B016-8AA67EE59543}" dt="2023-12-05T19:55:41.304" v="438" actId="478"/>
          <ac:spMkLst>
            <pc:docMk/>
            <pc:sldMk cId="2965981764" sldId="349"/>
            <ac:spMk id="14" creationId="{8F43C2BE-FC11-4556-86F2-8EE2FBBF10D2}"/>
          </ac:spMkLst>
        </pc:spChg>
        <pc:spChg chg="mod">
          <ac:chgData name="Stuart C Wilde MBE" userId="effe1fc91cccb1d5" providerId="LiveId" clId="{0B7434C0-F6C9-5341-B016-8AA67EE59543}" dt="2023-12-07T16:34:08.542" v="1708" actId="1076"/>
          <ac:spMkLst>
            <pc:docMk/>
            <pc:sldMk cId="2965981764" sldId="349"/>
            <ac:spMk id="17" creationId="{87E92A87-1BDE-367A-98F9-1976B8DE9287}"/>
          </ac:spMkLst>
        </pc:spChg>
        <pc:spChg chg="mod">
          <ac:chgData name="Stuart C Wilde MBE" userId="effe1fc91cccb1d5" providerId="LiveId" clId="{0B7434C0-F6C9-5341-B016-8AA67EE59543}" dt="2023-12-07T16:34:08.542" v="1708" actId="1076"/>
          <ac:spMkLst>
            <pc:docMk/>
            <pc:sldMk cId="2965981764" sldId="349"/>
            <ac:spMk id="18" creationId="{717AC4AA-3A47-EA5B-E640-B51223E08592}"/>
          </ac:spMkLst>
        </pc:spChg>
        <pc:spChg chg="mod">
          <ac:chgData name="Stuart C Wilde MBE" userId="effe1fc91cccb1d5" providerId="LiveId" clId="{0B7434C0-F6C9-5341-B016-8AA67EE59543}" dt="2023-12-07T16:34:08.542" v="1708" actId="1076"/>
          <ac:spMkLst>
            <pc:docMk/>
            <pc:sldMk cId="2965981764" sldId="349"/>
            <ac:spMk id="20" creationId="{B53F6E73-111F-E966-E4EF-3B9B48C5E0A8}"/>
          </ac:spMkLst>
        </pc:spChg>
        <pc:spChg chg="mod">
          <ac:chgData name="Stuart C Wilde MBE" userId="effe1fc91cccb1d5" providerId="LiveId" clId="{0B7434C0-F6C9-5341-B016-8AA67EE59543}" dt="2023-12-07T16:34:08.542" v="1708" actId="1076"/>
          <ac:spMkLst>
            <pc:docMk/>
            <pc:sldMk cId="2965981764" sldId="349"/>
            <ac:spMk id="21" creationId="{6EF3BB1D-9805-34D3-6197-D7076E960B8D}"/>
          </ac:spMkLst>
        </pc:spChg>
        <pc:spChg chg="del">
          <ac:chgData name="Stuart C Wilde MBE" userId="effe1fc91cccb1d5" providerId="LiveId" clId="{0B7434C0-F6C9-5341-B016-8AA67EE59543}" dt="2023-12-05T19:55:41.304" v="438" actId="478"/>
          <ac:spMkLst>
            <pc:docMk/>
            <pc:sldMk cId="2965981764" sldId="349"/>
            <ac:spMk id="25" creationId="{F54BD576-CC82-43DA-A008-C28EF60A448A}"/>
          </ac:spMkLst>
        </pc:spChg>
        <pc:spChg chg="del">
          <ac:chgData name="Stuart C Wilde MBE" userId="effe1fc91cccb1d5" providerId="LiveId" clId="{0B7434C0-F6C9-5341-B016-8AA67EE59543}" dt="2023-12-05T20:15:07.774" v="992" actId="478"/>
          <ac:spMkLst>
            <pc:docMk/>
            <pc:sldMk cId="2965981764" sldId="349"/>
            <ac:spMk id="29" creationId="{C5A8C257-B6E4-D850-0685-E36894744DCB}"/>
          </ac:spMkLst>
        </pc:spChg>
        <pc:spChg chg="mod">
          <ac:chgData name="Stuart C Wilde MBE" userId="effe1fc91cccb1d5" providerId="LiveId" clId="{0B7434C0-F6C9-5341-B016-8AA67EE59543}" dt="2023-12-07T16:34:08.542" v="1708" actId="1076"/>
          <ac:spMkLst>
            <pc:docMk/>
            <pc:sldMk cId="2965981764" sldId="349"/>
            <ac:spMk id="38" creationId="{285F0820-EED7-A384-7E01-85722FD3C37F}"/>
          </ac:spMkLst>
        </pc:spChg>
        <pc:spChg chg="mod">
          <ac:chgData name="Stuart C Wilde MBE" userId="effe1fc91cccb1d5" providerId="LiveId" clId="{0B7434C0-F6C9-5341-B016-8AA67EE59543}" dt="2023-12-07T16:34:08.542" v="1708" actId="1076"/>
          <ac:spMkLst>
            <pc:docMk/>
            <pc:sldMk cId="2965981764" sldId="349"/>
            <ac:spMk id="44" creationId="{BB3A9BD1-2A9D-9168-36D0-CE4D74E51C98}"/>
          </ac:spMkLst>
        </pc:spChg>
        <pc:picChg chg="mod">
          <ac:chgData name="Stuart C Wilde MBE" userId="effe1fc91cccb1d5" providerId="LiveId" clId="{0B7434C0-F6C9-5341-B016-8AA67EE59543}" dt="2023-12-07T16:34:08.542" v="1708" actId="1076"/>
          <ac:picMkLst>
            <pc:docMk/>
            <pc:sldMk cId="2965981764" sldId="349"/>
            <ac:picMk id="22" creationId="{0E87D2FB-6FE2-7787-137C-B9BB3A4E6949}"/>
          </ac:picMkLst>
        </pc:picChg>
        <pc:picChg chg="mod">
          <ac:chgData name="Stuart C Wilde MBE" userId="effe1fc91cccb1d5" providerId="LiveId" clId="{0B7434C0-F6C9-5341-B016-8AA67EE59543}" dt="2023-12-07T16:34:08.542" v="1708" actId="1076"/>
          <ac:picMkLst>
            <pc:docMk/>
            <pc:sldMk cId="2965981764" sldId="349"/>
            <ac:picMk id="32" creationId="{F4A98FD9-A7DA-51B8-429C-43F27B4420D8}"/>
          </ac:picMkLst>
        </pc:picChg>
        <pc:cxnChg chg="mod">
          <ac:chgData name="Stuart C Wilde MBE" userId="effe1fc91cccb1d5" providerId="LiveId" clId="{0B7434C0-F6C9-5341-B016-8AA67EE59543}" dt="2023-12-07T16:34:08.542" v="1708" actId="1076"/>
          <ac:cxnSpMkLst>
            <pc:docMk/>
            <pc:sldMk cId="2965981764" sldId="349"/>
            <ac:cxnSpMk id="5" creationId="{EA371513-A6C3-ED70-A780-EABC57F8A24F}"/>
          </ac:cxnSpMkLst>
        </pc:cxnChg>
        <pc:cxnChg chg="del">
          <ac:chgData name="Stuart C Wilde MBE" userId="effe1fc91cccb1d5" providerId="LiveId" clId="{0B7434C0-F6C9-5341-B016-8AA67EE59543}" dt="2023-12-05T19:55:41.304" v="438" actId="478"/>
          <ac:cxnSpMkLst>
            <pc:docMk/>
            <pc:sldMk cId="2965981764" sldId="349"/>
            <ac:cxnSpMk id="8" creationId="{50060E80-F1C3-4E50-B873-7CFDEEA90049}"/>
          </ac:cxnSpMkLst>
        </pc:cxnChg>
        <pc:cxnChg chg="del">
          <ac:chgData name="Stuart C Wilde MBE" userId="effe1fc91cccb1d5" providerId="LiveId" clId="{0B7434C0-F6C9-5341-B016-8AA67EE59543}" dt="2023-12-05T19:55:41.304" v="438" actId="478"/>
          <ac:cxnSpMkLst>
            <pc:docMk/>
            <pc:sldMk cId="2965981764" sldId="349"/>
            <ac:cxnSpMk id="9" creationId="{01C52B09-2839-4160-A3C1-6BB201E5D53A}"/>
          </ac:cxnSpMkLst>
        </pc:cxnChg>
        <pc:cxnChg chg="del">
          <ac:chgData name="Stuart C Wilde MBE" userId="effe1fc91cccb1d5" providerId="LiveId" clId="{0B7434C0-F6C9-5341-B016-8AA67EE59543}" dt="2023-12-05T19:55:41.304" v="438" actId="478"/>
          <ac:cxnSpMkLst>
            <pc:docMk/>
            <pc:sldMk cId="2965981764" sldId="349"/>
            <ac:cxnSpMk id="10" creationId="{FC6C2AB6-E695-4520-9F38-6B6A0DE36B04}"/>
          </ac:cxnSpMkLst>
        </pc:cxnChg>
        <pc:cxnChg chg="del">
          <ac:chgData name="Stuart C Wilde MBE" userId="effe1fc91cccb1d5" providerId="LiveId" clId="{0B7434C0-F6C9-5341-B016-8AA67EE59543}" dt="2023-12-05T19:55:41.304" v="438" actId="478"/>
          <ac:cxnSpMkLst>
            <pc:docMk/>
            <pc:sldMk cId="2965981764" sldId="349"/>
            <ac:cxnSpMk id="11" creationId="{8F28B946-C7F6-4BF4-9E0C-3FACB97B07C7}"/>
          </ac:cxnSpMkLst>
        </pc:cxnChg>
        <pc:cxnChg chg="mod">
          <ac:chgData name="Stuart C Wilde MBE" userId="effe1fc91cccb1d5" providerId="LiveId" clId="{0B7434C0-F6C9-5341-B016-8AA67EE59543}" dt="2023-12-07T16:34:08.542" v="1708" actId="1076"/>
          <ac:cxnSpMkLst>
            <pc:docMk/>
            <pc:sldMk cId="2965981764" sldId="349"/>
            <ac:cxnSpMk id="12" creationId="{2FF42740-1E52-98AD-D356-E11444233479}"/>
          </ac:cxnSpMkLst>
        </pc:cxnChg>
        <pc:cxnChg chg="mod">
          <ac:chgData name="Stuart C Wilde MBE" userId="effe1fc91cccb1d5" providerId="LiveId" clId="{0B7434C0-F6C9-5341-B016-8AA67EE59543}" dt="2023-12-07T16:34:08.542" v="1708" actId="1076"/>
          <ac:cxnSpMkLst>
            <pc:docMk/>
            <pc:sldMk cId="2965981764" sldId="349"/>
            <ac:cxnSpMk id="19" creationId="{FF1AEEAF-0E85-4FDD-4E7D-BCFABDAC24D8}"/>
          </ac:cxnSpMkLst>
        </pc:cxnChg>
        <pc:cxnChg chg="mod">
          <ac:chgData name="Stuart C Wilde MBE" userId="effe1fc91cccb1d5" providerId="LiveId" clId="{0B7434C0-F6C9-5341-B016-8AA67EE59543}" dt="2023-12-07T16:34:08.542" v="1708" actId="1076"/>
          <ac:cxnSpMkLst>
            <pc:docMk/>
            <pc:sldMk cId="2965981764" sldId="349"/>
            <ac:cxnSpMk id="23" creationId="{EA05FADA-EF1C-D65B-3A0C-19D994746B80}"/>
          </ac:cxnSpMkLst>
        </pc:cxnChg>
        <pc:cxnChg chg="mod">
          <ac:chgData name="Stuart C Wilde MBE" userId="effe1fc91cccb1d5" providerId="LiveId" clId="{0B7434C0-F6C9-5341-B016-8AA67EE59543}" dt="2023-12-07T16:34:08.542" v="1708" actId="1076"/>
          <ac:cxnSpMkLst>
            <pc:docMk/>
            <pc:sldMk cId="2965981764" sldId="349"/>
            <ac:cxnSpMk id="41" creationId="{41CFBA86-5CC0-2CE6-5F4A-9230F9407BAD}"/>
          </ac:cxnSpMkLst>
        </pc:cxnChg>
      </pc:sldChg>
      <pc:sldChg chg="addSp delSp modSp mod">
        <pc:chgData name="Stuart C Wilde MBE" userId="effe1fc91cccb1d5" providerId="LiveId" clId="{0B7434C0-F6C9-5341-B016-8AA67EE59543}" dt="2023-12-07T16:34:30.185" v="1726" actId="1036"/>
        <pc:sldMkLst>
          <pc:docMk/>
          <pc:sldMk cId="53156424" sldId="350"/>
        </pc:sldMkLst>
        <pc:spChg chg="mod">
          <ac:chgData name="Stuart C Wilde MBE" userId="effe1fc91cccb1d5" providerId="LiveId" clId="{0B7434C0-F6C9-5341-B016-8AA67EE59543}" dt="2023-12-07T16:34:30.185" v="1726" actId="1036"/>
          <ac:spMkLst>
            <pc:docMk/>
            <pc:sldMk cId="53156424" sldId="350"/>
            <ac:spMk id="2" creationId="{40400A65-D572-12FA-7F44-F98AD4480C83}"/>
          </ac:spMkLst>
        </pc:spChg>
        <pc:spChg chg="mod">
          <ac:chgData name="Stuart C Wilde MBE" userId="effe1fc91cccb1d5" providerId="LiveId" clId="{0B7434C0-F6C9-5341-B016-8AA67EE59543}" dt="2023-12-07T16:34:30.185" v="1726" actId="1036"/>
          <ac:spMkLst>
            <pc:docMk/>
            <pc:sldMk cId="53156424" sldId="350"/>
            <ac:spMk id="3" creationId="{B7E38078-724C-3968-08D2-17F70EE8054E}"/>
          </ac:spMkLst>
        </pc:spChg>
        <pc:spChg chg="del">
          <ac:chgData name="Stuart C Wilde MBE" userId="effe1fc91cccb1d5" providerId="LiveId" clId="{0B7434C0-F6C9-5341-B016-8AA67EE59543}" dt="2023-12-05T19:55:47.263" v="439" actId="478"/>
          <ac:spMkLst>
            <pc:docMk/>
            <pc:sldMk cId="53156424" sldId="350"/>
            <ac:spMk id="4" creationId="{60735DC8-A105-4BD0-A57F-2FFC38AECE84}"/>
          </ac:spMkLst>
        </pc:spChg>
        <pc:spChg chg="mod">
          <ac:chgData name="Stuart C Wilde MBE" userId="effe1fc91cccb1d5" providerId="LiveId" clId="{0B7434C0-F6C9-5341-B016-8AA67EE59543}" dt="2023-12-07T16:34:30.185" v="1726" actId="1036"/>
          <ac:spMkLst>
            <pc:docMk/>
            <pc:sldMk cId="53156424" sldId="350"/>
            <ac:spMk id="5" creationId="{B393D3E6-87DD-0155-B274-A5F1BB198709}"/>
          </ac:spMkLst>
        </pc:spChg>
        <pc:spChg chg="add mod">
          <ac:chgData name="Stuart C Wilde MBE" userId="effe1fc91cccb1d5" providerId="LiveId" clId="{0B7434C0-F6C9-5341-B016-8AA67EE59543}" dt="2023-12-05T20:15:22.946" v="999" actId="20577"/>
          <ac:spMkLst>
            <pc:docMk/>
            <pc:sldMk cId="53156424" sldId="350"/>
            <ac:spMk id="6" creationId="{D4E82D4F-1E42-08F2-3191-B6AC8F8CE2B6}"/>
          </ac:spMkLst>
        </pc:spChg>
        <pc:spChg chg="mod">
          <ac:chgData name="Stuart C Wilde MBE" userId="effe1fc91cccb1d5" providerId="LiveId" clId="{0B7434C0-F6C9-5341-B016-8AA67EE59543}" dt="2023-12-07T16:34:30.185" v="1726" actId="1036"/>
          <ac:spMkLst>
            <pc:docMk/>
            <pc:sldMk cId="53156424" sldId="350"/>
            <ac:spMk id="12" creationId="{817202AD-CA23-2392-0876-A568A445C47B}"/>
          </ac:spMkLst>
        </pc:spChg>
        <pc:spChg chg="mod">
          <ac:chgData name="Stuart C Wilde MBE" userId="effe1fc91cccb1d5" providerId="LiveId" clId="{0B7434C0-F6C9-5341-B016-8AA67EE59543}" dt="2023-12-07T16:34:30.185" v="1726" actId="1036"/>
          <ac:spMkLst>
            <pc:docMk/>
            <pc:sldMk cId="53156424" sldId="350"/>
            <ac:spMk id="13" creationId="{D8E35099-4B42-CB8E-A78E-40A115840258}"/>
          </ac:spMkLst>
        </pc:spChg>
        <pc:spChg chg="del">
          <ac:chgData name="Stuart C Wilde MBE" userId="effe1fc91cccb1d5" providerId="LiveId" clId="{0B7434C0-F6C9-5341-B016-8AA67EE59543}" dt="2023-12-05T19:55:47.263" v="439" actId="478"/>
          <ac:spMkLst>
            <pc:docMk/>
            <pc:sldMk cId="53156424" sldId="350"/>
            <ac:spMk id="14" creationId="{8F43C2BE-FC11-4556-86F2-8EE2FBBF10D2}"/>
          </ac:spMkLst>
        </pc:spChg>
        <pc:spChg chg="mod">
          <ac:chgData name="Stuart C Wilde MBE" userId="effe1fc91cccb1d5" providerId="LiveId" clId="{0B7434C0-F6C9-5341-B016-8AA67EE59543}" dt="2023-12-07T16:34:30.185" v="1726" actId="1036"/>
          <ac:spMkLst>
            <pc:docMk/>
            <pc:sldMk cId="53156424" sldId="350"/>
            <ac:spMk id="18" creationId="{EA27E414-64D2-78EA-8682-4F5810172535}"/>
          </ac:spMkLst>
        </pc:spChg>
        <pc:spChg chg="del">
          <ac:chgData name="Stuart C Wilde MBE" userId="effe1fc91cccb1d5" providerId="LiveId" clId="{0B7434C0-F6C9-5341-B016-8AA67EE59543}" dt="2023-12-05T19:55:47.263" v="439" actId="478"/>
          <ac:spMkLst>
            <pc:docMk/>
            <pc:sldMk cId="53156424" sldId="350"/>
            <ac:spMk id="25" creationId="{F54BD576-CC82-43DA-A008-C28EF60A448A}"/>
          </ac:spMkLst>
        </pc:spChg>
        <pc:spChg chg="mod">
          <ac:chgData name="Stuart C Wilde MBE" userId="effe1fc91cccb1d5" providerId="LiveId" clId="{0B7434C0-F6C9-5341-B016-8AA67EE59543}" dt="2023-12-07T16:34:30.185" v="1726" actId="1036"/>
          <ac:spMkLst>
            <pc:docMk/>
            <pc:sldMk cId="53156424" sldId="350"/>
            <ac:spMk id="28" creationId="{3FEFAB46-DB6B-1981-65DC-A43580A6DF92}"/>
          </ac:spMkLst>
        </pc:spChg>
        <pc:spChg chg="del">
          <ac:chgData name="Stuart C Wilde MBE" userId="effe1fc91cccb1d5" providerId="LiveId" clId="{0B7434C0-F6C9-5341-B016-8AA67EE59543}" dt="2023-12-05T20:15:18.266" v="996" actId="478"/>
          <ac:spMkLst>
            <pc:docMk/>
            <pc:sldMk cId="53156424" sldId="350"/>
            <ac:spMk id="29" creationId="{C5A8C257-B6E4-D850-0685-E36894744DCB}"/>
          </ac:spMkLst>
        </pc:spChg>
        <pc:spChg chg="mod">
          <ac:chgData name="Stuart C Wilde MBE" userId="effe1fc91cccb1d5" providerId="LiveId" clId="{0B7434C0-F6C9-5341-B016-8AA67EE59543}" dt="2023-12-07T16:34:30.185" v="1726" actId="1036"/>
          <ac:spMkLst>
            <pc:docMk/>
            <pc:sldMk cId="53156424" sldId="350"/>
            <ac:spMk id="30" creationId="{19C18906-C919-025E-B963-63F528438090}"/>
          </ac:spMkLst>
        </pc:spChg>
        <pc:spChg chg="mod">
          <ac:chgData name="Stuart C Wilde MBE" userId="effe1fc91cccb1d5" providerId="LiveId" clId="{0B7434C0-F6C9-5341-B016-8AA67EE59543}" dt="2023-12-07T16:34:30.185" v="1726" actId="1036"/>
          <ac:spMkLst>
            <pc:docMk/>
            <pc:sldMk cId="53156424" sldId="350"/>
            <ac:spMk id="48" creationId="{E4811845-DF4B-DD76-EDC6-90036A8CFA29}"/>
          </ac:spMkLst>
        </pc:spChg>
        <pc:spChg chg="mod">
          <ac:chgData name="Stuart C Wilde MBE" userId="effe1fc91cccb1d5" providerId="LiveId" clId="{0B7434C0-F6C9-5341-B016-8AA67EE59543}" dt="2023-12-07T16:34:30.185" v="1726" actId="1036"/>
          <ac:spMkLst>
            <pc:docMk/>
            <pc:sldMk cId="53156424" sldId="350"/>
            <ac:spMk id="49" creationId="{752ED6D6-86A5-8724-47C2-870B86EFB584}"/>
          </ac:spMkLst>
        </pc:spChg>
        <pc:spChg chg="mod">
          <ac:chgData name="Stuart C Wilde MBE" userId="effe1fc91cccb1d5" providerId="LiveId" clId="{0B7434C0-F6C9-5341-B016-8AA67EE59543}" dt="2023-12-07T16:34:30.185" v="1726" actId="1036"/>
          <ac:spMkLst>
            <pc:docMk/>
            <pc:sldMk cId="53156424" sldId="350"/>
            <ac:spMk id="50" creationId="{9D1A1E83-0C3D-455F-2D60-C5FA62D9AC65}"/>
          </ac:spMkLst>
        </pc:spChg>
        <pc:spChg chg="mod">
          <ac:chgData name="Stuart C Wilde MBE" userId="effe1fc91cccb1d5" providerId="LiveId" clId="{0B7434C0-F6C9-5341-B016-8AA67EE59543}" dt="2023-12-07T16:34:30.185" v="1726" actId="1036"/>
          <ac:spMkLst>
            <pc:docMk/>
            <pc:sldMk cId="53156424" sldId="350"/>
            <ac:spMk id="51" creationId="{0BF4B6E5-EBC5-F5BB-BC8E-4F9F2EB60076}"/>
          </ac:spMkLst>
        </pc:spChg>
        <pc:spChg chg="mod">
          <ac:chgData name="Stuart C Wilde MBE" userId="effe1fc91cccb1d5" providerId="LiveId" clId="{0B7434C0-F6C9-5341-B016-8AA67EE59543}" dt="2023-12-07T16:34:30.185" v="1726" actId="1036"/>
          <ac:spMkLst>
            <pc:docMk/>
            <pc:sldMk cId="53156424" sldId="350"/>
            <ac:spMk id="52" creationId="{8E191EDC-4342-B23B-097E-75C31912E51B}"/>
          </ac:spMkLst>
        </pc:spChg>
        <pc:spChg chg="mod">
          <ac:chgData name="Stuart C Wilde MBE" userId="effe1fc91cccb1d5" providerId="LiveId" clId="{0B7434C0-F6C9-5341-B016-8AA67EE59543}" dt="2023-12-07T16:34:30.185" v="1726" actId="1036"/>
          <ac:spMkLst>
            <pc:docMk/>
            <pc:sldMk cId="53156424" sldId="350"/>
            <ac:spMk id="53" creationId="{39A4DFB5-90EC-A2A9-F1A2-8104AFB5DA21}"/>
          </ac:spMkLst>
        </pc:spChg>
        <pc:spChg chg="mod">
          <ac:chgData name="Stuart C Wilde MBE" userId="effe1fc91cccb1d5" providerId="LiveId" clId="{0B7434C0-F6C9-5341-B016-8AA67EE59543}" dt="2023-12-07T16:34:30.185" v="1726" actId="1036"/>
          <ac:spMkLst>
            <pc:docMk/>
            <pc:sldMk cId="53156424" sldId="350"/>
            <ac:spMk id="54" creationId="{3425C8AC-57EA-7A33-AEF9-9C39FB1B9DE3}"/>
          </ac:spMkLst>
        </pc:spChg>
        <pc:spChg chg="mod">
          <ac:chgData name="Stuart C Wilde MBE" userId="effe1fc91cccb1d5" providerId="LiveId" clId="{0B7434C0-F6C9-5341-B016-8AA67EE59543}" dt="2023-12-07T16:34:30.185" v="1726" actId="1036"/>
          <ac:spMkLst>
            <pc:docMk/>
            <pc:sldMk cId="53156424" sldId="350"/>
            <ac:spMk id="55" creationId="{3FA319B5-4227-4994-EB6F-F9BEC865F4BF}"/>
          </ac:spMkLst>
        </pc:spChg>
        <pc:picChg chg="mod">
          <ac:chgData name="Stuart C Wilde MBE" userId="effe1fc91cccb1d5" providerId="LiveId" clId="{0B7434C0-F6C9-5341-B016-8AA67EE59543}" dt="2023-12-07T16:34:30.185" v="1726" actId="1036"/>
          <ac:picMkLst>
            <pc:docMk/>
            <pc:sldMk cId="53156424" sldId="350"/>
            <ac:picMk id="15" creationId="{03C0473C-3504-251E-7D37-780E23D22FF9}"/>
          </ac:picMkLst>
        </pc:picChg>
        <pc:picChg chg="mod">
          <ac:chgData name="Stuart C Wilde MBE" userId="effe1fc91cccb1d5" providerId="LiveId" clId="{0B7434C0-F6C9-5341-B016-8AA67EE59543}" dt="2023-12-07T16:34:30.185" v="1726" actId="1036"/>
          <ac:picMkLst>
            <pc:docMk/>
            <pc:sldMk cId="53156424" sldId="350"/>
            <ac:picMk id="20" creationId="{C81C7E56-0D96-8889-64E3-019E516E22F6}"/>
          </ac:picMkLst>
        </pc:picChg>
        <pc:picChg chg="mod">
          <ac:chgData name="Stuart C Wilde MBE" userId="effe1fc91cccb1d5" providerId="LiveId" clId="{0B7434C0-F6C9-5341-B016-8AA67EE59543}" dt="2023-12-07T16:34:30.185" v="1726" actId="1036"/>
          <ac:picMkLst>
            <pc:docMk/>
            <pc:sldMk cId="53156424" sldId="350"/>
            <ac:picMk id="21" creationId="{71924184-91FB-2B75-A0F4-474580A4AFB9}"/>
          </ac:picMkLst>
        </pc:picChg>
        <pc:picChg chg="mod">
          <ac:chgData name="Stuart C Wilde MBE" userId="effe1fc91cccb1d5" providerId="LiveId" clId="{0B7434C0-F6C9-5341-B016-8AA67EE59543}" dt="2023-12-07T16:34:30.185" v="1726" actId="1036"/>
          <ac:picMkLst>
            <pc:docMk/>
            <pc:sldMk cId="53156424" sldId="350"/>
            <ac:picMk id="26" creationId="{FDD67ED4-4DB9-28C3-59FB-AA22735B8019}"/>
          </ac:picMkLst>
        </pc:picChg>
        <pc:picChg chg="mod">
          <ac:chgData name="Stuart C Wilde MBE" userId="effe1fc91cccb1d5" providerId="LiveId" clId="{0B7434C0-F6C9-5341-B016-8AA67EE59543}" dt="2023-12-07T16:34:30.185" v="1726" actId="1036"/>
          <ac:picMkLst>
            <pc:docMk/>
            <pc:sldMk cId="53156424" sldId="350"/>
            <ac:picMk id="27" creationId="{6524945E-69B3-9D4F-3A19-EEC0D817BB21}"/>
          </ac:picMkLst>
        </pc:picChg>
        <pc:picChg chg="mod">
          <ac:chgData name="Stuart C Wilde MBE" userId="effe1fc91cccb1d5" providerId="LiveId" clId="{0B7434C0-F6C9-5341-B016-8AA67EE59543}" dt="2023-12-07T16:34:30.185" v="1726" actId="1036"/>
          <ac:picMkLst>
            <pc:docMk/>
            <pc:sldMk cId="53156424" sldId="350"/>
            <ac:picMk id="31" creationId="{B6D97AD6-87E2-4D8F-2BD7-A916AC8F3C32}"/>
          </ac:picMkLst>
        </pc:picChg>
        <pc:picChg chg="mod">
          <ac:chgData name="Stuart C Wilde MBE" userId="effe1fc91cccb1d5" providerId="LiveId" clId="{0B7434C0-F6C9-5341-B016-8AA67EE59543}" dt="2023-12-07T16:34:30.185" v="1726" actId="1036"/>
          <ac:picMkLst>
            <pc:docMk/>
            <pc:sldMk cId="53156424" sldId="350"/>
            <ac:picMk id="35" creationId="{E12AFDD6-97AB-34E6-E885-278EBC8E155D}"/>
          </ac:picMkLst>
        </pc:picChg>
        <pc:picChg chg="mod">
          <ac:chgData name="Stuart C Wilde MBE" userId="effe1fc91cccb1d5" providerId="LiveId" clId="{0B7434C0-F6C9-5341-B016-8AA67EE59543}" dt="2023-12-07T16:34:30.185" v="1726" actId="1036"/>
          <ac:picMkLst>
            <pc:docMk/>
            <pc:sldMk cId="53156424" sldId="350"/>
            <ac:picMk id="46" creationId="{9C5F04FE-1055-C4D8-C734-4AE5E5C1AFE6}"/>
          </ac:picMkLst>
        </pc:picChg>
        <pc:picChg chg="mod">
          <ac:chgData name="Stuart C Wilde MBE" userId="effe1fc91cccb1d5" providerId="LiveId" clId="{0B7434C0-F6C9-5341-B016-8AA67EE59543}" dt="2023-12-07T16:34:30.185" v="1726" actId="1036"/>
          <ac:picMkLst>
            <pc:docMk/>
            <pc:sldMk cId="53156424" sldId="350"/>
            <ac:picMk id="47" creationId="{267A6C90-3D4F-C580-C890-16BF4AF790A7}"/>
          </ac:picMkLst>
        </pc:picChg>
        <pc:picChg chg="mod">
          <ac:chgData name="Stuart C Wilde MBE" userId="effe1fc91cccb1d5" providerId="LiveId" clId="{0B7434C0-F6C9-5341-B016-8AA67EE59543}" dt="2023-12-07T16:34:30.185" v="1726" actId="1036"/>
          <ac:picMkLst>
            <pc:docMk/>
            <pc:sldMk cId="53156424" sldId="350"/>
            <ac:picMk id="57" creationId="{CABCA72A-92A1-8CAA-F47D-032F68A04C86}"/>
          </ac:picMkLst>
        </pc:picChg>
        <pc:cxnChg chg="mod">
          <ac:chgData name="Stuart C Wilde MBE" userId="effe1fc91cccb1d5" providerId="LiveId" clId="{0B7434C0-F6C9-5341-B016-8AA67EE59543}" dt="2023-12-07T16:34:30.185" v="1726" actId="1036"/>
          <ac:cxnSpMkLst>
            <pc:docMk/>
            <pc:sldMk cId="53156424" sldId="350"/>
            <ac:cxnSpMk id="7" creationId="{9FBCB2A0-475D-91A1-21AA-C0FC19012FC0}"/>
          </ac:cxnSpMkLst>
        </pc:cxnChg>
        <pc:cxnChg chg="del">
          <ac:chgData name="Stuart C Wilde MBE" userId="effe1fc91cccb1d5" providerId="LiveId" clId="{0B7434C0-F6C9-5341-B016-8AA67EE59543}" dt="2023-12-05T19:55:47.263" v="439" actId="478"/>
          <ac:cxnSpMkLst>
            <pc:docMk/>
            <pc:sldMk cId="53156424" sldId="350"/>
            <ac:cxnSpMk id="8" creationId="{50060E80-F1C3-4E50-B873-7CFDEEA90049}"/>
          </ac:cxnSpMkLst>
        </pc:cxnChg>
        <pc:cxnChg chg="del">
          <ac:chgData name="Stuart C Wilde MBE" userId="effe1fc91cccb1d5" providerId="LiveId" clId="{0B7434C0-F6C9-5341-B016-8AA67EE59543}" dt="2023-12-05T19:55:47.263" v="439" actId="478"/>
          <ac:cxnSpMkLst>
            <pc:docMk/>
            <pc:sldMk cId="53156424" sldId="350"/>
            <ac:cxnSpMk id="9" creationId="{01C52B09-2839-4160-A3C1-6BB201E5D53A}"/>
          </ac:cxnSpMkLst>
        </pc:cxnChg>
        <pc:cxnChg chg="del">
          <ac:chgData name="Stuart C Wilde MBE" userId="effe1fc91cccb1d5" providerId="LiveId" clId="{0B7434C0-F6C9-5341-B016-8AA67EE59543}" dt="2023-12-05T19:55:47.263" v="439" actId="478"/>
          <ac:cxnSpMkLst>
            <pc:docMk/>
            <pc:sldMk cId="53156424" sldId="350"/>
            <ac:cxnSpMk id="10" creationId="{FC6C2AB6-E695-4520-9F38-6B6A0DE36B04}"/>
          </ac:cxnSpMkLst>
        </pc:cxnChg>
        <pc:cxnChg chg="del">
          <ac:chgData name="Stuart C Wilde MBE" userId="effe1fc91cccb1d5" providerId="LiveId" clId="{0B7434C0-F6C9-5341-B016-8AA67EE59543}" dt="2023-12-05T19:55:47.263" v="439" actId="478"/>
          <ac:cxnSpMkLst>
            <pc:docMk/>
            <pc:sldMk cId="53156424" sldId="350"/>
            <ac:cxnSpMk id="11" creationId="{8F28B946-C7F6-4BF4-9E0C-3FACB97B07C7}"/>
          </ac:cxnSpMkLst>
        </pc:cxnChg>
        <pc:cxnChg chg="mod">
          <ac:chgData name="Stuart C Wilde MBE" userId="effe1fc91cccb1d5" providerId="LiveId" clId="{0B7434C0-F6C9-5341-B016-8AA67EE59543}" dt="2023-12-07T16:34:30.185" v="1726" actId="1036"/>
          <ac:cxnSpMkLst>
            <pc:docMk/>
            <pc:sldMk cId="53156424" sldId="350"/>
            <ac:cxnSpMk id="16" creationId="{E96C9217-56A5-A0D8-7B9B-B2CEDB76BDD8}"/>
          </ac:cxnSpMkLst>
        </pc:cxnChg>
        <pc:cxnChg chg="mod">
          <ac:chgData name="Stuart C Wilde MBE" userId="effe1fc91cccb1d5" providerId="LiveId" clId="{0B7434C0-F6C9-5341-B016-8AA67EE59543}" dt="2023-12-07T16:34:30.185" v="1726" actId="1036"/>
          <ac:cxnSpMkLst>
            <pc:docMk/>
            <pc:sldMk cId="53156424" sldId="350"/>
            <ac:cxnSpMk id="19" creationId="{A0902C5A-8F2A-0877-26B2-B681656D9875}"/>
          </ac:cxnSpMkLst>
        </pc:cxnChg>
        <pc:cxnChg chg="mod">
          <ac:chgData name="Stuart C Wilde MBE" userId="effe1fc91cccb1d5" providerId="LiveId" clId="{0B7434C0-F6C9-5341-B016-8AA67EE59543}" dt="2023-12-07T16:34:30.185" v="1726" actId="1036"/>
          <ac:cxnSpMkLst>
            <pc:docMk/>
            <pc:sldMk cId="53156424" sldId="350"/>
            <ac:cxnSpMk id="24" creationId="{96442459-F2C1-652D-2269-7AA31C558218}"/>
          </ac:cxnSpMkLst>
        </pc:cxnChg>
        <pc:cxnChg chg="mod">
          <ac:chgData name="Stuart C Wilde MBE" userId="effe1fc91cccb1d5" providerId="LiveId" clId="{0B7434C0-F6C9-5341-B016-8AA67EE59543}" dt="2023-12-07T16:34:30.185" v="1726" actId="1036"/>
          <ac:cxnSpMkLst>
            <pc:docMk/>
            <pc:sldMk cId="53156424" sldId="350"/>
            <ac:cxnSpMk id="33" creationId="{13ACF7F7-3817-472A-6B15-F3DEE243F674}"/>
          </ac:cxnSpMkLst>
        </pc:cxnChg>
      </pc:sldChg>
      <pc:sldChg chg="addSp delSp modSp mod">
        <pc:chgData name="Stuart C Wilde MBE" userId="effe1fc91cccb1d5" providerId="LiveId" clId="{0B7434C0-F6C9-5341-B016-8AA67EE59543}" dt="2023-12-05T20:15:34.438" v="1003" actId="478"/>
        <pc:sldMkLst>
          <pc:docMk/>
          <pc:sldMk cId="2397240454" sldId="351"/>
        </pc:sldMkLst>
        <pc:spChg chg="del">
          <ac:chgData name="Stuart C Wilde MBE" userId="effe1fc91cccb1d5" providerId="LiveId" clId="{0B7434C0-F6C9-5341-B016-8AA67EE59543}" dt="2023-12-05T19:55:53.518" v="440" actId="478"/>
          <ac:spMkLst>
            <pc:docMk/>
            <pc:sldMk cId="2397240454" sldId="351"/>
            <ac:spMk id="4" creationId="{60735DC8-A105-4BD0-A57F-2FFC38AECE84}"/>
          </ac:spMkLst>
        </pc:spChg>
        <pc:spChg chg="add mod">
          <ac:chgData name="Stuart C Wilde MBE" userId="effe1fc91cccb1d5" providerId="LiveId" clId="{0B7434C0-F6C9-5341-B016-8AA67EE59543}" dt="2023-12-05T20:15:30.957" v="1002" actId="20577"/>
          <ac:spMkLst>
            <pc:docMk/>
            <pc:sldMk cId="2397240454" sldId="351"/>
            <ac:spMk id="13" creationId="{B420A2B0-07AE-EBF1-EB6D-FE2890BB5D22}"/>
          </ac:spMkLst>
        </pc:spChg>
        <pc:spChg chg="del">
          <ac:chgData name="Stuart C Wilde MBE" userId="effe1fc91cccb1d5" providerId="LiveId" clId="{0B7434C0-F6C9-5341-B016-8AA67EE59543}" dt="2023-12-05T19:55:53.518" v="440" actId="478"/>
          <ac:spMkLst>
            <pc:docMk/>
            <pc:sldMk cId="2397240454" sldId="351"/>
            <ac:spMk id="14" creationId="{8F43C2BE-FC11-4556-86F2-8EE2FBBF10D2}"/>
          </ac:spMkLst>
        </pc:spChg>
        <pc:spChg chg="del">
          <ac:chgData name="Stuart C Wilde MBE" userId="effe1fc91cccb1d5" providerId="LiveId" clId="{0B7434C0-F6C9-5341-B016-8AA67EE59543}" dt="2023-12-05T19:55:53.518" v="440" actId="478"/>
          <ac:spMkLst>
            <pc:docMk/>
            <pc:sldMk cId="2397240454" sldId="351"/>
            <ac:spMk id="25" creationId="{F54BD576-CC82-43DA-A008-C28EF60A448A}"/>
          </ac:spMkLst>
        </pc:spChg>
        <pc:spChg chg="del">
          <ac:chgData name="Stuart C Wilde MBE" userId="effe1fc91cccb1d5" providerId="LiveId" clId="{0B7434C0-F6C9-5341-B016-8AA67EE59543}" dt="2023-12-05T20:15:34.438" v="1003" actId="478"/>
          <ac:spMkLst>
            <pc:docMk/>
            <pc:sldMk cId="2397240454" sldId="351"/>
            <ac:spMk id="29" creationId="{C5A8C257-B6E4-D850-0685-E36894744DCB}"/>
          </ac:spMkLst>
        </pc:spChg>
        <pc:cxnChg chg="del">
          <ac:chgData name="Stuart C Wilde MBE" userId="effe1fc91cccb1d5" providerId="LiveId" clId="{0B7434C0-F6C9-5341-B016-8AA67EE59543}" dt="2023-12-05T19:55:53.518" v="440" actId="478"/>
          <ac:cxnSpMkLst>
            <pc:docMk/>
            <pc:sldMk cId="2397240454" sldId="351"/>
            <ac:cxnSpMk id="8" creationId="{50060E80-F1C3-4E50-B873-7CFDEEA90049}"/>
          </ac:cxnSpMkLst>
        </pc:cxnChg>
        <pc:cxnChg chg="del">
          <ac:chgData name="Stuart C Wilde MBE" userId="effe1fc91cccb1d5" providerId="LiveId" clId="{0B7434C0-F6C9-5341-B016-8AA67EE59543}" dt="2023-12-05T19:55:53.518" v="440" actId="478"/>
          <ac:cxnSpMkLst>
            <pc:docMk/>
            <pc:sldMk cId="2397240454" sldId="351"/>
            <ac:cxnSpMk id="9" creationId="{01C52B09-2839-4160-A3C1-6BB201E5D53A}"/>
          </ac:cxnSpMkLst>
        </pc:cxnChg>
        <pc:cxnChg chg="del">
          <ac:chgData name="Stuart C Wilde MBE" userId="effe1fc91cccb1d5" providerId="LiveId" clId="{0B7434C0-F6C9-5341-B016-8AA67EE59543}" dt="2023-12-05T19:55:53.518" v="440" actId="478"/>
          <ac:cxnSpMkLst>
            <pc:docMk/>
            <pc:sldMk cId="2397240454" sldId="351"/>
            <ac:cxnSpMk id="10" creationId="{FC6C2AB6-E695-4520-9F38-6B6A0DE36B04}"/>
          </ac:cxnSpMkLst>
        </pc:cxnChg>
        <pc:cxnChg chg="del">
          <ac:chgData name="Stuart C Wilde MBE" userId="effe1fc91cccb1d5" providerId="LiveId" clId="{0B7434C0-F6C9-5341-B016-8AA67EE59543}" dt="2023-12-05T19:55:53.518" v="440" actId="478"/>
          <ac:cxnSpMkLst>
            <pc:docMk/>
            <pc:sldMk cId="2397240454" sldId="351"/>
            <ac:cxnSpMk id="11" creationId="{8F28B946-C7F6-4BF4-9E0C-3FACB97B07C7}"/>
          </ac:cxnSpMkLst>
        </pc:cxnChg>
      </pc:sldChg>
      <pc:sldChg chg="addSp delSp modSp mod">
        <pc:chgData name="Stuart C Wilde MBE" userId="effe1fc91cccb1d5" providerId="LiveId" clId="{0B7434C0-F6C9-5341-B016-8AA67EE59543}" dt="2023-12-07T16:34:49.372" v="1750" actId="1036"/>
        <pc:sldMkLst>
          <pc:docMk/>
          <pc:sldMk cId="3304154367" sldId="352"/>
        </pc:sldMkLst>
        <pc:spChg chg="add mod">
          <ac:chgData name="Stuart C Wilde MBE" userId="effe1fc91cccb1d5" providerId="LiveId" clId="{0B7434C0-F6C9-5341-B016-8AA67EE59543}" dt="2023-12-05T20:15:43.533" v="1007" actId="20577"/>
          <ac:spMkLst>
            <pc:docMk/>
            <pc:sldMk cId="3304154367" sldId="352"/>
            <ac:spMk id="2" creationId="{2BDB1BDE-7AE4-7598-7C04-0C922933DF3F}"/>
          </ac:spMkLst>
        </pc:spChg>
        <pc:spChg chg="del">
          <ac:chgData name="Stuart C Wilde MBE" userId="effe1fc91cccb1d5" providerId="LiveId" clId="{0B7434C0-F6C9-5341-B016-8AA67EE59543}" dt="2023-12-05T19:55:58.680" v="441" actId="478"/>
          <ac:spMkLst>
            <pc:docMk/>
            <pc:sldMk cId="3304154367" sldId="352"/>
            <ac:spMk id="4" creationId="{60735DC8-A105-4BD0-A57F-2FFC38AECE84}"/>
          </ac:spMkLst>
        </pc:spChg>
        <pc:spChg chg="del">
          <ac:chgData name="Stuart C Wilde MBE" userId="effe1fc91cccb1d5" providerId="LiveId" clId="{0B7434C0-F6C9-5341-B016-8AA67EE59543}" dt="2023-12-05T19:55:58.680" v="441" actId="478"/>
          <ac:spMkLst>
            <pc:docMk/>
            <pc:sldMk cId="3304154367" sldId="352"/>
            <ac:spMk id="14" creationId="{8F43C2BE-FC11-4556-86F2-8EE2FBBF10D2}"/>
          </ac:spMkLst>
        </pc:spChg>
        <pc:spChg chg="mod">
          <ac:chgData name="Stuart C Wilde MBE" userId="effe1fc91cccb1d5" providerId="LiveId" clId="{0B7434C0-F6C9-5341-B016-8AA67EE59543}" dt="2023-12-07T16:34:49.372" v="1750" actId="1036"/>
          <ac:spMkLst>
            <pc:docMk/>
            <pc:sldMk cId="3304154367" sldId="352"/>
            <ac:spMk id="21" creationId="{3903F149-ED9D-768C-6FBE-C36955D014E2}"/>
          </ac:spMkLst>
        </pc:spChg>
        <pc:spChg chg="mod">
          <ac:chgData name="Stuart C Wilde MBE" userId="effe1fc91cccb1d5" providerId="LiveId" clId="{0B7434C0-F6C9-5341-B016-8AA67EE59543}" dt="2023-12-07T16:34:49.372" v="1750" actId="1036"/>
          <ac:spMkLst>
            <pc:docMk/>
            <pc:sldMk cId="3304154367" sldId="352"/>
            <ac:spMk id="22" creationId="{094F75DC-2B3A-EA46-1A99-997E78E1C597}"/>
          </ac:spMkLst>
        </pc:spChg>
        <pc:spChg chg="del">
          <ac:chgData name="Stuart C Wilde MBE" userId="effe1fc91cccb1d5" providerId="LiveId" clId="{0B7434C0-F6C9-5341-B016-8AA67EE59543}" dt="2023-12-05T19:55:58.680" v="441" actId="478"/>
          <ac:spMkLst>
            <pc:docMk/>
            <pc:sldMk cId="3304154367" sldId="352"/>
            <ac:spMk id="25" creationId="{F54BD576-CC82-43DA-A008-C28EF60A448A}"/>
          </ac:spMkLst>
        </pc:spChg>
        <pc:spChg chg="mod">
          <ac:chgData name="Stuart C Wilde MBE" userId="effe1fc91cccb1d5" providerId="LiveId" clId="{0B7434C0-F6C9-5341-B016-8AA67EE59543}" dt="2023-12-07T16:34:49.372" v="1750" actId="1036"/>
          <ac:spMkLst>
            <pc:docMk/>
            <pc:sldMk cId="3304154367" sldId="352"/>
            <ac:spMk id="27" creationId="{1970C6E9-435E-6108-75AE-6A8BB22298C3}"/>
          </ac:spMkLst>
        </pc:spChg>
        <pc:spChg chg="mod">
          <ac:chgData name="Stuart C Wilde MBE" userId="effe1fc91cccb1d5" providerId="LiveId" clId="{0B7434C0-F6C9-5341-B016-8AA67EE59543}" dt="2023-12-07T16:34:49.372" v="1750" actId="1036"/>
          <ac:spMkLst>
            <pc:docMk/>
            <pc:sldMk cId="3304154367" sldId="352"/>
            <ac:spMk id="28" creationId="{3E91B77D-35C5-3F53-75C4-72A064174602}"/>
          </ac:spMkLst>
        </pc:spChg>
        <pc:spChg chg="del">
          <ac:chgData name="Stuart C Wilde MBE" userId="effe1fc91cccb1d5" providerId="LiveId" clId="{0B7434C0-F6C9-5341-B016-8AA67EE59543}" dt="2023-12-05T20:15:39.061" v="1004" actId="478"/>
          <ac:spMkLst>
            <pc:docMk/>
            <pc:sldMk cId="3304154367" sldId="352"/>
            <ac:spMk id="29" creationId="{C5A8C257-B6E4-D850-0685-E36894744DCB}"/>
          </ac:spMkLst>
        </pc:spChg>
        <pc:spChg chg="mod">
          <ac:chgData name="Stuart C Wilde MBE" userId="effe1fc91cccb1d5" providerId="LiveId" clId="{0B7434C0-F6C9-5341-B016-8AA67EE59543}" dt="2023-12-07T16:34:49.372" v="1750" actId="1036"/>
          <ac:spMkLst>
            <pc:docMk/>
            <pc:sldMk cId="3304154367" sldId="352"/>
            <ac:spMk id="37" creationId="{F3F42618-D45C-2D9F-205E-5E127E83CCC1}"/>
          </ac:spMkLst>
        </pc:spChg>
        <pc:spChg chg="mod">
          <ac:chgData name="Stuart C Wilde MBE" userId="effe1fc91cccb1d5" providerId="LiveId" clId="{0B7434C0-F6C9-5341-B016-8AA67EE59543}" dt="2023-12-07T16:34:49.372" v="1750" actId="1036"/>
          <ac:spMkLst>
            <pc:docMk/>
            <pc:sldMk cId="3304154367" sldId="352"/>
            <ac:spMk id="39" creationId="{E16ED36B-266C-8F90-FAB4-36EA0A6DA806}"/>
          </ac:spMkLst>
        </pc:spChg>
        <pc:spChg chg="mod">
          <ac:chgData name="Stuart C Wilde MBE" userId="effe1fc91cccb1d5" providerId="LiveId" clId="{0B7434C0-F6C9-5341-B016-8AA67EE59543}" dt="2023-12-07T16:34:49.372" v="1750" actId="1036"/>
          <ac:spMkLst>
            <pc:docMk/>
            <pc:sldMk cId="3304154367" sldId="352"/>
            <ac:spMk id="40" creationId="{B4F6D1AB-2CED-36EB-8E3D-34BF9E1B6D8C}"/>
          </ac:spMkLst>
        </pc:spChg>
        <pc:spChg chg="mod">
          <ac:chgData name="Stuart C Wilde MBE" userId="effe1fc91cccb1d5" providerId="LiveId" clId="{0B7434C0-F6C9-5341-B016-8AA67EE59543}" dt="2023-12-07T16:34:49.372" v="1750" actId="1036"/>
          <ac:spMkLst>
            <pc:docMk/>
            <pc:sldMk cId="3304154367" sldId="352"/>
            <ac:spMk id="42" creationId="{C26033D4-FF4A-72EA-E848-5F5297DDB30B}"/>
          </ac:spMkLst>
        </pc:spChg>
        <pc:spChg chg="mod">
          <ac:chgData name="Stuart C Wilde MBE" userId="effe1fc91cccb1d5" providerId="LiveId" clId="{0B7434C0-F6C9-5341-B016-8AA67EE59543}" dt="2023-12-07T16:34:49.372" v="1750" actId="1036"/>
          <ac:spMkLst>
            <pc:docMk/>
            <pc:sldMk cId="3304154367" sldId="352"/>
            <ac:spMk id="48" creationId="{6A351389-64C9-7457-CDB6-E07FE94473EB}"/>
          </ac:spMkLst>
        </pc:spChg>
        <pc:spChg chg="mod">
          <ac:chgData name="Stuart C Wilde MBE" userId="effe1fc91cccb1d5" providerId="LiveId" clId="{0B7434C0-F6C9-5341-B016-8AA67EE59543}" dt="2023-12-07T16:34:49.372" v="1750" actId="1036"/>
          <ac:spMkLst>
            <pc:docMk/>
            <pc:sldMk cId="3304154367" sldId="352"/>
            <ac:spMk id="49" creationId="{AE113B13-5A7C-C364-C5C9-1396697EAEE0}"/>
          </ac:spMkLst>
        </pc:spChg>
        <pc:spChg chg="mod">
          <ac:chgData name="Stuart C Wilde MBE" userId="effe1fc91cccb1d5" providerId="LiveId" clId="{0B7434C0-F6C9-5341-B016-8AA67EE59543}" dt="2023-12-07T16:34:49.372" v="1750" actId="1036"/>
          <ac:spMkLst>
            <pc:docMk/>
            <pc:sldMk cId="3304154367" sldId="352"/>
            <ac:spMk id="50" creationId="{B88F28B7-A927-619D-E20B-C9CA59AB04A2}"/>
          </ac:spMkLst>
        </pc:spChg>
        <pc:spChg chg="mod">
          <ac:chgData name="Stuart C Wilde MBE" userId="effe1fc91cccb1d5" providerId="LiveId" clId="{0B7434C0-F6C9-5341-B016-8AA67EE59543}" dt="2023-12-07T16:34:49.372" v="1750" actId="1036"/>
          <ac:spMkLst>
            <pc:docMk/>
            <pc:sldMk cId="3304154367" sldId="352"/>
            <ac:spMk id="51" creationId="{0731AB87-F953-1E2D-5504-58B350D7BFE2}"/>
          </ac:spMkLst>
        </pc:spChg>
        <pc:spChg chg="mod">
          <ac:chgData name="Stuart C Wilde MBE" userId="effe1fc91cccb1d5" providerId="LiveId" clId="{0B7434C0-F6C9-5341-B016-8AA67EE59543}" dt="2023-12-07T16:34:49.372" v="1750" actId="1036"/>
          <ac:spMkLst>
            <pc:docMk/>
            <pc:sldMk cId="3304154367" sldId="352"/>
            <ac:spMk id="52" creationId="{084B13C1-B8A3-DAAB-AAB9-13C6A79FF12F}"/>
          </ac:spMkLst>
        </pc:spChg>
        <pc:spChg chg="mod">
          <ac:chgData name="Stuart C Wilde MBE" userId="effe1fc91cccb1d5" providerId="LiveId" clId="{0B7434C0-F6C9-5341-B016-8AA67EE59543}" dt="2023-12-07T16:34:49.372" v="1750" actId="1036"/>
          <ac:spMkLst>
            <pc:docMk/>
            <pc:sldMk cId="3304154367" sldId="352"/>
            <ac:spMk id="53" creationId="{9ECFC872-AB0A-3BCD-9831-3881A6E7F480}"/>
          </ac:spMkLst>
        </pc:spChg>
        <pc:spChg chg="mod">
          <ac:chgData name="Stuart C Wilde MBE" userId="effe1fc91cccb1d5" providerId="LiveId" clId="{0B7434C0-F6C9-5341-B016-8AA67EE59543}" dt="2023-12-07T16:34:49.372" v="1750" actId="1036"/>
          <ac:spMkLst>
            <pc:docMk/>
            <pc:sldMk cId="3304154367" sldId="352"/>
            <ac:spMk id="54" creationId="{4838BA58-61C1-7F32-7799-020F885EE242}"/>
          </ac:spMkLst>
        </pc:spChg>
        <pc:spChg chg="mod">
          <ac:chgData name="Stuart C Wilde MBE" userId="effe1fc91cccb1d5" providerId="LiveId" clId="{0B7434C0-F6C9-5341-B016-8AA67EE59543}" dt="2023-12-07T16:34:49.372" v="1750" actId="1036"/>
          <ac:spMkLst>
            <pc:docMk/>
            <pc:sldMk cId="3304154367" sldId="352"/>
            <ac:spMk id="55" creationId="{7AFB6A9A-7129-C648-4BD3-AAB431013485}"/>
          </ac:spMkLst>
        </pc:spChg>
        <pc:picChg chg="mod">
          <ac:chgData name="Stuart C Wilde MBE" userId="effe1fc91cccb1d5" providerId="LiveId" clId="{0B7434C0-F6C9-5341-B016-8AA67EE59543}" dt="2023-12-07T16:34:49.372" v="1750" actId="1036"/>
          <ac:picMkLst>
            <pc:docMk/>
            <pc:sldMk cId="3304154367" sldId="352"/>
            <ac:picMk id="20" creationId="{5B5D0253-CE9A-5727-5B7E-D72018ADB52F}"/>
          </ac:picMkLst>
        </pc:picChg>
        <pc:picChg chg="mod">
          <ac:chgData name="Stuart C Wilde MBE" userId="effe1fc91cccb1d5" providerId="LiveId" clId="{0B7434C0-F6C9-5341-B016-8AA67EE59543}" dt="2023-12-07T16:34:49.372" v="1750" actId="1036"/>
          <ac:picMkLst>
            <pc:docMk/>
            <pc:sldMk cId="3304154367" sldId="352"/>
            <ac:picMk id="23" creationId="{33B73DCF-3764-A890-FB75-761F9C8521CE}"/>
          </ac:picMkLst>
        </pc:picChg>
        <pc:picChg chg="mod">
          <ac:chgData name="Stuart C Wilde MBE" userId="effe1fc91cccb1d5" providerId="LiveId" clId="{0B7434C0-F6C9-5341-B016-8AA67EE59543}" dt="2023-12-07T16:34:49.372" v="1750" actId="1036"/>
          <ac:picMkLst>
            <pc:docMk/>
            <pc:sldMk cId="3304154367" sldId="352"/>
            <ac:picMk id="31" creationId="{0339BC67-A846-6A01-E15F-847B855070C2}"/>
          </ac:picMkLst>
        </pc:picChg>
        <pc:picChg chg="mod">
          <ac:chgData name="Stuart C Wilde MBE" userId="effe1fc91cccb1d5" providerId="LiveId" clId="{0B7434C0-F6C9-5341-B016-8AA67EE59543}" dt="2023-12-07T16:34:49.372" v="1750" actId="1036"/>
          <ac:picMkLst>
            <pc:docMk/>
            <pc:sldMk cId="3304154367" sldId="352"/>
            <ac:picMk id="32" creationId="{30F15E36-7B99-B3FD-BA53-A8EF57E8BF68}"/>
          </ac:picMkLst>
        </pc:picChg>
        <pc:picChg chg="mod">
          <ac:chgData name="Stuart C Wilde MBE" userId="effe1fc91cccb1d5" providerId="LiveId" clId="{0B7434C0-F6C9-5341-B016-8AA67EE59543}" dt="2023-12-07T16:34:49.372" v="1750" actId="1036"/>
          <ac:picMkLst>
            <pc:docMk/>
            <pc:sldMk cId="3304154367" sldId="352"/>
            <ac:picMk id="36" creationId="{27B1020F-A485-4869-B00D-A786808C9858}"/>
          </ac:picMkLst>
        </pc:picChg>
        <pc:picChg chg="mod">
          <ac:chgData name="Stuart C Wilde MBE" userId="effe1fc91cccb1d5" providerId="LiveId" clId="{0B7434C0-F6C9-5341-B016-8AA67EE59543}" dt="2023-12-07T16:34:49.372" v="1750" actId="1036"/>
          <ac:picMkLst>
            <pc:docMk/>
            <pc:sldMk cId="3304154367" sldId="352"/>
            <ac:picMk id="46" creationId="{0D1420EB-84AE-B3E9-598F-306244B020DF}"/>
          </ac:picMkLst>
        </pc:picChg>
        <pc:picChg chg="mod">
          <ac:chgData name="Stuart C Wilde MBE" userId="effe1fc91cccb1d5" providerId="LiveId" clId="{0B7434C0-F6C9-5341-B016-8AA67EE59543}" dt="2023-12-07T16:34:49.372" v="1750" actId="1036"/>
          <ac:picMkLst>
            <pc:docMk/>
            <pc:sldMk cId="3304154367" sldId="352"/>
            <ac:picMk id="47" creationId="{BBD094B4-0479-4349-8ACF-E902B34C05EF}"/>
          </ac:picMkLst>
        </pc:picChg>
        <pc:picChg chg="mod">
          <ac:chgData name="Stuart C Wilde MBE" userId="effe1fc91cccb1d5" providerId="LiveId" clId="{0B7434C0-F6C9-5341-B016-8AA67EE59543}" dt="2023-12-07T16:34:49.372" v="1750" actId="1036"/>
          <ac:picMkLst>
            <pc:docMk/>
            <pc:sldMk cId="3304154367" sldId="352"/>
            <ac:picMk id="57" creationId="{1F3A9EBA-105F-FF39-9842-9435AD6FA171}"/>
          </ac:picMkLst>
        </pc:picChg>
        <pc:picChg chg="mod">
          <ac:chgData name="Stuart C Wilde MBE" userId="effe1fc91cccb1d5" providerId="LiveId" clId="{0B7434C0-F6C9-5341-B016-8AA67EE59543}" dt="2023-12-07T16:34:49.372" v="1750" actId="1036"/>
          <ac:picMkLst>
            <pc:docMk/>
            <pc:sldMk cId="3304154367" sldId="352"/>
            <ac:picMk id="59" creationId="{C9001F38-EC24-B1B3-C1FC-3882B5D99E7C}"/>
          </ac:picMkLst>
        </pc:picChg>
        <pc:picChg chg="mod">
          <ac:chgData name="Stuart C Wilde MBE" userId="effe1fc91cccb1d5" providerId="LiveId" clId="{0B7434C0-F6C9-5341-B016-8AA67EE59543}" dt="2023-12-07T16:34:49.372" v="1750" actId="1036"/>
          <ac:picMkLst>
            <pc:docMk/>
            <pc:sldMk cId="3304154367" sldId="352"/>
            <ac:picMk id="61" creationId="{51A4D83A-276C-8BB7-87BF-6973DBC0AD62}"/>
          </ac:picMkLst>
        </pc:picChg>
        <pc:cxnChg chg="del">
          <ac:chgData name="Stuart C Wilde MBE" userId="effe1fc91cccb1d5" providerId="LiveId" clId="{0B7434C0-F6C9-5341-B016-8AA67EE59543}" dt="2023-12-05T19:55:58.680" v="441" actId="478"/>
          <ac:cxnSpMkLst>
            <pc:docMk/>
            <pc:sldMk cId="3304154367" sldId="352"/>
            <ac:cxnSpMk id="8" creationId="{50060E80-F1C3-4E50-B873-7CFDEEA90049}"/>
          </ac:cxnSpMkLst>
        </pc:cxnChg>
        <pc:cxnChg chg="del">
          <ac:chgData name="Stuart C Wilde MBE" userId="effe1fc91cccb1d5" providerId="LiveId" clId="{0B7434C0-F6C9-5341-B016-8AA67EE59543}" dt="2023-12-05T19:55:58.680" v="441" actId="478"/>
          <ac:cxnSpMkLst>
            <pc:docMk/>
            <pc:sldMk cId="3304154367" sldId="352"/>
            <ac:cxnSpMk id="9" creationId="{01C52B09-2839-4160-A3C1-6BB201E5D53A}"/>
          </ac:cxnSpMkLst>
        </pc:cxnChg>
        <pc:cxnChg chg="del">
          <ac:chgData name="Stuart C Wilde MBE" userId="effe1fc91cccb1d5" providerId="LiveId" clId="{0B7434C0-F6C9-5341-B016-8AA67EE59543}" dt="2023-12-05T19:55:58.680" v="441" actId="478"/>
          <ac:cxnSpMkLst>
            <pc:docMk/>
            <pc:sldMk cId="3304154367" sldId="352"/>
            <ac:cxnSpMk id="10" creationId="{FC6C2AB6-E695-4520-9F38-6B6A0DE36B04}"/>
          </ac:cxnSpMkLst>
        </pc:cxnChg>
        <pc:cxnChg chg="del">
          <ac:chgData name="Stuart C Wilde MBE" userId="effe1fc91cccb1d5" providerId="LiveId" clId="{0B7434C0-F6C9-5341-B016-8AA67EE59543}" dt="2023-12-05T19:55:58.680" v="441" actId="478"/>
          <ac:cxnSpMkLst>
            <pc:docMk/>
            <pc:sldMk cId="3304154367" sldId="352"/>
            <ac:cxnSpMk id="11" creationId="{8F28B946-C7F6-4BF4-9E0C-3FACB97B07C7}"/>
          </ac:cxnSpMkLst>
        </pc:cxnChg>
        <pc:cxnChg chg="mod">
          <ac:chgData name="Stuart C Wilde MBE" userId="effe1fc91cccb1d5" providerId="LiveId" clId="{0B7434C0-F6C9-5341-B016-8AA67EE59543}" dt="2023-12-07T16:34:49.372" v="1750" actId="1036"/>
          <ac:cxnSpMkLst>
            <pc:docMk/>
            <pc:sldMk cId="3304154367" sldId="352"/>
            <ac:cxnSpMk id="26" creationId="{1728F92E-AF2D-ACAB-E481-5037DCF8804D}"/>
          </ac:cxnSpMkLst>
        </pc:cxnChg>
        <pc:cxnChg chg="mod">
          <ac:chgData name="Stuart C Wilde MBE" userId="effe1fc91cccb1d5" providerId="LiveId" clId="{0B7434C0-F6C9-5341-B016-8AA67EE59543}" dt="2023-12-07T16:34:49.372" v="1750" actId="1036"/>
          <ac:cxnSpMkLst>
            <pc:docMk/>
            <pc:sldMk cId="3304154367" sldId="352"/>
            <ac:cxnSpMk id="34" creationId="{4890F26E-C1F4-CFAF-CE33-AB05E4C5FD12}"/>
          </ac:cxnSpMkLst>
        </pc:cxnChg>
        <pc:cxnChg chg="mod">
          <ac:chgData name="Stuart C Wilde MBE" userId="effe1fc91cccb1d5" providerId="LiveId" clId="{0B7434C0-F6C9-5341-B016-8AA67EE59543}" dt="2023-12-07T16:34:49.372" v="1750" actId="1036"/>
          <ac:cxnSpMkLst>
            <pc:docMk/>
            <pc:sldMk cId="3304154367" sldId="352"/>
            <ac:cxnSpMk id="35" creationId="{F32571B3-F711-366B-64A7-47B73344A251}"/>
          </ac:cxnSpMkLst>
        </pc:cxnChg>
        <pc:cxnChg chg="mod">
          <ac:chgData name="Stuart C Wilde MBE" userId="effe1fc91cccb1d5" providerId="LiveId" clId="{0B7434C0-F6C9-5341-B016-8AA67EE59543}" dt="2023-12-07T16:34:49.372" v="1750" actId="1036"/>
          <ac:cxnSpMkLst>
            <pc:docMk/>
            <pc:sldMk cId="3304154367" sldId="352"/>
            <ac:cxnSpMk id="38" creationId="{88ED6973-672D-6AE8-85B0-A4AB3CD9F077}"/>
          </ac:cxnSpMkLst>
        </pc:cxnChg>
        <pc:cxnChg chg="mod">
          <ac:chgData name="Stuart C Wilde MBE" userId="effe1fc91cccb1d5" providerId="LiveId" clId="{0B7434C0-F6C9-5341-B016-8AA67EE59543}" dt="2023-12-07T16:34:49.372" v="1750" actId="1036"/>
          <ac:cxnSpMkLst>
            <pc:docMk/>
            <pc:sldMk cId="3304154367" sldId="352"/>
            <ac:cxnSpMk id="41" creationId="{D86C8B66-F553-A5AB-FF35-E76CB0EF903A}"/>
          </ac:cxnSpMkLst>
        </pc:cxnChg>
      </pc:sldChg>
      <pc:sldChg chg="addSp delSp modSp mod">
        <pc:chgData name="Stuart C Wilde MBE" userId="effe1fc91cccb1d5" providerId="LiveId" clId="{0B7434C0-F6C9-5341-B016-8AA67EE59543}" dt="2023-12-05T20:15:53.007" v="1013" actId="20577"/>
        <pc:sldMkLst>
          <pc:docMk/>
          <pc:sldMk cId="4212935840" sldId="353"/>
        </pc:sldMkLst>
        <pc:spChg chg="add mod">
          <ac:chgData name="Stuart C Wilde MBE" userId="effe1fc91cccb1d5" providerId="LiveId" clId="{0B7434C0-F6C9-5341-B016-8AA67EE59543}" dt="2023-12-05T20:15:53.007" v="1013" actId="20577"/>
          <ac:spMkLst>
            <pc:docMk/>
            <pc:sldMk cId="4212935840" sldId="353"/>
            <ac:spMk id="2" creationId="{E859F16A-F766-E85B-FC90-E3857283E424}"/>
          </ac:spMkLst>
        </pc:spChg>
        <pc:spChg chg="del">
          <ac:chgData name="Stuart C Wilde MBE" userId="effe1fc91cccb1d5" providerId="LiveId" clId="{0B7434C0-F6C9-5341-B016-8AA67EE59543}" dt="2023-12-05T19:56:03.988" v="442" actId="478"/>
          <ac:spMkLst>
            <pc:docMk/>
            <pc:sldMk cId="4212935840" sldId="353"/>
            <ac:spMk id="4" creationId="{60735DC8-A105-4BD0-A57F-2FFC38AECE84}"/>
          </ac:spMkLst>
        </pc:spChg>
        <pc:spChg chg="del">
          <ac:chgData name="Stuart C Wilde MBE" userId="effe1fc91cccb1d5" providerId="LiveId" clId="{0B7434C0-F6C9-5341-B016-8AA67EE59543}" dt="2023-12-05T19:56:03.988" v="442" actId="478"/>
          <ac:spMkLst>
            <pc:docMk/>
            <pc:sldMk cId="4212935840" sldId="353"/>
            <ac:spMk id="14" creationId="{8F43C2BE-FC11-4556-86F2-8EE2FBBF10D2}"/>
          </ac:spMkLst>
        </pc:spChg>
        <pc:spChg chg="del">
          <ac:chgData name="Stuart C Wilde MBE" userId="effe1fc91cccb1d5" providerId="LiveId" clId="{0B7434C0-F6C9-5341-B016-8AA67EE59543}" dt="2023-12-05T19:56:03.988" v="442" actId="478"/>
          <ac:spMkLst>
            <pc:docMk/>
            <pc:sldMk cId="4212935840" sldId="353"/>
            <ac:spMk id="25" creationId="{F54BD576-CC82-43DA-A008-C28EF60A448A}"/>
          </ac:spMkLst>
        </pc:spChg>
        <pc:spChg chg="del">
          <ac:chgData name="Stuart C Wilde MBE" userId="effe1fc91cccb1d5" providerId="LiveId" clId="{0B7434C0-F6C9-5341-B016-8AA67EE59543}" dt="2023-12-05T20:15:48.520" v="1008" actId="478"/>
          <ac:spMkLst>
            <pc:docMk/>
            <pc:sldMk cId="4212935840" sldId="353"/>
            <ac:spMk id="29" creationId="{C5A8C257-B6E4-D850-0685-E36894744DCB}"/>
          </ac:spMkLst>
        </pc:spChg>
        <pc:cxnChg chg="del">
          <ac:chgData name="Stuart C Wilde MBE" userId="effe1fc91cccb1d5" providerId="LiveId" clId="{0B7434C0-F6C9-5341-B016-8AA67EE59543}" dt="2023-12-05T19:56:03.988" v="442" actId="478"/>
          <ac:cxnSpMkLst>
            <pc:docMk/>
            <pc:sldMk cId="4212935840" sldId="353"/>
            <ac:cxnSpMk id="8" creationId="{50060E80-F1C3-4E50-B873-7CFDEEA90049}"/>
          </ac:cxnSpMkLst>
        </pc:cxnChg>
        <pc:cxnChg chg="del">
          <ac:chgData name="Stuart C Wilde MBE" userId="effe1fc91cccb1d5" providerId="LiveId" clId="{0B7434C0-F6C9-5341-B016-8AA67EE59543}" dt="2023-12-05T19:56:03.988" v="442" actId="478"/>
          <ac:cxnSpMkLst>
            <pc:docMk/>
            <pc:sldMk cId="4212935840" sldId="353"/>
            <ac:cxnSpMk id="9" creationId="{01C52B09-2839-4160-A3C1-6BB201E5D53A}"/>
          </ac:cxnSpMkLst>
        </pc:cxnChg>
        <pc:cxnChg chg="del">
          <ac:chgData name="Stuart C Wilde MBE" userId="effe1fc91cccb1d5" providerId="LiveId" clId="{0B7434C0-F6C9-5341-B016-8AA67EE59543}" dt="2023-12-05T19:56:03.988" v="442" actId="478"/>
          <ac:cxnSpMkLst>
            <pc:docMk/>
            <pc:sldMk cId="4212935840" sldId="353"/>
            <ac:cxnSpMk id="10" creationId="{FC6C2AB6-E695-4520-9F38-6B6A0DE36B04}"/>
          </ac:cxnSpMkLst>
        </pc:cxnChg>
        <pc:cxnChg chg="del">
          <ac:chgData name="Stuart C Wilde MBE" userId="effe1fc91cccb1d5" providerId="LiveId" clId="{0B7434C0-F6C9-5341-B016-8AA67EE59543}" dt="2023-12-05T19:56:03.988" v="442" actId="478"/>
          <ac:cxnSpMkLst>
            <pc:docMk/>
            <pc:sldMk cId="4212935840" sldId="353"/>
            <ac:cxnSpMk id="11" creationId="{8F28B946-C7F6-4BF4-9E0C-3FACB97B07C7}"/>
          </ac:cxnSpMkLst>
        </pc:cxnChg>
      </pc:sldChg>
      <pc:sldChg chg="addSp delSp modSp mod">
        <pc:chgData name="Stuart C Wilde MBE" userId="effe1fc91cccb1d5" providerId="LiveId" clId="{0B7434C0-F6C9-5341-B016-8AA67EE59543}" dt="2023-12-05T20:16:15.775" v="1023" actId="20577"/>
        <pc:sldMkLst>
          <pc:docMk/>
          <pc:sldMk cId="444393813" sldId="354"/>
        </pc:sldMkLst>
        <pc:spChg chg="del">
          <ac:chgData name="Stuart C Wilde MBE" userId="effe1fc91cccb1d5" providerId="LiveId" clId="{0B7434C0-F6C9-5341-B016-8AA67EE59543}" dt="2023-12-05T19:56:15.004" v="444" actId="478"/>
          <ac:spMkLst>
            <pc:docMk/>
            <pc:sldMk cId="444393813" sldId="354"/>
            <ac:spMk id="4" creationId="{60735DC8-A105-4BD0-A57F-2FFC38AECE84}"/>
          </ac:spMkLst>
        </pc:spChg>
        <pc:spChg chg="add mod">
          <ac:chgData name="Stuart C Wilde MBE" userId="effe1fc91cccb1d5" providerId="LiveId" clId="{0B7434C0-F6C9-5341-B016-8AA67EE59543}" dt="2023-12-05T20:16:15.775" v="1023" actId="20577"/>
          <ac:spMkLst>
            <pc:docMk/>
            <pc:sldMk cId="444393813" sldId="354"/>
            <ac:spMk id="12" creationId="{9F96BCD9-3FC1-D835-3848-C18A9C984BEB}"/>
          </ac:spMkLst>
        </pc:spChg>
        <pc:spChg chg="del">
          <ac:chgData name="Stuart C Wilde MBE" userId="effe1fc91cccb1d5" providerId="LiveId" clId="{0B7434C0-F6C9-5341-B016-8AA67EE59543}" dt="2023-12-05T19:56:15.004" v="444" actId="478"/>
          <ac:spMkLst>
            <pc:docMk/>
            <pc:sldMk cId="444393813" sldId="354"/>
            <ac:spMk id="14" creationId="{8F43C2BE-FC11-4556-86F2-8EE2FBBF10D2}"/>
          </ac:spMkLst>
        </pc:spChg>
        <pc:spChg chg="del">
          <ac:chgData name="Stuart C Wilde MBE" userId="effe1fc91cccb1d5" providerId="LiveId" clId="{0B7434C0-F6C9-5341-B016-8AA67EE59543}" dt="2023-12-05T19:56:15.004" v="444" actId="478"/>
          <ac:spMkLst>
            <pc:docMk/>
            <pc:sldMk cId="444393813" sldId="354"/>
            <ac:spMk id="25" creationId="{F54BD576-CC82-43DA-A008-C28EF60A448A}"/>
          </ac:spMkLst>
        </pc:spChg>
        <pc:spChg chg="del">
          <ac:chgData name="Stuart C Wilde MBE" userId="effe1fc91cccb1d5" providerId="LiveId" clId="{0B7434C0-F6C9-5341-B016-8AA67EE59543}" dt="2023-12-05T20:16:11.533" v="1020" actId="478"/>
          <ac:spMkLst>
            <pc:docMk/>
            <pc:sldMk cId="444393813" sldId="354"/>
            <ac:spMk id="29" creationId="{C5A8C257-B6E4-D850-0685-E36894744DCB}"/>
          </ac:spMkLst>
        </pc:spChg>
        <pc:cxnChg chg="del">
          <ac:chgData name="Stuart C Wilde MBE" userId="effe1fc91cccb1d5" providerId="LiveId" clId="{0B7434C0-F6C9-5341-B016-8AA67EE59543}" dt="2023-12-05T19:56:15.004" v="444" actId="478"/>
          <ac:cxnSpMkLst>
            <pc:docMk/>
            <pc:sldMk cId="444393813" sldId="354"/>
            <ac:cxnSpMk id="8" creationId="{50060E80-F1C3-4E50-B873-7CFDEEA90049}"/>
          </ac:cxnSpMkLst>
        </pc:cxnChg>
        <pc:cxnChg chg="del">
          <ac:chgData name="Stuart C Wilde MBE" userId="effe1fc91cccb1d5" providerId="LiveId" clId="{0B7434C0-F6C9-5341-B016-8AA67EE59543}" dt="2023-12-05T19:56:15.004" v="444" actId="478"/>
          <ac:cxnSpMkLst>
            <pc:docMk/>
            <pc:sldMk cId="444393813" sldId="354"/>
            <ac:cxnSpMk id="9" creationId="{01C52B09-2839-4160-A3C1-6BB201E5D53A}"/>
          </ac:cxnSpMkLst>
        </pc:cxnChg>
        <pc:cxnChg chg="del">
          <ac:chgData name="Stuart C Wilde MBE" userId="effe1fc91cccb1d5" providerId="LiveId" clId="{0B7434C0-F6C9-5341-B016-8AA67EE59543}" dt="2023-12-05T19:56:15.004" v="444" actId="478"/>
          <ac:cxnSpMkLst>
            <pc:docMk/>
            <pc:sldMk cId="444393813" sldId="354"/>
            <ac:cxnSpMk id="10" creationId="{FC6C2AB6-E695-4520-9F38-6B6A0DE36B04}"/>
          </ac:cxnSpMkLst>
        </pc:cxnChg>
        <pc:cxnChg chg="del">
          <ac:chgData name="Stuart C Wilde MBE" userId="effe1fc91cccb1d5" providerId="LiveId" clId="{0B7434C0-F6C9-5341-B016-8AA67EE59543}" dt="2023-12-05T19:56:15.004" v="444" actId="478"/>
          <ac:cxnSpMkLst>
            <pc:docMk/>
            <pc:sldMk cId="444393813" sldId="354"/>
            <ac:cxnSpMk id="11" creationId="{8F28B946-C7F6-4BF4-9E0C-3FACB97B07C7}"/>
          </ac:cxnSpMkLst>
        </pc:cxnChg>
      </pc:sldChg>
      <pc:sldChg chg="addSp delSp modSp mod">
        <pc:chgData name="Stuart C Wilde MBE" userId="effe1fc91cccb1d5" providerId="LiveId" clId="{0B7434C0-F6C9-5341-B016-8AA67EE59543}" dt="2023-12-05T20:16:25.515" v="1027" actId="20577"/>
        <pc:sldMkLst>
          <pc:docMk/>
          <pc:sldMk cId="1180684865" sldId="355"/>
        </pc:sldMkLst>
        <pc:spChg chg="del">
          <ac:chgData name="Stuart C Wilde MBE" userId="effe1fc91cccb1d5" providerId="LiveId" clId="{0B7434C0-F6C9-5341-B016-8AA67EE59543}" dt="2023-12-05T19:56:21.398" v="445" actId="478"/>
          <ac:spMkLst>
            <pc:docMk/>
            <pc:sldMk cId="1180684865" sldId="355"/>
            <ac:spMk id="4" creationId="{60735DC8-A105-4BD0-A57F-2FFC38AECE84}"/>
          </ac:spMkLst>
        </pc:spChg>
        <pc:spChg chg="del">
          <ac:chgData name="Stuart C Wilde MBE" userId="effe1fc91cccb1d5" providerId="LiveId" clId="{0B7434C0-F6C9-5341-B016-8AA67EE59543}" dt="2023-12-05T19:56:21.398" v="445" actId="478"/>
          <ac:spMkLst>
            <pc:docMk/>
            <pc:sldMk cId="1180684865" sldId="355"/>
            <ac:spMk id="14" creationId="{8F43C2BE-FC11-4556-86F2-8EE2FBBF10D2}"/>
          </ac:spMkLst>
        </pc:spChg>
        <pc:spChg chg="del">
          <ac:chgData name="Stuart C Wilde MBE" userId="effe1fc91cccb1d5" providerId="LiveId" clId="{0B7434C0-F6C9-5341-B016-8AA67EE59543}" dt="2023-12-05T19:56:21.398" v="445" actId="478"/>
          <ac:spMkLst>
            <pc:docMk/>
            <pc:sldMk cId="1180684865" sldId="355"/>
            <ac:spMk id="25" creationId="{F54BD576-CC82-43DA-A008-C28EF60A448A}"/>
          </ac:spMkLst>
        </pc:spChg>
        <pc:spChg chg="del">
          <ac:chgData name="Stuart C Wilde MBE" userId="effe1fc91cccb1d5" providerId="LiveId" clId="{0B7434C0-F6C9-5341-B016-8AA67EE59543}" dt="2023-12-05T20:16:21.289" v="1024" actId="478"/>
          <ac:spMkLst>
            <pc:docMk/>
            <pc:sldMk cId="1180684865" sldId="355"/>
            <ac:spMk id="29" creationId="{C5A8C257-B6E4-D850-0685-E36894744DCB}"/>
          </ac:spMkLst>
        </pc:spChg>
        <pc:spChg chg="add mod">
          <ac:chgData name="Stuart C Wilde MBE" userId="effe1fc91cccb1d5" providerId="LiveId" clId="{0B7434C0-F6C9-5341-B016-8AA67EE59543}" dt="2023-12-05T20:16:25.515" v="1027" actId="20577"/>
          <ac:spMkLst>
            <pc:docMk/>
            <pc:sldMk cId="1180684865" sldId="355"/>
            <ac:spMk id="35" creationId="{C3E4BF2D-DC4F-5EE6-3BD1-50A95309E0A2}"/>
          </ac:spMkLst>
        </pc:spChg>
        <pc:cxnChg chg="del">
          <ac:chgData name="Stuart C Wilde MBE" userId="effe1fc91cccb1d5" providerId="LiveId" clId="{0B7434C0-F6C9-5341-B016-8AA67EE59543}" dt="2023-12-05T19:56:21.398" v="445" actId="478"/>
          <ac:cxnSpMkLst>
            <pc:docMk/>
            <pc:sldMk cId="1180684865" sldId="355"/>
            <ac:cxnSpMk id="8" creationId="{50060E80-F1C3-4E50-B873-7CFDEEA90049}"/>
          </ac:cxnSpMkLst>
        </pc:cxnChg>
        <pc:cxnChg chg="del">
          <ac:chgData name="Stuart C Wilde MBE" userId="effe1fc91cccb1d5" providerId="LiveId" clId="{0B7434C0-F6C9-5341-B016-8AA67EE59543}" dt="2023-12-05T19:56:21.398" v="445" actId="478"/>
          <ac:cxnSpMkLst>
            <pc:docMk/>
            <pc:sldMk cId="1180684865" sldId="355"/>
            <ac:cxnSpMk id="9" creationId="{01C52B09-2839-4160-A3C1-6BB201E5D53A}"/>
          </ac:cxnSpMkLst>
        </pc:cxnChg>
        <pc:cxnChg chg="del">
          <ac:chgData name="Stuart C Wilde MBE" userId="effe1fc91cccb1d5" providerId="LiveId" clId="{0B7434C0-F6C9-5341-B016-8AA67EE59543}" dt="2023-12-05T19:56:21.398" v="445" actId="478"/>
          <ac:cxnSpMkLst>
            <pc:docMk/>
            <pc:sldMk cId="1180684865" sldId="355"/>
            <ac:cxnSpMk id="10" creationId="{FC6C2AB6-E695-4520-9F38-6B6A0DE36B04}"/>
          </ac:cxnSpMkLst>
        </pc:cxnChg>
        <pc:cxnChg chg="del">
          <ac:chgData name="Stuart C Wilde MBE" userId="effe1fc91cccb1d5" providerId="LiveId" clId="{0B7434C0-F6C9-5341-B016-8AA67EE59543}" dt="2023-12-05T19:56:21.398" v="445" actId="478"/>
          <ac:cxnSpMkLst>
            <pc:docMk/>
            <pc:sldMk cId="1180684865" sldId="355"/>
            <ac:cxnSpMk id="11" creationId="{8F28B946-C7F6-4BF4-9E0C-3FACB97B07C7}"/>
          </ac:cxnSpMkLst>
        </pc:cxnChg>
      </pc:sldChg>
      <pc:sldChg chg="addSp delSp modSp mod">
        <pc:chgData name="Stuart C Wilde MBE" userId="effe1fc91cccb1d5" providerId="LiveId" clId="{0B7434C0-F6C9-5341-B016-8AA67EE59543}" dt="2023-12-07T16:35:27.085" v="1769" actId="1038"/>
        <pc:sldMkLst>
          <pc:docMk/>
          <pc:sldMk cId="3936329068" sldId="356"/>
        </pc:sldMkLst>
        <pc:spChg chg="mod">
          <ac:chgData name="Stuart C Wilde MBE" userId="effe1fc91cccb1d5" providerId="LiveId" clId="{0B7434C0-F6C9-5341-B016-8AA67EE59543}" dt="2023-12-07T16:35:27.085" v="1769" actId="1038"/>
          <ac:spMkLst>
            <pc:docMk/>
            <pc:sldMk cId="3936329068" sldId="356"/>
            <ac:spMk id="2" creationId="{70B3D0D7-06C6-976D-B502-A25CED4DC0BD}"/>
          </ac:spMkLst>
        </pc:spChg>
        <pc:spChg chg="mod">
          <ac:chgData name="Stuart C Wilde MBE" userId="effe1fc91cccb1d5" providerId="LiveId" clId="{0B7434C0-F6C9-5341-B016-8AA67EE59543}" dt="2023-12-07T16:35:27.085" v="1769" actId="1038"/>
          <ac:spMkLst>
            <pc:docMk/>
            <pc:sldMk cId="3936329068" sldId="356"/>
            <ac:spMk id="3" creationId="{A849E844-8CFF-A64A-8F9D-FE9514072743}"/>
          </ac:spMkLst>
        </pc:spChg>
        <pc:spChg chg="del">
          <ac:chgData name="Stuart C Wilde MBE" userId="effe1fc91cccb1d5" providerId="LiveId" clId="{0B7434C0-F6C9-5341-B016-8AA67EE59543}" dt="2023-12-05T19:56:27.084" v="446" actId="478"/>
          <ac:spMkLst>
            <pc:docMk/>
            <pc:sldMk cId="3936329068" sldId="356"/>
            <ac:spMk id="4" creationId="{60735DC8-A105-4BD0-A57F-2FFC38AECE84}"/>
          </ac:spMkLst>
        </pc:spChg>
        <pc:spChg chg="mod">
          <ac:chgData name="Stuart C Wilde MBE" userId="effe1fc91cccb1d5" providerId="LiveId" clId="{0B7434C0-F6C9-5341-B016-8AA67EE59543}" dt="2023-12-07T16:35:27.085" v="1769" actId="1038"/>
          <ac:spMkLst>
            <pc:docMk/>
            <pc:sldMk cId="3936329068" sldId="356"/>
            <ac:spMk id="5" creationId="{54850B5B-B873-165F-40DE-5CF68480442A}"/>
          </ac:spMkLst>
        </pc:spChg>
        <pc:spChg chg="mod">
          <ac:chgData name="Stuart C Wilde MBE" userId="effe1fc91cccb1d5" providerId="LiveId" clId="{0B7434C0-F6C9-5341-B016-8AA67EE59543}" dt="2023-12-07T16:35:27.085" v="1769" actId="1038"/>
          <ac:spMkLst>
            <pc:docMk/>
            <pc:sldMk cId="3936329068" sldId="356"/>
            <ac:spMk id="6" creationId="{E682F32B-4321-7D07-1BEA-80BEEE9FC794}"/>
          </ac:spMkLst>
        </pc:spChg>
        <pc:spChg chg="mod">
          <ac:chgData name="Stuart C Wilde MBE" userId="effe1fc91cccb1d5" providerId="LiveId" clId="{0B7434C0-F6C9-5341-B016-8AA67EE59543}" dt="2023-12-07T16:35:27.085" v="1769" actId="1038"/>
          <ac:spMkLst>
            <pc:docMk/>
            <pc:sldMk cId="3936329068" sldId="356"/>
            <ac:spMk id="7" creationId="{393D57D9-39DA-AB98-9309-14F199310847}"/>
          </ac:spMkLst>
        </pc:spChg>
        <pc:spChg chg="mod">
          <ac:chgData name="Stuart C Wilde MBE" userId="effe1fc91cccb1d5" providerId="LiveId" clId="{0B7434C0-F6C9-5341-B016-8AA67EE59543}" dt="2023-12-07T16:35:27.085" v="1769" actId="1038"/>
          <ac:spMkLst>
            <pc:docMk/>
            <pc:sldMk cId="3936329068" sldId="356"/>
            <ac:spMk id="12" creationId="{503FE6CB-3BC5-9687-4EB5-63BE5BAAC882}"/>
          </ac:spMkLst>
        </pc:spChg>
        <pc:spChg chg="mod">
          <ac:chgData name="Stuart C Wilde MBE" userId="effe1fc91cccb1d5" providerId="LiveId" clId="{0B7434C0-F6C9-5341-B016-8AA67EE59543}" dt="2023-12-07T16:35:27.085" v="1769" actId="1038"/>
          <ac:spMkLst>
            <pc:docMk/>
            <pc:sldMk cId="3936329068" sldId="356"/>
            <ac:spMk id="13" creationId="{5AFBEC57-7505-5265-A15D-703F3A9D4733}"/>
          </ac:spMkLst>
        </pc:spChg>
        <pc:spChg chg="del">
          <ac:chgData name="Stuart C Wilde MBE" userId="effe1fc91cccb1d5" providerId="LiveId" clId="{0B7434C0-F6C9-5341-B016-8AA67EE59543}" dt="2023-12-05T19:56:27.084" v="446" actId="478"/>
          <ac:spMkLst>
            <pc:docMk/>
            <pc:sldMk cId="3936329068" sldId="356"/>
            <ac:spMk id="14" creationId="{8F43C2BE-FC11-4556-86F2-8EE2FBBF10D2}"/>
          </ac:spMkLst>
        </pc:spChg>
        <pc:spChg chg="mod">
          <ac:chgData name="Stuart C Wilde MBE" userId="effe1fc91cccb1d5" providerId="LiveId" clId="{0B7434C0-F6C9-5341-B016-8AA67EE59543}" dt="2023-12-07T16:35:27.085" v="1769" actId="1038"/>
          <ac:spMkLst>
            <pc:docMk/>
            <pc:sldMk cId="3936329068" sldId="356"/>
            <ac:spMk id="15" creationId="{32CD1140-E898-352C-2701-02FB7286C90F}"/>
          </ac:spMkLst>
        </pc:spChg>
        <pc:spChg chg="mod">
          <ac:chgData name="Stuart C Wilde MBE" userId="effe1fc91cccb1d5" providerId="LiveId" clId="{0B7434C0-F6C9-5341-B016-8AA67EE59543}" dt="2023-12-07T16:35:27.085" v="1769" actId="1038"/>
          <ac:spMkLst>
            <pc:docMk/>
            <pc:sldMk cId="3936329068" sldId="356"/>
            <ac:spMk id="16" creationId="{756D9D4A-65B5-6F60-9B08-070CEB1166C1}"/>
          </ac:spMkLst>
        </pc:spChg>
        <pc:spChg chg="mod">
          <ac:chgData name="Stuart C Wilde MBE" userId="effe1fc91cccb1d5" providerId="LiveId" clId="{0B7434C0-F6C9-5341-B016-8AA67EE59543}" dt="2023-12-07T16:35:27.085" v="1769" actId="1038"/>
          <ac:spMkLst>
            <pc:docMk/>
            <pc:sldMk cId="3936329068" sldId="356"/>
            <ac:spMk id="17" creationId="{E9372285-AA17-638C-437A-BCCCFEE1C76A}"/>
          </ac:spMkLst>
        </pc:spChg>
        <pc:spChg chg="mod">
          <ac:chgData name="Stuart C Wilde MBE" userId="effe1fc91cccb1d5" providerId="LiveId" clId="{0B7434C0-F6C9-5341-B016-8AA67EE59543}" dt="2023-12-07T16:35:27.085" v="1769" actId="1038"/>
          <ac:spMkLst>
            <pc:docMk/>
            <pc:sldMk cId="3936329068" sldId="356"/>
            <ac:spMk id="18" creationId="{F39A9BEF-EB0E-45A8-B489-3CA00E6D3A01}"/>
          </ac:spMkLst>
        </pc:spChg>
        <pc:spChg chg="mod">
          <ac:chgData name="Stuart C Wilde MBE" userId="effe1fc91cccb1d5" providerId="LiveId" clId="{0B7434C0-F6C9-5341-B016-8AA67EE59543}" dt="2023-12-07T16:35:27.085" v="1769" actId="1038"/>
          <ac:spMkLst>
            <pc:docMk/>
            <pc:sldMk cId="3936329068" sldId="356"/>
            <ac:spMk id="22" creationId="{4A7110BB-D9ED-C8E0-AB10-DF54E5236F89}"/>
          </ac:spMkLst>
        </pc:spChg>
        <pc:spChg chg="mod">
          <ac:chgData name="Stuart C Wilde MBE" userId="effe1fc91cccb1d5" providerId="LiveId" clId="{0B7434C0-F6C9-5341-B016-8AA67EE59543}" dt="2023-12-07T16:35:27.085" v="1769" actId="1038"/>
          <ac:spMkLst>
            <pc:docMk/>
            <pc:sldMk cId="3936329068" sldId="356"/>
            <ac:spMk id="23" creationId="{5523DC86-A143-C7C0-65EB-E3AAB7D84FE0}"/>
          </ac:spMkLst>
        </pc:spChg>
        <pc:spChg chg="mod">
          <ac:chgData name="Stuart C Wilde MBE" userId="effe1fc91cccb1d5" providerId="LiveId" clId="{0B7434C0-F6C9-5341-B016-8AA67EE59543}" dt="2023-12-07T16:35:27.085" v="1769" actId="1038"/>
          <ac:spMkLst>
            <pc:docMk/>
            <pc:sldMk cId="3936329068" sldId="356"/>
            <ac:spMk id="24" creationId="{2926392F-01CD-268F-8377-9FCC75FBA5CC}"/>
          </ac:spMkLst>
        </pc:spChg>
        <pc:spChg chg="del">
          <ac:chgData name="Stuart C Wilde MBE" userId="effe1fc91cccb1d5" providerId="LiveId" clId="{0B7434C0-F6C9-5341-B016-8AA67EE59543}" dt="2023-12-05T19:56:27.084" v="446" actId="478"/>
          <ac:spMkLst>
            <pc:docMk/>
            <pc:sldMk cId="3936329068" sldId="356"/>
            <ac:spMk id="25" creationId="{F54BD576-CC82-43DA-A008-C28EF60A448A}"/>
          </ac:spMkLst>
        </pc:spChg>
        <pc:spChg chg="mod">
          <ac:chgData name="Stuart C Wilde MBE" userId="effe1fc91cccb1d5" providerId="LiveId" clId="{0B7434C0-F6C9-5341-B016-8AA67EE59543}" dt="2023-12-07T16:35:27.085" v="1769" actId="1038"/>
          <ac:spMkLst>
            <pc:docMk/>
            <pc:sldMk cId="3936329068" sldId="356"/>
            <ac:spMk id="26" creationId="{C7A1AF38-7081-A0EA-2333-AF7B58C6FF41}"/>
          </ac:spMkLst>
        </pc:spChg>
        <pc:spChg chg="mod">
          <ac:chgData name="Stuart C Wilde MBE" userId="effe1fc91cccb1d5" providerId="LiveId" clId="{0B7434C0-F6C9-5341-B016-8AA67EE59543}" dt="2023-12-07T16:35:27.085" v="1769" actId="1038"/>
          <ac:spMkLst>
            <pc:docMk/>
            <pc:sldMk cId="3936329068" sldId="356"/>
            <ac:spMk id="28" creationId="{A634588C-A793-45FB-BE48-0343EF710369}"/>
          </ac:spMkLst>
        </pc:spChg>
        <pc:spChg chg="del">
          <ac:chgData name="Stuart C Wilde MBE" userId="effe1fc91cccb1d5" providerId="LiveId" clId="{0B7434C0-F6C9-5341-B016-8AA67EE59543}" dt="2023-12-05T20:16:32.100" v="1028" actId="478"/>
          <ac:spMkLst>
            <pc:docMk/>
            <pc:sldMk cId="3936329068" sldId="356"/>
            <ac:spMk id="29" creationId="{C5A8C257-B6E4-D850-0685-E36894744DCB}"/>
          </ac:spMkLst>
        </pc:spChg>
        <pc:spChg chg="mod">
          <ac:chgData name="Stuart C Wilde MBE" userId="effe1fc91cccb1d5" providerId="LiveId" clId="{0B7434C0-F6C9-5341-B016-8AA67EE59543}" dt="2023-12-07T16:35:27.085" v="1769" actId="1038"/>
          <ac:spMkLst>
            <pc:docMk/>
            <pc:sldMk cId="3936329068" sldId="356"/>
            <ac:spMk id="30" creationId="{BD0A27F5-AD18-32C1-57D5-0ECE5962068A}"/>
          </ac:spMkLst>
        </pc:spChg>
        <pc:spChg chg="mod">
          <ac:chgData name="Stuart C Wilde MBE" userId="effe1fc91cccb1d5" providerId="LiveId" clId="{0B7434C0-F6C9-5341-B016-8AA67EE59543}" dt="2023-12-07T16:35:27.085" v="1769" actId="1038"/>
          <ac:spMkLst>
            <pc:docMk/>
            <pc:sldMk cId="3936329068" sldId="356"/>
            <ac:spMk id="31" creationId="{08FF408B-19A6-31C4-141A-6DED78E96573}"/>
          </ac:spMkLst>
        </pc:spChg>
        <pc:spChg chg="mod">
          <ac:chgData name="Stuart C Wilde MBE" userId="effe1fc91cccb1d5" providerId="LiveId" clId="{0B7434C0-F6C9-5341-B016-8AA67EE59543}" dt="2023-12-07T16:35:27.085" v="1769" actId="1038"/>
          <ac:spMkLst>
            <pc:docMk/>
            <pc:sldMk cId="3936329068" sldId="356"/>
            <ac:spMk id="32" creationId="{9B7047D5-284E-5290-785B-3845BAA7D555}"/>
          </ac:spMkLst>
        </pc:spChg>
        <pc:spChg chg="mod">
          <ac:chgData name="Stuart C Wilde MBE" userId="effe1fc91cccb1d5" providerId="LiveId" clId="{0B7434C0-F6C9-5341-B016-8AA67EE59543}" dt="2023-12-07T16:35:27.085" v="1769" actId="1038"/>
          <ac:spMkLst>
            <pc:docMk/>
            <pc:sldMk cId="3936329068" sldId="356"/>
            <ac:spMk id="36" creationId="{E28A1EDE-C4C2-8B03-744F-79D626BA6B90}"/>
          </ac:spMkLst>
        </pc:spChg>
        <pc:spChg chg="mod">
          <ac:chgData name="Stuart C Wilde MBE" userId="effe1fc91cccb1d5" providerId="LiveId" clId="{0B7434C0-F6C9-5341-B016-8AA67EE59543}" dt="2023-12-07T16:35:27.085" v="1769" actId="1038"/>
          <ac:spMkLst>
            <pc:docMk/>
            <pc:sldMk cId="3936329068" sldId="356"/>
            <ac:spMk id="37" creationId="{2B1BB9A5-BCCF-678A-6DF9-4DF804DFD5CF}"/>
          </ac:spMkLst>
        </pc:spChg>
        <pc:spChg chg="mod">
          <ac:chgData name="Stuart C Wilde MBE" userId="effe1fc91cccb1d5" providerId="LiveId" clId="{0B7434C0-F6C9-5341-B016-8AA67EE59543}" dt="2023-12-07T16:35:27.085" v="1769" actId="1038"/>
          <ac:spMkLst>
            <pc:docMk/>
            <pc:sldMk cId="3936329068" sldId="356"/>
            <ac:spMk id="38" creationId="{2A86261C-7AAB-574E-9D92-1131EC8847AF}"/>
          </ac:spMkLst>
        </pc:spChg>
        <pc:spChg chg="mod">
          <ac:chgData name="Stuart C Wilde MBE" userId="effe1fc91cccb1d5" providerId="LiveId" clId="{0B7434C0-F6C9-5341-B016-8AA67EE59543}" dt="2023-12-07T16:35:27.085" v="1769" actId="1038"/>
          <ac:spMkLst>
            <pc:docMk/>
            <pc:sldMk cId="3936329068" sldId="356"/>
            <ac:spMk id="39" creationId="{46085C83-3846-ED67-2795-748EB8EE8293}"/>
          </ac:spMkLst>
        </pc:spChg>
        <pc:spChg chg="mod">
          <ac:chgData name="Stuart C Wilde MBE" userId="effe1fc91cccb1d5" providerId="LiveId" clId="{0B7434C0-F6C9-5341-B016-8AA67EE59543}" dt="2023-12-07T16:35:27.085" v="1769" actId="1038"/>
          <ac:spMkLst>
            <pc:docMk/>
            <pc:sldMk cId="3936329068" sldId="356"/>
            <ac:spMk id="43" creationId="{359AD3AF-D62E-E9CE-BCFA-BF0B5F74F8D3}"/>
          </ac:spMkLst>
        </pc:spChg>
        <pc:spChg chg="mod">
          <ac:chgData name="Stuart C Wilde MBE" userId="effe1fc91cccb1d5" providerId="LiveId" clId="{0B7434C0-F6C9-5341-B016-8AA67EE59543}" dt="2023-12-07T16:35:27.085" v="1769" actId="1038"/>
          <ac:spMkLst>
            <pc:docMk/>
            <pc:sldMk cId="3936329068" sldId="356"/>
            <ac:spMk id="44" creationId="{88876E11-83C6-8407-CD79-80882AE9A0A4}"/>
          </ac:spMkLst>
        </pc:spChg>
        <pc:spChg chg="mod">
          <ac:chgData name="Stuart C Wilde MBE" userId="effe1fc91cccb1d5" providerId="LiveId" clId="{0B7434C0-F6C9-5341-B016-8AA67EE59543}" dt="2023-12-07T16:35:27.085" v="1769" actId="1038"/>
          <ac:spMkLst>
            <pc:docMk/>
            <pc:sldMk cId="3936329068" sldId="356"/>
            <ac:spMk id="45" creationId="{94A77907-5F86-7FD2-DFD3-C4B976E8349E}"/>
          </ac:spMkLst>
        </pc:spChg>
        <pc:spChg chg="mod">
          <ac:chgData name="Stuart C Wilde MBE" userId="effe1fc91cccb1d5" providerId="LiveId" clId="{0B7434C0-F6C9-5341-B016-8AA67EE59543}" dt="2023-12-07T16:35:27.085" v="1769" actId="1038"/>
          <ac:spMkLst>
            <pc:docMk/>
            <pc:sldMk cId="3936329068" sldId="356"/>
            <ac:spMk id="49" creationId="{DFDEC24B-C397-409B-4F78-1E6B2627F656}"/>
          </ac:spMkLst>
        </pc:spChg>
        <pc:spChg chg="mod">
          <ac:chgData name="Stuart C Wilde MBE" userId="effe1fc91cccb1d5" providerId="LiveId" clId="{0B7434C0-F6C9-5341-B016-8AA67EE59543}" dt="2023-12-07T16:35:27.085" v="1769" actId="1038"/>
          <ac:spMkLst>
            <pc:docMk/>
            <pc:sldMk cId="3936329068" sldId="356"/>
            <ac:spMk id="50" creationId="{B4F0DE6B-6A31-B909-7A7D-0CD2390668EF}"/>
          </ac:spMkLst>
        </pc:spChg>
        <pc:spChg chg="add mod">
          <ac:chgData name="Stuart C Wilde MBE" userId="effe1fc91cccb1d5" providerId="LiveId" clId="{0B7434C0-F6C9-5341-B016-8AA67EE59543}" dt="2023-12-05T20:16:37.374" v="1031" actId="20577"/>
          <ac:spMkLst>
            <pc:docMk/>
            <pc:sldMk cId="3936329068" sldId="356"/>
            <ac:spMk id="54" creationId="{860ACA9D-CE0F-DE85-D679-C47794222534}"/>
          </ac:spMkLst>
        </pc:spChg>
        <pc:cxnChg chg="del">
          <ac:chgData name="Stuart C Wilde MBE" userId="effe1fc91cccb1d5" providerId="LiveId" clId="{0B7434C0-F6C9-5341-B016-8AA67EE59543}" dt="2023-12-05T19:56:27.084" v="446" actId="478"/>
          <ac:cxnSpMkLst>
            <pc:docMk/>
            <pc:sldMk cId="3936329068" sldId="356"/>
            <ac:cxnSpMk id="8" creationId="{50060E80-F1C3-4E50-B873-7CFDEEA90049}"/>
          </ac:cxnSpMkLst>
        </pc:cxnChg>
        <pc:cxnChg chg="del">
          <ac:chgData name="Stuart C Wilde MBE" userId="effe1fc91cccb1d5" providerId="LiveId" clId="{0B7434C0-F6C9-5341-B016-8AA67EE59543}" dt="2023-12-05T19:56:27.084" v="446" actId="478"/>
          <ac:cxnSpMkLst>
            <pc:docMk/>
            <pc:sldMk cId="3936329068" sldId="356"/>
            <ac:cxnSpMk id="9" creationId="{01C52B09-2839-4160-A3C1-6BB201E5D53A}"/>
          </ac:cxnSpMkLst>
        </pc:cxnChg>
        <pc:cxnChg chg="del">
          <ac:chgData name="Stuart C Wilde MBE" userId="effe1fc91cccb1d5" providerId="LiveId" clId="{0B7434C0-F6C9-5341-B016-8AA67EE59543}" dt="2023-12-05T19:56:27.084" v="446" actId="478"/>
          <ac:cxnSpMkLst>
            <pc:docMk/>
            <pc:sldMk cId="3936329068" sldId="356"/>
            <ac:cxnSpMk id="10" creationId="{FC6C2AB6-E695-4520-9F38-6B6A0DE36B04}"/>
          </ac:cxnSpMkLst>
        </pc:cxnChg>
        <pc:cxnChg chg="del">
          <ac:chgData name="Stuart C Wilde MBE" userId="effe1fc91cccb1d5" providerId="LiveId" clId="{0B7434C0-F6C9-5341-B016-8AA67EE59543}" dt="2023-12-05T19:56:27.084" v="446" actId="478"/>
          <ac:cxnSpMkLst>
            <pc:docMk/>
            <pc:sldMk cId="3936329068" sldId="356"/>
            <ac:cxnSpMk id="11" creationId="{8F28B946-C7F6-4BF4-9E0C-3FACB97B07C7}"/>
          </ac:cxnSpMkLst>
        </pc:cxnChg>
        <pc:cxnChg chg="mod">
          <ac:chgData name="Stuart C Wilde MBE" userId="effe1fc91cccb1d5" providerId="LiveId" clId="{0B7434C0-F6C9-5341-B016-8AA67EE59543}" dt="2023-12-07T16:35:27.085" v="1769" actId="1038"/>
          <ac:cxnSpMkLst>
            <pc:docMk/>
            <pc:sldMk cId="3936329068" sldId="356"/>
            <ac:cxnSpMk id="19" creationId="{F82B00D1-FACA-3E94-345D-D098F85A2D7B}"/>
          </ac:cxnSpMkLst>
        </pc:cxnChg>
        <pc:cxnChg chg="mod">
          <ac:chgData name="Stuart C Wilde MBE" userId="effe1fc91cccb1d5" providerId="LiveId" clId="{0B7434C0-F6C9-5341-B016-8AA67EE59543}" dt="2023-12-07T16:35:27.085" v="1769" actId="1038"/>
          <ac:cxnSpMkLst>
            <pc:docMk/>
            <pc:sldMk cId="3936329068" sldId="356"/>
            <ac:cxnSpMk id="20" creationId="{BAD95C03-0D76-22D0-2186-31A091F068DE}"/>
          </ac:cxnSpMkLst>
        </pc:cxnChg>
        <pc:cxnChg chg="mod">
          <ac:chgData name="Stuart C Wilde MBE" userId="effe1fc91cccb1d5" providerId="LiveId" clId="{0B7434C0-F6C9-5341-B016-8AA67EE59543}" dt="2023-12-07T16:35:27.085" v="1769" actId="1038"/>
          <ac:cxnSpMkLst>
            <pc:docMk/>
            <pc:sldMk cId="3936329068" sldId="356"/>
            <ac:cxnSpMk id="21" creationId="{B46871B2-BB1F-C5BD-4762-1612DB088A11}"/>
          </ac:cxnSpMkLst>
        </pc:cxnChg>
        <pc:cxnChg chg="mod">
          <ac:chgData name="Stuart C Wilde MBE" userId="effe1fc91cccb1d5" providerId="LiveId" clId="{0B7434C0-F6C9-5341-B016-8AA67EE59543}" dt="2023-12-07T16:35:27.085" v="1769" actId="1038"/>
          <ac:cxnSpMkLst>
            <pc:docMk/>
            <pc:sldMk cId="3936329068" sldId="356"/>
            <ac:cxnSpMk id="27" creationId="{8FF7AAF1-0F84-C708-8EF4-23BFE2A524E8}"/>
          </ac:cxnSpMkLst>
        </pc:cxnChg>
        <pc:cxnChg chg="mod">
          <ac:chgData name="Stuart C Wilde MBE" userId="effe1fc91cccb1d5" providerId="LiveId" clId="{0B7434C0-F6C9-5341-B016-8AA67EE59543}" dt="2023-12-07T16:35:27.085" v="1769" actId="1038"/>
          <ac:cxnSpMkLst>
            <pc:docMk/>
            <pc:sldMk cId="3936329068" sldId="356"/>
            <ac:cxnSpMk id="33" creationId="{9FE64BEE-67EC-324F-BC16-E1667F06E8F2}"/>
          </ac:cxnSpMkLst>
        </pc:cxnChg>
        <pc:cxnChg chg="mod">
          <ac:chgData name="Stuart C Wilde MBE" userId="effe1fc91cccb1d5" providerId="LiveId" clId="{0B7434C0-F6C9-5341-B016-8AA67EE59543}" dt="2023-12-07T16:35:27.085" v="1769" actId="1038"/>
          <ac:cxnSpMkLst>
            <pc:docMk/>
            <pc:sldMk cId="3936329068" sldId="356"/>
            <ac:cxnSpMk id="34" creationId="{3726D2FE-C0EA-B1AB-069E-92FC48E9ABF9}"/>
          </ac:cxnSpMkLst>
        </pc:cxnChg>
        <pc:cxnChg chg="mod">
          <ac:chgData name="Stuart C Wilde MBE" userId="effe1fc91cccb1d5" providerId="LiveId" clId="{0B7434C0-F6C9-5341-B016-8AA67EE59543}" dt="2023-12-07T16:35:27.085" v="1769" actId="1038"/>
          <ac:cxnSpMkLst>
            <pc:docMk/>
            <pc:sldMk cId="3936329068" sldId="356"/>
            <ac:cxnSpMk id="35" creationId="{19785EAB-E960-7C23-C298-3AA3B3AC951A}"/>
          </ac:cxnSpMkLst>
        </pc:cxnChg>
        <pc:cxnChg chg="mod">
          <ac:chgData name="Stuart C Wilde MBE" userId="effe1fc91cccb1d5" providerId="LiveId" clId="{0B7434C0-F6C9-5341-B016-8AA67EE59543}" dt="2023-12-07T16:35:27.085" v="1769" actId="1038"/>
          <ac:cxnSpMkLst>
            <pc:docMk/>
            <pc:sldMk cId="3936329068" sldId="356"/>
            <ac:cxnSpMk id="40" creationId="{5707A5EA-B06A-83AF-8602-82A1747F187C}"/>
          </ac:cxnSpMkLst>
        </pc:cxnChg>
        <pc:cxnChg chg="mod">
          <ac:chgData name="Stuart C Wilde MBE" userId="effe1fc91cccb1d5" providerId="LiveId" clId="{0B7434C0-F6C9-5341-B016-8AA67EE59543}" dt="2023-12-07T16:35:27.085" v="1769" actId="1038"/>
          <ac:cxnSpMkLst>
            <pc:docMk/>
            <pc:sldMk cId="3936329068" sldId="356"/>
            <ac:cxnSpMk id="41" creationId="{D2CAEC12-00EC-29B5-D185-21B0CB63EB2B}"/>
          </ac:cxnSpMkLst>
        </pc:cxnChg>
        <pc:cxnChg chg="mod">
          <ac:chgData name="Stuart C Wilde MBE" userId="effe1fc91cccb1d5" providerId="LiveId" clId="{0B7434C0-F6C9-5341-B016-8AA67EE59543}" dt="2023-12-07T16:35:27.085" v="1769" actId="1038"/>
          <ac:cxnSpMkLst>
            <pc:docMk/>
            <pc:sldMk cId="3936329068" sldId="356"/>
            <ac:cxnSpMk id="42" creationId="{4D4373A7-8C32-338A-DF45-773CAF00AA5C}"/>
          </ac:cxnSpMkLst>
        </pc:cxnChg>
        <pc:cxnChg chg="mod">
          <ac:chgData name="Stuart C Wilde MBE" userId="effe1fc91cccb1d5" providerId="LiveId" clId="{0B7434C0-F6C9-5341-B016-8AA67EE59543}" dt="2023-12-07T16:35:27.085" v="1769" actId="1038"/>
          <ac:cxnSpMkLst>
            <pc:docMk/>
            <pc:sldMk cId="3936329068" sldId="356"/>
            <ac:cxnSpMk id="46" creationId="{33627CEC-DF65-99C4-15B3-A819A8332B0D}"/>
          </ac:cxnSpMkLst>
        </pc:cxnChg>
        <pc:cxnChg chg="mod">
          <ac:chgData name="Stuart C Wilde MBE" userId="effe1fc91cccb1d5" providerId="LiveId" clId="{0B7434C0-F6C9-5341-B016-8AA67EE59543}" dt="2023-12-07T16:35:27.085" v="1769" actId="1038"/>
          <ac:cxnSpMkLst>
            <pc:docMk/>
            <pc:sldMk cId="3936329068" sldId="356"/>
            <ac:cxnSpMk id="47" creationId="{70822D0F-3819-1793-24CE-C3CBBBCF2C6A}"/>
          </ac:cxnSpMkLst>
        </pc:cxnChg>
        <pc:cxnChg chg="mod">
          <ac:chgData name="Stuart C Wilde MBE" userId="effe1fc91cccb1d5" providerId="LiveId" clId="{0B7434C0-F6C9-5341-B016-8AA67EE59543}" dt="2023-12-07T16:35:27.085" v="1769" actId="1038"/>
          <ac:cxnSpMkLst>
            <pc:docMk/>
            <pc:sldMk cId="3936329068" sldId="356"/>
            <ac:cxnSpMk id="48" creationId="{A110871E-3B35-D512-4E6B-3E4A108FE581}"/>
          </ac:cxnSpMkLst>
        </pc:cxnChg>
        <pc:cxnChg chg="mod">
          <ac:chgData name="Stuart C Wilde MBE" userId="effe1fc91cccb1d5" providerId="LiveId" clId="{0B7434C0-F6C9-5341-B016-8AA67EE59543}" dt="2023-12-07T16:35:27.085" v="1769" actId="1038"/>
          <ac:cxnSpMkLst>
            <pc:docMk/>
            <pc:sldMk cId="3936329068" sldId="356"/>
            <ac:cxnSpMk id="51" creationId="{8B79D9B0-77DF-B166-4680-E14E91D77129}"/>
          </ac:cxnSpMkLst>
        </pc:cxnChg>
        <pc:cxnChg chg="mod">
          <ac:chgData name="Stuart C Wilde MBE" userId="effe1fc91cccb1d5" providerId="LiveId" clId="{0B7434C0-F6C9-5341-B016-8AA67EE59543}" dt="2023-12-07T16:35:27.085" v="1769" actId="1038"/>
          <ac:cxnSpMkLst>
            <pc:docMk/>
            <pc:sldMk cId="3936329068" sldId="356"/>
            <ac:cxnSpMk id="52" creationId="{DECA67D4-E7D4-0D02-E526-B28EEADFE6C4}"/>
          </ac:cxnSpMkLst>
        </pc:cxnChg>
        <pc:cxnChg chg="mod">
          <ac:chgData name="Stuart C Wilde MBE" userId="effe1fc91cccb1d5" providerId="LiveId" clId="{0B7434C0-F6C9-5341-B016-8AA67EE59543}" dt="2023-12-07T16:35:27.085" v="1769" actId="1038"/>
          <ac:cxnSpMkLst>
            <pc:docMk/>
            <pc:sldMk cId="3936329068" sldId="356"/>
            <ac:cxnSpMk id="53" creationId="{DAFD14A5-08C0-69B5-309B-A85127EBCD3B}"/>
          </ac:cxnSpMkLst>
        </pc:cxnChg>
      </pc:sldChg>
      <pc:sldChg chg="addSp delSp modSp mod">
        <pc:chgData name="Stuart C Wilde MBE" userId="effe1fc91cccb1d5" providerId="LiveId" clId="{0B7434C0-F6C9-5341-B016-8AA67EE59543}" dt="2023-12-07T16:35:51.577" v="1802" actId="1076"/>
        <pc:sldMkLst>
          <pc:docMk/>
          <pc:sldMk cId="344023547" sldId="357"/>
        </pc:sldMkLst>
        <pc:spChg chg="mod">
          <ac:chgData name="Stuart C Wilde MBE" userId="effe1fc91cccb1d5" providerId="LiveId" clId="{0B7434C0-F6C9-5341-B016-8AA67EE59543}" dt="2023-12-07T16:35:51.577" v="1802" actId="1076"/>
          <ac:spMkLst>
            <pc:docMk/>
            <pc:sldMk cId="344023547" sldId="357"/>
            <ac:spMk id="2" creationId="{3A83EA31-2159-86F1-5032-EFEFD0697755}"/>
          </ac:spMkLst>
        </pc:spChg>
        <pc:spChg chg="mod">
          <ac:chgData name="Stuart C Wilde MBE" userId="effe1fc91cccb1d5" providerId="LiveId" clId="{0B7434C0-F6C9-5341-B016-8AA67EE59543}" dt="2023-12-07T16:35:51.577" v="1802" actId="1076"/>
          <ac:spMkLst>
            <pc:docMk/>
            <pc:sldMk cId="344023547" sldId="357"/>
            <ac:spMk id="3" creationId="{31A2DC28-E565-8426-6122-1D8A3220F2E8}"/>
          </ac:spMkLst>
        </pc:spChg>
        <pc:spChg chg="del">
          <ac:chgData name="Stuart C Wilde MBE" userId="effe1fc91cccb1d5" providerId="LiveId" clId="{0B7434C0-F6C9-5341-B016-8AA67EE59543}" dt="2023-12-05T19:56:40.112" v="448" actId="478"/>
          <ac:spMkLst>
            <pc:docMk/>
            <pc:sldMk cId="344023547" sldId="357"/>
            <ac:spMk id="4" creationId="{60735DC8-A105-4BD0-A57F-2FFC38AECE84}"/>
          </ac:spMkLst>
        </pc:spChg>
        <pc:spChg chg="mod">
          <ac:chgData name="Stuart C Wilde MBE" userId="effe1fc91cccb1d5" providerId="LiveId" clId="{0B7434C0-F6C9-5341-B016-8AA67EE59543}" dt="2023-12-07T16:35:51.577" v="1802" actId="1076"/>
          <ac:spMkLst>
            <pc:docMk/>
            <pc:sldMk cId="344023547" sldId="357"/>
            <ac:spMk id="5" creationId="{D8033F7B-0865-6BB6-1A1D-953CF1DA3796}"/>
          </ac:spMkLst>
        </pc:spChg>
        <pc:spChg chg="add mod">
          <ac:chgData name="Stuart C Wilde MBE" userId="effe1fc91cccb1d5" providerId="LiveId" clId="{0B7434C0-F6C9-5341-B016-8AA67EE59543}" dt="2023-12-05T20:16:59.007" v="1039" actId="20577"/>
          <ac:spMkLst>
            <pc:docMk/>
            <pc:sldMk cId="344023547" sldId="357"/>
            <ac:spMk id="6" creationId="{09E72BAE-8BAD-6565-214E-89F4021CAD0C}"/>
          </ac:spMkLst>
        </pc:spChg>
        <pc:spChg chg="mod">
          <ac:chgData name="Stuart C Wilde MBE" userId="effe1fc91cccb1d5" providerId="LiveId" clId="{0B7434C0-F6C9-5341-B016-8AA67EE59543}" dt="2023-12-07T16:35:51.577" v="1802" actId="1076"/>
          <ac:spMkLst>
            <pc:docMk/>
            <pc:sldMk cId="344023547" sldId="357"/>
            <ac:spMk id="7" creationId="{A5E33C38-9F40-D9F0-0520-437CFA1D8D97}"/>
          </ac:spMkLst>
        </pc:spChg>
        <pc:spChg chg="mod">
          <ac:chgData name="Stuart C Wilde MBE" userId="effe1fc91cccb1d5" providerId="LiveId" clId="{0B7434C0-F6C9-5341-B016-8AA67EE59543}" dt="2023-12-07T16:35:51.577" v="1802" actId="1076"/>
          <ac:spMkLst>
            <pc:docMk/>
            <pc:sldMk cId="344023547" sldId="357"/>
            <ac:spMk id="12" creationId="{633769D5-508C-07E3-2CEE-2DDC454910E9}"/>
          </ac:spMkLst>
        </pc:spChg>
        <pc:spChg chg="mod">
          <ac:chgData name="Stuart C Wilde MBE" userId="effe1fc91cccb1d5" providerId="LiveId" clId="{0B7434C0-F6C9-5341-B016-8AA67EE59543}" dt="2023-12-07T16:35:51.577" v="1802" actId="1076"/>
          <ac:spMkLst>
            <pc:docMk/>
            <pc:sldMk cId="344023547" sldId="357"/>
            <ac:spMk id="13" creationId="{BAA3A4A2-569D-4AFD-2DA1-091D01368B9D}"/>
          </ac:spMkLst>
        </pc:spChg>
        <pc:spChg chg="del">
          <ac:chgData name="Stuart C Wilde MBE" userId="effe1fc91cccb1d5" providerId="LiveId" clId="{0B7434C0-F6C9-5341-B016-8AA67EE59543}" dt="2023-12-05T19:56:40.112" v="448" actId="478"/>
          <ac:spMkLst>
            <pc:docMk/>
            <pc:sldMk cId="344023547" sldId="357"/>
            <ac:spMk id="14" creationId="{8F43C2BE-FC11-4556-86F2-8EE2FBBF10D2}"/>
          </ac:spMkLst>
        </pc:spChg>
        <pc:spChg chg="mod">
          <ac:chgData name="Stuart C Wilde MBE" userId="effe1fc91cccb1d5" providerId="LiveId" clId="{0B7434C0-F6C9-5341-B016-8AA67EE59543}" dt="2023-12-07T16:35:51.577" v="1802" actId="1076"/>
          <ac:spMkLst>
            <pc:docMk/>
            <pc:sldMk cId="344023547" sldId="357"/>
            <ac:spMk id="20" creationId="{EA8979BD-C58B-35B0-F885-1BDA7B323A58}"/>
          </ac:spMkLst>
        </pc:spChg>
        <pc:spChg chg="del">
          <ac:chgData name="Stuart C Wilde MBE" userId="effe1fc91cccb1d5" providerId="LiveId" clId="{0B7434C0-F6C9-5341-B016-8AA67EE59543}" dt="2023-12-05T19:56:40.112" v="448" actId="478"/>
          <ac:spMkLst>
            <pc:docMk/>
            <pc:sldMk cId="344023547" sldId="357"/>
            <ac:spMk id="25" creationId="{F54BD576-CC82-43DA-A008-C28EF60A448A}"/>
          </ac:spMkLst>
        </pc:spChg>
        <pc:spChg chg="del">
          <ac:chgData name="Stuart C Wilde MBE" userId="effe1fc91cccb1d5" providerId="LiveId" clId="{0B7434C0-F6C9-5341-B016-8AA67EE59543}" dt="2023-12-05T20:16:54.880" v="1036" actId="478"/>
          <ac:spMkLst>
            <pc:docMk/>
            <pc:sldMk cId="344023547" sldId="357"/>
            <ac:spMk id="29" creationId="{C5A8C257-B6E4-D850-0685-E36894744DCB}"/>
          </ac:spMkLst>
        </pc:spChg>
        <pc:spChg chg="mod">
          <ac:chgData name="Stuart C Wilde MBE" userId="effe1fc91cccb1d5" providerId="LiveId" clId="{0B7434C0-F6C9-5341-B016-8AA67EE59543}" dt="2023-12-07T16:35:51.577" v="1802" actId="1076"/>
          <ac:spMkLst>
            <pc:docMk/>
            <pc:sldMk cId="344023547" sldId="357"/>
            <ac:spMk id="36" creationId="{B85BAB28-FED6-488A-BBFE-FF08886D3598}"/>
          </ac:spMkLst>
        </pc:spChg>
        <pc:cxnChg chg="del">
          <ac:chgData name="Stuart C Wilde MBE" userId="effe1fc91cccb1d5" providerId="LiveId" clId="{0B7434C0-F6C9-5341-B016-8AA67EE59543}" dt="2023-12-05T19:56:40.112" v="448" actId="478"/>
          <ac:cxnSpMkLst>
            <pc:docMk/>
            <pc:sldMk cId="344023547" sldId="357"/>
            <ac:cxnSpMk id="8" creationId="{50060E80-F1C3-4E50-B873-7CFDEEA90049}"/>
          </ac:cxnSpMkLst>
        </pc:cxnChg>
        <pc:cxnChg chg="del">
          <ac:chgData name="Stuart C Wilde MBE" userId="effe1fc91cccb1d5" providerId="LiveId" clId="{0B7434C0-F6C9-5341-B016-8AA67EE59543}" dt="2023-12-05T19:56:40.112" v="448" actId="478"/>
          <ac:cxnSpMkLst>
            <pc:docMk/>
            <pc:sldMk cId="344023547" sldId="357"/>
            <ac:cxnSpMk id="9" creationId="{01C52B09-2839-4160-A3C1-6BB201E5D53A}"/>
          </ac:cxnSpMkLst>
        </pc:cxnChg>
        <pc:cxnChg chg="del">
          <ac:chgData name="Stuart C Wilde MBE" userId="effe1fc91cccb1d5" providerId="LiveId" clId="{0B7434C0-F6C9-5341-B016-8AA67EE59543}" dt="2023-12-05T19:56:40.112" v="448" actId="478"/>
          <ac:cxnSpMkLst>
            <pc:docMk/>
            <pc:sldMk cId="344023547" sldId="357"/>
            <ac:cxnSpMk id="10" creationId="{FC6C2AB6-E695-4520-9F38-6B6A0DE36B04}"/>
          </ac:cxnSpMkLst>
        </pc:cxnChg>
        <pc:cxnChg chg="del">
          <ac:chgData name="Stuart C Wilde MBE" userId="effe1fc91cccb1d5" providerId="LiveId" clId="{0B7434C0-F6C9-5341-B016-8AA67EE59543}" dt="2023-12-05T19:56:40.112" v="448" actId="478"/>
          <ac:cxnSpMkLst>
            <pc:docMk/>
            <pc:sldMk cId="344023547" sldId="357"/>
            <ac:cxnSpMk id="11" creationId="{8F28B946-C7F6-4BF4-9E0C-3FACB97B07C7}"/>
          </ac:cxnSpMkLst>
        </pc:cxnChg>
        <pc:cxnChg chg="mod">
          <ac:chgData name="Stuart C Wilde MBE" userId="effe1fc91cccb1d5" providerId="LiveId" clId="{0B7434C0-F6C9-5341-B016-8AA67EE59543}" dt="2023-12-07T16:35:51.577" v="1802" actId="1076"/>
          <ac:cxnSpMkLst>
            <pc:docMk/>
            <pc:sldMk cId="344023547" sldId="357"/>
            <ac:cxnSpMk id="16" creationId="{FA957984-251E-4005-4306-B32DF399B8A2}"/>
          </ac:cxnSpMkLst>
        </pc:cxnChg>
        <pc:cxnChg chg="mod">
          <ac:chgData name="Stuart C Wilde MBE" userId="effe1fc91cccb1d5" providerId="LiveId" clId="{0B7434C0-F6C9-5341-B016-8AA67EE59543}" dt="2023-12-07T16:35:51.577" v="1802" actId="1076"/>
          <ac:cxnSpMkLst>
            <pc:docMk/>
            <pc:sldMk cId="344023547" sldId="357"/>
            <ac:cxnSpMk id="19" creationId="{B0CFC2A0-3A41-88C9-0101-D9A1CC4AF0EE}"/>
          </ac:cxnSpMkLst>
        </pc:cxnChg>
        <pc:cxnChg chg="mod">
          <ac:chgData name="Stuart C Wilde MBE" userId="effe1fc91cccb1d5" providerId="LiveId" clId="{0B7434C0-F6C9-5341-B016-8AA67EE59543}" dt="2023-12-07T16:35:51.577" v="1802" actId="1076"/>
          <ac:cxnSpMkLst>
            <pc:docMk/>
            <pc:sldMk cId="344023547" sldId="357"/>
            <ac:cxnSpMk id="23" creationId="{146BBC36-8E7C-590B-C3A2-907479A77C32}"/>
          </ac:cxnSpMkLst>
        </pc:cxnChg>
        <pc:cxnChg chg="mod">
          <ac:chgData name="Stuart C Wilde MBE" userId="effe1fc91cccb1d5" providerId="LiveId" clId="{0B7434C0-F6C9-5341-B016-8AA67EE59543}" dt="2023-12-07T16:35:51.577" v="1802" actId="1076"/>
          <ac:cxnSpMkLst>
            <pc:docMk/>
            <pc:sldMk cId="344023547" sldId="357"/>
            <ac:cxnSpMk id="26" creationId="{045F85AE-7F88-D058-0820-BC51A89E5006}"/>
          </ac:cxnSpMkLst>
        </pc:cxnChg>
        <pc:cxnChg chg="mod">
          <ac:chgData name="Stuart C Wilde MBE" userId="effe1fc91cccb1d5" providerId="LiveId" clId="{0B7434C0-F6C9-5341-B016-8AA67EE59543}" dt="2023-12-07T16:35:51.577" v="1802" actId="1076"/>
          <ac:cxnSpMkLst>
            <pc:docMk/>
            <pc:sldMk cId="344023547" sldId="357"/>
            <ac:cxnSpMk id="27" creationId="{67F843E8-C11A-E301-C061-FE8AB7CE710B}"/>
          </ac:cxnSpMkLst>
        </pc:cxnChg>
        <pc:cxnChg chg="mod">
          <ac:chgData name="Stuart C Wilde MBE" userId="effe1fc91cccb1d5" providerId="LiveId" clId="{0B7434C0-F6C9-5341-B016-8AA67EE59543}" dt="2023-12-07T16:35:51.577" v="1802" actId="1076"/>
          <ac:cxnSpMkLst>
            <pc:docMk/>
            <pc:sldMk cId="344023547" sldId="357"/>
            <ac:cxnSpMk id="31" creationId="{8DDB4692-F339-1E53-C90F-037362FE120F}"/>
          </ac:cxnSpMkLst>
        </pc:cxnChg>
        <pc:cxnChg chg="mod">
          <ac:chgData name="Stuart C Wilde MBE" userId="effe1fc91cccb1d5" providerId="LiveId" clId="{0B7434C0-F6C9-5341-B016-8AA67EE59543}" dt="2023-12-07T16:35:51.577" v="1802" actId="1076"/>
          <ac:cxnSpMkLst>
            <pc:docMk/>
            <pc:sldMk cId="344023547" sldId="357"/>
            <ac:cxnSpMk id="32" creationId="{6B00562A-A662-FA96-FC25-209E3F1DBBF6}"/>
          </ac:cxnSpMkLst>
        </pc:cxnChg>
      </pc:sldChg>
      <pc:sldChg chg="addSp delSp modSp mod">
        <pc:chgData name="Stuart C Wilde MBE" userId="effe1fc91cccb1d5" providerId="LiveId" clId="{0B7434C0-F6C9-5341-B016-8AA67EE59543}" dt="2023-12-07T16:36:15.262" v="1804" actId="1076"/>
        <pc:sldMkLst>
          <pc:docMk/>
          <pc:sldMk cId="1355694048" sldId="358"/>
        </pc:sldMkLst>
        <pc:spChg chg="add del mod">
          <ac:chgData name="Stuart C Wilde MBE" userId="effe1fc91cccb1d5" providerId="LiveId" clId="{0B7434C0-F6C9-5341-B016-8AA67EE59543}" dt="2023-12-05T20:17:17.103" v="1046" actId="478"/>
          <ac:spMkLst>
            <pc:docMk/>
            <pc:sldMk cId="1355694048" sldId="358"/>
            <ac:spMk id="2" creationId="{AD893998-2209-A8FF-61DE-1B5B9649A35F}"/>
          </ac:spMkLst>
        </pc:spChg>
        <pc:spChg chg="del">
          <ac:chgData name="Stuart C Wilde MBE" userId="effe1fc91cccb1d5" providerId="LiveId" clId="{0B7434C0-F6C9-5341-B016-8AA67EE59543}" dt="2023-12-05T19:56:50.729" v="450" actId="478"/>
          <ac:spMkLst>
            <pc:docMk/>
            <pc:sldMk cId="1355694048" sldId="358"/>
            <ac:spMk id="4" creationId="{60735DC8-A105-4BD0-A57F-2FFC38AECE84}"/>
          </ac:spMkLst>
        </pc:spChg>
        <pc:spChg chg="add mod">
          <ac:chgData name="Stuart C Wilde MBE" userId="effe1fc91cccb1d5" providerId="LiveId" clId="{0B7434C0-F6C9-5341-B016-8AA67EE59543}" dt="2023-12-05T20:17:22.682" v="1049" actId="20577"/>
          <ac:spMkLst>
            <pc:docMk/>
            <pc:sldMk cId="1355694048" sldId="358"/>
            <ac:spMk id="5" creationId="{8FD13088-7100-128F-1CFC-88AC99E53A94}"/>
          </ac:spMkLst>
        </pc:spChg>
        <pc:spChg chg="mod">
          <ac:chgData name="Stuart C Wilde MBE" userId="effe1fc91cccb1d5" providerId="LiveId" clId="{0B7434C0-F6C9-5341-B016-8AA67EE59543}" dt="2023-12-07T16:36:15.262" v="1804" actId="1076"/>
          <ac:spMkLst>
            <pc:docMk/>
            <pc:sldMk cId="1355694048" sldId="358"/>
            <ac:spMk id="13" creationId="{223DDB21-8B31-1295-B5D6-B74B933F4D24}"/>
          </ac:spMkLst>
        </pc:spChg>
        <pc:spChg chg="del">
          <ac:chgData name="Stuart C Wilde MBE" userId="effe1fc91cccb1d5" providerId="LiveId" clId="{0B7434C0-F6C9-5341-B016-8AA67EE59543}" dt="2023-12-05T19:56:50.729" v="450" actId="478"/>
          <ac:spMkLst>
            <pc:docMk/>
            <pc:sldMk cId="1355694048" sldId="358"/>
            <ac:spMk id="14" creationId="{8F43C2BE-FC11-4556-86F2-8EE2FBBF10D2}"/>
          </ac:spMkLst>
        </pc:spChg>
        <pc:spChg chg="mod">
          <ac:chgData name="Stuart C Wilde MBE" userId="effe1fc91cccb1d5" providerId="LiveId" clId="{0B7434C0-F6C9-5341-B016-8AA67EE59543}" dt="2023-12-07T16:36:15.262" v="1804" actId="1076"/>
          <ac:spMkLst>
            <pc:docMk/>
            <pc:sldMk cId="1355694048" sldId="358"/>
            <ac:spMk id="15" creationId="{CA5BFCF0-0A8A-02D7-D117-F88B3AA6A51C}"/>
          </ac:spMkLst>
        </pc:spChg>
        <pc:spChg chg="mod">
          <ac:chgData name="Stuart C Wilde MBE" userId="effe1fc91cccb1d5" providerId="LiveId" clId="{0B7434C0-F6C9-5341-B016-8AA67EE59543}" dt="2023-12-07T16:36:15.262" v="1804" actId="1076"/>
          <ac:spMkLst>
            <pc:docMk/>
            <pc:sldMk cId="1355694048" sldId="358"/>
            <ac:spMk id="16" creationId="{26219124-314B-9FFC-29E1-4FEAC3FAB5F6}"/>
          </ac:spMkLst>
        </pc:spChg>
        <pc:spChg chg="mod">
          <ac:chgData name="Stuart C Wilde MBE" userId="effe1fc91cccb1d5" providerId="LiveId" clId="{0B7434C0-F6C9-5341-B016-8AA67EE59543}" dt="2023-12-07T16:36:15.262" v="1804" actId="1076"/>
          <ac:spMkLst>
            <pc:docMk/>
            <pc:sldMk cId="1355694048" sldId="358"/>
            <ac:spMk id="23" creationId="{BB62C4BF-D55E-6AFC-4CEF-3799D7BFD39B}"/>
          </ac:spMkLst>
        </pc:spChg>
        <pc:spChg chg="mod">
          <ac:chgData name="Stuart C Wilde MBE" userId="effe1fc91cccb1d5" providerId="LiveId" clId="{0B7434C0-F6C9-5341-B016-8AA67EE59543}" dt="2023-12-07T16:36:15.262" v="1804" actId="1076"/>
          <ac:spMkLst>
            <pc:docMk/>
            <pc:sldMk cId="1355694048" sldId="358"/>
            <ac:spMk id="24" creationId="{1495386F-0B50-401E-5AAB-6CB6C0C976B6}"/>
          </ac:spMkLst>
        </pc:spChg>
        <pc:spChg chg="del">
          <ac:chgData name="Stuart C Wilde MBE" userId="effe1fc91cccb1d5" providerId="LiveId" clId="{0B7434C0-F6C9-5341-B016-8AA67EE59543}" dt="2023-12-05T19:56:50.729" v="450" actId="478"/>
          <ac:spMkLst>
            <pc:docMk/>
            <pc:sldMk cId="1355694048" sldId="358"/>
            <ac:spMk id="25" creationId="{F54BD576-CC82-43DA-A008-C28EF60A448A}"/>
          </ac:spMkLst>
        </pc:spChg>
        <pc:spChg chg="del">
          <ac:chgData name="Stuart C Wilde MBE" userId="effe1fc91cccb1d5" providerId="LiveId" clId="{0B7434C0-F6C9-5341-B016-8AA67EE59543}" dt="2023-12-05T20:17:14.109" v="1044" actId="478"/>
          <ac:spMkLst>
            <pc:docMk/>
            <pc:sldMk cId="1355694048" sldId="358"/>
            <ac:spMk id="29" creationId="{C5A8C257-B6E4-D850-0685-E36894744DCB}"/>
          </ac:spMkLst>
        </pc:spChg>
        <pc:spChg chg="mod">
          <ac:chgData name="Stuart C Wilde MBE" userId="effe1fc91cccb1d5" providerId="LiveId" clId="{0B7434C0-F6C9-5341-B016-8AA67EE59543}" dt="2023-12-07T16:36:15.262" v="1804" actId="1076"/>
          <ac:spMkLst>
            <pc:docMk/>
            <pc:sldMk cId="1355694048" sldId="358"/>
            <ac:spMk id="31" creationId="{7C220DF5-7BE3-07A2-42A2-2F756FE57110}"/>
          </ac:spMkLst>
        </pc:spChg>
        <pc:spChg chg="mod">
          <ac:chgData name="Stuart C Wilde MBE" userId="effe1fc91cccb1d5" providerId="LiveId" clId="{0B7434C0-F6C9-5341-B016-8AA67EE59543}" dt="2023-12-07T16:36:15.262" v="1804" actId="1076"/>
          <ac:spMkLst>
            <pc:docMk/>
            <pc:sldMk cId="1355694048" sldId="358"/>
            <ac:spMk id="32" creationId="{E0D676AB-4D5D-4F03-DFAA-BF251A373ECB}"/>
          </ac:spMkLst>
        </pc:spChg>
        <pc:spChg chg="mod">
          <ac:chgData name="Stuart C Wilde MBE" userId="effe1fc91cccb1d5" providerId="LiveId" clId="{0B7434C0-F6C9-5341-B016-8AA67EE59543}" dt="2023-12-07T16:36:15.262" v="1804" actId="1076"/>
          <ac:spMkLst>
            <pc:docMk/>
            <pc:sldMk cId="1355694048" sldId="358"/>
            <ac:spMk id="33" creationId="{7B15E13C-E345-E251-ADFF-94374FAC8144}"/>
          </ac:spMkLst>
        </pc:spChg>
        <pc:spChg chg="mod">
          <ac:chgData name="Stuart C Wilde MBE" userId="effe1fc91cccb1d5" providerId="LiveId" clId="{0B7434C0-F6C9-5341-B016-8AA67EE59543}" dt="2023-12-07T16:36:15.262" v="1804" actId="1076"/>
          <ac:spMkLst>
            <pc:docMk/>
            <pc:sldMk cId="1355694048" sldId="358"/>
            <ac:spMk id="51" creationId="{BDBB9BB8-7CB3-969E-6D9E-6D6DA8055854}"/>
          </ac:spMkLst>
        </pc:spChg>
        <pc:spChg chg="mod">
          <ac:chgData name="Stuart C Wilde MBE" userId="effe1fc91cccb1d5" providerId="LiveId" clId="{0B7434C0-F6C9-5341-B016-8AA67EE59543}" dt="2023-12-07T16:36:15.262" v="1804" actId="1076"/>
          <ac:spMkLst>
            <pc:docMk/>
            <pc:sldMk cId="1355694048" sldId="358"/>
            <ac:spMk id="52" creationId="{47965150-CF10-953F-6822-E29DC906B768}"/>
          </ac:spMkLst>
        </pc:spChg>
        <pc:spChg chg="mod">
          <ac:chgData name="Stuart C Wilde MBE" userId="effe1fc91cccb1d5" providerId="LiveId" clId="{0B7434C0-F6C9-5341-B016-8AA67EE59543}" dt="2023-12-07T16:36:15.262" v="1804" actId="1076"/>
          <ac:spMkLst>
            <pc:docMk/>
            <pc:sldMk cId="1355694048" sldId="358"/>
            <ac:spMk id="75" creationId="{C83D8820-EE5B-F42E-9708-9CB16B3CB0E6}"/>
          </ac:spMkLst>
        </pc:spChg>
        <pc:picChg chg="mod">
          <ac:chgData name="Stuart C Wilde MBE" userId="effe1fc91cccb1d5" providerId="LiveId" clId="{0B7434C0-F6C9-5341-B016-8AA67EE59543}" dt="2023-12-07T16:36:15.262" v="1804" actId="1076"/>
          <ac:picMkLst>
            <pc:docMk/>
            <pc:sldMk cId="1355694048" sldId="358"/>
            <ac:picMk id="3" creationId="{8BA849ED-19CC-3B0B-07FF-20A214F6BD09}"/>
          </ac:picMkLst>
        </pc:picChg>
        <pc:picChg chg="mod">
          <ac:chgData name="Stuart C Wilde MBE" userId="effe1fc91cccb1d5" providerId="LiveId" clId="{0B7434C0-F6C9-5341-B016-8AA67EE59543}" dt="2023-12-07T16:36:15.262" v="1804" actId="1076"/>
          <ac:picMkLst>
            <pc:docMk/>
            <pc:sldMk cId="1355694048" sldId="358"/>
            <ac:picMk id="6" creationId="{61A92DFD-44C0-D0B3-F37E-06EF7631789A}"/>
          </ac:picMkLst>
        </pc:picChg>
        <pc:picChg chg="mod">
          <ac:chgData name="Stuart C Wilde MBE" userId="effe1fc91cccb1d5" providerId="LiveId" clId="{0B7434C0-F6C9-5341-B016-8AA67EE59543}" dt="2023-12-07T16:36:15.262" v="1804" actId="1076"/>
          <ac:picMkLst>
            <pc:docMk/>
            <pc:sldMk cId="1355694048" sldId="358"/>
            <ac:picMk id="7" creationId="{A0005022-6AE5-B68E-1059-20DA8A332DA1}"/>
          </ac:picMkLst>
        </pc:picChg>
        <pc:cxnChg chg="del">
          <ac:chgData name="Stuart C Wilde MBE" userId="effe1fc91cccb1d5" providerId="LiveId" clId="{0B7434C0-F6C9-5341-B016-8AA67EE59543}" dt="2023-12-05T19:56:50.729" v="450" actId="478"/>
          <ac:cxnSpMkLst>
            <pc:docMk/>
            <pc:sldMk cId="1355694048" sldId="358"/>
            <ac:cxnSpMk id="8" creationId="{50060E80-F1C3-4E50-B873-7CFDEEA90049}"/>
          </ac:cxnSpMkLst>
        </pc:cxnChg>
        <pc:cxnChg chg="del">
          <ac:chgData name="Stuart C Wilde MBE" userId="effe1fc91cccb1d5" providerId="LiveId" clId="{0B7434C0-F6C9-5341-B016-8AA67EE59543}" dt="2023-12-05T19:56:50.729" v="450" actId="478"/>
          <ac:cxnSpMkLst>
            <pc:docMk/>
            <pc:sldMk cId="1355694048" sldId="358"/>
            <ac:cxnSpMk id="9" creationId="{01C52B09-2839-4160-A3C1-6BB201E5D53A}"/>
          </ac:cxnSpMkLst>
        </pc:cxnChg>
        <pc:cxnChg chg="del">
          <ac:chgData name="Stuart C Wilde MBE" userId="effe1fc91cccb1d5" providerId="LiveId" clId="{0B7434C0-F6C9-5341-B016-8AA67EE59543}" dt="2023-12-05T19:56:50.729" v="450" actId="478"/>
          <ac:cxnSpMkLst>
            <pc:docMk/>
            <pc:sldMk cId="1355694048" sldId="358"/>
            <ac:cxnSpMk id="10" creationId="{FC6C2AB6-E695-4520-9F38-6B6A0DE36B04}"/>
          </ac:cxnSpMkLst>
        </pc:cxnChg>
        <pc:cxnChg chg="del">
          <ac:chgData name="Stuart C Wilde MBE" userId="effe1fc91cccb1d5" providerId="LiveId" clId="{0B7434C0-F6C9-5341-B016-8AA67EE59543}" dt="2023-12-05T19:56:50.729" v="450" actId="478"/>
          <ac:cxnSpMkLst>
            <pc:docMk/>
            <pc:sldMk cId="1355694048" sldId="358"/>
            <ac:cxnSpMk id="11" creationId="{8F28B946-C7F6-4BF4-9E0C-3FACB97B07C7}"/>
          </ac:cxnSpMkLst>
        </pc:cxnChg>
        <pc:cxnChg chg="mod">
          <ac:chgData name="Stuart C Wilde MBE" userId="effe1fc91cccb1d5" providerId="LiveId" clId="{0B7434C0-F6C9-5341-B016-8AA67EE59543}" dt="2023-12-07T16:36:15.262" v="1804" actId="1076"/>
          <ac:cxnSpMkLst>
            <pc:docMk/>
            <pc:sldMk cId="1355694048" sldId="358"/>
            <ac:cxnSpMk id="17" creationId="{ADEADFF3-239B-3603-2EA6-EB44116B44E4}"/>
          </ac:cxnSpMkLst>
        </pc:cxnChg>
        <pc:cxnChg chg="mod">
          <ac:chgData name="Stuart C Wilde MBE" userId="effe1fc91cccb1d5" providerId="LiveId" clId="{0B7434C0-F6C9-5341-B016-8AA67EE59543}" dt="2023-12-07T16:36:15.262" v="1804" actId="1076"/>
          <ac:cxnSpMkLst>
            <pc:docMk/>
            <pc:sldMk cId="1355694048" sldId="358"/>
            <ac:cxnSpMk id="26" creationId="{2F8282BE-F7C4-849E-B9B1-95FE29028863}"/>
          </ac:cxnSpMkLst>
        </pc:cxnChg>
        <pc:cxnChg chg="mod">
          <ac:chgData name="Stuart C Wilde MBE" userId="effe1fc91cccb1d5" providerId="LiveId" clId="{0B7434C0-F6C9-5341-B016-8AA67EE59543}" dt="2023-12-07T16:36:15.262" v="1804" actId="1076"/>
          <ac:cxnSpMkLst>
            <pc:docMk/>
            <pc:sldMk cId="1355694048" sldId="358"/>
            <ac:cxnSpMk id="34" creationId="{81472606-25A0-4992-1FB9-E2C7692A99D7}"/>
          </ac:cxnSpMkLst>
        </pc:cxnChg>
        <pc:cxnChg chg="mod">
          <ac:chgData name="Stuart C Wilde MBE" userId="effe1fc91cccb1d5" providerId="LiveId" clId="{0B7434C0-F6C9-5341-B016-8AA67EE59543}" dt="2023-12-07T16:36:15.262" v="1804" actId="1076"/>
          <ac:cxnSpMkLst>
            <pc:docMk/>
            <pc:sldMk cId="1355694048" sldId="358"/>
            <ac:cxnSpMk id="37" creationId="{C88C0983-D914-9B8E-C142-AACB184E6AC7}"/>
          </ac:cxnSpMkLst>
        </pc:cxnChg>
        <pc:cxnChg chg="mod">
          <ac:chgData name="Stuart C Wilde MBE" userId="effe1fc91cccb1d5" providerId="LiveId" clId="{0B7434C0-F6C9-5341-B016-8AA67EE59543}" dt="2023-12-07T16:36:15.262" v="1804" actId="1076"/>
          <ac:cxnSpMkLst>
            <pc:docMk/>
            <pc:sldMk cId="1355694048" sldId="358"/>
            <ac:cxnSpMk id="38" creationId="{373B59ED-04D7-163E-66C3-80B00548184A}"/>
          </ac:cxnSpMkLst>
        </pc:cxnChg>
        <pc:cxnChg chg="mod">
          <ac:chgData name="Stuart C Wilde MBE" userId="effe1fc91cccb1d5" providerId="LiveId" clId="{0B7434C0-F6C9-5341-B016-8AA67EE59543}" dt="2023-12-07T16:36:15.262" v="1804" actId="1076"/>
          <ac:cxnSpMkLst>
            <pc:docMk/>
            <pc:sldMk cId="1355694048" sldId="358"/>
            <ac:cxnSpMk id="54" creationId="{373595B3-B279-C49F-1463-41CDD82852A9}"/>
          </ac:cxnSpMkLst>
        </pc:cxnChg>
        <pc:cxnChg chg="mod">
          <ac:chgData name="Stuart C Wilde MBE" userId="effe1fc91cccb1d5" providerId="LiveId" clId="{0B7434C0-F6C9-5341-B016-8AA67EE59543}" dt="2023-12-07T16:36:15.262" v="1804" actId="1076"/>
          <ac:cxnSpMkLst>
            <pc:docMk/>
            <pc:sldMk cId="1355694048" sldId="358"/>
            <ac:cxnSpMk id="71" creationId="{64D1FC16-091F-F74D-7A4B-564E50D683B1}"/>
          </ac:cxnSpMkLst>
        </pc:cxnChg>
      </pc:sldChg>
      <pc:sldChg chg="addSp delSp modSp mod">
        <pc:chgData name="Stuart C Wilde MBE" userId="effe1fc91cccb1d5" providerId="LiveId" clId="{0B7434C0-F6C9-5341-B016-8AA67EE59543}" dt="2023-12-07T16:36:32.050" v="1805" actId="1076"/>
        <pc:sldMkLst>
          <pc:docMk/>
          <pc:sldMk cId="2483989090" sldId="359"/>
        </pc:sldMkLst>
        <pc:spChg chg="mod">
          <ac:chgData name="Stuart C Wilde MBE" userId="effe1fc91cccb1d5" providerId="LiveId" clId="{0B7434C0-F6C9-5341-B016-8AA67EE59543}" dt="2023-12-07T16:36:32.050" v="1805" actId="1076"/>
          <ac:spMkLst>
            <pc:docMk/>
            <pc:sldMk cId="2483989090" sldId="359"/>
            <ac:spMk id="2" creationId="{E36DEC7F-E916-8CAB-6377-4879E81B3CC8}"/>
          </ac:spMkLst>
        </pc:spChg>
        <pc:spChg chg="mod">
          <ac:chgData name="Stuart C Wilde MBE" userId="effe1fc91cccb1d5" providerId="LiveId" clId="{0B7434C0-F6C9-5341-B016-8AA67EE59543}" dt="2023-12-07T16:36:32.050" v="1805" actId="1076"/>
          <ac:spMkLst>
            <pc:docMk/>
            <pc:sldMk cId="2483989090" sldId="359"/>
            <ac:spMk id="3" creationId="{4ABA098A-1381-C123-4D09-E39A3F796024}"/>
          </ac:spMkLst>
        </pc:spChg>
        <pc:spChg chg="del">
          <ac:chgData name="Stuart C Wilde MBE" userId="effe1fc91cccb1d5" providerId="LiveId" clId="{0B7434C0-F6C9-5341-B016-8AA67EE59543}" dt="2023-12-05T19:56:55.851" v="451" actId="478"/>
          <ac:spMkLst>
            <pc:docMk/>
            <pc:sldMk cId="2483989090" sldId="359"/>
            <ac:spMk id="4" creationId="{60735DC8-A105-4BD0-A57F-2FFC38AECE84}"/>
          </ac:spMkLst>
        </pc:spChg>
        <pc:spChg chg="add mod">
          <ac:chgData name="Stuart C Wilde MBE" userId="effe1fc91cccb1d5" providerId="LiveId" clId="{0B7434C0-F6C9-5341-B016-8AA67EE59543}" dt="2023-12-05T20:17:35.593" v="1053" actId="20577"/>
          <ac:spMkLst>
            <pc:docMk/>
            <pc:sldMk cId="2483989090" sldId="359"/>
            <ac:spMk id="5" creationId="{008F71D9-0B39-7218-4057-6CD30F8EAC78}"/>
          </ac:spMkLst>
        </pc:spChg>
        <pc:spChg chg="mod">
          <ac:chgData name="Stuart C Wilde MBE" userId="effe1fc91cccb1d5" providerId="LiveId" clId="{0B7434C0-F6C9-5341-B016-8AA67EE59543}" dt="2023-12-07T16:36:32.050" v="1805" actId="1076"/>
          <ac:spMkLst>
            <pc:docMk/>
            <pc:sldMk cId="2483989090" sldId="359"/>
            <ac:spMk id="6" creationId="{82E27BA2-A6E1-33F2-0C4B-3B92A5AF4A2E}"/>
          </ac:spMkLst>
        </pc:spChg>
        <pc:spChg chg="del">
          <ac:chgData name="Stuart C Wilde MBE" userId="effe1fc91cccb1d5" providerId="LiveId" clId="{0B7434C0-F6C9-5341-B016-8AA67EE59543}" dt="2023-12-05T19:56:55.851" v="451" actId="478"/>
          <ac:spMkLst>
            <pc:docMk/>
            <pc:sldMk cId="2483989090" sldId="359"/>
            <ac:spMk id="14" creationId="{8F43C2BE-FC11-4556-86F2-8EE2FBBF10D2}"/>
          </ac:spMkLst>
        </pc:spChg>
        <pc:spChg chg="mod">
          <ac:chgData name="Stuart C Wilde MBE" userId="effe1fc91cccb1d5" providerId="LiveId" clId="{0B7434C0-F6C9-5341-B016-8AA67EE59543}" dt="2023-12-07T16:36:32.050" v="1805" actId="1076"/>
          <ac:spMkLst>
            <pc:docMk/>
            <pc:sldMk cId="2483989090" sldId="359"/>
            <ac:spMk id="19" creationId="{BE92619F-AB2F-BA8C-C658-BE6A3A4C282E}"/>
          </ac:spMkLst>
        </pc:spChg>
        <pc:spChg chg="mod">
          <ac:chgData name="Stuart C Wilde MBE" userId="effe1fc91cccb1d5" providerId="LiveId" clId="{0B7434C0-F6C9-5341-B016-8AA67EE59543}" dt="2023-12-07T16:36:32.050" v="1805" actId="1076"/>
          <ac:spMkLst>
            <pc:docMk/>
            <pc:sldMk cId="2483989090" sldId="359"/>
            <ac:spMk id="20" creationId="{62B29B61-2539-E187-84D9-72C6F91681EA}"/>
          </ac:spMkLst>
        </pc:spChg>
        <pc:spChg chg="del">
          <ac:chgData name="Stuart C Wilde MBE" userId="effe1fc91cccb1d5" providerId="LiveId" clId="{0B7434C0-F6C9-5341-B016-8AA67EE59543}" dt="2023-12-05T19:56:55.851" v="451" actId="478"/>
          <ac:spMkLst>
            <pc:docMk/>
            <pc:sldMk cId="2483989090" sldId="359"/>
            <ac:spMk id="25" creationId="{F54BD576-CC82-43DA-A008-C28EF60A448A}"/>
          </ac:spMkLst>
        </pc:spChg>
        <pc:spChg chg="del">
          <ac:chgData name="Stuart C Wilde MBE" userId="effe1fc91cccb1d5" providerId="LiveId" clId="{0B7434C0-F6C9-5341-B016-8AA67EE59543}" dt="2023-12-05T20:17:30.059" v="1050" actId="478"/>
          <ac:spMkLst>
            <pc:docMk/>
            <pc:sldMk cId="2483989090" sldId="359"/>
            <ac:spMk id="29" creationId="{C5A8C257-B6E4-D850-0685-E36894744DCB}"/>
          </ac:spMkLst>
        </pc:spChg>
        <pc:spChg chg="mod">
          <ac:chgData name="Stuart C Wilde MBE" userId="effe1fc91cccb1d5" providerId="LiveId" clId="{0B7434C0-F6C9-5341-B016-8AA67EE59543}" dt="2023-12-07T16:36:32.050" v="1805" actId="1076"/>
          <ac:spMkLst>
            <pc:docMk/>
            <pc:sldMk cId="2483989090" sldId="359"/>
            <ac:spMk id="30" creationId="{DE00F0BC-09DC-593F-1EA4-CA09BD10882D}"/>
          </ac:spMkLst>
        </pc:spChg>
        <pc:spChg chg="mod">
          <ac:chgData name="Stuart C Wilde MBE" userId="effe1fc91cccb1d5" providerId="LiveId" clId="{0B7434C0-F6C9-5341-B016-8AA67EE59543}" dt="2023-12-07T16:36:32.050" v="1805" actId="1076"/>
          <ac:spMkLst>
            <pc:docMk/>
            <pc:sldMk cId="2483989090" sldId="359"/>
            <ac:spMk id="33" creationId="{0BC20438-0BC9-8F31-7748-3B45EB493A25}"/>
          </ac:spMkLst>
        </pc:spChg>
        <pc:spChg chg="mod">
          <ac:chgData name="Stuart C Wilde MBE" userId="effe1fc91cccb1d5" providerId="LiveId" clId="{0B7434C0-F6C9-5341-B016-8AA67EE59543}" dt="2023-12-07T16:36:32.050" v="1805" actId="1076"/>
          <ac:spMkLst>
            <pc:docMk/>
            <pc:sldMk cId="2483989090" sldId="359"/>
            <ac:spMk id="34" creationId="{E9B793C8-241E-C07E-8F2B-4B2BA53DBA5D}"/>
          </ac:spMkLst>
        </pc:spChg>
        <pc:spChg chg="mod">
          <ac:chgData name="Stuart C Wilde MBE" userId="effe1fc91cccb1d5" providerId="LiveId" clId="{0B7434C0-F6C9-5341-B016-8AA67EE59543}" dt="2023-12-07T16:36:32.050" v="1805" actId="1076"/>
          <ac:spMkLst>
            <pc:docMk/>
            <pc:sldMk cId="2483989090" sldId="359"/>
            <ac:spMk id="35" creationId="{0BBC33AF-6D6D-FE15-4497-0F207C4DD8A4}"/>
          </ac:spMkLst>
        </pc:spChg>
        <pc:spChg chg="mod">
          <ac:chgData name="Stuart C Wilde MBE" userId="effe1fc91cccb1d5" providerId="LiveId" clId="{0B7434C0-F6C9-5341-B016-8AA67EE59543}" dt="2023-12-07T16:36:32.050" v="1805" actId="1076"/>
          <ac:spMkLst>
            <pc:docMk/>
            <pc:sldMk cId="2483989090" sldId="359"/>
            <ac:spMk id="36" creationId="{5E3E9081-32EE-8E13-2C91-5531A936A8F8}"/>
          </ac:spMkLst>
        </pc:spChg>
        <pc:spChg chg="mod">
          <ac:chgData name="Stuart C Wilde MBE" userId="effe1fc91cccb1d5" providerId="LiveId" clId="{0B7434C0-F6C9-5341-B016-8AA67EE59543}" dt="2023-12-07T16:36:32.050" v="1805" actId="1076"/>
          <ac:spMkLst>
            <pc:docMk/>
            <pc:sldMk cId="2483989090" sldId="359"/>
            <ac:spMk id="37" creationId="{5745ECE1-82AB-0387-C253-2D94B211D605}"/>
          </ac:spMkLst>
        </pc:spChg>
        <pc:spChg chg="mod">
          <ac:chgData name="Stuart C Wilde MBE" userId="effe1fc91cccb1d5" providerId="LiveId" clId="{0B7434C0-F6C9-5341-B016-8AA67EE59543}" dt="2023-12-07T16:36:32.050" v="1805" actId="1076"/>
          <ac:spMkLst>
            <pc:docMk/>
            <pc:sldMk cId="2483989090" sldId="359"/>
            <ac:spMk id="40" creationId="{8300B6D9-863B-0981-0359-885DA4C0AC11}"/>
          </ac:spMkLst>
        </pc:spChg>
        <pc:spChg chg="mod">
          <ac:chgData name="Stuart C Wilde MBE" userId="effe1fc91cccb1d5" providerId="LiveId" clId="{0B7434C0-F6C9-5341-B016-8AA67EE59543}" dt="2023-12-07T16:36:32.050" v="1805" actId="1076"/>
          <ac:spMkLst>
            <pc:docMk/>
            <pc:sldMk cId="2483989090" sldId="359"/>
            <ac:spMk id="43" creationId="{CF31A132-9815-F2EC-D8A3-B3474C48DAF0}"/>
          </ac:spMkLst>
        </pc:spChg>
        <pc:spChg chg="mod">
          <ac:chgData name="Stuart C Wilde MBE" userId="effe1fc91cccb1d5" providerId="LiveId" clId="{0B7434C0-F6C9-5341-B016-8AA67EE59543}" dt="2023-12-07T16:36:32.050" v="1805" actId="1076"/>
          <ac:spMkLst>
            <pc:docMk/>
            <pc:sldMk cId="2483989090" sldId="359"/>
            <ac:spMk id="45" creationId="{BF6AA644-5A83-CA7E-D5D8-3B2418B03696}"/>
          </ac:spMkLst>
        </pc:spChg>
        <pc:spChg chg="mod">
          <ac:chgData name="Stuart C Wilde MBE" userId="effe1fc91cccb1d5" providerId="LiveId" clId="{0B7434C0-F6C9-5341-B016-8AA67EE59543}" dt="2023-12-07T16:36:32.050" v="1805" actId="1076"/>
          <ac:spMkLst>
            <pc:docMk/>
            <pc:sldMk cId="2483989090" sldId="359"/>
            <ac:spMk id="46" creationId="{C418DE31-F0B1-313E-06C0-E5ECB1741D0B}"/>
          </ac:spMkLst>
        </pc:spChg>
        <pc:spChg chg="mod">
          <ac:chgData name="Stuart C Wilde MBE" userId="effe1fc91cccb1d5" providerId="LiveId" clId="{0B7434C0-F6C9-5341-B016-8AA67EE59543}" dt="2023-12-07T16:36:32.050" v="1805" actId="1076"/>
          <ac:spMkLst>
            <pc:docMk/>
            <pc:sldMk cId="2483989090" sldId="359"/>
            <ac:spMk id="47" creationId="{0372D71E-C276-B3A9-F465-16694375F405}"/>
          </ac:spMkLst>
        </pc:spChg>
        <pc:spChg chg="mod">
          <ac:chgData name="Stuart C Wilde MBE" userId="effe1fc91cccb1d5" providerId="LiveId" clId="{0B7434C0-F6C9-5341-B016-8AA67EE59543}" dt="2023-12-07T16:36:32.050" v="1805" actId="1076"/>
          <ac:spMkLst>
            <pc:docMk/>
            <pc:sldMk cId="2483989090" sldId="359"/>
            <ac:spMk id="48" creationId="{494CF076-A00E-C786-34C9-CED04F597255}"/>
          </ac:spMkLst>
        </pc:spChg>
        <pc:spChg chg="mod">
          <ac:chgData name="Stuart C Wilde MBE" userId="effe1fc91cccb1d5" providerId="LiveId" clId="{0B7434C0-F6C9-5341-B016-8AA67EE59543}" dt="2023-12-07T16:36:32.050" v="1805" actId="1076"/>
          <ac:spMkLst>
            <pc:docMk/>
            <pc:sldMk cId="2483989090" sldId="359"/>
            <ac:spMk id="49" creationId="{08C07507-8E93-539B-1502-3693E6DB4099}"/>
          </ac:spMkLst>
        </pc:spChg>
        <pc:spChg chg="mod">
          <ac:chgData name="Stuart C Wilde MBE" userId="effe1fc91cccb1d5" providerId="LiveId" clId="{0B7434C0-F6C9-5341-B016-8AA67EE59543}" dt="2023-12-07T16:36:32.050" v="1805" actId="1076"/>
          <ac:spMkLst>
            <pc:docMk/>
            <pc:sldMk cId="2483989090" sldId="359"/>
            <ac:spMk id="50" creationId="{F5CF87F9-D041-317E-181C-C718E365D0D8}"/>
          </ac:spMkLst>
        </pc:spChg>
        <pc:spChg chg="mod">
          <ac:chgData name="Stuart C Wilde MBE" userId="effe1fc91cccb1d5" providerId="LiveId" clId="{0B7434C0-F6C9-5341-B016-8AA67EE59543}" dt="2023-12-07T16:36:32.050" v="1805" actId="1076"/>
          <ac:spMkLst>
            <pc:docMk/>
            <pc:sldMk cId="2483989090" sldId="359"/>
            <ac:spMk id="53" creationId="{664E29C2-C14C-4AFB-91A5-3F09E81A0DFA}"/>
          </ac:spMkLst>
        </pc:spChg>
        <pc:spChg chg="mod">
          <ac:chgData name="Stuart C Wilde MBE" userId="effe1fc91cccb1d5" providerId="LiveId" clId="{0B7434C0-F6C9-5341-B016-8AA67EE59543}" dt="2023-12-07T16:36:32.050" v="1805" actId="1076"/>
          <ac:spMkLst>
            <pc:docMk/>
            <pc:sldMk cId="2483989090" sldId="359"/>
            <ac:spMk id="55" creationId="{0664D82A-F060-FBB6-A270-EA033AF011C0}"/>
          </ac:spMkLst>
        </pc:spChg>
        <pc:spChg chg="mod">
          <ac:chgData name="Stuart C Wilde MBE" userId="effe1fc91cccb1d5" providerId="LiveId" clId="{0B7434C0-F6C9-5341-B016-8AA67EE59543}" dt="2023-12-07T16:36:32.050" v="1805" actId="1076"/>
          <ac:spMkLst>
            <pc:docMk/>
            <pc:sldMk cId="2483989090" sldId="359"/>
            <ac:spMk id="56" creationId="{166B36E1-8AB9-432A-BDE6-55292AB5AD96}"/>
          </ac:spMkLst>
        </pc:spChg>
        <pc:picChg chg="mod">
          <ac:chgData name="Stuart C Wilde MBE" userId="effe1fc91cccb1d5" providerId="LiveId" clId="{0B7434C0-F6C9-5341-B016-8AA67EE59543}" dt="2023-12-07T16:36:32.050" v="1805" actId="1076"/>
          <ac:picMkLst>
            <pc:docMk/>
            <pc:sldMk cId="2483989090" sldId="359"/>
            <ac:picMk id="7" creationId="{47C05D09-E9E6-7E66-4EFF-B642933F74E1}"/>
          </ac:picMkLst>
        </pc:picChg>
        <pc:picChg chg="mod">
          <ac:chgData name="Stuart C Wilde MBE" userId="effe1fc91cccb1d5" providerId="LiveId" clId="{0B7434C0-F6C9-5341-B016-8AA67EE59543}" dt="2023-12-07T16:36:32.050" v="1805" actId="1076"/>
          <ac:picMkLst>
            <pc:docMk/>
            <pc:sldMk cId="2483989090" sldId="359"/>
            <ac:picMk id="13" creationId="{227D4387-9FF4-7D35-3DDF-DA43D2F05124}"/>
          </ac:picMkLst>
        </pc:picChg>
        <pc:picChg chg="mod">
          <ac:chgData name="Stuart C Wilde MBE" userId="effe1fc91cccb1d5" providerId="LiveId" clId="{0B7434C0-F6C9-5341-B016-8AA67EE59543}" dt="2023-12-07T16:36:32.050" v="1805" actId="1076"/>
          <ac:picMkLst>
            <pc:docMk/>
            <pc:sldMk cId="2483989090" sldId="359"/>
            <ac:picMk id="18" creationId="{9712F64C-F05B-E756-E3DC-7533377BC309}"/>
          </ac:picMkLst>
        </pc:picChg>
        <pc:cxnChg chg="del">
          <ac:chgData name="Stuart C Wilde MBE" userId="effe1fc91cccb1d5" providerId="LiveId" clId="{0B7434C0-F6C9-5341-B016-8AA67EE59543}" dt="2023-12-05T19:56:55.851" v="451" actId="478"/>
          <ac:cxnSpMkLst>
            <pc:docMk/>
            <pc:sldMk cId="2483989090" sldId="359"/>
            <ac:cxnSpMk id="8" creationId="{50060E80-F1C3-4E50-B873-7CFDEEA90049}"/>
          </ac:cxnSpMkLst>
        </pc:cxnChg>
        <pc:cxnChg chg="del">
          <ac:chgData name="Stuart C Wilde MBE" userId="effe1fc91cccb1d5" providerId="LiveId" clId="{0B7434C0-F6C9-5341-B016-8AA67EE59543}" dt="2023-12-05T19:56:55.851" v="451" actId="478"/>
          <ac:cxnSpMkLst>
            <pc:docMk/>
            <pc:sldMk cId="2483989090" sldId="359"/>
            <ac:cxnSpMk id="9" creationId="{01C52B09-2839-4160-A3C1-6BB201E5D53A}"/>
          </ac:cxnSpMkLst>
        </pc:cxnChg>
        <pc:cxnChg chg="del">
          <ac:chgData name="Stuart C Wilde MBE" userId="effe1fc91cccb1d5" providerId="LiveId" clId="{0B7434C0-F6C9-5341-B016-8AA67EE59543}" dt="2023-12-05T19:56:55.851" v="451" actId="478"/>
          <ac:cxnSpMkLst>
            <pc:docMk/>
            <pc:sldMk cId="2483989090" sldId="359"/>
            <ac:cxnSpMk id="10" creationId="{FC6C2AB6-E695-4520-9F38-6B6A0DE36B04}"/>
          </ac:cxnSpMkLst>
        </pc:cxnChg>
        <pc:cxnChg chg="del">
          <ac:chgData name="Stuart C Wilde MBE" userId="effe1fc91cccb1d5" providerId="LiveId" clId="{0B7434C0-F6C9-5341-B016-8AA67EE59543}" dt="2023-12-05T19:56:55.851" v="451" actId="478"/>
          <ac:cxnSpMkLst>
            <pc:docMk/>
            <pc:sldMk cId="2483989090" sldId="359"/>
            <ac:cxnSpMk id="11" creationId="{8F28B946-C7F6-4BF4-9E0C-3FACB97B07C7}"/>
          </ac:cxnSpMkLst>
        </pc:cxnChg>
        <pc:cxnChg chg="mod">
          <ac:chgData name="Stuart C Wilde MBE" userId="effe1fc91cccb1d5" providerId="LiveId" clId="{0B7434C0-F6C9-5341-B016-8AA67EE59543}" dt="2023-12-07T16:36:32.050" v="1805" actId="1076"/>
          <ac:cxnSpMkLst>
            <pc:docMk/>
            <pc:sldMk cId="2483989090" sldId="359"/>
            <ac:cxnSpMk id="12" creationId="{E07F4EC9-2FF8-1FFB-EBC1-84686EFD174B}"/>
          </ac:cxnSpMkLst>
        </pc:cxnChg>
        <pc:cxnChg chg="mod">
          <ac:chgData name="Stuart C Wilde MBE" userId="effe1fc91cccb1d5" providerId="LiveId" clId="{0B7434C0-F6C9-5341-B016-8AA67EE59543}" dt="2023-12-07T16:36:32.050" v="1805" actId="1076"/>
          <ac:cxnSpMkLst>
            <pc:docMk/>
            <pc:sldMk cId="2483989090" sldId="359"/>
            <ac:cxnSpMk id="21" creationId="{A3472195-C5DB-FE95-8CF5-85183A988CD4}"/>
          </ac:cxnSpMkLst>
        </pc:cxnChg>
        <pc:cxnChg chg="mod">
          <ac:chgData name="Stuart C Wilde MBE" userId="effe1fc91cccb1d5" providerId="LiveId" clId="{0B7434C0-F6C9-5341-B016-8AA67EE59543}" dt="2023-12-07T16:36:32.050" v="1805" actId="1076"/>
          <ac:cxnSpMkLst>
            <pc:docMk/>
            <pc:sldMk cId="2483989090" sldId="359"/>
            <ac:cxnSpMk id="39" creationId="{51BBB5A8-89B7-3B11-6BF3-12F5898C7799}"/>
          </ac:cxnSpMkLst>
        </pc:cxnChg>
        <pc:cxnChg chg="mod">
          <ac:chgData name="Stuart C Wilde MBE" userId="effe1fc91cccb1d5" providerId="LiveId" clId="{0B7434C0-F6C9-5341-B016-8AA67EE59543}" dt="2023-12-07T16:36:32.050" v="1805" actId="1076"/>
          <ac:cxnSpMkLst>
            <pc:docMk/>
            <pc:sldMk cId="2483989090" sldId="359"/>
            <ac:cxnSpMk id="57" creationId="{F1F502F7-3D08-6843-E1B7-B0BD00AF161A}"/>
          </ac:cxnSpMkLst>
        </pc:cxnChg>
        <pc:cxnChg chg="mod">
          <ac:chgData name="Stuart C Wilde MBE" userId="effe1fc91cccb1d5" providerId="LiveId" clId="{0B7434C0-F6C9-5341-B016-8AA67EE59543}" dt="2023-12-07T16:36:32.050" v="1805" actId="1076"/>
          <ac:cxnSpMkLst>
            <pc:docMk/>
            <pc:sldMk cId="2483989090" sldId="359"/>
            <ac:cxnSpMk id="61" creationId="{3277003A-3A1C-9D55-19B4-E4ECFB6AA9D4}"/>
          </ac:cxnSpMkLst>
        </pc:cxnChg>
        <pc:cxnChg chg="mod">
          <ac:chgData name="Stuart C Wilde MBE" userId="effe1fc91cccb1d5" providerId="LiveId" clId="{0B7434C0-F6C9-5341-B016-8AA67EE59543}" dt="2023-12-07T16:36:32.050" v="1805" actId="1076"/>
          <ac:cxnSpMkLst>
            <pc:docMk/>
            <pc:sldMk cId="2483989090" sldId="359"/>
            <ac:cxnSpMk id="64" creationId="{8ECF8897-2073-8643-F7B9-F4331E37245D}"/>
          </ac:cxnSpMkLst>
        </pc:cxnChg>
        <pc:cxnChg chg="mod">
          <ac:chgData name="Stuart C Wilde MBE" userId="effe1fc91cccb1d5" providerId="LiveId" clId="{0B7434C0-F6C9-5341-B016-8AA67EE59543}" dt="2023-12-07T16:36:32.050" v="1805" actId="1076"/>
          <ac:cxnSpMkLst>
            <pc:docMk/>
            <pc:sldMk cId="2483989090" sldId="359"/>
            <ac:cxnSpMk id="67" creationId="{79AB2496-B37F-597E-6E73-99113ED8CE9F}"/>
          </ac:cxnSpMkLst>
        </pc:cxnChg>
        <pc:cxnChg chg="mod">
          <ac:chgData name="Stuart C Wilde MBE" userId="effe1fc91cccb1d5" providerId="LiveId" clId="{0B7434C0-F6C9-5341-B016-8AA67EE59543}" dt="2023-12-07T16:36:32.050" v="1805" actId="1076"/>
          <ac:cxnSpMkLst>
            <pc:docMk/>
            <pc:sldMk cId="2483989090" sldId="359"/>
            <ac:cxnSpMk id="70" creationId="{6C6B83A1-1F60-C99A-7679-41EE595E5CA4}"/>
          </ac:cxnSpMkLst>
        </pc:cxnChg>
        <pc:cxnChg chg="mod">
          <ac:chgData name="Stuart C Wilde MBE" userId="effe1fc91cccb1d5" providerId="LiveId" clId="{0B7434C0-F6C9-5341-B016-8AA67EE59543}" dt="2023-12-07T16:36:32.050" v="1805" actId="1076"/>
          <ac:cxnSpMkLst>
            <pc:docMk/>
            <pc:sldMk cId="2483989090" sldId="359"/>
            <ac:cxnSpMk id="77" creationId="{31BD7B58-4CDE-5C3E-F05B-E3F912C7145A}"/>
          </ac:cxnSpMkLst>
        </pc:cxnChg>
      </pc:sldChg>
      <pc:sldChg chg="addSp delSp modSp mod">
        <pc:chgData name="Stuart C Wilde MBE" userId="effe1fc91cccb1d5" providerId="LiveId" clId="{0B7434C0-F6C9-5341-B016-8AA67EE59543}" dt="2023-12-07T16:36:44.427" v="1806" actId="1076"/>
        <pc:sldMkLst>
          <pc:docMk/>
          <pc:sldMk cId="1767790009" sldId="360"/>
        </pc:sldMkLst>
        <pc:spChg chg="del">
          <ac:chgData name="Stuart C Wilde MBE" userId="effe1fc91cccb1d5" providerId="LiveId" clId="{0B7434C0-F6C9-5341-B016-8AA67EE59543}" dt="2023-12-05T19:57:01.128" v="452" actId="478"/>
          <ac:spMkLst>
            <pc:docMk/>
            <pc:sldMk cId="1767790009" sldId="360"/>
            <ac:spMk id="4" creationId="{60735DC8-A105-4BD0-A57F-2FFC38AECE84}"/>
          </ac:spMkLst>
        </pc:spChg>
        <pc:spChg chg="add mod">
          <ac:chgData name="Stuart C Wilde MBE" userId="effe1fc91cccb1d5" providerId="LiveId" clId="{0B7434C0-F6C9-5341-B016-8AA67EE59543}" dt="2023-12-05T20:17:45.733" v="1059" actId="20577"/>
          <ac:spMkLst>
            <pc:docMk/>
            <pc:sldMk cId="1767790009" sldId="360"/>
            <ac:spMk id="6" creationId="{ECDB087A-8E6E-961F-162B-6ACCE6B16D03}"/>
          </ac:spMkLst>
        </pc:spChg>
        <pc:spChg chg="mod">
          <ac:chgData name="Stuart C Wilde MBE" userId="effe1fc91cccb1d5" providerId="LiveId" clId="{0B7434C0-F6C9-5341-B016-8AA67EE59543}" dt="2023-12-07T16:36:44.427" v="1806" actId="1076"/>
          <ac:spMkLst>
            <pc:docMk/>
            <pc:sldMk cId="1767790009" sldId="360"/>
            <ac:spMk id="7" creationId="{52142C1E-7046-CD10-1A11-9522FA7063D7}"/>
          </ac:spMkLst>
        </pc:spChg>
        <pc:spChg chg="mod">
          <ac:chgData name="Stuart C Wilde MBE" userId="effe1fc91cccb1d5" providerId="LiveId" clId="{0B7434C0-F6C9-5341-B016-8AA67EE59543}" dt="2023-12-07T16:36:44.427" v="1806" actId="1076"/>
          <ac:spMkLst>
            <pc:docMk/>
            <pc:sldMk cId="1767790009" sldId="360"/>
            <ac:spMk id="12" creationId="{25D59827-727C-77B1-DC70-4CD897BD4232}"/>
          </ac:spMkLst>
        </pc:spChg>
        <pc:spChg chg="mod">
          <ac:chgData name="Stuart C Wilde MBE" userId="effe1fc91cccb1d5" providerId="LiveId" clId="{0B7434C0-F6C9-5341-B016-8AA67EE59543}" dt="2023-12-07T16:36:44.427" v="1806" actId="1076"/>
          <ac:spMkLst>
            <pc:docMk/>
            <pc:sldMk cId="1767790009" sldId="360"/>
            <ac:spMk id="13" creationId="{6CDB053F-E74D-F9DF-7BDD-BA92DCABFE85}"/>
          </ac:spMkLst>
        </pc:spChg>
        <pc:spChg chg="del">
          <ac:chgData name="Stuart C Wilde MBE" userId="effe1fc91cccb1d5" providerId="LiveId" clId="{0B7434C0-F6C9-5341-B016-8AA67EE59543}" dt="2023-12-05T19:57:01.128" v="452" actId="478"/>
          <ac:spMkLst>
            <pc:docMk/>
            <pc:sldMk cId="1767790009" sldId="360"/>
            <ac:spMk id="14" creationId="{8F43C2BE-FC11-4556-86F2-8EE2FBBF10D2}"/>
          </ac:spMkLst>
        </pc:spChg>
        <pc:spChg chg="mod">
          <ac:chgData name="Stuart C Wilde MBE" userId="effe1fc91cccb1d5" providerId="LiveId" clId="{0B7434C0-F6C9-5341-B016-8AA67EE59543}" dt="2023-12-07T16:36:44.427" v="1806" actId="1076"/>
          <ac:spMkLst>
            <pc:docMk/>
            <pc:sldMk cId="1767790009" sldId="360"/>
            <ac:spMk id="15" creationId="{26F81F8D-CCF1-510F-6E09-CF1C246EE93D}"/>
          </ac:spMkLst>
        </pc:spChg>
        <pc:spChg chg="mod">
          <ac:chgData name="Stuart C Wilde MBE" userId="effe1fc91cccb1d5" providerId="LiveId" clId="{0B7434C0-F6C9-5341-B016-8AA67EE59543}" dt="2023-12-07T16:36:44.427" v="1806" actId="1076"/>
          <ac:spMkLst>
            <pc:docMk/>
            <pc:sldMk cId="1767790009" sldId="360"/>
            <ac:spMk id="17" creationId="{A772A8AD-CDC6-F3EC-3060-A914DB94713F}"/>
          </ac:spMkLst>
        </pc:spChg>
        <pc:spChg chg="mod">
          <ac:chgData name="Stuart C Wilde MBE" userId="effe1fc91cccb1d5" providerId="LiveId" clId="{0B7434C0-F6C9-5341-B016-8AA67EE59543}" dt="2023-12-07T16:36:44.427" v="1806" actId="1076"/>
          <ac:spMkLst>
            <pc:docMk/>
            <pc:sldMk cId="1767790009" sldId="360"/>
            <ac:spMk id="18" creationId="{C250F45F-09C7-D942-CF58-8F745D2D7729}"/>
          </ac:spMkLst>
        </pc:spChg>
        <pc:spChg chg="mod">
          <ac:chgData name="Stuart C Wilde MBE" userId="effe1fc91cccb1d5" providerId="LiveId" clId="{0B7434C0-F6C9-5341-B016-8AA67EE59543}" dt="2023-12-07T16:36:44.427" v="1806" actId="1076"/>
          <ac:spMkLst>
            <pc:docMk/>
            <pc:sldMk cId="1767790009" sldId="360"/>
            <ac:spMk id="22" creationId="{A3867FB9-F434-7FDF-1349-2097DCD43758}"/>
          </ac:spMkLst>
        </pc:spChg>
        <pc:spChg chg="mod">
          <ac:chgData name="Stuart C Wilde MBE" userId="effe1fc91cccb1d5" providerId="LiveId" clId="{0B7434C0-F6C9-5341-B016-8AA67EE59543}" dt="2023-12-07T16:36:44.427" v="1806" actId="1076"/>
          <ac:spMkLst>
            <pc:docMk/>
            <pc:sldMk cId="1767790009" sldId="360"/>
            <ac:spMk id="23" creationId="{1547E268-EEEF-3B78-A6A2-39A2216D9895}"/>
          </ac:spMkLst>
        </pc:spChg>
        <pc:spChg chg="del">
          <ac:chgData name="Stuart C Wilde MBE" userId="effe1fc91cccb1d5" providerId="LiveId" clId="{0B7434C0-F6C9-5341-B016-8AA67EE59543}" dt="2023-12-05T19:57:01.128" v="452" actId="478"/>
          <ac:spMkLst>
            <pc:docMk/>
            <pc:sldMk cId="1767790009" sldId="360"/>
            <ac:spMk id="25" creationId="{F54BD576-CC82-43DA-A008-C28EF60A448A}"/>
          </ac:spMkLst>
        </pc:spChg>
        <pc:spChg chg="del">
          <ac:chgData name="Stuart C Wilde MBE" userId="effe1fc91cccb1d5" providerId="LiveId" clId="{0B7434C0-F6C9-5341-B016-8AA67EE59543}" dt="2023-12-05T20:17:41.275" v="1054" actId="478"/>
          <ac:spMkLst>
            <pc:docMk/>
            <pc:sldMk cId="1767790009" sldId="360"/>
            <ac:spMk id="29" creationId="{C5A8C257-B6E4-D850-0685-E36894744DCB}"/>
          </ac:spMkLst>
        </pc:spChg>
        <pc:spChg chg="mod">
          <ac:chgData name="Stuart C Wilde MBE" userId="effe1fc91cccb1d5" providerId="LiveId" clId="{0B7434C0-F6C9-5341-B016-8AA67EE59543}" dt="2023-12-07T16:36:44.427" v="1806" actId="1076"/>
          <ac:spMkLst>
            <pc:docMk/>
            <pc:sldMk cId="1767790009" sldId="360"/>
            <ac:spMk id="34" creationId="{E85FDB74-7193-CDE5-3796-8C47760E64C8}"/>
          </ac:spMkLst>
        </pc:spChg>
        <pc:picChg chg="mod">
          <ac:chgData name="Stuart C Wilde MBE" userId="effe1fc91cccb1d5" providerId="LiveId" clId="{0B7434C0-F6C9-5341-B016-8AA67EE59543}" dt="2023-12-07T16:36:44.427" v="1806" actId="1076"/>
          <ac:picMkLst>
            <pc:docMk/>
            <pc:sldMk cId="1767790009" sldId="360"/>
            <ac:picMk id="3" creationId="{3E2036E0-1075-1732-CB93-D945D7DBB1C1}"/>
          </ac:picMkLst>
        </pc:picChg>
        <pc:picChg chg="mod">
          <ac:chgData name="Stuart C Wilde MBE" userId="effe1fc91cccb1d5" providerId="LiveId" clId="{0B7434C0-F6C9-5341-B016-8AA67EE59543}" dt="2023-12-07T16:36:44.427" v="1806" actId="1076"/>
          <ac:picMkLst>
            <pc:docMk/>
            <pc:sldMk cId="1767790009" sldId="360"/>
            <ac:picMk id="5" creationId="{458AB805-6BD3-9502-11DE-2FEE8EDFFA18}"/>
          </ac:picMkLst>
        </pc:picChg>
        <pc:cxnChg chg="mod">
          <ac:chgData name="Stuart C Wilde MBE" userId="effe1fc91cccb1d5" providerId="LiveId" clId="{0B7434C0-F6C9-5341-B016-8AA67EE59543}" dt="2023-12-07T16:36:44.427" v="1806" actId="1076"/>
          <ac:cxnSpMkLst>
            <pc:docMk/>
            <pc:sldMk cId="1767790009" sldId="360"/>
            <ac:cxnSpMk id="2" creationId="{E7AA3355-2498-7B78-8619-92A7E03C2CF7}"/>
          </ac:cxnSpMkLst>
        </pc:cxnChg>
        <pc:cxnChg chg="del">
          <ac:chgData name="Stuart C Wilde MBE" userId="effe1fc91cccb1d5" providerId="LiveId" clId="{0B7434C0-F6C9-5341-B016-8AA67EE59543}" dt="2023-12-05T19:57:01.128" v="452" actId="478"/>
          <ac:cxnSpMkLst>
            <pc:docMk/>
            <pc:sldMk cId="1767790009" sldId="360"/>
            <ac:cxnSpMk id="8" creationId="{50060E80-F1C3-4E50-B873-7CFDEEA90049}"/>
          </ac:cxnSpMkLst>
        </pc:cxnChg>
        <pc:cxnChg chg="del">
          <ac:chgData name="Stuart C Wilde MBE" userId="effe1fc91cccb1d5" providerId="LiveId" clId="{0B7434C0-F6C9-5341-B016-8AA67EE59543}" dt="2023-12-05T19:57:01.128" v="452" actId="478"/>
          <ac:cxnSpMkLst>
            <pc:docMk/>
            <pc:sldMk cId="1767790009" sldId="360"/>
            <ac:cxnSpMk id="9" creationId="{01C52B09-2839-4160-A3C1-6BB201E5D53A}"/>
          </ac:cxnSpMkLst>
        </pc:cxnChg>
        <pc:cxnChg chg="del">
          <ac:chgData name="Stuart C Wilde MBE" userId="effe1fc91cccb1d5" providerId="LiveId" clId="{0B7434C0-F6C9-5341-B016-8AA67EE59543}" dt="2023-12-05T19:57:01.128" v="452" actId="478"/>
          <ac:cxnSpMkLst>
            <pc:docMk/>
            <pc:sldMk cId="1767790009" sldId="360"/>
            <ac:cxnSpMk id="10" creationId="{FC6C2AB6-E695-4520-9F38-6B6A0DE36B04}"/>
          </ac:cxnSpMkLst>
        </pc:cxnChg>
        <pc:cxnChg chg="del">
          <ac:chgData name="Stuart C Wilde MBE" userId="effe1fc91cccb1d5" providerId="LiveId" clId="{0B7434C0-F6C9-5341-B016-8AA67EE59543}" dt="2023-12-05T19:57:01.128" v="452" actId="478"/>
          <ac:cxnSpMkLst>
            <pc:docMk/>
            <pc:sldMk cId="1767790009" sldId="360"/>
            <ac:cxnSpMk id="11" creationId="{8F28B946-C7F6-4BF4-9E0C-3FACB97B07C7}"/>
          </ac:cxnSpMkLst>
        </pc:cxnChg>
        <pc:cxnChg chg="mod">
          <ac:chgData name="Stuart C Wilde MBE" userId="effe1fc91cccb1d5" providerId="LiveId" clId="{0B7434C0-F6C9-5341-B016-8AA67EE59543}" dt="2023-12-07T16:36:44.427" v="1806" actId="1076"/>
          <ac:cxnSpMkLst>
            <pc:docMk/>
            <pc:sldMk cId="1767790009" sldId="360"/>
            <ac:cxnSpMk id="16" creationId="{078B5E2C-779D-80A2-B17B-BA46D154945F}"/>
          </ac:cxnSpMkLst>
        </pc:cxnChg>
        <pc:cxnChg chg="mod">
          <ac:chgData name="Stuart C Wilde MBE" userId="effe1fc91cccb1d5" providerId="LiveId" clId="{0B7434C0-F6C9-5341-B016-8AA67EE59543}" dt="2023-12-07T16:36:44.427" v="1806" actId="1076"/>
          <ac:cxnSpMkLst>
            <pc:docMk/>
            <pc:sldMk cId="1767790009" sldId="360"/>
            <ac:cxnSpMk id="19" creationId="{093F065F-6724-9D46-31B6-72773AF1B185}"/>
          </ac:cxnSpMkLst>
        </pc:cxnChg>
        <pc:cxnChg chg="mod">
          <ac:chgData name="Stuart C Wilde MBE" userId="effe1fc91cccb1d5" providerId="LiveId" clId="{0B7434C0-F6C9-5341-B016-8AA67EE59543}" dt="2023-12-07T16:36:44.427" v="1806" actId="1076"/>
          <ac:cxnSpMkLst>
            <pc:docMk/>
            <pc:sldMk cId="1767790009" sldId="360"/>
            <ac:cxnSpMk id="20" creationId="{842427FB-34FA-191B-2476-634899C1C1F4}"/>
          </ac:cxnSpMkLst>
        </pc:cxnChg>
        <pc:cxnChg chg="mod">
          <ac:chgData name="Stuart C Wilde MBE" userId="effe1fc91cccb1d5" providerId="LiveId" clId="{0B7434C0-F6C9-5341-B016-8AA67EE59543}" dt="2023-12-07T16:36:44.427" v="1806" actId="1076"/>
          <ac:cxnSpMkLst>
            <pc:docMk/>
            <pc:sldMk cId="1767790009" sldId="360"/>
            <ac:cxnSpMk id="21" creationId="{5FC92A19-2BA6-A337-6173-5A68655FA504}"/>
          </ac:cxnSpMkLst>
        </pc:cxnChg>
        <pc:cxnChg chg="mod">
          <ac:chgData name="Stuart C Wilde MBE" userId="effe1fc91cccb1d5" providerId="LiveId" clId="{0B7434C0-F6C9-5341-B016-8AA67EE59543}" dt="2023-12-07T16:36:44.427" v="1806" actId="1076"/>
          <ac:cxnSpMkLst>
            <pc:docMk/>
            <pc:sldMk cId="1767790009" sldId="360"/>
            <ac:cxnSpMk id="31" creationId="{D3D22FC7-33B2-DB6A-846E-CEC0701C521D}"/>
          </ac:cxnSpMkLst>
        </pc:cxnChg>
        <pc:cxnChg chg="mod">
          <ac:chgData name="Stuart C Wilde MBE" userId="effe1fc91cccb1d5" providerId="LiveId" clId="{0B7434C0-F6C9-5341-B016-8AA67EE59543}" dt="2023-12-07T16:36:44.427" v="1806" actId="1076"/>
          <ac:cxnSpMkLst>
            <pc:docMk/>
            <pc:sldMk cId="1767790009" sldId="360"/>
            <ac:cxnSpMk id="32" creationId="{6376A489-637C-00A7-4293-D9E628FD57E0}"/>
          </ac:cxnSpMkLst>
        </pc:cxnChg>
        <pc:cxnChg chg="mod">
          <ac:chgData name="Stuart C Wilde MBE" userId="effe1fc91cccb1d5" providerId="LiveId" clId="{0B7434C0-F6C9-5341-B016-8AA67EE59543}" dt="2023-12-07T16:36:44.427" v="1806" actId="1076"/>
          <ac:cxnSpMkLst>
            <pc:docMk/>
            <pc:sldMk cId="1767790009" sldId="360"/>
            <ac:cxnSpMk id="35" creationId="{8DCD7AE2-5801-F474-CA93-55BB68687738}"/>
          </ac:cxnSpMkLst>
        </pc:cxnChg>
      </pc:sldChg>
      <pc:sldChg chg="addSp delSp modSp mod">
        <pc:chgData name="Stuart C Wilde MBE" userId="effe1fc91cccb1d5" providerId="LiveId" clId="{0B7434C0-F6C9-5341-B016-8AA67EE59543}" dt="2023-12-07T16:36:57.189" v="1807" actId="1076"/>
        <pc:sldMkLst>
          <pc:docMk/>
          <pc:sldMk cId="2354029456" sldId="361"/>
        </pc:sldMkLst>
        <pc:spChg chg="mod">
          <ac:chgData name="Stuart C Wilde MBE" userId="effe1fc91cccb1d5" providerId="LiveId" clId="{0B7434C0-F6C9-5341-B016-8AA67EE59543}" dt="2023-12-07T16:36:57.189" v="1807" actId="1076"/>
          <ac:spMkLst>
            <pc:docMk/>
            <pc:sldMk cId="2354029456" sldId="361"/>
            <ac:spMk id="2" creationId="{DFAC0AF3-4D2E-61CE-2FF2-904FEA59356C}"/>
          </ac:spMkLst>
        </pc:spChg>
        <pc:spChg chg="mod">
          <ac:chgData name="Stuart C Wilde MBE" userId="effe1fc91cccb1d5" providerId="LiveId" clId="{0B7434C0-F6C9-5341-B016-8AA67EE59543}" dt="2023-12-07T16:36:57.189" v="1807" actId="1076"/>
          <ac:spMkLst>
            <pc:docMk/>
            <pc:sldMk cId="2354029456" sldId="361"/>
            <ac:spMk id="3" creationId="{27E70844-863C-2726-ADEB-2224028C5E19}"/>
          </ac:spMkLst>
        </pc:spChg>
        <pc:spChg chg="del">
          <ac:chgData name="Stuart C Wilde MBE" userId="effe1fc91cccb1d5" providerId="LiveId" clId="{0B7434C0-F6C9-5341-B016-8AA67EE59543}" dt="2023-12-05T19:57:06.708" v="453" actId="478"/>
          <ac:spMkLst>
            <pc:docMk/>
            <pc:sldMk cId="2354029456" sldId="361"/>
            <ac:spMk id="4" creationId="{60735DC8-A105-4BD0-A57F-2FFC38AECE84}"/>
          </ac:spMkLst>
        </pc:spChg>
        <pc:spChg chg="add mod">
          <ac:chgData name="Stuart C Wilde MBE" userId="effe1fc91cccb1d5" providerId="LiveId" clId="{0B7434C0-F6C9-5341-B016-8AA67EE59543}" dt="2023-12-05T20:18:01.467" v="1063" actId="20577"/>
          <ac:spMkLst>
            <pc:docMk/>
            <pc:sldMk cId="2354029456" sldId="361"/>
            <ac:spMk id="6" creationId="{3C6DE7CC-CF93-F3DC-B391-89CCEF1E0282}"/>
          </ac:spMkLst>
        </pc:spChg>
        <pc:spChg chg="del">
          <ac:chgData name="Stuart C Wilde MBE" userId="effe1fc91cccb1d5" providerId="LiveId" clId="{0B7434C0-F6C9-5341-B016-8AA67EE59543}" dt="2023-12-05T19:57:06.708" v="453" actId="478"/>
          <ac:spMkLst>
            <pc:docMk/>
            <pc:sldMk cId="2354029456" sldId="361"/>
            <ac:spMk id="14" creationId="{8F43C2BE-FC11-4556-86F2-8EE2FBBF10D2}"/>
          </ac:spMkLst>
        </pc:spChg>
        <pc:spChg chg="mod">
          <ac:chgData name="Stuart C Wilde MBE" userId="effe1fc91cccb1d5" providerId="LiveId" clId="{0B7434C0-F6C9-5341-B016-8AA67EE59543}" dt="2023-12-07T16:36:57.189" v="1807" actId="1076"/>
          <ac:spMkLst>
            <pc:docMk/>
            <pc:sldMk cId="2354029456" sldId="361"/>
            <ac:spMk id="16" creationId="{C28BAD2E-9E8C-7507-0683-CCC6EF55E097}"/>
          </ac:spMkLst>
        </pc:spChg>
        <pc:spChg chg="mod">
          <ac:chgData name="Stuart C Wilde MBE" userId="effe1fc91cccb1d5" providerId="LiveId" clId="{0B7434C0-F6C9-5341-B016-8AA67EE59543}" dt="2023-12-07T16:36:57.189" v="1807" actId="1076"/>
          <ac:spMkLst>
            <pc:docMk/>
            <pc:sldMk cId="2354029456" sldId="361"/>
            <ac:spMk id="17" creationId="{E0217503-E78E-B390-0D75-4A8661A8A236}"/>
          </ac:spMkLst>
        </pc:spChg>
        <pc:spChg chg="mod">
          <ac:chgData name="Stuart C Wilde MBE" userId="effe1fc91cccb1d5" providerId="LiveId" clId="{0B7434C0-F6C9-5341-B016-8AA67EE59543}" dt="2023-12-07T16:36:57.189" v="1807" actId="1076"/>
          <ac:spMkLst>
            <pc:docMk/>
            <pc:sldMk cId="2354029456" sldId="361"/>
            <ac:spMk id="20" creationId="{B3656B34-75A6-BE81-5ED6-2DC458DB431D}"/>
          </ac:spMkLst>
        </pc:spChg>
        <pc:spChg chg="mod">
          <ac:chgData name="Stuart C Wilde MBE" userId="effe1fc91cccb1d5" providerId="LiveId" clId="{0B7434C0-F6C9-5341-B016-8AA67EE59543}" dt="2023-12-07T16:36:57.189" v="1807" actId="1076"/>
          <ac:spMkLst>
            <pc:docMk/>
            <pc:sldMk cId="2354029456" sldId="361"/>
            <ac:spMk id="21" creationId="{DF716E31-9139-13F3-94B9-38A95D89DF5A}"/>
          </ac:spMkLst>
        </pc:spChg>
        <pc:spChg chg="mod">
          <ac:chgData name="Stuart C Wilde MBE" userId="effe1fc91cccb1d5" providerId="LiveId" clId="{0B7434C0-F6C9-5341-B016-8AA67EE59543}" dt="2023-12-07T16:36:57.189" v="1807" actId="1076"/>
          <ac:spMkLst>
            <pc:docMk/>
            <pc:sldMk cId="2354029456" sldId="361"/>
            <ac:spMk id="22" creationId="{CD08D4FB-F40F-2011-6D8A-45858D4F8F91}"/>
          </ac:spMkLst>
        </pc:spChg>
        <pc:spChg chg="del">
          <ac:chgData name="Stuart C Wilde MBE" userId="effe1fc91cccb1d5" providerId="LiveId" clId="{0B7434C0-F6C9-5341-B016-8AA67EE59543}" dt="2023-12-05T19:57:06.708" v="453" actId="478"/>
          <ac:spMkLst>
            <pc:docMk/>
            <pc:sldMk cId="2354029456" sldId="361"/>
            <ac:spMk id="25" creationId="{F54BD576-CC82-43DA-A008-C28EF60A448A}"/>
          </ac:spMkLst>
        </pc:spChg>
        <pc:spChg chg="mod">
          <ac:chgData name="Stuart C Wilde MBE" userId="effe1fc91cccb1d5" providerId="LiveId" clId="{0B7434C0-F6C9-5341-B016-8AA67EE59543}" dt="2023-12-07T16:36:57.189" v="1807" actId="1076"/>
          <ac:spMkLst>
            <pc:docMk/>
            <pc:sldMk cId="2354029456" sldId="361"/>
            <ac:spMk id="27" creationId="{6B86881F-1048-638D-4E8F-0D4141A62C58}"/>
          </ac:spMkLst>
        </pc:spChg>
        <pc:spChg chg="mod">
          <ac:chgData name="Stuart C Wilde MBE" userId="effe1fc91cccb1d5" providerId="LiveId" clId="{0B7434C0-F6C9-5341-B016-8AA67EE59543}" dt="2023-12-07T16:36:57.189" v="1807" actId="1076"/>
          <ac:spMkLst>
            <pc:docMk/>
            <pc:sldMk cId="2354029456" sldId="361"/>
            <ac:spMk id="28" creationId="{0B0DDFD4-A4F3-33B7-F442-68888DD9AF3A}"/>
          </ac:spMkLst>
        </pc:spChg>
        <pc:spChg chg="del">
          <ac:chgData name="Stuart C Wilde MBE" userId="effe1fc91cccb1d5" providerId="LiveId" clId="{0B7434C0-F6C9-5341-B016-8AA67EE59543}" dt="2023-12-05T20:17:56.961" v="1060" actId="478"/>
          <ac:spMkLst>
            <pc:docMk/>
            <pc:sldMk cId="2354029456" sldId="361"/>
            <ac:spMk id="29" creationId="{C5A8C257-B6E4-D850-0685-E36894744DCB}"/>
          </ac:spMkLst>
        </pc:spChg>
        <pc:spChg chg="mod">
          <ac:chgData name="Stuart C Wilde MBE" userId="effe1fc91cccb1d5" providerId="LiveId" clId="{0B7434C0-F6C9-5341-B016-8AA67EE59543}" dt="2023-12-07T16:36:57.189" v="1807" actId="1076"/>
          <ac:spMkLst>
            <pc:docMk/>
            <pc:sldMk cId="2354029456" sldId="361"/>
            <ac:spMk id="50" creationId="{0621E48E-C1F7-6546-801D-AF62F4BB3169}"/>
          </ac:spMkLst>
        </pc:spChg>
        <pc:spChg chg="mod">
          <ac:chgData name="Stuart C Wilde MBE" userId="effe1fc91cccb1d5" providerId="LiveId" clId="{0B7434C0-F6C9-5341-B016-8AA67EE59543}" dt="2023-12-07T16:36:57.189" v="1807" actId="1076"/>
          <ac:spMkLst>
            <pc:docMk/>
            <pc:sldMk cId="2354029456" sldId="361"/>
            <ac:spMk id="51" creationId="{77ABF818-5EB1-ADFB-B132-CD3D7B817178}"/>
          </ac:spMkLst>
        </pc:spChg>
        <pc:spChg chg="mod">
          <ac:chgData name="Stuart C Wilde MBE" userId="effe1fc91cccb1d5" providerId="LiveId" clId="{0B7434C0-F6C9-5341-B016-8AA67EE59543}" dt="2023-12-07T16:36:57.189" v="1807" actId="1076"/>
          <ac:spMkLst>
            <pc:docMk/>
            <pc:sldMk cId="2354029456" sldId="361"/>
            <ac:spMk id="56" creationId="{17C9CE6D-2EB8-CAF0-B580-1758A85EBF6A}"/>
          </ac:spMkLst>
        </pc:spChg>
        <pc:picChg chg="mod">
          <ac:chgData name="Stuart C Wilde MBE" userId="effe1fc91cccb1d5" providerId="LiveId" clId="{0B7434C0-F6C9-5341-B016-8AA67EE59543}" dt="2023-12-07T16:36:57.189" v="1807" actId="1076"/>
          <ac:picMkLst>
            <pc:docMk/>
            <pc:sldMk cId="2354029456" sldId="361"/>
            <ac:picMk id="5" creationId="{2676A804-297E-6F96-47EB-E821750924DA}"/>
          </ac:picMkLst>
        </pc:picChg>
        <pc:picChg chg="mod">
          <ac:chgData name="Stuart C Wilde MBE" userId="effe1fc91cccb1d5" providerId="LiveId" clId="{0B7434C0-F6C9-5341-B016-8AA67EE59543}" dt="2023-12-07T16:36:57.189" v="1807" actId="1076"/>
          <ac:picMkLst>
            <pc:docMk/>
            <pc:sldMk cId="2354029456" sldId="361"/>
            <ac:picMk id="12" creationId="{2DC14684-E1E9-7E2B-D544-E0F9D2F8D8CF}"/>
          </ac:picMkLst>
        </pc:picChg>
        <pc:picChg chg="mod">
          <ac:chgData name="Stuart C Wilde MBE" userId="effe1fc91cccb1d5" providerId="LiveId" clId="{0B7434C0-F6C9-5341-B016-8AA67EE59543}" dt="2023-12-07T16:36:57.189" v="1807" actId="1076"/>
          <ac:picMkLst>
            <pc:docMk/>
            <pc:sldMk cId="2354029456" sldId="361"/>
            <ac:picMk id="13" creationId="{21B2BBC3-4F49-97AA-71C0-72C44425F8BB}"/>
          </ac:picMkLst>
        </pc:picChg>
        <pc:cxnChg chg="mod">
          <ac:chgData name="Stuart C Wilde MBE" userId="effe1fc91cccb1d5" providerId="LiveId" clId="{0B7434C0-F6C9-5341-B016-8AA67EE59543}" dt="2023-12-07T16:36:57.189" v="1807" actId="1076"/>
          <ac:cxnSpMkLst>
            <pc:docMk/>
            <pc:sldMk cId="2354029456" sldId="361"/>
            <ac:cxnSpMk id="7" creationId="{D08EE816-2D32-6C44-B59D-3D44D2BBF6C4}"/>
          </ac:cxnSpMkLst>
        </pc:cxnChg>
        <pc:cxnChg chg="del">
          <ac:chgData name="Stuart C Wilde MBE" userId="effe1fc91cccb1d5" providerId="LiveId" clId="{0B7434C0-F6C9-5341-B016-8AA67EE59543}" dt="2023-12-05T19:57:06.708" v="453" actId="478"/>
          <ac:cxnSpMkLst>
            <pc:docMk/>
            <pc:sldMk cId="2354029456" sldId="361"/>
            <ac:cxnSpMk id="8" creationId="{50060E80-F1C3-4E50-B873-7CFDEEA90049}"/>
          </ac:cxnSpMkLst>
        </pc:cxnChg>
        <pc:cxnChg chg="del">
          <ac:chgData name="Stuart C Wilde MBE" userId="effe1fc91cccb1d5" providerId="LiveId" clId="{0B7434C0-F6C9-5341-B016-8AA67EE59543}" dt="2023-12-05T19:57:06.708" v="453" actId="478"/>
          <ac:cxnSpMkLst>
            <pc:docMk/>
            <pc:sldMk cId="2354029456" sldId="361"/>
            <ac:cxnSpMk id="9" creationId="{01C52B09-2839-4160-A3C1-6BB201E5D53A}"/>
          </ac:cxnSpMkLst>
        </pc:cxnChg>
        <pc:cxnChg chg="del">
          <ac:chgData name="Stuart C Wilde MBE" userId="effe1fc91cccb1d5" providerId="LiveId" clId="{0B7434C0-F6C9-5341-B016-8AA67EE59543}" dt="2023-12-05T19:57:06.708" v="453" actId="478"/>
          <ac:cxnSpMkLst>
            <pc:docMk/>
            <pc:sldMk cId="2354029456" sldId="361"/>
            <ac:cxnSpMk id="10" creationId="{FC6C2AB6-E695-4520-9F38-6B6A0DE36B04}"/>
          </ac:cxnSpMkLst>
        </pc:cxnChg>
        <pc:cxnChg chg="del">
          <ac:chgData name="Stuart C Wilde MBE" userId="effe1fc91cccb1d5" providerId="LiveId" clId="{0B7434C0-F6C9-5341-B016-8AA67EE59543}" dt="2023-12-05T19:57:06.708" v="453" actId="478"/>
          <ac:cxnSpMkLst>
            <pc:docMk/>
            <pc:sldMk cId="2354029456" sldId="361"/>
            <ac:cxnSpMk id="11" creationId="{8F28B946-C7F6-4BF4-9E0C-3FACB97B07C7}"/>
          </ac:cxnSpMkLst>
        </pc:cxnChg>
        <pc:cxnChg chg="mod">
          <ac:chgData name="Stuart C Wilde MBE" userId="effe1fc91cccb1d5" providerId="LiveId" clId="{0B7434C0-F6C9-5341-B016-8AA67EE59543}" dt="2023-12-07T16:36:57.189" v="1807" actId="1076"/>
          <ac:cxnSpMkLst>
            <pc:docMk/>
            <pc:sldMk cId="2354029456" sldId="361"/>
            <ac:cxnSpMk id="18" creationId="{66EF2F68-DB8B-1E6A-32B7-BEDA3CB263CB}"/>
          </ac:cxnSpMkLst>
        </pc:cxnChg>
        <pc:cxnChg chg="mod">
          <ac:chgData name="Stuart C Wilde MBE" userId="effe1fc91cccb1d5" providerId="LiveId" clId="{0B7434C0-F6C9-5341-B016-8AA67EE59543}" dt="2023-12-07T16:36:57.189" v="1807" actId="1076"/>
          <ac:cxnSpMkLst>
            <pc:docMk/>
            <pc:sldMk cId="2354029456" sldId="361"/>
            <ac:cxnSpMk id="23" creationId="{530A0393-DF87-7B4B-5E0B-F23F6914BDF8}"/>
          </ac:cxnSpMkLst>
        </pc:cxnChg>
        <pc:cxnChg chg="mod">
          <ac:chgData name="Stuart C Wilde MBE" userId="effe1fc91cccb1d5" providerId="LiveId" clId="{0B7434C0-F6C9-5341-B016-8AA67EE59543}" dt="2023-12-07T16:36:57.189" v="1807" actId="1076"/>
          <ac:cxnSpMkLst>
            <pc:docMk/>
            <pc:sldMk cId="2354029456" sldId="361"/>
            <ac:cxnSpMk id="32" creationId="{15823C75-8954-A256-9F67-F2B758282791}"/>
          </ac:cxnSpMkLst>
        </pc:cxnChg>
        <pc:cxnChg chg="mod">
          <ac:chgData name="Stuart C Wilde MBE" userId="effe1fc91cccb1d5" providerId="LiveId" clId="{0B7434C0-F6C9-5341-B016-8AA67EE59543}" dt="2023-12-07T16:36:57.189" v="1807" actId="1076"/>
          <ac:cxnSpMkLst>
            <pc:docMk/>
            <pc:sldMk cId="2354029456" sldId="361"/>
            <ac:cxnSpMk id="33" creationId="{2A195CE0-742A-9BAD-2042-B3410D255714}"/>
          </ac:cxnSpMkLst>
        </pc:cxnChg>
        <pc:cxnChg chg="mod">
          <ac:chgData name="Stuart C Wilde MBE" userId="effe1fc91cccb1d5" providerId="LiveId" clId="{0B7434C0-F6C9-5341-B016-8AA67EE59543}" dt="2023-12-07T16:36:57.189" v="1807" actId="1076"/>
          <ac:cxnSpMkLst>
            <pc:docMk/>
            <pc:sldMk cId="2354029456" sldId="361"/>
            <ac:cxnSpMk id="34" creationId="{44D75525-84D1-72A3-2867-9AC743FB7234}"/>
          </ac:cxnSpMkLst>
        </pc:cxnChg>
        <pc:cxnChg chg="mod">
          <ac:chgData name="Stuart C Wilde MBE" userId="effe1fc91cccb1d5" providerId="LiveId" clId="{0B7434C0-F6C9-5341-B016-8AA67EE59543}" dt="2023-12-07T16:36:57.189" v="1807" actId="1076"/>
          <ac:cxnSpMkLst>
            <pc:docMk/>
            <pc:sldMk cId="2354029456" sldId="361"/>
            <ac:cxnSpMk id="57" creationId="{64E4DD1C-04C0-F61B-0A69-5213AAC6CE53}"/>
          </ac:cxnSpMkLst>
        </pc:cxnChg>
      </pc:sldChg>
      <pc:sldChg chg="addSp delSp modSp mod">
        <pc:chgData name="Stuart C Wilde MBE" userId="effe1fc91cccb1d5" providerId="LiveId" clId="{0B7434C0-F6C9-5341-B016-8AA67EE59543}" dt="2023-12-07T16:37:14.425" v="1808" actId="1076"/>
        <pc:sldMkLst>
          <pc:docMk/>
          <pc:sldMk cId="1923552325" sldId="362"/>
        </pc:sldMkLst>
        <pc:spChg chg="mod">
          <ac:chgData name="Stuart C Wilde MBE" userId="effe1fc91cccb1d5" providerId="LiveId" clId="{0B7434C0-F6C9-5341-B016-8AA67EE59543}" dt="2023-12-07T16:37:14.425" v="1808" actId="1076"/>
          <ac:spMkLst>
            <pc:docMk/>
            <pc:sldMk cId="1923552325" sldId="362"/>
            <ac:spMk id="2" creationId="{11556B8F-4E73-9119-A5E5-E0A28E40BFD2}"/>
          </ac:spMkLst>
        </pc:spChg>
        <pc:spChg chg="mod">
          <ac:chgData name="Stuart C Wilde MBE" userId="effe1fc91cccb1d5" providerId="LiveId" clId="{0B7434C0-F6C9-5341-B016-8AA67EE59543}" dt="2023-12-07T16:37:14.425" v="1808" actId="1076"/>
          <ac:spMkLst>
            <pc:docMk/>
            <pc:sldMk cId="1923552325" sldId="362"/>
            <ac:spMk id="3" creationId="{9019BE3E-15E4-BB4A-74EE-B7C711FE0BB0}"/>
          </ac:spMkLst>
        </pc:spChg>
        <pc:spChg chg="del">
          <ac:chgData name="Stuart C Wilde MBE" userId="effe1fc91cccb1d5" providerId="LiveId" clId="{0B7434C0-F6C9-5341-B016-8AA67EE59543}" dt="2023-12-05T19:57:12.503" v="454" actId="478"/>
          <ac:spMkLst>
            <pc:docMk/>
            <pc:sldMk cId="1923552325" sldId="362"/>
            <ac:spMk id="4" creationId="{60735DC8-A105-4BD0-A57F-2FFC38AECE84}"/>
          </ac:spMkLst>
        </pc:spChg>
        <pc:spChg chg="add mod">
          <ac:chgData name="Stuart C Wilde MBE" userId="effe1fc91cccb1d5" providerId="LiveId" clId="{0B7434C0-F6C9-5341-B016-8AA67EE59543}" dt="2023-12-05T20:18:09.477" v="1066" actId="20577"/>
          <ac:spMkLst>
            <pc:docMk/>
            <pc:sldMk cId="1923552325" sldId="362"/>
            <ac:spMk id="6" creationId="{CA336828-93A1-C014-EB27-DE6D46B76036}"/>
          </ac:spMkLst>
        </pc:spChg>
        <pc:spChg chg="del">
          <ac:chgData name="Stuart C Wilde MBE" userId="effe1fc91cccb1d5" providerId="LiveId" clId="{0B7434C0-F6C9-5341-B016-8AA67EE59543}" dt="2023-12-05T19:57:12.503" v="454" actId="478"/>
          <ac:spMkLst>
            <pc:docMk/>
            <pc:sldMk cId="1923552325" sldId="362"/>
            <ac:spMk id="14" creationId="{8F43C2BE-FC11-4556-86F2-8EE2FBBF10D2}"/>
          </ac:spMkLst>
        </pc:spChg>
        <pc:spChg chg="mod">
          <ac:chgData name="Stuart C Wilde MBE" userId="effe1fc91cccb1d5" providerId="LiveId" clId="{0B7434C0-F6C9-5341-B016-8AA67EE59543}" dt="2023-12-07T16:37:14.425" v="1808" actId="1076"/>
          <ac:spMkLst>
            <pc:docMk/>
            <pc:sldMk cId="1923552325" sldId="362"/>
            <ac:spMk id="19" creationId="{B1923E49-F255-A859-CC30-8EBD35203AA7}"/>
          </ac:spMkLst>
        </pc:spChg>
        <pc:spChg chg="mod">
          <ac:chgData name="Stuart C Wilde MBE" userId="effe1fc91cccb1d5" providerId="LiveId" clId="{0B7434C0-F6C9-5341-B016-8AA67EE59543}" dt="2023-12-07T16:37:14.425" v="1808" actId="1076"/>
          <ac:spMkLst>
            <pc:docMk/>
            <pc:sldMk cId="1923552325" sldId="362"/>
            <ac:spMk id="24" creationId="{60C1A710-6651-B4A1-2450-1DA7DD5FB1CF}"/>
          </ac:spMkLst>
        </pc:spChg>
        <pc:spChg chg="del">
          <ac:chgData name="Stuart C Wilde MBE" userId="effe1fc91cccb1d5" providerId="LiveId" clId="{0B7434C0-F6C9-5341-B016-8AA67EE59543}" dt="2023-12-05T19:57:12.503" v="454" actId="478"/>
          <ac:spMkLst>
            <pc:docMk/>
            <pc:sldMk cId="1923552325" sldId="362"/>
            <ac:spMk id="25" creationId="{F54BD576-CC82-43DA-A008-C28EF60A448A}"/>
          </ac:spMkLst>
        </pc:spChg>
        <pc:spChg chg="del">
          <ac:chgData name="Stuart C Wilde MBE" userId="effe1fc91cccb1d5" providerId="LiveId" clId="{0B7434C0-F6C9-5341-B016-8AA67EE59543}" dt="2023-12-05T20:18:13.635" v="1067" actId="478"/>
          <ac:spMkLst>
            <pc:docMk/>
            <pc:sldMk cId="1923552325" sldId="362"/>
            <ac:spMk id="29" creationId="{C5A8C257-B6E4-D850-0685-E36894744DCB}"/>
          </ac:spMkLst>
        </pc:spChg>
        <pc:spChg chg="mod">
          <ac:chgData name="Stuart C Wilde MBE" userId="effe1fc91cccb1d5" providerId="LiveId" clId="{0B7434C0-F6C9-5341-B016-8AA67EE59543}" dt="2023-12-07T16:37:14.425" v="1808" actId="1076"/>
          <ac:spMkLst>
            <pc:docMk/>
            <pc:sldMk cId="1923552325" sldId="362"/>
            <ac:spMk id="36" creationId="{2794F944-6481-BC09-5C45-525AD218E00B}"/>
          </ac:spMkLst>
        </pc:spChg>
        <pc:spChg chg="mod">
          <ac:chgData name="Stuart C Wilde MBE" userId="effe1fc91cccb1d5" providerId="LiveId" clId="{0B7434C0-F6C9-5341-B016-8AA67EE59543}" dt="2023-12-07T16:37:14.425" v="1808" actId="1076"/>
          <ac:spMkLst>
            <pc:docMk/>
            <pc:sldMk cId="1923552325" sldId="362"/>
            <ac:spMk id="37" creationId="{12BCB595-BDDC-C2E0-DB10-4A4722F986DC}"/>
          </ac:spMkLst>
        </pc:spChg>
        <pc:spChg chg="mod">
          <ac:chgData name="Stuart C Wilde MBE" userId="effe1fc91cccb1d5" providerId="LiveId" clId="{0B7434C0-F6C9-5341-B016-8AA67EE59543}" dt="2023-12-07T16:37:14.425" v="1808" actId="1076"/>
          <ac:spMkLst>
            <pc:docMk/>
            <pc:sldMk cId="1923552325" sldId="362"/>
            <ac:spMk id="42" creationId="{FB365A9B-0CDC-1796-B0A3-A0D7E2DFE87A}"/>
          </ac:spMkLst>
        </pc:spChg>
        <pc:spChg chg="mod">
          <ac:chgData name="Stuart C Wilde MBE" userId="effe1fc91cccb1d5" providerId="LiveId" clId="{0B7434C0-F6C9-5341-B016-8AA67EE59543}" dt="2023-12-07T16:37:14.425" v="1808" actId="1076"/>
          <ac:spMkLst>
            <pc:docMk/>
            <pc:sldMk cId="1923552325" sldId="362"/>
            <ac:spMk id="43" creationId="{3BA2C4E7-FFD7-A0D1-0229-41ADD4750D9C}"/>
          </ac:spMkLst>
        </pc:spChg>
        <pc:spChg chg="mod">
          <ac:chgData name="Stuart C Wilde MBE" userId="effe1fc91cccb1d5" providerId="LiveId" clId="{0B7434C0-F6C9-5341-B016-8AA67EE59543}" dt="2023-12-07T16:37:14.425" v="1808" actId="1076"/>
          <ac:spMkLst>
            <pc:docMk/>
            <pc:sldMk cId="1923552325" sldId="362"/>
            <ac:spMk id="47" creationId="{0649DD25-121D-308B-713E-8FF790FC3841}"/>
          </ac:spMkLst>
        </pc:spChg>
        <pc:spChg chg="mod">
          <ac:chgData name="Stuart C Wilde MBE" userId="effe1fc91cccb1d5" providerId="LiveId" clId="{0B7434C0-F6C9-5341-B016-8AA67EE59543}" dt="2023-12-07T16:37:14.425" v="1808" actId="1076"/>
          <ac:spMkLst>
            <pc:docMk/>
            <pc:sldMk cId="1923552325" sldId="362"/>
            <ac:spMk id="67" creationId="{DC10B11E-6E8E-1C1B-078D-6AA659BF30DC}"/>
          </ac:spMkLst>
        </pc:spChg>
        <pc:picChg chg="mod">
          <ac:chgData name="Stuart C Wilde MBE" userId="effe1fc91cccb1d5" providerId="LiveId" clId="{0B7434C0-F6C9-5341-B016-8AA67EE59543}" dt="2023-12-07T16:37:14.425" v="1808" actId="1076"/>
          <ac:picMkLst>
            <pc:docMk/>
            <pc:sldMk cId="1923552325" sldId="362"/>
            <ac:picMk id="16" creationId="{363A861E-D6F4-ED5B-E41E-C8AE523E69A6}"/>
          </ac:picMkLst>
        </pc:picChg>
        <pc:picChg chg="mod">
          <ac:chgData name="Stuart C Wilde MBE" userId="effe1fc91cccb1d5" providerId="LiveId" clId="{0B7434C0-F6C9-5341-B016-8AA67EE59543}" dt="2023-12-07T16:37:14.425" v="1808" actId="1076"/>
          <ac:picMkLst>
            <pc:docMk/>
            <pc:sldMk cId="1923552325" sldId="362"/>
            <ac:picMk id="18" creationId="{6F779592-D542-3E45-4E55-C1CE0E19CFA4}"/>
          </ac:picMkLst>
        </pc:picChg>
        <pc:cxnChg chg="mod">
          <ac:chgData name="Stuart C Wilde MBE" userId="effe1fc91cccb1d5" providerId="LiveId" clId="{0B7434C0-F6C9-5341-B016-8AA67EE59543}" dt="2023-12-07T16:37:14.425" v="1808" actId="1076"/>
          <ac:cxnSpMkLst>
            <pc:docMk/>
            <pc:sldMk cId="1923552325" sldId="362"/>
            <ac:cxnSpMk id="5" creationId="{81AE381C-386A-C42B-962A-CD1E2CEDE08D}"/>
          </ac:cxnSpMkLst>
        </pc:cxnChg>
        <pc:cxnChg chg="del">
          <ac:chgData name="Stuart C Wilde MBE" userId="effe1fc91cccb1d5" providerId="LiveId" clId="{0B7434C0-F6C9-5341-B016-8AA67EE59543}" dt="2023-12-05T19:57:12.503" v="454" actId="478"/>
          <ac:cxnSpMkLst>
            <pc:docMk/>
            <pc:sldMk cId="1923552325" sldId="362"/>
            <ac:cxnSpMk id="8" creationId="{50060E80-F1C3-4E50-B873-7CFDEEA90049}"/>
          </ac:cxnSpMkLst>
        </pc:cxnChg>
        <pc:cxnChg chg="del">
          <ac:chgData name="Stuart C Wilde MBE" userId="effe1fc91cccb1d5" providerId="LiveId" clId="{0B7434C0-F6C9-5341-B016-8AA67EE59543}" dt="2023-12-05T19:57:12.503" v="454" actId="478"/>
          <ac:cxnSpMkLst>
            <pc:docMk/>
            <pc:sldMk cId="1923552325" sldId="362"/>
            <ac:cxnSpMk id="9" creationId="{01C52B09-2839-4160-A3C1-6BB201E5D53A}"/>
          </ac:cxnSpMkLst>
        </pc:cxnChg>
        <pc:cxnChg chg="del">
          <ac:chgData name="Stuart C Wilde MBE" userId="effe1fc91cccb1d5" providerId="LiveId" clId="{0B7434C0-F6C9-5341-B016-8AA67EE59543}" dt="2023-12-05T19:57:12.503" v="454" actId="478"/>
          <ac:cxnSpMkLst>
            <pc:docMk/>
            <pc:sldMk cId="1923552325" sldId="362"/>
            <ac:cxnSpMk id="10" creationId="{FC6C2AB6-E695-4520-9F38-6B6A0DE36B04}"/>
          </ac:cxnSpMkLst>
        </pc:cxnChg>
        <pc:cxnChg chg="del">
          <ac:chgData name="Stuart C Wilde MBE" userId="effe1fc91cccb1d5" providerId="LiveId" clId="{0B7434C0-F6C9-5341-B016-8AA67EE59543}" dt="2023-12-05T19:57:12.503" v="454" actId="478"/>
          <ac:cxnSpMkLst>
            <pc:docMk/>
            <pc:sldMk cId="1923552325" sldId="362"/>
            <ac:cxnSpMk id="11" creationId="{8F28B946-C7F6-4BF4-9E0C-3FACB97B07C7}"/>
          </ac:cxnSpMkLst>
        </pc:cxnChg>
        <pc:cxnChg chg="mod">
          <ac:chgData name="Stuart C Wilde MBE" userId="effe1fc91cccb1d5" providerId="LiveId" clId="{0B7434C0-F6C9-5341-B016-8AA67EE59543}" dt="2023-12-07T16:37:14.425" v="1808" actId="1076"/>
          <ac:cxnSpMkLst>
            <pc:docMk/>
            <pc:sldMk cId="1923552325" sldId="362"/>
            <ac:cxnSpMk id="26" creationId="{D7DA43C8-91A0-B4F2-2920-D4D0C7442FA1}"/>
          </ac:cxnSpMkLst>
        </pc:cxnChg>
        <pc:cxnChg chg="mod">
          <ac:chgData name="Stuart C Wilde MBE" userId="effe1fc91cccb1d5" providerId="LiveId" clId="{0B7434C0-F6C9-5341-B016-8AA67EE59543}" dt="2023-12-07T16:37:14.425" v="1808" actId="1076"/>
          <ac:cxnSpMkLst>
            <pc:docMk/>
            <pc:sldMk cId="1923552325" sldId="362"/>
            <ac:cxnSpMk id="38" creationId="{AF6AF157-746B-8A59-2BC1-390AC47DF3AE}"/>
          </ac:cxnSpMkLst>
        </pc:cxnChg>
        <pc:cxnChg chg="mod">
          <ac:chgData name="Stuart C Wilde MBE" userId="effe1fc91cccb1d5" providerId="LiveId" clId="{0B7434C0-F6C9-5341-B016-8AA67EE59543}" dt="2023-12-07T16:37:14.425" v="1808" actId="1076"/>
          <ac:cxnSpMkLst>
            <pc:docMk/>
            <pc:sldMk cId="1923552325" sldId="362"/>
            <ac:cxnSpMk id="44" creationId="{E97B9298-4FC0-5746-C958-715B56BF9497}"/>
          </ac:cxnSpMkLst>
        </pc:cxnChg>
        <pc:cxnChg chg="mod">
          <ac:chgData name="Stuart C Wilde MBE" userId="effe1fc91cccb1d5" providerId="LiveId" clId="{0B7434C0-F6C9-5341-B016-8AA67EE59543}" dt="2023-12-07T16:37:14.425" v="1808" actId="1076"/>
          <ac:cxnSpMkLst>
            <pc:docMk/>
            <pc:sldMk cId="1923552325" sldId="362"/>
            <ac:cxnSpMk id="68" creationId="{B4FFBDF7-F3D6-4E5E-67DC-EF5526235791}"/>
          </ac:cxnSpMkLst>
        </pc:cxnChg>
      </pc:sldChg>
      <pc:sldChg chg="addSp delSp modSp mod">
        <pc:chgData name="Stuart C Wilde MBE" userId="effe1fc91cccb1d5" providerId="LiveId" clId="{0B7434C0-F6C9-5341-B016-8AA67EE59543}" dt="2023-12-07T16:37:35.044" v="1809" actId="1076"/>
        <pc:sldMkLst>
          <pc:docMk/>
          <pc:sldMk cId="3218587579" sldId="363"/>
        </pc:sldMkLst>
        <pc:spChg chg="mod">
          <ac:chgData name="Stuart C Wilde MBE" userId="effe1fc91cccb1d5" providerId="LiveId" clId="{0B7434C0-F6C9-5341-B016-8AA67EE59543}" dt="2023-12-07T16:37:35.044" v="1809" actId="1076"/>
          <ac:spMkLst>
            <pc:docMk/>
            <pc:sldMk cId="3218587579" sldId="363"/>
            <ac:spMk id="2" creationId="{D021B5AB-CB03-3051-C719-48A98383F713}"/>
          </ac:spMkLst>
        </pc:spChg>
        <pc:spChg chg="add mod">
          <ac:chgData name="Stuart C Wilde MBE" userId="effe1fc91cccb1d5" providerId="LiveId" clId="{0B7434C0-F6C9-5341-B016-8AA67EE59543}" dt="2023-12-05T20:18:26.014" v="1071" actId="20577"/>
          <ac:spMkLst>
            <pc:docMk/>
            <pc:sldMk cId="3218587579" sldId="363"/>
            <ac:spMk id="3" creationId="{E50048D0-2DBB-BACB-C428-C73D6671AC84}"/>
          </ac:spMkLst>
        </pc:spChg>
        <pc:spChg chg="del">
          <ac:chgData name="Stuart C Wilde MBE" userId="effe1fc91cccb1d5" providerId="LiveId" clId="{0B7434C0-F6C9-5341-B016-8AA67EE59543}" dt="2023-12-05T19:57:18.061" v="455" actId="478"/>
          <ac:spMkLst>
            <pc:docMk/>
            <pc:sldMk cId="3218587579" sldId="363"/>
            <ac:spMk id="4" creationId="{60735DC8-A105-4BD0-A57F-2FFC38AECE84}"/>
          </ac:spMkLst>
        </pc:spChg>
        <pc:spChg chg="mod">
          <ac:chgData name="Stuart C Wilde MBE" userId="effe1fc91cccb1d5" providerId="LiveId" clId="{0B7434C0-F6C9-5341-B016-8AA67EE59543}" dt="2023-12-07T16:37:35.044" v="1809" actId="1076"/>
          <ac:spMkLst>
            <pc:docMk/>
            <pc:sldMk cId="3218587579" sldId="363"/>
            <ac:spMk id="7" creationId="{ED32C3CB-8B69-771D-DF53-0347743EB955}"/>
          </ac:spMkLst>
        </pc:spChg>
        <pc:spChg chg="mod">
          <ac:chgData name="Stuart C Wilde MBE" userId="effe1fc91cccb1d5" providerId="LiveId" clId="{0B7434C0-F6C9-5341-B016-8AA67EE59543}" dt="2023-12-07T16:37:35.044" v="1809" actId="1076"/>
          <ac:spMkLst>
            <pc:docMk/>
            <pc:sldMk cId="3218587579" sldId="363"/>
            <ac:spMk id="13" creationId="{D2E67903-6E89-FA31-6DDD-B7093C3D207A}"/>
          </ac:spMkLst>
        </pc:spChg>
        <pc:spChg chg="del">
          <ac:chgData name="Stuart C Wilde MBE" userId="effe1fc91cccb1d5" providerId="LiveId" clId="{0B7434C0-F6C9-5341-B016-8AA67EE59543}" dt="2023-12-05T19:57:18.061" v="455" actId="478"/>
          <ac:spMkLst>
            <pc:docMk/>
            <pc:sldMk cId="3218587579" sldId="363"/>
            <ac:spMk id="14" creationId="{8F43C2BE-FC11-4556-86F2-8EE2FBBF10D2}"/>
          </ac:spMkLst>
        </pc:spChg>
        <pc:spChg chg="mod">
          <ac:chgData name="Stuart C Wilde MBE" userId="effe1fc91cccb1d5" providerId="LiveId" clId="{0B7434C0-F6C9-5341-B016-8AA67EE59543}" dt="2023-12-07T16:37:35.044" v="1809" actId="1076"/>
          <ac:spMkLst>
            <pc:docMk/>
            <pc:sldMk cId="3218587579" sldId="363"/>
            <ac:spMk id="15" creationId="{4027B758-8F6E-0F94-CDA7-59225B12126D}"/>
          </ac:spMkLst>
        </pc:spChg>
        <pc:spChg chg="mod">
          <ac:chgData name="Stuart C Wilde MBE" userId="effe1fc91cccb1d5" providerId="LiveId" clId="{0B7434C0-F6C9-5341-B016-8AA67EE59543}" dt="2023-12-07T16:37:35.044" v="1809" actId="1076"/>
          <ac:spMkLst>
            <pc:docMk/>
            <pc:sldMk cId="3218587579" sldId="363"/>
            <ac:spMk id="18" creationId="{790F3E24-9C80-AD5C-3265-BBF197F5188B}"/>
          </ac:spMkLst>
        </pc:spChg>
        <pc:spChg chg="mod">
          <ac:chgData name="Stuart C Wilde MBE" userId="effe1fc91cccb1d5" providerId="LiveId" clId="{0B7434C0-F6C9-5341-B016-8AA67EE59543}" dt="2023-12-07T16:37:35.044" v="1809" actId="1076"/>
          <ac:spMkLst>
            <pc:docMk/>
            <pc:sldMk cId="3218587579" sldId="363"/>
            <ac:spMk id="19" creationId="{B1923E49-F255-A859-CC30-8EBD35203AA7}"/>
          </ac:spMkLst>
        </pc:spChg>
        <pc:spChg chg="mod">
          <ac:chgData name="Stuart C Wilde MBE" userId="effe1fc91cccb1d5" providerId="LiveId" clId="{0B7434C0-F6C9-5341-B016-8AA67EE59543}" dt="2023-12-07T16:37:35.044" v="1809" actId="1076"/>
          <ac:spMkLst>
            <pc:docMk/>
            <pc:sldMk cId="3218587579" sldId="363"/>
            <ac:spMk id="24" creationId="{60C1A710-6651-B4A1-2450-1DA7DD5FB1CF}"/>
          </ac:spMkLst>
        </pc:spChg>
        <pc:spChg chg="del">
          <ac:chgData name="Stuart C Wilde MBE" userId="effe1fc91cccb1d5" providerId="LiveId" clId="{0B7434C0-F6C9-5341-B016-8AA67EE59543}" dt="2023-12-05T19:57:18.061" v="455" actId="478"/>
          <ac:spMkLst>
            <pc:docMk/>
            <pc:sldMk cId="3218587579" sldId="363"/>
            <ac:spMk id="25" creationId="{F54BD576-CC82-43DA-A008-C28EF60A448A}"/>
          </ac:spMkLst>
        </pc:spChg>
        <pc:spChg chg="del">
          <ac:chgData name="Stuart C Wilde MBE" userId="effe1fc91cccb1d5" providerId="LiveId" clId="{0B7434C0-F6C9-5341-B016-8AA67EE59543}" dt="2023-12-05T20:18:18.432" v="1068" actId="478"/>
          <ac:spMkLst>
            <pc:docMk/>
            <pc:sldMk cId="3218587579" sldId="363"/>
            <ac:spMk id="29" creationId="{C5A8C257-B6E4-D850-0685-E36894744DCB}"/>
          </ac:spMkLst>
        </pc:spChg>
        <pc:spChg chg="mod">
          <ac:chgData name="Stuart C Wilde MBE" userId="effe1fc91cccb1d5" providerId="LiveId" clId="{0B7434C0-F6C9-5341-B016-8AA67EE59543}" dt="2023-12-07T16:37:35.044" v="1809" actId="1076"/>
          <ac:spMkLst>
            <pc:docMk/>
            <pc:sldMk cId="3218587579" sldId="363"/>
            <ac:spMk id="32" creationId="{47B50740-B03F-6180-653E-2D3D73856BC0}"/>
          </ac:spMkLst>
        </pc:spChg>
        <pc:spChg chg="mod">
          <ac:chgData name="Stuart C Wilde MBE" userId="effe1fc91cccb1d5" providerId="LiveId" clId="{0B7434C0-F6C9-5341-B016-8AA67EE59543}" dt="2023-12-07T16:37:35.044" v="1809" actId="1076"/>
          <ac:spMkLst>
            <pc:docMk/>
            <pc:sldMk cId="3218587579" sldId="363"/>
            <ac:spMk id="33" creationId="{B749898E-10C6-7550-74BB-861FACCBA093}"/>
          </ac:spMkLst>
        </pc:spChg>
        <pc:picChg chg="mod">
          <ac:chgData name="Stuart C Wilde MBE" userId="effe1fc91cccb1d5" providerId="LiveId" clId="{0B7434C0-F6C9-5341-B016-8AA67EE59543}" dt="2023-12-07T16:37:35.044" v="1809" actId="1076"/>
          <ac:picMkLst>
            <pc:docMk/>
            <pc:sldMk cId="3218587579" sldId="363"/>
            <ac:picMk id="12" creationId="{44238FED-41A6-B38A-877A-587320024675}"/>
          </ac:picMkLst>
        </pc:picChg>
        <pc:cxnChg chg="del">
          <ac:chgData name="Stuart C Wilde MBE" userId="effe1fc91cccb1d5" providerId="LiveId" clId="{0B7434C0-F6C9-5341-B016-8AA67EE59543}" dt="2023-12-05T19:57:18.061" v="455" actId="478"/>
          <ac:cxnSpMkLst>
            <pc:docMk/>
            <pc:sldMk cId="3218587579" sldId="363"/>
            <ac:cxnSpMk id="8" creationId="{50060E80-F1C3-4E50-B873-7CFDEEA90049}"/>
          </ac:cxnSpMkLst>
        </pc:cxnChg>
        <pc:cxnChg chg="del">
          <ac:chgData name="Stuart C Wilde MBE" userId="effe1fc91cccb1d5" providerId="LiveId" clId="{0B7434C0-F6C9-5341-B016-8AA67EE59543}" dt="2023-12-05T19:57:18.061" v="455" actId="478"/>
          <ac:cxnSpMkLst>
            <pc:docMk/>
            <pc:sldMk cId="3218587579" sldId="363"/>
            <ac:cxnSpMk id="9" creationId="{01C52B09-2839-4160-A3C1-6BB201E5D53A}"/>
          </ac:cxnSpMkLst>
        </pc:cxnChg>
        <pc:cxnChg chg="del">
          <ac:chgData name="Stuart C Wilde MBE" userId="effe1fc91cccb1d5" providerId="LiveId" clId="{0B7434C0-F6C9-5341-B016-8AA67EE59543}" dt="2023-12-05T19:57:18.061" v="455" actId="478"/>
          <ac:cxnSpMkLst>
            <pc:docMk/>
            <pc:sldMk cId="3218587579" sldId="363"/>
            <ac:cxnSpMk id="10" creationId="{FC6C2AB6-E695-4520-9F38-6B6A0DE36B04}"/>
          </ac:cxnSpMkLst>
        </pc:cxnChg>
        <pc:cxnChg chg="del">
          <ac:chgData name="Stuart C Wilde MBE" userId="effe1fc91cccb1d5" providerId="LiveId" clId="{0B7434C0-F6C9-5341-B016-8AA67EE59543}" dt="2023-12-05T19:57:18.061" v="455" actId="478"/>
          <ac:cxnSpMkLst>
            <pc:docMk/>
            <pc:sldMk cId="3218587579" sldId="363"/>
            <ac:cxnSpMk id="11" creationId="{8F28B946-C7F6-4BF4-9E0C-3FACB97B07C7}"/>
          </ac:cxnSpMkLst>
        </pc:cxnChg>
        <pc:cxnChg chg="mod">
          <ac:chgData name="Stuart C Wilde MBE" userId="effe1fc91cccb1d5" providerId="LiveId" clId="{0B7434C0-F6C9-5341-B016-8AA67EE59543}" dt="2023-12-07T16:37:35.044" v="1809" actId="1076"/>
          <ac:cxnSpMkLst>
            <pc:docMk/>
            <pc:sldMk cId="3218587579" sldId="363"/>
            <ac:cxnSpMk id="17" creationId="{BADF8A79-7197-873D-3C88-6AED871FBA4A}"/>
          </ac:cxnSpMkLst>
        </pc:cxnChg>
        <pc:cxnChg chg="mod">
          <ac:chgData name="Stuart C Wilde MBE" userId="effe1fc91cccb1d5" providerId="LiveId" clId="{0B7434C0-F6C9-5341-B016-8AA67EE59543}" dt="2023-12-07T16:37:35.044" v="1809" actId="1076"/>
          <ac:cxnSpMkLst>
            <pc:docMk/>
            <pc:sldMk cId="3218587579" sldId="363"/>
            <ac:cxnSpMk id="22" creationId="{A33CE7AF-698A-B0A0-4310-24288F5CFAC1}"/>
          </ac:cxnSpMkLst>
        </pc:cxnChg>
        <pc:cxnChg chg="mod">
          <ac:chgData name="Stuart C Wilde MBE" userId="effe1fc91cccb1d5" providerId="LiveId" clId="{0B7434C0-F6C9-5341-B016-8AA67EE59543}" dt="2023-12-07T16:37:35.044" v="1809" actId="1076"/>
          <ac:cxnSpMkLst>
            <pc:docMk/>
            <pc:sldMk cId="3218587579" sldId="363"/>
            <ac:cxnSpMk id="26" creationId="{D7DA43C8-91A0-B4F2-2920-D4D0C7442FA1}"/>
          </ac:cxnSpMkLst>
        </pc:cxnChg>
        <pc:cxnChg chg="mod">
          <ac:chgData name="Stuart C Wilde MBE" userId="effe1fc91cccb1d5" providerId="LiveId" clId="{0B7434C0-F6C9-5341-B016-8AA67EE59543}" dt="2023-12-07T16:37:35.044" v="1809" actId="1076"/>
          <ac:cxnSpMkLst>
            <pc:docMk/>
            <pc:sldMk cId="3218587579" sldId="363"/>
            <ac:cxnSpMk id="34" creationId="{3FC43055-81B7-7BC8-4C98-461BB33989E0}"/>
          </ac:cxnSpMkLst>
        </pc:cxnChg>
      </pc:sldChg>
      <pc:sldChg chg="addSp delSp modSp mod">
        <pc:chgData name="Stuart C Wilde MBE" userId="effe1fc91cccb1d5" providerId="LiveId" clId="{0B7434C0-F6C9-5341-B016-8AA67EE59543}" dt="2023-12-07T16:37:54.861" v="1810" actId="1076"/>
        <pc:sldMkLst>
          <pc:docMk/>
          <pc:sldMk cId="1050240978" sldId="364"/>
        </pc:sldMkLst>
        <pc:spChg chg="add mod">
          <ac:chgData name="Stuart C Wilde MBE" userId="effe1fc91cccb1d5" providerId="LiveId" clId="{0B7434C0-F6C9-5341-B016-8AA67EE59543}" dt="2023-12-05T20:18:35.384" v="1074" actId="20577"/>
          <ac:spMkLst>
            <pc:docMk/>
            <pc:sldMk cId="1050240978" sldId="364"/>
            <ac:spMk id="2" creationId="{B9762B29-13EF-218A-9AA0-6CB5554C0851}"/>
          </ac:spMkLst>
        </pc:spChg>
        <pc:spChg chg="mod">
          <ac:chgData name="Stuart C Wilde MBE" userId="effe1fc91cccb1d5" providerId="LiveId" clId="{0B7434C0-F6C9-5341-B016-8AA67EE59543}" dt="2023-12-07T16:37:54.861" v="1810" actId="1076"/>
          <ac:spMkLst>
            <pc:docMk/>
            <pc:sldMk cId="1050240978" sldId="364"/>
            <ac:spMk id="3" creationId="{AF6CAB3C-3692-1A85-E648-2E1FF26DC909}"/>
          </ac:spMkLst>
        </pc:spChg>
        <pc:spChg chg="del">
          <ac:chgData name="Stuart C Wilde MBE" userId="effe1fc91cccb1d5" providerId="LiveId" clId="{0B7434C0-F6C9-5341-B016-8AA67EE59543}" dt="2023-12-05T19:57:25.680" v="456" actId="478"/>
          <ac:spMkLst>
            <pc:docMk/>
            <pc:sldMk cId="1050240978" sldId="364"/>
            <ac:spMk id="4" creationId="{60735DC8-A105-4BD0-A57F-2FFC38AECE84}"/>
          </ac:spMkLst>
        </pc:spChg>
        <pc:spChg chg="mod">
          <ac:chgData name="Stuart C Wilde MBE" userId="effe1fc91cccb1d5" providerId="LiveId" clId="{0B7434C0-F6C9-5341-B016-8AA67EE59543}" dt="2023-12-07T16:37:54.861" v="1810" actId="1076"/>
          <ac:spMkLst>
            <pc:docMk/>
            <pc:sldMk cId="1050240978" sldId="364"/>
            <ac:spMk id="5" creationId="{36E265FC-1AB6-5F0A-6FBE-F225DC5FEEB5}"/>
          </ac:spMkLst>
        </pc:spChg>
        <pc:spChg chg="mod">
          <ac:chgData name="Stuart C Wilde MBE" userId="effe1fc91cccb1d5" providerId="LiveId" clId="{0B7434C0-F6C9-5341-B016-8AA67EE59543}" dt="2023-12-07T16:37:54.861" v="1810" actId="1076"/>
          <ac:spMkLst>
            <pc:docMk/>
            <pc:sldMk cId="1050240978" sldId="364"/>
            <ac:spMk id="7" creationId="{DF6C21E9-4E85-387C-A2DB-5A3E51BF4AA8}"/>
          </ac:spMkLst>
        </pc:spChg>
        <pc:spChg chg="del">
          <ac:chgData name="Stuart C Wilde MBE" userId="effe1fc91cccb1d5" providerId="LiveId" clId="{0B7434C0-F6C9-5341-B016-8AA67EE59543}" dt="2023-12-05T19:57:25.680" v="456" actId="478"/>
          <ac:spMkLst>
            <pc:docMk/>
            <pc:sldMk cId="1050240978" sldId="364"/>
            <ac:spMk id="14" creationId="{8F43C2BE-FC11-4556-86F2-8EE2FBBF10D2}"/>
          </ac:spMkLst>
        </pc:spChg>
        <pc:spChg chg="mod">
          <ac:chgData name="Stuart C Wilde MBE" userId="effe1fc91cccb1d5" providerId="LiveId" clId="{0B7434C0-F6C9-5341-B016-8AA67EE59543}" dt="2023-12-07T16:37:54.861" v="1810" actId="1076"/>
          <ac:spMkLst>
            <pc:docMk/>
            <pc:sldMk cId="1050240978" sldId="364"/>
            <ac:spMk id="15" creationId="{8D4A7A7D-A573-4A6F-7E04-A8A8720CC2B1}"/>
          </ac:spMkLst>
        </pc:spChg>
        <pc:spChg chg="mod">
          <ac:chgData name="Stuart C Wilde MBE" userId="effe1fc91cccb1d5" providerId="LiveId" clId="{0B7434C0-F6C9-5341-B016-8AA67EE59543}" dt="2023-12-07T16:37:54.861" v="1810" actId="1076"/>
          <ac:spMkLst>
            <pc:docMk/>
            <pc:sldMk cId="1050240978" sldId="364"/>
            <ac:spMk id="16" creationId="{BE251791-87D9-7C9A-B066-9881B555CBE3}"/>
          </ac:spMkLst>
        </pc:spChg>
        <pc:spChg chg="del">
          <ac:chgData name="Stuart C Wilde MBE" userId="effe1fc91cccb1d5" providerId="LiveId" clId="{0B7434C0-F6C9-5341-B016-8AA67EE59543}" dt="2023-12-05T19:57:25.680" v="456" actId="478"/>
          <ac:spMkLst>
            <pc:docMk/>
            <pc:sldMk cId="1050240978" sldId="364"/>
            <ac:spMk id="25" creationId="{F54BD576-CC82-43DA-A008-C28EF60A448A}"/>
          </ac:spMkLst>
        </pc:spChg>
        <pc:spChg chg="mod">
          <ac:chgData name="Stuart C Wilde MBE" userId="effe1fc91cccb1d5" providerId="LiveId" clId="{0B7434C0-F6C9-5341-B016-8AA67EE59543}" dt="2023-12-07T16:37:54.861" v="1810" actId="1076"/>
          <ac:spMkLst>
            <pc:docMk/>
            <pc:sldMk cId="1050240978" sldId="364"/>
            <ac:spMk id="27" creationId="{8B30C0E9-99C8-CB54-6641-E085E466CEC1}"/>
          </ac:spMkLst>
        </pc:spChg>
        <pc:spChg chg="mod">
          <ac:chgData name="Stuart C Wilde MBE" userId="effe1fc91cccb1d5" providerId="LiveId" clId="{0B7434C0-F6C9-5341-B016-8AA67EE59543}" dt="2023-12-07T16:37:54.861" v="1810" actId="1076"/>
          <ac:spMkLst>
            <pc:docMk/>
            <pc:sldMk cId="1050240978" sldId="364"/>
            <ac:spMk id="28" creationId="{EBCFA625-2AD8-A43D-EA79-DCB51BE1B12F}"/>
          </ac:spMkLst>
        </pc:spChg>
        <pc:spChg chg="del">
          <ac:chgData name="Stuart C Wilde MBE" userId="effe1fc91cccb1d5" providerId="LiveId" clId="{0B7434C0-F6C9-5341-B016-8AA67EE59543}" dt="2023-12-05T20:18:39.577" v="1075" actId="478"/>
          <ac:spMkLst>
            <pc:docMk/>
            <pc:sldMk cId="1050240978" sldId="364"/>
            <ac:spMk id="29" creationId="{C5A8C257-B6E4-D850-0685-E36894744DCB}"/>
          </ac:spMkLst>
        </pc:spChg>
        <pc:spChg chg="mod">
          <ac:chgData name="Stuart C Wilde MBE" userId="effe1fc91cccb1d5" providerId="LiveId" clId="{0B7434C0-F6C9-5341-B016-8AA67EE59543}" dt="2023-12-07T16:37:54.861" v="1810" actId="1076"/>
          <ac:spMkLst>
            <pc:docMk/>
            <pc:sldMk cId="1050240978" sldId="364"/>
            <ac:spMk id="30" creationId="{4D8D5AFA-0350-0BBC-34DF-7366CDAE1A9C}"/>
          </ac:spMkLst>
        </pc:spChg>
        <pc:spChg chg="mod">
          <ac:chgData name="Stuart C Wilde MBE" userId="effe1fc91cccb1d5" providerId="LiveId" clId="{0B7434C0-F6C9-5341-B016-8AA67EE59543}" dt="2023-12-07T16:37:54.861" v="1810" actId="1076"/>
          <ac:spMkLst>
            <pc:docMk/>
            <pc:sldMk cId="1050240978" sldId="364"/>
            <ac:spMk id="37" creationId="{BA33F891-B096-7A06-A22B-7E618A032543}"/>
          </ac:spMkLst>
        </pc:spChg>
        <pc:spChg chg="mod">
          <ac:chgData name="Stuart C Wilde MBE" userId="effe1fc91cccb1d5" providerId="LiveId" clId="{0B7434C0-F6C9-5341-B016-8AA67EE59543}" dt="2023-12-07T16:37:54.861" v="1810" actId="1076"/>
          <ac:spMkLst>
            <pc:docMk/>
            <pc:sldMk cId="1050240978" sldId="364"/>
            <ac:spMk id="38" creationId="{3A596117-91C4-15E0-F8C8-091CEC5C9FB0}"/>
          </ac:spMkLst>
        </pc:spChg>
        <pc:spChg chg="mod">
          <ac:chgData name="Stuart C Wilde MBE" userId="effe1fc91cccb1d5" providerId="LiveId" clId="{0B7434C0-F6C9-5341-B016-8AA67EE59543}" dt="2023-12-07T16:37:54.861" v="1810" actId="1076"/>
          <ac:spMkLst>
            <pc:docMk/>
            <pc:sldMk cId="1050240978" sldId="364"/>
            <ac:spMk id="42" creationId="{F4EEF875-373A-FF7F-368B-75E88C0279AD}"/>
          </ac:spMkLst>
        </pc:spChg>
        <pc:spChg chg="mod">
          <ac:chgData name="Stuart C Wilde MBE" userId="effe1fc91cccb1d5" providerId="LiveId" clId="{0B7434C0-F6C9-5341-B016-8AA67EE59543}" dt="2023-12-07T16:37:54.861" v="1810" actId="1076"/>
          <ac:spMkLst>
            <pc:docMk/>
            <pc:sldMk cId="1050240978" sldId="364"/>
            <ac:spMk id="43" creationId="{28BC7700-3ADE-6A99-4343-5770626EC25B}"/>
          </ac:spMkLst>
        </pc:spChg>
        <pc:picChg chg="mod">
          <ac:chgData name="Stuart C Wilde MBE" userId="effe1fc91cccb1d5" providerId="LiveId" clId="{0B7434C0-F6C9-5341-B016-8AA67EE59543}" dt="2023-12-07T16:37:54.861" v="1810" actId="1076"/>
          <ac:picMkLst>
            <pc:docMk/>
            <pc:sldMk cId="1050240978" sldId="364"/>
            <ac:picMk id="6" creationId="{2AA051E3-F903-9E27-1F5D-385090642765}"/>
          </ac:picMkLst>
        </pc:picChg>
        <pc:picChg chg="mod">
          <ac:chgData name="Stuart C Wilde MBE" userId="effe1fc91cccb1d5" providerId="LiveId" clId="{0B7434C0-F6C9-5341-B016-8AA67EE59543}" dt="2023-12-07T16:37:54.861" v="1810" actId="1076"/>
          <ac:picMkLst>
            <pc:docMk/>
            <pc:sldMk cId="1050240978" sldId="364"/>
            <ac:picMk id="46" creationId="{2A8505C9-119F-CF3E-AB7E-0CCC6F7F04EF}"/>
          </ac:picMkLst>
        </pc:picChg>
        <pc:cxnChg chg="del">
          <ac:chgData name="Stuart C Wilde MBE" userId="effe1fc91cccb1d5" providerId="LiveId" clId="{0B7434C0-F6C9-5341-B016-8AA67EE59543}" dt="2023-12-05T19:57:25.680" v="456" actId="478"/>
          <ac:cxnSpMkLst>
            <pc:docMk/>
            <pc:sldMk cId="1050240978" sldId="364"/>
            <ac:cxnSpMk id="8" creationId="{50060E80-F1C3-4E50-B873-7CFDEEA90049}"/>
          </ac:cxnSpMkLst>
        </pc:cxnChg>
        <pc:cxnChg chg="del">
          <ac:chgData name="Stuart C Wilde MBE" userId="effe1fc91cccb1d5" providerId="LiveId" clId="{0B7434C0-F6C9-5341-B016-8AA67EE59543}" dt="2023-12-05T19:57:25.680" v="456" actId="478"/>
          <ac:cxnSpMkLst>
            <pc:docMk/>
            <pc:sldMk cId="1050240978" sldId="364"/>
            <ac:cxnSpMk id="9" creationId="{01C52B09-2839-4160-A3C1-6BB201E5D53A}"/>
          </ac:cxnSpMkLst>
        </pc:cxnChg>
        <pc:cxnChg chg="del">
          <ac:chgData name="Stuart C Wilde MBE" userId="effe1fc91cccb1d5" providerId="LiveId" clId="{0B7434C0-F6C9-5341-B016-8AA67EE59543}" dt="2023-12-05T19:57:25.680" v="456" actId="478"/>
          <ac:cxnSpMkLst>
            <pc:docMk/>
            <pc:sldMk cId="1050240978" sldId="364"/>
            <ac:cxnSpMk id="10" creationId="{FC6C2AB6-E695-4520-9F38-6B6A0DE36B04}"/>
          </ac:cxnSpMkLst>
        </pc:cxnChg>
        <pc:cxnChg chg="del">
          <ac:chgData name="Stuart C Wilde MBE" userId="effe1fc91cccb1d5" providerId="LiveId" clId="{0B7434C0-F6C9-5341-B016-8AA67EE59543}" dt="2023-12-05T19:57:25.680" v="456" actId="478"/>
          <ac:cxnSpMkLst>
            <pc:docMk/>
            <pc:sldMk cId="1050240978" sldId="364"/>
            <ac:cxnSpMk id="11" creationId="{8F28B946-C7F6-4BF4-9E0C-3FACB97B07C7}"/>
          </ac:cxnSpMkLst>
        </pc:cxnChg>
        <pc:cxnChg chg="mod">
          <ac:chgData name="Stuart C Wilde MBE" userId="effe1fc91cccb1d5" providerId="LiveId" clId="{0B7434C0-F6C9-5341-B016-8AA67EE59543}" dt="2023-12-07T16:37:54.861" v="1810" actId="1076"/>
          <ac:cxnSpMkLst>
            <pc:docMk/>
            <pc:sldMk cId="1050240978" sldId="364"/>
            <ac:cxnSpMk id="12" creationId="{A561BBA1-67E5-D0FE-EA04-D055BEC7EC76}"/>
          </ac:cxnSpMkLst>
        </pc:cxnChg>
        <pc:cxnChg chg="mod">
          <ac:chgData name="Stuart C Wilde MBE" userId="effe1fc91cccb1d5" providerId="LiveId" clId="{0B7434C0-F6C9-5341-B016-8AA67EE59543}" dt="2023-12-07T16:37:54.861" v="1810" actId="1076"/>
          <ac:cxnSpMkLst>
            <pc:docMk/>
            <pc:sldMk cId="1050240978" sldId="364"/>
            <ac:cxnSpMk id="17" creationId="{4FE1DF26-5D94-185B-DB6C-A51EBA72C4D6}"/>
          </ac:cxnSpMkLst>
        </pc:cxnChg>
        <pc:cxnChg chg="mod">
          <ac:chgData name="Stuart C Wilde MBE" userId="effe1fc91cccb1d5" providerId="LiveId" clId="{0B7434C0-F6C9-5341-B016-8AA67EE59543}" dt="2023-12-07T16:37:54.861" v="1810" actId="1076"/>
          <ac:cxnSpMkLst>
            <pc:docMk/>
            <pc:sldMk cId="1050240978" sldId="364"/>
            <ac:cxnSpMk id="18" creationId="{8C1DFF27-100B-7A27-4DCB-902FE828E2C8}"/>
          </ac:cxnSpMkLst>
        </pc:cxnChg>
        <pc:cxnChg chg="mod">
          <ac:chgData name="Stuart C Wilde MBE" userId="effe1fc91cccb1d5" providerId="LiveId" clId="{0B7434C0-F6C9-5341-B016-8AA67EE59543}" dt="2023-12-07T16:37:54.861" v="1810" actId="1076"/>
          <ac:cxnSpMkLst>
            <pc:docMk/>
            <pc:sldMk cId="1050240978" sldId="364"/>
            <ac:cxnSpMk id="31" creationId="{D3D7AFBC-BFA2-D55A-49D0-89B4271FC9B8}"/>
          </ac:cxnSpMkLst>
        </pc:cxnChg>
        <pc:cxnChg chg="mod">
          <ac:chgData name="Stuart C Wilde MBE" userId="effe1fc91cccb1d5" providerId="LiveId" clId="{0B7434C0-F6C9-5341-B016-8AA67EE59543}" dt="2023-12-07T16:37:54.861" v="1810" actId="1076"/>
          <ac:cxnSpMkLst>
            <pc:docMk/>
            <pc:sldMk cId="1050240978" sldId="364"/>
            <ac:cxnSpMk id="39" creationId="{6921499D-B97D-8D00-2400-80D62FD4559A}"/>
          </ac:cxnSpMkLst>
        </pc:cxnChg>
        <pc:cxnChg chg="mod">
          <ac:chgData name="Stuart C Wilde MBE" userId="effe1fc91cccb1d5" providerId="LiveId" clId="{0B7434C0-F6C9-5341-B016-8AA67EE59543}" dt="2023-12-07T16:37:54.861" v="1810" actId="1076"/>
          <ac:cxnSpMkLst>
            <pc:docMk/>
            <pc:sldMk cId="1050240978" sldId="364"/>
            <ac:cxnSpMk id="44" creationId="{AC3A6A3E-F106-E53F-EC1F-C9BEC6310F69}"/>
          </ac:cxnSpMkLst>
        </pc:cxnChg>
        <pc:cxnChg chg="mod">
          <ac:chgData name="Stuart C Wilde MBE" userId="effe1fc91cccb1d5" providerId="LiveId" clId="{0B7434C0-F6C9-5341-B016-8AA67EE59543}" dt="2023-12-07T16:37:54.861" v="1810" actId="1076"/>
          <ac:cxnSpMkLst>
            <pc:docMk/>
            <pc:sldMk cId="1050240978" sldId="364"/>
            <ac:cxnSpMk id="47" creationId="{F1E3525D-B73D-A7F9-16A8-106910AAD9F0}"/>
          </ac:cxnSpMkLst>
        </pc:cxnChg>
      </pc:sldChg>
      <pc:sldChg chg="addSp delSp modSp mod">
        <pc:chgData name="Stuart C Wilde MBE" userId="effe1fc91cccb1d5" providerId="LiveId" clId="{0B7434C0-F6C9-5341-B016-8AA67EE59543}" dt="2023-12-05T20:18:54.388" v="1081" actId="20577"/>
        <pc:sldMkLst>
          <pc:docMk/>
          <pc:sldMk cId="3149811312" sldId="365"/>
        </pc:sldMkLst>
        <pc:spChg chg="del">
          <ac:chgData name="Stuart C Wilde MBE" userId="effe1fc91cccb1d5" providerId="LiveId" clId="{0B7434C0-F6C9-5341-B016-8AA67EE59543}" dt="2023-12-05T19:57:31.730" v="457" actId="478"/>
          <ac:spMkLst>
            <pc:docMk/>
            <pc:sldMk cId="3149811312" sldId="365"/>
            <ac:spMk id="4" creationId="{60735DC8-A105-4BD0-A57F-2FFC38AECE84}"/>
          </ac:spMkLst>
        </pc:spChg>
        <pc:spChg chg="add del mod">
          <ac:chgData name="Stuart C Wilde MBE" userId="effe1fc91cccb1d5" providerId="LiveId" clId="{0B7434C0-F6C9-5341-B016-8AA67EE59543}" dt="2023-12-05T20:18:49.293" v="1078" actId="478"/>
          <ac:spMkLst>
            <pc:docMk/>
            <pc:sldMk cId="3149811312" sldId="365"/>
            <ac:spMk id="5" creationId="{CF5EEC04-733D-43C4-7F2F-C1731195FFAF}"/>
          </ac:spMkLst>
        </pc:spChg>
        <pc:spChg chg="add mod">
          <ac:chgData name="Stuart C Wilde MBE" userId="effe1fc91cccb1d5" providerId="LiveId" clId="{0B7434C0-F6C9-5341-B016-8AA67EE59543}" dt="2023-12-05T20:18:54.388" v="1081" actId="20577"/>
          <ac:spMkLst>
            <pc:docMk/>
            <pc:sldMk cId="3149811312" sldId="365"/>
            <ac:spMk id="6" creationId="{04A3AD26-47AD-A2EF-B098-54433C5F6B44}"/>
          </ac:spMkLst>
        </pc:spChg>
        <pc:spChg chg="del">
          <ac:chgData name="Stuart C Wilde MBE" userId="effe1fc91cccb1d5" providerId="LiveId" clId="{0B7434C0-F6C9-5341-B016-8AA67EE59543}" dt="2023-12-05T20:18:44.461" v="1076" actId="478"/>
          <ac:spMkLst>
            <pc:docMk/>
            <pc:sldMk cId="3149811312" sldId="365"/>
            <ac:spMk id="12" creationId="{F60E1612-525C-D4C8-2C7A-6CF018DEA99C}"/>
          </ac:spMkLst>
        </pc:spChg>
        <pc:spChg chg="del">
          <ac:chgData name="Stuart C Wilde MBE" userId="effe1fc91cccb1d5" providerId="LiveId" clId="{0B7434C0-F6C9-5341-B016-8AA67EE59543}" dt="2023-12-05T19:57:31.730" v="457" actId="478"/>
          <ac:spMkLst>
            <pc:docMk/>
            <pc:sldMk cId="3149811312" sldId="365"/>
            <ac:spMk id="14" creationId="{8F43C2BE-FC11-4556-86F2-8EE2FBBF10D2}"/>
          </ac:spMkLst>
        </pc:spChg>
        <pc:spChg chg="del">
          <ac:chgData name="Stuart C Wilde MBE" userId="effe1fc91cccb1d5" providerId="LiveId" clId="{0B7434C0-F6C9-5341-B016-8AA67EE59543}" dt="2023-12-05T19:57:31.730" v="457" actId="478"/>
          <ac:spMkLst>
            <pc:docMk/>
            <pc:sldMk cId="3149811312" sldId="365"/>
            <ac:spMk id="25" creationId="{F54BD576-CC82-43DA-A008-C28EF60A448A}"/>
          </ac:spMkLst>
        </pc:spChg>
        <pc:cxnChg chg="del">
          <ac:chgData name="Stuart C Wilde MBE" userId="effe1fc91cccb1d5" providerId="LiveId" clId="{0B7434C0-F6C9-5341-B016-8AA67EE59543}" dt="2023-12-05T19:57:31.730" v="457" actId="478"/>
          <ac:cxnSpMkLst>
            <pc:docMk/>
            <pc:sldMk cId="3149811312" sldId="365"/>
            <ac:cxnSpMk id="8" creationId="{50060E80-F1C3-4E50-B873-7CFDEEA90049}"/>
          </ac:cxnSpMkLst>
        </pc:cxnChg>
        <pc:cxnChg chg="del">
          <ac:chgData name="Stuart C Wilde MBE" userId="effe1fc91cccb1d5" providerId="LiveId" clId="{0B7434C0-F6C9-5341-B016-8AA67EE59543}" dt="2023-12-05T19:57:31.730" v="457" actId="478"/>
          <ac:cxnSpMkLst>
            <pc:docMk/>
            <pc:sldMk cId="3149811312" sldId="365"/>
            <ac:cxnSpMk id="9" creationId="{01C52B09-2839-4160-A3C1-6BB201E5D53A}"/>
          </ac:cxnSpMkLst>
        </pc:cxnChg>
        <pc:cxnChg chg="del">
          <ac:chgData name="Stuart C Wilde MBE" userId="effe1fc91cccb1d5" providerId="LiveId" clId="{0B7434C0-F6C9-5341-B016-8AA67EE59543}" dt="2023-12-05T19:57:31.730" v="457" actId="478"/>
          <ac:cxnSpMkLst>
            <pc:docMk/>
            <pc:sldMk cId="3149811312" sldId="365"/>
            <ac:cxnSpMk id="10" creationId="{FC6C2AB6-E695-4520-9F38-6B6A0DE36B04}"/>
          </ac:cxnSpMkLst>
        </pc:cxnChg>
        <pc:cxnChg chg="del">
          <ac:chgData name="Stuart C Wilde MBE" userId="effe1fc91cccb1d5" providerId="LiveId" clId="{0B7434C0-F6C9-5341-B016-8AA67EE59543}" dt="2023-12-05T19:57:31.730" v="457" actId="478"/>
          <ac:cxnSpMkLst>
            <pc:docMk/>
            <pc:sldMk cId="3149811312" sldId="365"/>
            <ac:cxnSpMk id="11" creationId="{8F28B946-C7F6-4BF4-9E0C-3FACB97B07C7}"/>
          </ac:cxnSpMkLst>
        </pc:cxnChg>
      </pc:sldChg>
      <pc:sldChg chg="addSp delSp modSp mod">
        <pc:chgData name="Stuart C Wilde MBE" userId="effe1fc91cccb1d5" providerId="LiveId" clId="{0B7434C0-F6C9-5341-B016-8AA67EE59543}" dt="2023-12-05T20:19:07.504" v="1087" actId="20577"/>
        <pc:sldMkLst>
          <pc:docMk/>
          <pc:sldMk cId="67876459" sldId="366"/>
        </pc:sldMkLst>
        <pc:spChg chg="del">
          <ac:chgData name="Stuart C Wilde MBE" userId="effe1fc91cccb1d5" providerId="LiveId" clId="{0B7434C0-F6C9-5341-B016-8AA67EE59543}" dt="2023-12-05T19:57:36.409" v="458" actId="478"/>
          <ac:spMkLst>
            <pc:docMk/>
            <pc:sldMk cId="67876459" sldId="366"/>
            <ac:spMk id="4" creationId="{60735DC8-A105-4BD0-A57F-2FFC38AECE84}"/>
          </ac:spMkLst>
        </pc:spChg>
        <pc:spChg chg="add del mod">
          <ac:chgData name="Stuart C Wilde MBE" userId="effe1fc91cccb1d5" providerId="LiveId" clId="{0B7434C0-F6C9-5341-B016-8AA67EE59543}" dt="2023-12-05T20:19:02.344" v="1084" actId="478"/>
          <ac:spMkLst>
            <pc:docMk/>
            <pc:sldMk cId="67876459" sldId="366"/>
            <ac:spMk id="5" creationId="{F1B96A02-7A1A-CF86-8977-35BAAE8835E4}"/>
          </ac:spMkLst>
        </pc:spChg>
        <pc:spChg chg="add mod">
          <ac:chgData name="Stuart C Wilde MBE" userId="effe1fc91cccb1d5" providerId="LiveId" clId="{0B7434C0-F6C9-5341-B016-8AA67EE59543}" dt="2023-12-05T20:19:07.504" v="1087" actId="20577"/>
          <ac:spMkLst>
            <pc:docMk/>
            <pc:sldMk cId="67876459" sldId="366"/>
            <ac:spMk id="6" creationId="{FF32778A-1A89-1FC3-E414-3E51C5D1FD56}"/>
          </ac:spMkLst>
        </pc:spChg>
        <pc:spChg chg="del">
          <ac:chgData name="Stuart C Wilde MBE" userId="effe1fc91cccb1d5" providerId="LiveId" clId="{0B7434C0-F6C9-5341-B016-8AA67EE59543}" dt="2023-12-05T20:18:58.687" v="1082" actId="478"/>
          <ac:spMkLst>
            <pc:docMk/>
            <pc:sldMk cId="67876459" sldId="366"/>
            <ac:spMk id="12" creationId="{F60E1612-525C-D4C8-2C7A-6CF018DEA99C}"/>
          </ac:spMkLst>
        </pc:spChg>
        <pc:spChg chg="del">
          <ac:chgData name="Stuart C Wilde MBE" userId="effe1fc91cccb1d5" providerId="LiveId" clId="{0B7434C0-F6C9-5341-B016-8AA67EE59543}" dt="2023-12-05T19:57:36.409" v="458" actId="478"/>
          <ac:spMkLst>
            <pc:docMk/>
            <pc:sldMk cId="67876459" sldId="366"/>
            <ac:spMk id="14" creationId="{8F43C2BE-FC11-4556-86F2-8EE2FBBF10D2}"/>
          </ac:spMkLst>
        </pc:spChg>
        <pc:spChg chg="del">
          <ac:chgData name="Stuart C Wilde MBE" userId="effe1fc91cccb1d5" providerId="LiveId" clId="{0B7434C0-F6C9-5341-B016-8AA67EE59543}" dt="2023-12-05T19:57:36.409" v="458" actId="478"/>
          <ac:spMkLst>
            <pc:docMk/>
            <pc:sldMk cId="67876459" sldId="366"/>
            <ac:spMk id="25" creationId="{F54BD576-CC82-43DA-A008-C28EF60A448A}"/>
          </ac:spMkLst>
        </pc:spChg>
        <pc:cxnChg chg="del">
          <ac:chgData name="Stuart C Wilde MBE" userId="effe1fc91cccb1d5" providerId="LiveId" clId="{0B7434C0-F6C9-5341-B016-8AA67EE59543}" dt="2023-12-05T19:57:36.409" v="458" actId="478"/>
          <ac:cxnSpMkLst>
            <pc:docMk/>
            <pc:sldMk cId="67876459" sldId="366"/>
            <ac:cxnSpMk id="8" creationId="{50060E80-F1C3-4E50-B873-7CFDEEA90049}"/>
          </ac:cxnSpMkLst>
        </pc:cxnChg>
        <pc:cxnChg chg="del">
          <ac:chgData name="Stuart C Wilde MBE" userId="effe1fc91cccb1d5" providerId="LiveId" clId="{0B7434C0-F6C9-5341-B016-8AA67EE59543}" dt="2023-12-05T19:57:36.409" v="458" actId="478"/>
          <ac:cxnSpMkLst>
            <pc:docMk/>
            <pc:sldMk cId="67876459" sldId="366"/>
            <ac:cxnSpMk id="9" creationId="{01C52B09-2839-4160-A3C1-6BB201E5D53A}"/>
          </ac:cxnSpMkLst>
        </pc:cxnChg>
        <pc:cxnChg chg="del">
          <ac:chgData name="Stuart C Wilde MBE" userId="effe1fc91cccb1d5" providerId="LiveId" clId="{0B7434C0-F6C9-5341-B016-8AA67EE59543}" dt="2023-12-05T19:57:36.409" v="458" actId="478"/>
          <ac:cxnSpMkLst>
            <pc:docMk/>
            <pc:sldMk cId="67876459" sldId="366"/>
            <ac:cxnSpMk id="10" creationId="{FC6C2AB6-E695-4520-9F38-6B6A0DE36B04}"/>
          </ac:cxnSpMkLst>
        </pc:cxnChg>
        <pc:cxnChg chg="del">
          <ac:chgData name="Stuart C Wilde MBE" userId="effe1fc91cccb1d5" providerId="LiveId" clId="{0B7434C0-F6C9-5341-B016-8AA67EE59543}" dt="2023-12-05T19:57:36.409" v="458" actId="478"/>
          <ac:cxnSpMkLst>
            <pc:docMk/>
            <pc:sldMk cId="67876459" sldId="366"/>
            <ac:cxnSpMk id="11" creationId="{8F28B946-C7F6-4BF4-9E0C-3FACB97B07C7}"/>
          </ac:cxnSpMkLst>
        </pc:cxnChg>
      </pc:sldChg>
      <pc:sldChg chg="addSp delSp modSp mod">
        <pc:chgData name="Stuart C Wilde MBE" userId="effe1fc91cccb1d5" providerId="LiveId" clId="{0B7434C0-F6C9-5341-B016-8AA67EE59543}" dt="2023-12-07T16:38:30.343" v="1812" actId="1076"/>
        <pc:sldMkLst>
          <pc:docMk/>
          <pc:sldMk cId="3112061195" sldId="367"/>
        </pc:sldMkLst>
        <pc:spChg chg="mod">
          <ac:chgData name="Stuart C Wilde MBE" userId="effe1fc91cccb1d5" providerId="LiveId" clId="{0B7434C0-F6C9-5341-B016-8AA67EE59543}" dt="2023-12-07T16:38:30.343" v="1812" actId="1076"/>
          <ac:spMkLst>
            <pc:docMk/>
            <pc:sldMk cId="3112061195" sldId="367"/>
            <ac:spMk id="2" creationId="{B1829252-3D33-364C-DE7B-BB53233C8F14}"/>
          </ac:spMkLst>
        </pc:spChg>
        <pc:spChg chg="mod">
          <ac:chgData name="Stuart C Wilde MBE" userId="effe1fc91cccb1d5" providerId="LiveId" clId="{0B7434C0-F6C9-5341-B016-8AA67EE59543}" dt="2023-12-07T16:38:30.343" v="1812" actId="1076"/>
          <ac:spMkLst>
            <pc:docMk/>
            <pc:sldMk cId="3112061195" sldId="367"/>
            <ac:spMk id="3" creationId="{5C602819-3C34-4BE8-D9B6-0CED2E47CF70}"/>
          </ac:spMkLst>
        </pc:spChg>
        <pc:spChg chg="del">
          <ac:chgData name="Stuart C Wilde MBE" userId="effe1fc91cccb1d5" providerId="LiveId" clId="{0B7434C0-F6C9-5341-B016-8AA67EE59543}" dt="2023-12-05T19:57:46.532" v="460" actId="478"/>
          <ac:spMkLst>
            <pc:docMk/>
            <pc:sldMk cId="3112061195" sldId="367"/>
            <ac:spMk id="4" creationId="{60735DC8-A105-4BD0-A57F-2FFC38AECE84}"/>
          </ac:spMkLst>
        </pc:spChg>
        <pc:spChg chg="mod">
          <ac:chgData name="Stuart C Wilde MBE" userId="effe1fc91cccb1d5" providerId="LiveId" clId="{0B7434C0-F6C9-5341-B016-8AA67EE59543}" dt="2023-12-07T16:38:30.343" v="1812" actId="1076"/>
          <ac:spMkLst>
            <pc:docMk/>
            <pc:sldMk cId="3112061195" sldId="367"/>
            <ac:spMk id="6" creationId="{945B4608-41DD-27E4-0B76-BBBAC52810E5}"/>
          </ac:spMkLst>
        </pc:spChg>
        <pc:spChg chg="add mod">
          <ac:chgData name="Stuart C Wilde MBE" userId="effe1fc91cccb1d5" providerId="LiveId" clId="{0B7434C0-F6C9-5341-B016-8AA67EE59543}" dt="2023-12-05T20:19:27.258" v="1095" actId="20577"/>
          <ac:spMkLst>
            <pc:docMk/>
            <pc:sldMk cId="3112061195" sldId="367"/>
            <ac:spMk id="12" creationId="{0EA8E12A-78E3-4CFA-5B92-C6A23965CE87}"/>
          </ac:spMkLst>
        </pc:spChg>
        <pc:spChg chg="del">
          <ac:chgData name="Stuart C Wilde MBE" userId="effe1fc91cccb1d5" providerId="LiveId" clId="{0B7434C0-F6C9-5341-B016-8AA67EE59543}" dt="2023-12-05T19:57:46.532" v="460" actId="478"/>
          <ac:spMkLst>
            <pc:docMk/>
            <pc:sldMk cId="3112061195" sldId="367"/>
            <ac:spMk id="14" creationId="{8F43C2BE-FC11-4556-86F2-8EE2FBBF10D2}"/>
          </ac:spMkLst>
        </pc:spChg>
        <pc:spChg chg="mod">
          <ac:chgData name="Stuart C Wilde MBE" userId="effe1fc91cccb1d5" providerId="LiveId" clId="{0B7434C0-F6C9-5341-B016-8AA67EE59543}" dt="2023-12-07T16:38:30.343" v="1812" actId="1076"/>
          <ac:spMkLst>
            <pc:docMk/>
            <pc:sldMk cId="3112061195" sldId="367"/>
            <ac:spMk id="16" creationId="{395723AF-B544-148D-7E4D-187D0FAE0B6E}"/>
          </ac:spMkLst>
        </pc:spChg>
        <pc:spChg chg="mod">
          <ac:chgData name="Stuart C Wilde MBE" userId="effe1fc91cccb1d5" providerId="LiveId" clId="{0B7434C0-F6C9-5341-B016-8AA67EE59543}" dt="2023-12-07T16:38:30.343" v="1812" actId="1076"/>
          <ac:spMkLst>
            <pc:docMk/>
            <pc:sldMk cId="3112061195" sldId="367"/>
            <ac:spMk id="24" creationId="{92CDCC6A-AFB8-0A7F-B668-E6585BAC4EB5}"/>
          </ac:spMkLst>
        </pc:spChg>
        <pc:spChg chg="del">
          <ac:chgData name="Stuart C Wilde MBE" userId="effe1fc91cccb1d5" providerId="LiveId" clId="{0B7434C0-F6C9-5341-B016-8AA67EE59543}" dt="2023-12-05T19:57:46.532" v="460" actId="478"/>
          <ac:spMkLst>
            <pc:docMk/>
            <pc:sldMk cId="3112061195" sldId="367"/>
            <ac:spMk id="25" creationId="{F54BD576-CC82-43DA-A008-C28EF60A448A}"/>
          </ac:spMkLst>
        </pc:spChg>
        <pc:spChg chg="mod">
          <ac:chgData name="Stuart C Wilde MBE" userId="effe1fc91cccb1d5" providerId="LiveId" clId="{0B7434C0-F6C9-5341-B016-8AA67EE59543}" dt="2023-12-07T16:38:30.343" v="1812" actId="1076"/>
          <ac:spMkLst>
            <pc:docMk/>
            <pc:sldMk cId="3112061195" sldId="367"/>
            <ac:spMk id="26" creationId="{92CDCC6A-AFB8-0A7F-B668-E6585BAC4EB5}"/>
          </ac:spMkLst>
        </pc:spChg>
        <pc:spChg chg="del">
          <ac:chgData name="Stuart C Wilde MBE" userId="effe1fc91cccb1d5" providerId="LiveId" clId="{0B7434C0-F6C9-5341-B016-8AA67EE59543}" dt="2023-12-05T20:19:22.975" v="1092" actId="478"/>
          <ac:spMkLst>
            <pc:docMk/>
            <pc:sldMk cId="3112061195" sldId="367"/>
            <ac:spMk id="29" creationId="{C5A8C257-B6E4-D850-0685-E36894744DCB}"/>
          </ac:spMkLst>
        </pc:spChg>
        <pc:spChg chg="mod">
          <ac:chgData name="Stuart C Wilde MBE" userId="effe1fc91cccb1d5" providerId="LiveId" clId="{0B7434C0-F6C9-5341-B016-8AA67EE59543}" dt="2023-12-07T16:38:30.343" v="1812" actId="1076"/>
          <ac:spMkLst>
            <pc:docMk/>
            <pc:sldMk cId="3112061195" sldId="367"/>
            <ac:spMk id="36" creationId="{D350326A-ACFD-44EB-64AC-9C91BA571016}"/>
          </ac:spMkLst>
        </pc:spChg>
        <pc:picChg chg="mod">
          <ac:chgData name="Stuart C Wilde MBE" userId="effe1fc91cccb1d5" providerId="LiveId" clId="{0B7434C0-F6C9-5341-B016-8AA67EE59543}" dt="2023-12-07T16:38:30.343" v="1812" actId="1076"/>
          <ac:picMkLst>
            <pc:docMk/>
            <pc:sldMk cId="3112061195" sldId="367"/>
            <ac:picMk id="5" creationId="{1818CFE8-0740-A271-399F-9879BEDEC729}"/>
          </ac:picMkLst>
        </pc:picChg>
        <pc:picChg chg="mod">
          <ac:chgData name="Stuart C Wilde MBE" userId="effe1fc91cccb1d5" providerId="LiveId" clId="{0B7434C0-F6C9-5341-B016-8AA67EE59543}" dt="2023-12-07T16:38:30.343" v="1812" actId="1076"/>
          <ac:picMkLst>
            <pc:docMk/>
            <pc:sldMk cId="3112061195" sldId="367"/>
            <ac:picMk id="13" creationId="{8C0BF198-EF0C-F8D5-D191-66A7131434DE}"/>
          </ac:picMkLst>
        </pc:picChg>
        <pc:picChg chg="mod">
          <ac:chgData name="Stuart C Wilde MBE" userId="effe1fc91cccb1d5" providerId="LiveId" clId="{0B7434C0-F6C9-5341-B016-8AA67EE59543}" dt="2023-12-07T16:38:30.343" v="1812" actId="1076"/>
          <ac:picMkLst>
            <pc:docMk/>
            <pc:sldMk cId="3112061195" sldId="367"/>
            <ac:picMk id="27" creationId="{5BF89BD6-4B2C-66D9-3531-ED24A38EE4C7}"/>
          </ac:picMkLst>
        </pc:picChg>
        <pc:cxnChg chg="mod">
          <ac:chgData name="Stuart C Wilde MBE" userId="effe1fc91cccb1d5" providerId="LiveId" clId="{0B7434C0-F6C9-5341-B016-8AA67EE59543}" dt="2023-12-07T16:38:30.343" v="1812" actId="1076"/>
          <ac:cxnSpMkLst>
            <pc:docMk/>
            <pc:sldMk cId="3112061195" sldId="367"/>
            <ac:cxnSpMk id="7" creationId="{6740D305-56D4-0A08-FE4C-1958192029D0}"/>
          </ac:cxnSpMkLst>
        </pc:cxnChg>
        <pc:cxnChg chg="del">
          <ac:chgData name="Stuart C Wilde MBE" userId="effe1fc91cccb1d5" providerId="LiveId" clId="{0B7434C0-F6C9-5341-B016-8AA67EE59543}" dt="2023-12-05T19:57:46.532" v="460" actId="478"/>
          <ac:cxnSpMkLst>
            <pc:docMk/>
            <pc:sldMk cId="3112061195" sldId="367"/>
            <ac:cxnSpMk id="8" creationId="{50060E80-F1C3-4E50-B873-7CFDEEA90049}"/>
          </ac:cxnSpMkLst>
        </pc:cxnChg>
        <pc:cxnChg chg="del">
          <ac:chgData name="Stuart C Wilde MBE" userId="effe1fc91cccb1d5" providerId="LiveId" clId="{0B7434C0-F6C9-5341-B016-8AA67EE59543}" dt="2023-12-05T19:57:46.532" v="460" actId="478"/>
          <ac:cxnSpMkLst>
            <pc:docMk/>
            <pc:sldMk cId="3112061195" sldId="367"/>
            <ac:cxnSpMk id="9" creationId="{01C52B09-2839-4160-A3C1-6BB201E5D53A}"/>
          </ac:cxnSpMkLst>
        </pc:cxnChg>
        <pc:cxnChg chg="del">
          <ac:chgData name="Stuart C Wilde MBE" userId="effe1fc91cccb1d5" providerId="LiveId" clId="{0B7434C0-F6C9-5341-B016-8AA67EE59543}" dt="2023-12-05T19:57:46.532" v="460" actId="478"/>
          <ac:cxnSpMkLst>
            <pc:docMk/>
            <pc:sldMk cId="3112061195" sldId="367"/>
            <ac:cxnSpMk id="10" creationId="{FC6C2AB6-E695-4520-9F38-6B6A0DE36B04}"/>
          </ac:cxnSpMkLst>
        </pc:cxnChg>
        <pc:cxnChg chg="del">
          <ac:chgData name="Stuart C Wilde MBE" userId="effe1fc91cccb1d5" providerId="LiveId" clId="{0B7434C0-F6C9-5341-B016-8AA67EE59543}" dt="2023-12-05T19:57:46.532" v="460" actId="478"/>
          <ac:cxnSpMkLst>
            <pc:docMk/>
            <pc:sldMk cId="3112061195" sldId="367"/>
            <ac:cxnSpMk id="11" creationId="{8F28B946-C7F6-4BF4-9E0C-3FACB97B07C7}"/>
          </ac:cxnSpMkLst>
        </pc:cxnChg>
        <pc:cxnChg chg="mod">
          <ac:chgData name="Stuart C Wilde MBE" userId="effe1fc91cccb1d5" providerId="LiveId" clId="{0B7434C0-F6C9-5341-B016-8AA67EE59543}" dt="2023-12-07T16:38:30.343" v="1812" actId="1076"/>
          <ac:cxnSpMkLst>
            <pc:docMk/>
            <pc:sldMk cId="3112061195" sldId="367"/>
            <ac:cxnSpMk id="17" creationId="{24E66A12-F3F5-DD8C-2E02-C47E80BA91CA}"/>
          </ac:cxnSpMkLst>
        </pc:cxnChg>
        <pc:cxnChg chg="mod">
          <ac:chgData name="Stuart C Wilde MBE" userId="effe1fc91cccb1d5" providerId="LiveId" clId="{0B7434C0-F6C9-5341-B016-8AA67EE59543}" dt="2023-12-07T16:38:30.343" v="1812" actId="1076"/>
          <ac:cxnSpMkLst>
            <pc:docMk/>
            <pc:sldMk cId="3112061195" sldId="367"/>
            <ac:cxnSpMk id="22" creationId="{E1CBCB0D-38F7-8934-B7DF-27C12151898A}"/>
          </ac:cxnSpMkLst>
        </pc:cxnChg>
        <pc:cxnChg chg="mod">
          <ac:chgData name="Stuart C Wilde MBE" userId="effe1fc91cccb1d5" providerId="LiveId" clId="{0B7434C0-F6C9-5341-B016-8AA67EE59543}" dt="2023-12-07T16:38:30.343" v="1812" actId="1076"/>
          <ac:cxnSpMkLst>
            <pc:docMk/>
            <pc:sldMk cId="3112061195" sldId="367"/>
            <ac:cxnSpMk id="33" creationId="{F47AB8A5-4733-04E2-92FE-6E0124FB0DEC}"/>
          </ac:cxnSpMkLst>
        </pc:cxnChg>
        <pc:cxnChg chg="mod">
          <ac:chgData name="Stuart C Wilde MBE" userId="effe1fc91cccb1d5" providerId="LiveId" clId="{0B7434C0-F6C9-5341-B016-8AA67EE59543}" dt="2023-12-07T16:38:30.343" v="1812" actId="1076"/>
          <ac:cxnSpMkLst>
            <pc:docMk/>
            <pc:sldMk cId="3112061195" sldId="367"/>
            <ac:cxnSpMk id="37" creationId="{BC678FE9-FAC6-09E7-6D5B-5521E169E9C9}"/>
          </ac:cxnSpMkLst>
        </pc:cxnChg>
      </pc:sldChg>
      <pc:sldChg chg="addSp delSp modSp mod">
        <pc:chgData name="Stuart C Wilde MBE" userId="effe1fc91cccb1d5" providerId="LiveId" clId="{0B7434C0-F6C9-5341-B016-8AA67EE59543}" dt="2023-12-07T16:38:40.673" v="1813" actId="1076"/>
        <pc:sldMkLst>
          <pc:docMk/>
          <pc:sldMk cId="781333668" sldId="368"/>
        </pc:sldMkLst>
        <pc:spChg chg="add mod">
          <ac:chgData name="Stuart C Wilde MBE" userId="effe1fc91cccb1d5" providerId="LiveId" clId="{0B7434C0-F6C9-5341-B016-8AA67EE59543}" dt="2023-12-05T20:19:36.831" v="1099" actId="20577"/>
          <ac:spMkLst>
            <pc:docMk/>
            <pc:sldMk cId="781333668" sldId="368"/>
            <ac:spMk id="2" creationId="{21E47A8C-F000-9321-70D6-C5D6C0B2AA70}"/>
          </ac:spMkLst>
        </pc:spChg>
        <pc:spChg chg="del">
          <ac:chgData name="Stuart C Wilde MBE" userId="effe1fc91cccb1d5" providerId="LiveId" clId="{0B7434C0-F6C9-5341-B016-8AA67EE59543}" dt="2023-12-05T19:57:51.404" v="461" actId="478"/>
          <ac:spMkLst>
            <pc:docMk/>
            <pc:sldMk cId="781333668" sldId="368"/>
            <ac:spMk id="4" creationId="{60735DC8-A105-4BD0-A57F-2FFC38AECE84}"/>
          </ac:spMkLst>
        </pc:spChg>
        <pc:spChg chg="mod">
          <ac:chgData name="Stuart C Wilde MBE" userId="effe1fc91cccb1d5" providerId="LiveId" clId="{0B7434C0-F6C9-5341-B016-8AA67EE59543}" dt="2023-12-07T16:38:40.673" v="1813" actId="1076"/>
          <ac:spMkLst>
            <pc:docMk/>
            <pc:sldMk cId="781333668" sldId="368"/>
            <ac:spMk id="5" creationId="{EAEAE9E2-8636-FE11-48AD-CF57EB3660EC}"/>
          </ac:spMkLst>
        </pc:spChg>
        <pc:spChg chg="mod">
          <ac:chgData name="Stuart C Wilde MBE" userId="effe1fc91cccb1d5" providerId="LiveId" clId="{0B7434C0-F6C9-5341-B016-8AA67EE59543}" dt="2023-12-07T16:38:40.673" v="1813" actId="1076"/>
          <ac:spMkLst>
            <pc:docMk/>
            <pc:sldMk cId="781333668" sldId="368"/>
            <ac:spMk id="12" creationId="{A3BB9C3F-43C3-860A-9C65-84B8AD6BE990}"/>
          </ac:spMkLst>
        </pc:spChg>
        <pc:spChg chg="mod">
          <ac:chgData name="Stuart C Wilde MBE" userId="effe1fc91cccb1d5" providerId="LiveId" clId="{0B7434C0-F6C9-5341-B016-8AA67EE59543}" dt="2023-12-07T16:38:40.673" v="1813" actId="1076"/>
          <ac:spMkLst>
            <pc:docMk/>
            <pc:sldMk cId="781333668" sldId="368"/>
            <ac:spMk id="13" creationId="{B773A3A9-133B-B7E4-912A-002CFD960D3A}"/>
          </ac:spMkLst>
        </pc:spChg>
        <pc:spChg chg="del">
          <ac:chgData name="Stuart C Wilde MBE" userId="effe1fc91cccb1d5" providerId="LiveId" clId="{0B7434C0-F6C9-5341-B016-8AA67EE59543}" dt="2023-12-05T19:57:51.404" v="461" actId="478"/>
          <ac:spMkLst>
            <pc:docMk/>
            <pc:sldMk cId="781333668" sldId="368"/>
            <ac:spMk id="14" creationId="{8F43C2BE-FC11-4556-86F2-8EE2FBBF10D2}"/>
          </ac:spMkLst>
        </pc:spChg>
        <pc:spChg chg="mod">
          <ac:chgData name="Stuart C Wilde MBE" userId="effe1fc91cccb1d5" providerId="LiveId" clId="{0B7434C0-F6C9-5341-B016-8AA67EE59543}" dt="2023-12-07T16:38:40.673" v="1813" actId="1076"/>
          <ac:spMkLst>
            <pc:docMk/>
            <pc:sldMk cId="781333668" sldId="368"/>
            <ac:spMk id="15" creationId="{B1829252-3D33-364C-DE7B-BB53233C8F14}"/>
          </ac:spMkLst>
        </pc:spChg>
        <pc:spChg chg="mod">
          <ac:chgData name="Stuart C Wilde MBE" userId="effe1fc91cccb1d5" providerId="LiveId" clId="{0B7434C0-F6C9-5341-B016-8AA67EE59543}" dt="2023-12-07T16:38:40.673" v="1813" actId="1076"/>
          <ac:spMkLst>
            <pc:docMk/>
            <pc:sldMk cId="781333668" sldId="368"/>
            <ac:spMk id="17"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18"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19"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20" creationId="{B3FCEEF5-E907-7E6E-9435-2EC6B5DDF70B}"/>
          </ac:spMkLst>
        </pc:spChg>
        <pc:spChg chg="mod">
          <ac:chgData name="Stuart C Wilde MBE" userId="effe1fc91cccb1d5" providerId="LiveId" clId="{0B7434C0-F6C9-5341-B016-8AA67EE59543}" dt="2023-12-07T16:38:40.673" v="1813" actId="1076"/>
          <ac:spMkLst>
            <pc:docMk/>
            <pc:sldMk cId="781333668" sldId="368"/>
            <ac:spMk id="22" creationId="{EBB640C4-68FA-24D4-56EB-B40B804E23C6}"/>
          </ac:spMkLst>
        </pc:spChg>
        <pc:spChg chg="del">
          <ac:chgData name="Stuart C Wilde MBE" userId="effe1fc91cccb1d5" providerId="LiveId" clId="{0B7434C0-F6C9-5341-B016-8AA67EE59543}" dt="2023-12-05T19:57:51.404" v="461" actId="478"/>
          <ac:spMkLst>
            <pc:docMk/>
            <pc:sldMk cId="781333668" sldId="368"/>
            <ac:spMk id="25" creationId="{F54BD576-CC82-43DA-A008-C28EF60A448A}"/>
          </ac:spMkLst>
        </pc:spChg>
        <pc:spChg chg="del">
          <ac:chgData name="Stuart C Wilde MBE" userId="effe1fc91cccb1d5" providerId="LiveId" clId="{0B7434C0-F6C9-5341-B016-8AA67EE59543}" dt="2023-12-05T20:19:32.040" v="1096" actId="478"/>
          <ac:spMkLst>
            <pc:docMk/>
            <pc:sldMk cId="781333668" sldId="368"/>
            <ac:spMk id="29" creationId="{C5A8C257-B6E4-D850-0685-E36894744DCB}"/>
          </ac:spMkLst>
        </pc:spChg>
        <pc:spChg chg="mod">
          <ac:chgData name="Stuart C Wilde MBE" userId="effe1fc91cccb1d5" providerId="LiveId" clId="{0B7434C0-F6C9-5341-B016-8AA67EE59543}" dt="2023-12-07T16:38:40.673" v="1813" actId="1076"/>
          <ac:spMkLst>
            <pc:docMk/>
            <pc:sldMk cId="781333668" sldId="368"/>
            <ac:spMk id="45" creationId="{5D869CC5-43F1-3F47-1185-378F45032E72}"/>
          </ac:spMkLst>
        </pc:spChg>
        <pc:spChg chg="mod">
          <ac:chgData name="Stuart C Wilde MBE" userId="effe1fc91cccb1d5" providerId="LiveId" clId="{0B7434C0-F6C9-5341-B016-8AA67EE59543}" dt="2023-12-07T16:38:40.673" v="1813" actId="1076"/>
          <ac:spMkLst>
            <pc:docMk/>
            <pc:sldMk cId="781333668" sldId="368"/>
            <ac:spMk id="59" creationId="{2F8F999E-EF4D-FEA2-87D7-30204193A90B}"/>
          </ac:spMkLst>
        </pc:spChg>
        <pc:spChg chg="mod">
          <ac:chgData name="Stuart C Wilde MBE" userId="effe1fc91cccb1d5" providerId="LiveId" clId="{0B7434C0-F6C9-5341-B016-8AA67EE59543}" dt="2023-12-07T16:38:40.673" v="1813" actId="1076"/>
          <ac:spMkLst>
            <pc:docMk/>
            <pc:sldMk cId="781333668" sldId="368"/>
            <ac:spMk id="61" creationId="{3DA28632-352C-B195-8B8F-6C426BFED4EB}"/>
          </ac:spMkLst>
        </pc:spChg>
        <pc:spChg chg="mod">
          <ac:chgData name="Stuart C Wilde MBE" userId="effe1fc91cccb1d5" providerId="LiveId" clId="{0B7434C0-F6C9-5341-B016-8AA67EE59543}" dt="2023-12-07T16:38:40.673" v="1813" actId="1076"/>
          <ac:spMkLst>
            <pc:docMk/>
            <pc:sldMk cId="781333668" sldId="368"/>
            <ac:spMk id="68" creationId="{45DDA4CD-D502-FAD2-DDA8-234D21CD9992}"/>
          </ac:spMkLst>
        </pc:spChg>
        <pc:spChg chg="mod">
          <ac:chgData name="Stuart C Wilde MBE" userId="effe1fc91cccb1d5" providerId="LiveId" clId="{0B7434C0-F6C9-5341-B016-8AA67EE59543}" dt="2023-12-07T16:38:40.673" v="1813" actId="1076"/>
          <ac:spMkLst>
            <pc:docMk/>
            <pc:sldMk cId="781333668" sldId="368"/>
            <ac:spMk id="75" creationId="{856FDA80-0DD7-6E56-646A-BBD5991D7840}"/>
          </ac:spMkLst>
        </pc:spChg>
        <pc:picChg chg="mod">
          <ac:chgData name="Stuart C Wilde MBE" userId="effe1fc91cccb1d5" providerId="LiveId" clId="{0B7434C0-F6C9-5341-B016-8AA67EE59543}" dt="2023-12-07T16:38:40.673" v="1813" actId="1076"/>
          <ac:picMkLst>
            <pc:docMk/>
            <pc:sldMk cId="781333668" sldId="368"/>
            <ac:picMk id="7" creationId="{DC8D9B9A-240E-0008-9621-EE1272F0993D}"/>
          </ac:picMkLst>
        </pc:picChg>
        <pc:picChg chg="mod">
          <ac:chgData name="Stuart C Wilde MBE" userId="effe1fc91cccb1d5" providerId="LiveId" clId="{0B7434C0-F6C9-5341-B016-8AA67EE59543}" dt="2023-12-07T16:38:40.673" v="1813" actId="1076"/>
          <ac:picMkLst>
            <pc:docMk/>
            <pc:sldMk cId="781333668" sldId="368"/>
            <ac:picMk id="42" creationId="{39FE44E4-07EE-8E7A-AF61-70828D9B0510}"/>
          </ac:picMkLst>
        </pc:picChg>
        <pc:picChg chg="mod">
          <ac:chgData name="Stuart C Wilde MBE" userId="effe1fc91cccb1d5" providerId="LiveId" clId="{0B7434C0-F6C9-5341-B016-8AA67EE59543}" dt="2023-12-07T16:38:40.673" v="1813" actId="1076"/>
          <ac:picMkLst>
            <pc:docMk/>
            <pc:sldMk cId="781333668" sldId="368"/>
            <ac:picMk id="47" creationId="{DBA96575-0498-5CD0-0AE5-11142FBE737F}"/>
          </ac:picMkLst>
        </pc:picChg>
        <pc:cxnChg chg="mod">
          <ac:chgData name="Stuart C Wilde MBE" userId="effe1fc91cccb1d5" providerId="LiveId" clId="{0B7434C0-F6C9-5341-B016-8AA67EE59543}" dt="2023-12-07T16:38:40.673" v="1813" actId="1076"/>
          <ac:cxnSpMkLst>
            <pc:docMk/>
            <pc:sldMk cId="781333668" sldId="368"/>
            <ac:cxnSpMk id="6" creationId="{FF957B6F-701B-7F5D-71EB-B3BCCA4A24A6}"/>
          </ac:cxnSpMkLst>
        </pc:cxnChg>
        <pc:cxnChg chg="del">
          <ac:chgData name="Stuart C Wilde MBE" userId="effe1fc91cccb1d5" providerId="LiveId" clId="{0B7434C0-F6C9-5341-B016-8AA67EE59543}" dt="2023-12-05T19:57:51.404" v="461" actId="478"/>
          <ac:cxnSpMkLst>
            <pc:docMk/>
            <pc:sldMk cId="781333668" sldId="368"/>
            <ac:cxnSpMk id="8" creationId="{50060E80-F1C3-4E50-B873-7CFDEEA90049}"/>
          </ac:cxnSpMkLst>
        </pc:cxnChg>
        <pc:cxnChg chg="del">
          <ac:chgData name="Stuart C Wilde MBE" userId="effe1fc91cccb1d5" providerId="LiveId" clId="{0B7434C0-F6C9-5341-B016-8AA67EE59543}" dt="2023-12-05T19:57:51.404" v="461" actId="478"/>
          <ac:cxnSpMkLst>
            <pc:docMk/>
            <pc:sldMk cId="781333668" sldId="368"/>
            <ac:cxnSpMk id="9" creationId="{01C52B09-2839-4160-A3C1-6BB201E5D53A}"/>
          </ac:cxnSpMkLst>
        </pc:cxnChg>
        <pc:cxnChg chg="del">
          <ac:chgData name="Stuart C Wilde MBE" userId="effe1fc91cccb1d5" providerId="LiveId" clId="{0B7434C0-F6C9-5341-B016-8AA67EE59543}" dt="2023-12-05T19:57:51.404" v="461" actId="478"/>
          <ac:cxnSpMkLst>
            <pc:docMk/>
            <pc:sldMk cId="781333668" sldId="368"/>
            <ac:cxnSpMk id="10" creationId="{FC6C2AB6-E695-4520-9F38-6B6A0DE36B04}"/>
          </ac:cxnSpMkLst>
        </pc:cxnChg>
        <pc:cxnChg chg="del">
          <ac:chgData name="Stuart C Wilde MBE" userId="effe1fc91cccb1d5" providerId="LiveId" clId="{0B7434C0-F6C9-5341-B016-8AA67EE59543}" dt="2023-12-05T19:57:51.404" v="461" actId="478"/>
          <ac:cxnSpMkLst>
            <pc:docMk/>
            <pc:sldMk cId="781333668" sldId="368"/>
            <ac:cxnSpMk id="11" creationId="{8F28B946-C7F6-4BF4-9E0C-3FACB97B07C7}"/>
          </ac:cxnSpMkLst>
        </pc:cxnChg>
        <pc:cxnChg chg="mod">
          <ac:chgData name="Stuart C Wilde MBE" userId="effe1fc91cccb1d5" providerId="LiveId" clId="{0B7434C0-F6C9-5341-B016-8AA67EE59543}" dt="2023-12-07T16:38:40.673" v="1813" actId="1076"/>
          <ac:cxnSpMkLst>
            <pc:docMk/>
            <pc:sldMk cId="781333668" sldId="368"/>
            <ac:cxnSpMk id="16" creationId="{DDEA2ED4-9027-3439-1F2D-31C8E0FF02FB}"/>
          </ac:cxnSpMkLst>
        </pc:cxnChg>
        <pc:cxnChg chg="mod">
          <ac:chgData name="Stuart C Wilde MBE" userId="effe1fc91cccb1d5" providerId="LiveId" clId="{0B7434C0-F6C9-5341-B016-8AA67EE59543}" dt="2023-12-07T16:38:40.673" v="1813" actId="1076"/>
          <ac:cxnSpMkLst>
            <pc:docMk/>
            <pc:sldMk cId="781333668" sldId="368"/>
            <ac:cxnSpMk id="21" creationId="{A1FBE321-2CCA-5801-6CEC-0886C605AAD3}"/>
          </ac:cxnSpMkLst>
        </pc:cxnChg>
        <pc:cxnChg chg="mod">
          <ac:chgData name="Stuart C Wilde MBE" userId="effe1fc91cccb1d5" providerId="LiveId" clId="{0B7434C0-F6C9-5341-B016-8AA67EE59543}" dt="2023-12-07T16:38:40.673" v="1813" actId="1076"/>
          <ac:cxnSpMkLst>
            <pc:docMk/>
            <pc:sldMk cId="781333668" sldId="368"/>
            <ac:cxnSpMk id="26" creationId="{6B94156E-D18B-603A-83A9-0EB283D4EDE0}"/>
          </ac:cxnSpMkLst>
        </pc:cxnChg>
        <pc:cxnChg chg="mod">
          <ac:chgData name="Stuart C Wilde MBE" userId="effe1fc91cccb1d5" providerId="LiveId" clId="{0B7434C0-F6C9-5341-B016-8AA67EE59543}" dt="2023-12-07T16:38:40.673" v="1813" actId="1076"/>
          <ac:cxnSpMkLst>
            <pc:docMk/>
            <pc:sldMk cId="781333668" sldId="368"/>
            <ac:cxnSpMk id="34" creationId="{8B60A81D-D7AD-92EE-BF90-22813BC44182}"/>
          </ac:cxnSpMkLst>
        </pc:cxnChg>
        <pc:cxnChg chg="mod">
          <ac:chgData name="Stuart C Wilde MBE" userId="effe1fc91cccb1d5" providerId="LiveId" clId="{0B7434C0-F6C9-5341-B016-8AA67EE59543}" dt="2023-12-07T16:38:40.673" v="1813" actId="1076"/>
          <ac:cxnSpMkLst>
            <pc:docMk/>
            <pc:sldMk cId="781333668" sldId="368"/>
            <ac:cxnSpMk id="49" creationId="{87849E23-BA3B-DE89-A067-D4A7DE69352C}"/>
          </ac:cxnSpMkLst>
        </pc:cxnChg>
        <pc:cxnChg chg="mod">
          <ac:chgData name="Stuart C Wilde MBE" userId="effe1fc91cccb1d5" providerId="LiveId" clId="{0B7434C0-F6C9-5341-B016-8AA67EE59543}" dt="2023-12-07T16:38:40.673" v="1813" actId="1076"/>
          <ac:cxnSpMkLst>
            <pc:docMk/>
            <pc:sldMk cId="781333668" sldId="368"/>
            <ac:cxnSpMk id="50" creationId="{2A000163-4484-5CE8-288F-32FBE8635264}"/>
          </ac:cxnSpMkLst>
        </pc:cxnChg>
        <pc:cxnChg chg="mod">
          <ac:chgData name="Stuart C Wilde MBE" userId="effe1fc91cccb1d5" providerId="LiveId" clId="{0B7434C0-F6C9-5341-B016-8AA67EE59543}" dt="2023-12-07T16:38:40.673" v="1813" actId="1076"/>
          <ac:cxnSpMkLst>
            <pc:docMk/>
            <pc:sldMk cId="781333668" sldId="368"/>
            <ac:cxnSpMk id="53" creationId="{772BC02D-C2FB-0B09-D44F-937A0C2CB39B}"/>
          </ac:cxnSpMkLst>
        </pc:cxnChg>
        <pc:cxnChg chg="mod">
          <ac:chgData name="Stuart C Wilde MBE" userId="effe1fc91cccb1d5" providerId="LiveId" clId="{0B7434C0-F6C9-5341-B016-8AA67EE59543}" dt="2023-12-07T16:38:40.673" v="1813" actId="1076"/>
          <ac:cxnSpMkLst>
            <pc:docMk/>
            <pc:sldMk cId="781333668" sldId="368"/>
            <ac:cxnSpMk id="56" creationId="{2B339052-1E24-335D-A214-FDA260A2A827}"/>
          </ac:cxnSpMkLst>
        </pc:cxnChg>
      </pc:sldChg>
      <pc:sldChg chg="addSp delSp modSp mod">
        <pc:chgData name="Stuart C Wilde MBE" userId="effe1fc91cccb1d5" providerId="LiveId" clId="{0B7434C0-F6C9-5341-B016-8AA67EE59543}" dt="2023-12-05T20:20:01.558" v="1109" actId="20577"/>
        <pc:sldMkLst>
          <pc:docMk/>
          <pc:sldMk cId="3208151322" sldId="369"/>
        </pc:sldMkLst>
        <pc:spChg chg="add mod">
          <ac:chgData name="Stuart C Wilde MBE" userId="effe1fc91cccb1d5" providerId="LiveId" clId="{0B7434C0-F6C9-5341-B016-8AA67EE59543}" dt="2023-12-05T20:20:01.558" v="1109" actId="20577"/>
          <ac:spMkLst>
            <pc:docMk/>
            <pc:sldMk cId="3208151322" sldId="369"/>
            <ac:spMk id="2" creationId="{CB710F9E-4B27-7B01-0030-8FB8E5F18230}"/>
          </ac:spMkLst>
        </pc:spChg>
        <pc:spChg chg="del">
          <ac:chgData name="Stuart C Wilde MBE" userId="effe1fc91cccb1d5" providerId="LiveId" clId="{0B7434C0-F6C9-5341-B016-8AA67EE59543}" dt="2023-12-05T19:58:01.620" v="463" actId="478"/>
          <ac:spMkLst>
            <pc:docMk/>
            <pc:sldMk cId="3208151322" sldId="369"/>
            <ac:spMk id="4" creationId="{60735DC8-A105-4BD0-A57F-2FFC38AECE84}"/>
          </ac:spMkLst>
        </pc:spChg>
        <pc:spChg chg="del">
          <ac:chgData name="Stuart C Wilde MBE" userId="effe1fc91cccb1d5" providerId="LiveId" clId="{0B7434C0-F6C9-5341-B016-8AA67EE59543}" dt="2023-12-05T19:58:01.620" v="463" actId="478"/>
          <ac:spMkLst>
            <pc:docMk/>
            <pc:sldMk cId="3208151322" sldId="369"/>
            <ac:spMk id="14" creationId="{8F43C2BE-FC11-4556-86F2-8EE2FBBF10D2}"/>
          </ac:spMkLst>
        </pc:spChg>
        <pc:spChg chg="del">
          <ac:chgData name="Stuart C Wilde MBE" userId="effe1fc91cccb1d5" providerId="LiveId" clId="{0B7434C0-F6C9-5341-B016-8AA67EE59543}" dt="2023-12-05T19:58:01.620" v="463" actId="478"/>
          <ac:spMkLst>
            <pc:docMk/>
            <pc:sldMk cId="3208151322" sldId="369"/>
            <ac:spMk id="25" creationId="{F54BD576-CC82-43DA-A008-C28EF60A448A}"/>
          </ac:spMkLst>
        </pc:spChg>
        <pc:spChg chg="del">
          <ac:chgData name="Stuart C Wilde MBE" userId="effe1fc91cccb1d5" providerId="LiveId" clId="{0B7434C0-F6C9-5341-B016-8AA67EE59543}" dt="2023-12-05T20:19:57.531" v="1106" actId="478"/>
          <ac:spMkLst>
            <pc:docMk/>
            <pc:sldMk cId="3208151322" sldId="369"/>
            <ac:spMk id="29" creationId="{C5A8C257-B6E4-D850-0685-E36894744DCB}"/>
          </ac:spMkLst>
        </pc:spChg>
        <pc:cxnChg chg="del">
          <ac:chgData name="Stuart C Wilde MBE" userId="effe1fc91cccb1d5" providerId="LiveId" clId="{0B7434C0-F6C9-5341-B016-8AA67EE59543}" dt="2023-12-05T19:58:01.620" v="463" actId="478"/>
          <ac:cxnSpMkLst>
            <pc:docMk/>
            <pc:sldMk cId="3208151322" sldId="369"/>
            <ac:cxnSpMk id="8" creationId="{50060E80-F1C3-4E50-B873-7CFDEEA90049}"/>
          </ac:cxnSpMkLst>
        </pc:cxnChg>
        <pc:cxnChg chg="del">
          <ac:chgData name="Stuart C Wilde MBE" userId="effe1fc91cccb1d5" providerId="LiveId" clId="{0B7434C0-F6C9-5341-B016-8AA67EE59543}" dt="2023-12-05T19:58:01.620" v="463" actId="478"/>
          <ac:cxnSpMkLst>
            <pc:docMk/>
            <pc:sldMk cId="3208151322" sldId="369"/>
            <ac:cxnSpMk id="9" creationId="{01C52B09-2839-4160-A3C1-6BB201E5D53A}"/>
          </ac:cxnSpMkLst>
        </pc:cxnChg>
        <pc:cxnChg chg="del">
          <ac:chgData name="Stuart C Wilde MBE" userId="effe1fc91cccb1d5" providerId="LiveId" clId="{0B7434C0-F6C9-5341-B016-8AA67EE59543}" dt="2023-12-05T19:58:01.620" v="463" actId="478"/>
          <ac:cxnSpMkLst>
            <pc:docMk/>
            <pc:sldMk cId="3208151322" sldId="369"/>
            <ac:cxnSpMk id="10" creationId="{FC6C2AB6-E695-4520-9F38-6B6A0DE36B04}"/>
          </ac:cxnSpMkLst>
        </pc:cxnChg>
        <pc:cxnChg chg="del">
          <ac:chgData name="Stuart C Wilde MBE" userId="effe1fc91cccb1d5" providerId="LiveId" clId="{0B7434C0-F6C9-5341-B016-8AA67EE59543}" dt="2023-12-05T19:58:01.620" v="463" actId="478"/>
          <ac:cxnSpMkLst>
            <pc:docMk/>
            <pc:sldMk cId="3208151322" sldId="369"/>
            <ac:cxnSpMk id="11" creationId="{8F28B946-C7F6-4BF4-9E0C-3FACB97B07C7}"/>
          </ac:cxnSpMkLst>
        </pc:cxnChg>
      </pc:sldChg>
      <pc:sldChg chg="addSp delSp modSp mod">
        <pc:chgData name="Stuart C Wilde MBE" userId="effe1fc91cccb1d5" providerId="LiveId" clId="{0B7434C0-F6C9-5341-B016-8AA67EE59543}" dt="2023-12-07T16:39:11.095" v="1815" actId="1076"/>
        <pc:sldMkLst>
          <pc:docMk/>
          <pc:sldMk cId="824395005" sldId="370"/>
        </pc:sldMkLst>
        <pc:spChg chg="mod">
          <ac:chgData name="Stuart C Wilde MBE" userId="effe1fc91cccb1d5" providerId="LiveId" clId="{0B7434C0-F6C9-5341-B016-8AA67EE59543}" dt="2023-12-07T16:39:11.095" v="1815" actId="1076"/>
          <ac:spMkLst>
            <pc:docMk/>
            <pc:sldMk cId="824395005" sldId="370"/>
            <ac:spMk id="2" creationId="{376FA634-7533-D0BC-4841-7F62A9F9921E}"/>
          </ac:spMkLst>
        </pc:spChg>
        <pc:spChg chg="add mod">
          <ac:chgData name="Stuart C Wilde MBE" userId="effe1fc91cccb1d5" providerId="LiveId" clId="{0B7434C0-F6C9-5341-B016-8AA67EE59543}" dt="2023-12-05T20:20:10.986" v="1113" actId="20577"/>
          <ac:spMkLst>
            <pc:docMk/>
            <pc:sldMk cId="824395005" sldId="370"/>
            <ac:spMk id="3" creationId="{B01CF80E-71F3-0A2C-62D9-CF0847A59245}"/>
          </ac:spMkLst>
        </pc:spChg>
        <pc:spChg chg="del">
          <ac:chgData name="Stuart C Wilde MBE" userId="effe1fc91cccb1d5" providerId="LiveId" clId="{0B7434C0-F6C9-5341-B016-8AA67EE59543}" dt="2023-12-05T19:58:06.537" v="464" actId="478"/>
          <ac:spMkLst>
            <pc:docMk/>
            <pc:sldMk cId="824395005" sldId="370"/>
            <ac:spMk id="4" creationId="{60735DC8-A105-4BD0-A57F-2FFC38AECE84}"/>
          </ac:spMkLst>
        </pc:spChg>
        <pc:spChg chg="mod">
          <ac:chgData name="Stuart C Wilde MBE" userId="effe1fc91cccb1d5" providerId="LiveId" clId="{0B7434C0-F6C9-5341-B016-8AA67EE59543}" dt="2023-12-07T16:39:11.095" v="1815" actId="1076"/>
          <ac:spMkLst>
            <pc:docMk/>
            <pc:sldMk cId="824395005" sldId="370"/>
            <ac:spMk id="6" creationId="{1B6CF98A-CD03-234B-D470-C575DB8B156D}"/>
          </ac:spMkLst>
        </pc:spChg>
        <pc:spChg chg="mod">
          <ac:chgData name="Stuart C Wilde MBE" userId="effe1fc91cccb1d5" providerId="LiveId" clId="{0B7434C0-F6C9-5341-B016-8AA67EE59543}" dt="2023-12-07T16:39:11.095" v="1815" actId="1076"/>
          <ac:spMkLst>
            <pc:docMk/>
            <pc:sldMk cId="824395005" sldId="370"/>
            <ac:spMk id="12" creationId="{4704B9B3-98D9-D422-6910-32FE943B9121}"/>
          </ac:spMkLst>
        </pc:spChg>
        <pc:spChg chg="mod">
          <ac:chgData name="Stuart C Wilde MBE" userId="effe1fc91cccb1d5" providerId="LiveId" clId="{0B7434C0-F6C9-5341-B016-8AA67EE59543}" dt="2023-12-07T16:39:11.095" v="1815" actId="1076"/>
          <ac:spMkLst>
            <pc:docMk/>
            <pc:sldMk cId="824395005" sldId="370"/>
            <ac:spMk id="13" creationId="{3F7DC142-A3E5-184F-74C0-F7258C8B0EF0}"/>
          </ac:spMkLst>
        </pc:spChg>
        <pc:spChg chg="del">
          <ac:chgData name="Stuart C Wilde MBE" userId="effe1fc91cccb1d5" providerId="LiveId" clId="{0B7434C0-F6C9-5341-B016-8AA67EE59543}" dt="2023-12-05T19:58:06.537" v="464" actId="478"/>
          <ac:spMkLst>
            <pc:docMk/>
            <pc:sldMk cId="824395005" sldId="370"/>
            <ac:spMk id="14" creationId="{8F43C2BE-FC11-4556-86F2-8EE2FBBF10D2}"/>
          </ac:spMkLst>
        </pc:spChg>
        <pc:spChg chg="mod">
          <ac:chgData name="Stuart C Wilde MBE" userId="effe1fc91cccb1d5" providerId="LiveId" clId="{0B7434C0-F6C9-5341-B016-8AA67EE59543}" dt="2023-12-07T16:39:11.095" v="1815" actId="1076"/>
          <ac:spMkLst>
            <pc:docMk/>
            <pc:sldMk cId="824395005" sldId="370"/>
            <ac:spMk id="19" creationId="{226D1B19-CDC4-120C-B9A6-86BDA70D8874}"/>
          </ac:spMkLst>
        </pc:spChg>
        <pc:spChg chg="mod">
          <ac:chgData name="Stuart C Wilde MBE" userId="effe1fc91cccb1d5" providerId="LiveId" clId="{0B7434C0-F6C9-5341-B016-8AA67EE59543}" dt="2023-12-07T16:39:11.095" v="1815" actId="1076"/>
          <ac:spMkLst>
            <pc:docMk/>
            <pc:sldMk cId="824395005" sldId="370"/>
            <ac:spMk id="20" creationId="{7B25BC3B-FDCC-4393-1348-E53490CB04F2}"/>
          </ac:spMkLst>
        </pc:spChg>
        <pc:spChg chg="del">
          <ac:chgData name="Stuart C Wilde MBE" userId="effe1fc91cccb1d5" providerId="LiveId" clId="{0B7434C0-F6C9-5341-B016-8AA67EE59543}" dt="2023-12-05T19:58:06.537" v="464" actId="478"/>
          <ac:spMkLst>
            <pc:docMk/>
            <pc:sldMk cId="824395005" sldId="370"/>
            <ac:spMk id="25" creationId="{F54BD576-CC82-43DA-A008-C28EF60A448A}"/>
          </ac:spMkLst>
        </pc:spChg>
        <pc:spChg chg="mod">
          <ac:chgData name="Stuart C Wilde MBE" userId="effe1fc91cccb1d5" providerId="LiveId" clId="{0B7434C0-F6C9-5341-B016-8AA67EE59543}" dt="2023-12-07T16:39:11.095" v="1815" actId="1076"/>
          <ac:spMkLst>
            <pc:docMk/>
            <pc:sldMk cId="824395005" sldId="370"/>
            <ac:spMk id="28" creationId="{E416BEDA-B0BA-9442-EA12-E8ECBB5980D0}"/>
          </ac:spMkLst>
        </pc:spChg>
        <pc:spChg chg="del">
          <ac:chgData name="Stuart C Wilde MBE" userId="effe1fc91cccb1d5" providerId="LiveId" clId="{0B7434C0-F6C9-5341-B016-8AA67EE59543}" dt="2023-12-05T20:20:06.499" v="1110" actId="478"/>
          <ac:spMkLst>
            <pc:docMk/>
            <pc:sldMk cId="824395005" sldId="370"/>
            <ac:spMk id="29" creationId="{C5A8C257-B6E4-D850-0685-E36894744DCB}"/>
          </ac:spMkLst>
        </pc:spChg>
        <pc:spChg chg="mod">
          <ac:chgData name="Stuart C Wilde MBE" userId="effe1fc91cccb1d5" providerId="LiveId" clId="{0B7434C0-F6C9-5341-B016-8AA67EE59543}" dt="2023-12-07T16:39:11.095" v="1815" actId="1076"/>
          <ac:spMkLst>
            <pc:docMk/>
            <pc:sldMk cId="824395005" sldId="370"/>
            <ac:spMk id="32" creationId="{83C0613E-9B1C-70BF-B27A-258C11FFAF86}"/>
          </ac:spMkLst>
        </pc:spChg>
        <pc:spChg chg="mod">
          <ac:chgData name="Stuart C Wilde MBE" userId="effe1fc91cccb1d5" providerId="LiveId" clId="{0B7434C0-F6C9-5341-B016-8AA67EE59543}" dt="2023-12-07T16:39:11.095" v="1815" actId="1076"/>
          <ac:spMkLst>
            <pc:docMk/>
            <pc:sldMk cId="824395005" sldId="370"/>
            <ac:spMk id="34" creationId="{53520E7C-BE5A-303B-F399-2A36DDD91831}"/>
          </ac:spMkLst>
        </pc:spChg>
        <pc:spChg chg="mod">
          <ac:chgData name="Stuart C Wilde MBE" userId="effe1fc91cccb1d5" providerId="LiveId" clId="{0B7434C0-F6C9-5341-B016-8AA67EE59543}" dt="2023-12-07T16:39:11.095" v="1815" actId="1076"/>
          <ac:spMkLst>
            <pc:docMk/>
            <pc:sldMk cId="824395005" sldId="370"/>
            <ac:spMk id="40" creationId="{C24F2F02-C64E-C4B0-1AE6-4E2D4CDE2608}"/>
          </ac:spMkLst>
        </pc:spChg>
        <pc:spChg chg="mod">
          <ac:chgData name="Stuart C Wilde MBE" userId="effe1fc91cccb1d5" providerId="LiveId" clId="{0B7434C0-F6C9-5341-B016-8AA67EE59543}" dt="2023-12-07T16:39:11.095" v="1815" actId="1076"/>
          <ac:spMkLst>
            <pc:docMk/>
            <pc:sldMk cId="824395005" sldId="370"/>
            <ac:spMk id="46" creationId="{CADA3A85-C15D-45CE-484D-3BA3B6C01DF8}"/>
          </ac:spMkLst>
        </pc:spChg>
        <pc:spChg chg="mod">
          <ac:chgData name="Stuart C Wilde MBE" userId="effe1fc91cccb1d5" providerId="LiveId" clId="{0B7434C0-F6C9-5341-B016-8AA67EE59543}" dt="2023-12-07T16:39:11.095" v="1815" actId="1076"/>
          <ac:spMkLst>
            <pc:docMk/>
            <pc:sldMk cId="824395005" sldId="370"/>
            <ac:spMk id="55" creationId="{4722C274-FC6E-BB56-24FD-12D595715D58}"/>
          </ac:spMkLst>
        </pc:spChg>
        <pc:picChg chg="mod">
          <ac:chgData name="Stuart C Wilde MBE" userId="effe1fc91cccb1d5" providerId="LiveId" clId="{0B7434C0-F6C9-5341-B016-8AA67EE59543}" dt="2023-12-07T16:39:11.095" v="1815" actId="1076"/>
          <ac:picMkLst>
            <pc:docMk/>
            <pc:sldMk cId="824395005" sldId="370"/>
            <ac:picMk id="18" creationId="{353DB110-C748-4013-6601-61AA62B150DA}"/>
          </ac:picMkLst>
        </pc:picChg>
        <pc:picChg chg="mod">
          <ac:chgData name="Stuart C Wilde MBE" userId="effe1fc91cccb1d5" providerId="LiveId" clId="{0B7434C0-F6C9-5341-B016-8AA67EE59543}" dt="2023-12-07T16:39:11.095" v="1815" actId="1076"/>
          <ac:picMkLst>
            <pc:docMk/>
            <pc:sldMk cId="824395005" sldId="370"/>
            <ac:picMk id="22" creationId="{C62D9E7F-D113-5514-CA8F-98524BAD59DB}"/>
          </ac:picMkLst>
        </pc:picChg>
        <pc:picChg chg="mod">
          <ac:chgData name="Stuart C Wilde MBE" userId="effe1fc91cccb1d5" providerId="LiveId" clId="{0B7434C0-F6C9-5341-B016-8AA67EE59543}" dt="2023-12-07T16:39:11.095" v="1815" actId="1076"/>
          <ac:picMkLst>
            <pc:docMk/>
            <pc:sldMk cId="824395005" sldId="370"/>
            <ac:picMk id="33" creationId="{953140A2-D454-912C-9A63-81D73A73C034}"/>
          </ac:picMkLst>
        </pc:picChg>
        <pc:cxnChg chg="del">
          <ac:chgData name="Stuart C Wilde MBE" userId="effe1fc91cccb1d5" providerId="LiveId" clId="{0B7434C0-F6C9-5341-B016-8AA67EE59543}" dt="2023-12-05T19:58:06.537" v="464" actId="478"/>
          <ac:cxnSpMkLst>
            <pc:docMk/>
            <pc:sldMk cId="824395005" sldId="370"/>
            <ac:cxnSpMk id="8" creationId="{50060E80-F1C3-4E50-B873-7CFDEEA90049}"/>
          </ac:cxnSpMkLst>
        </pc:cxnChg>
        <pc:cxnChg chg="del">
          <ac:chgData name="Stuart C Wilde MBE" userId="effe1fc91cccb1d5" providerId="LiveId" clId="{0B7434C0-F6C9-5341-B016-8AA67EE59543}" dt="2023-12-05T19:58:06.537" v="464" actId="478"/>
          <ac:cxnSpMkLst>
            <pc:docMk/>
            <pc:sldMk cId="824395005" sldId="370"/>
            <ac:cxnSpMk id="9" creationId="{01C52B09-2839-4160-A3C1-6BB201E5D53A}"/>
          </ac:cxnSpMkLst>
        </pc:cxnChg>
        <pc:cxnChg chg="del">
          <ac:chgData name="Stuart C Wilde MBE" userId="effe1fc91cccb1d5" providerId="LiveId" clId="{0B7434C0-F6C9-5341-B016-8AA67EE59543}" dt="2023-12-05T19:58:06.537" v="464" actId="478"/>
          <ac:cxnSpMkLst>
            <pc:docMk/>
            <pc:sldMk cId="824395005" sldId="370"/>
            <ac:cxnSpMk id="10" creationId="{FC6C2AB6-E695-4520-9F38-6B6A0DE36B04}"/>
          </ac:cxnSpMkLst>
        </pc:cxnChg>
        <pc:cxnChg chg="del">
          <ac:chgData name="Stuart C Wilde MBE" userId="effe1fc91cccb1d5" providerId="LiveId" clId="{0B7434C0-F6C9-5341-B016-8AA67EE59543}" dt="2023-12-05T19:58:06.537" v="464" actId="478"/>
          <ac:cxnSpMkLst>
            <pc:docMk/>
            <pc:sldMk cId="824395005" sldId="370"/>
            <ac:cxnSpMk id="11" creationId="{8F28B946-C7F6-4BF4-9E0C-3FACB97B07C7}"/>
          </ac:cxnSpMkLst>
        </pc:cxnChg>
        <pc:cxnChg chg="mod">
          <ac:chgData name="Stuart C Wilde MBE" userId="effe1fc91cccb1d5" providerId="LiveId" clId="{0B7434C0-F6C9-5341-B016-8AA67EE59543}" dt="2023-12-07T16:39:11.095" v="1815" actId="1076"/>
          <ac:cxnSpMkLst>
            <pc:docMk/>
            <pc:sldMk cId="824395005" sldId="370"/>
            <ac:cxnSpMk id="15" creationId="{D9299D57-FB23-909E-E68B-BD72972F33E9}"/>
          </ac:cxnSpMkLst>
        </pc:cxnChg>
        <pc:cxnChg chg="mod">
          <ac:chgData name="Stuart C Wilde MBE" userId="effe1fc91cccb1d5" providerId="LiveId" clId="{0B7434C0-F6C9-5341-B016-8AA67EE59543}" dt="2023-12-07T16:39:11.095" v="1815" actId="1076"/>
          <ac:cxnSpMkLst>
            <pc:docMk/>
            <pc:sldMk cId="824395005" sldId="370"/>
            <ac:cxnSpMk id="16" creationId="{44BAA5BA-2F0B-C6B8-3AB6-43E5BC2D2243}"/>
          </ac:cxnSpMkLst>
        </pc:cxnChg>
        <pc:cxnChg chg="mod">
          <ac:chgData name="Stuart C Wilde MBE" userId="effe1fc91cccb1d5" providerId="LiveId" clId="{0B7434C0-F6C9-5341-B016-8AA67EE59543}" dt="2023-12-07T16:39:11.095" v="1815" actId="1076"/>
          <ac:cxnSpMkLst>
            <pc:docMk/>
            <pc:sldMk cId="824395005" sldId="370"/>
            <ac:cxnSpMk id="21" creationId="{090FD3B9-1DED-1AAE-2E7B-431CE69BED50}"/>
          </ac:cxnSpMkLst>
        </pc:cxnChg>
        <pc:cxnChg chg="mod">
          <ac:chgData name="Stuart C Wilde MBE" userId="effe1fc91cccb1d5" providerId="LiveId" clId="{0B7434C0-F6C9-5341-B016-8AA67EE59543}" dt="2023-12-07T16:39:11.095" v="1815" actId="1076"/>
          <ac:cxnSpMkLst>
            <pc:docMk/>
            <pc:sldMk cId="824395005" sldId="370"/>
            <ac:cxnSpMk id="24" creationId="{60A7F8AC-8125-C4D8-AC12-159CFF1C2BFD}"/>
          </ac:cxnSpMkLst>
        </pc:cxnChg>
        <pc:cxnChg chg="mod">
          <ac:chgData name="Stuart C Wilde MBE" userId="effe1fc91cccb1d5" providerId="LiveId" clId="{0B7434C0-F6C9-5341-B016-8AA67EE59543}" dt="2023-12-07T16:39:11.095" v="1815" actId="1076"/>
          <ac:cxnSpMkLst>
            <pc:docMk/>
            <pc:sldMk cId="824395005" sldId="370"/>
            <ac:cxnSpMk id="26" creationId="{4D19FEFC-ADD8-7183-B510-518571CBF144}"/>
          </ac:cxnSpMkLst>
        </pc:cxnChg>
        <pc:cxnChg chg="mod">
          <ac:chgData name="Stuart C Wilde MBE" userId="effe1fc91cccb1d5" providerId="LiveId" clId="{0B7434C0-F6C9-5341-B016-8AA67EE59543}" dt="2023-12-07T16:39:11.095" v="1815" actId="1076"/>
          <ac:cxnSpMkLst>
            <pc:docMk/>
            <pc:sldMk cId="824395005" sldId="370"/>
            <ac:cxnSpMk id="30" creationId="{504000F1-BFCE-4201-54D0-B5F5F81591D2}"/>
          </ac:cxnSpMkLst>
        </pc:cxnChg>
        <pc:cxnChg chg="mod">
          <ac:chgData name="Stuart C Wilde MBE" userId="effe1fc91cccb1d5" providerId="LiveId" clId="{0B7434C0-F6C9-5341-B016-8AA67EE59543}" dt="2023-12-07T16:39:11.095" v="1815" actId="1076"/>
          <ac:cxnSpMkLst>
            <pc:docMk/>
            <pc:sldMk cId="824395005" sldId="370"/>
            <ac:cxnSpMk id="35" creationId="{9705AF95-F58B-5626-4EDA-CBC1C48D15C6}"/>
          </ac:cxnSpMkLst>
        </pc:cxnChg>
        <pc:cxnChg chg="mod">
          <ac:chgData name="Stuart C Wilde MBE" userId="effe1fc91cccb1d5" providerId="LiveId" clId="{0B7434C0-F6C9-5341-B016-8AA67EE59543}" dt="2023-12-07T16:39:11.095" v="1815" actId="1076"/>
          <ac:cxnSpMkLst>
            <pc:docMk/>
            <pc:sldMk cId="824395005" sldId="370"/>
            <ac:cxnSpMk id="38" creationId="{BC84B935-BC90-82F5-F4AB-14842C901E41}"/>
          </ac:cxnSpMkLst>
        </pc:cxnChg>
        <pc:cxnChg chg="mod">
          <ac:chgData name="Stuart C Wilde MBE" userId="effe1fc91cccb1d5" providerId="LiveId" clId="{0B7434C0-F6C9-5341-B016-8AA67EE59543}" dt="2023-12-07T16:39:11.095" v="1815" actId="1076"/>
          <ac:cxnSpMkLst>
            <pc:docMk/>
            <pc:sldMk cId="824395005" sldId="370"/>
            <ac:cxnSpMk id="39" creationId="{8109D552-8381-A83C-2849-5B7E97B66DFF}"/>
          </ac:cxnSpMkLst>
        </pc:cxnChg>
        <pc:cxnChg chg="mod">
          <ac:chgData name="Stuart C Wilde MBE" userId="effe1fc91cccb1d5" providerId="LiveId" clId="{0B7434C0-F6C9-5341-B016-8AA67EE59543}" dt="2023-12-07T16:39:11.095" v="1815" actId="1076"/>
          <ac:cxnSpMkLst>
            <pc:docMk/>
            <pc:sldMk cId="824395005" sldId="370"/>
            <ac:cxnSpMk id="41" creationId="{2EEE4207-0004-82DA-DCBB-9C602FB3E343}"/>
          </ac:cxnSpMkLst>
        </pc:cxnChg>
        <pc:cxnChg chg="mod">
          <ac:chgData name="Stuart C Wilde MBE" userId="effe1fc91cccb1d5" providerId="LiveId" clId="{0B7434C0-F6C9-5341-B016-8AA67EE59543}" dt="2023-12-07T16:39:11.095" v="1815" actId="1076"/>
          <ac:cxnSpMkLst>
            <pc:docMk/>
            <pc:sldMk cId="824395005" sldId="370"/>
            <ac:cxnSpMk id="56" creationId="{A0BC5B1A-6A0B-FD3D-CD35-1CD3BEDCBDC3}"/>
          </ac:cxnSpMkLst>
        </pc:cxnChg>
      </pc:sldChg>
      <pc:sldChg chg="addSp delSp modSp mod">
        <pc:chgData name="Stuart C Wilde MBE" userId="effe1fc91cccb1d5" providerId="LiveId" clId="{0B7434C0-F6C9-5341-B016-8AA67EE59543}" dt="2023-12-05T20:20:20.255" v="1117" actId="20577"/>
        <pc:sldMkLst>
          <pc:docMk/>
          <pc:sldMk cId="3980503395" sldId="371"/>
        </pc:sldMkLst>
        <pc:spChg chg="add mod">
          <ac:chgData name="Stuart C Wilde MBE" userId="effe1fc91cccb1d5" providerId="LiveId" clId="{0B7434C0-F6C9-5341-B016-8AA67EE59543}" dt="2023-12-05T20:20:20.255" v="1117" actId="20577"/>
          <ac:spMkLst>
            <pc:docMk/>
            <pc:sldMk cId="3980503395" sldId="371"/>
            <ac:spMk id="3" creationId="{505C6E03-125D-49DA-7BF9-449F221A26EB}"/>
          </ac:spMkLst>
        </pc:spChg>
        <pc:spChg chg="del">
          <ac:chgData name="Stuart C Wilde MBE" userId="effe1fc91cccb1d5" providerId="LiveId" clId="{0B7434C0-F6C9-5341-B016-8AA67EE59543}" dt="2023-12-05T19:58:14.243" v="465" actId="478"/>
          <ac:spMkLst>
            <pc:docMk/>
            <pc:sldMk cId="3980503395" sldId="371"/>
            <ac:spMk id="4" creationId="{60735DC8-A105-4BD0-A57F-2FFC38AECE84}"/>
          </ac:spMkLst>
        </pc:spChg>
        <pc:spChg chg="del">
          <ac:chgData name="Stuart C Wilde MBE" userId="effe1fc91cccb1d5" providerId="LiveId" clId="{0B7434C0-F6C9-5341-B016-8AA67EE59543}" dt="2023-12-05T19:58:14.243" v="465" actId="478"/>
          <ac:spMkLst>
            <pc:docMk/>
            <pc:sldMk cId="3980503395" sldId="371"/>
            <ac:spMk id="14" creationId="{8F43C2BE-FC11-4556-86F2-8EE2FBBF10D2}"/>
          </ac:spMkLst>
        </pc:spChg>
        <pc:spChg chg="del">
          <ac:chgData name="Stuart C Wilde MBE" userId="effe1fc91cccb1d5" providerId="LiveId" clId="{0B7434C0-F6C9-5341-B016-8AA67EE59543}" dt="2023-12-05T19:58:14.243" v="465" actId="478"/>
          <ac:spMkLst>
            <pc:docMk/>
            <pc:sldMk cId="3980503395" sldId="371"/>
            <ac:spMk id="25" creationId="{F54BD576-CC82-43DA-A008-C28EF60A448A}"/>
          </ac:spMkLst>
        </pc:spChg>
        <pc:spChg chg="del">
          <ac:chgData name="Stuart C Wilde MBE" userId="effe1fc91cccb1d5" providerId="LiveId" clId="{0B7434C0-F6C9-5341-B016-8AA67EE59543}" dt="2023-12-05T20:20:15.676" v="1114" actId="478"/>
          <ac:spMkLst>
            <pc:docMk/>
            <pc:sldMk cId="3980503395" sldId="371"/>
            <ac:spMk id="29" creationId="{C5A8C257-B6E4-D850-0685-E36894744DCB}"/>
          </ac:spMkLst>
        </pc:spChg>
        <pc:cxnChg chg="del">
          <ac:chgData name="Stuart C Wilde MBE" userId="effe1fc91cccb1d5" providerId="LiveId" clId="{0B7434C0-F6C9-5341-B016-8AA67EE59543}" dt="2023-12-05T19:58:14.243" v="465" actId="478"/>
          <ac:cxnSpMkLst>
            <pc:docMk/>
            <pc:sldMk cId="3980503395" sldId="371"/>
            <ac:cxnSpMk id="8" creationId="{50060E80-F1C3-4E50-B873-7CFDEEA90049}"/>
          </ac:cxnSpMkLst>
        </pc:cxnChg>
        <pc:cxnChg chg="del">
          <ac:chgData name="Stuart C Wilde MBE" userId="effe1fc91cccb1d5" providerId="LiveId" clId="{0B7434C0-F6C9-5341-B016-8AA67EE59543}" dt="2023-12-05T19:58:14.243" v="465" actId="478"/>
          <ac:cxnSpMkLst>
            <pc:docMk/>
            <pc:sldMk cId="3980503395" sldId="371"/>
            <ac:cxnSpMk id="9" creationId="{01C52B09-2839-4160-A3C1-6BB201E5D53A}"/>
          </ac:cxnSpMkLst>
        </pc:cxnChg>
        <pc:cxnChg chg="del">
          <ac:chgData name="Stuart C Wilde MBE" userId="effe1fc91cccb1d5" providerId="LiveId" clId="{0B7434C0-F6C9-5341-B016-8AA67EE59543}" dt="2023-12-05T19:58:14.243" v="465" actId="478"/>
          <ac:cxnSpMkLst>
            <pc:docMk/>
            <pc:sldMk cId="3980503395" sldId="371"/>
            <ac:cxnSpMk id="10" creationId="{FC6C2AB6-E695-4520-9F38-6B6A0DE36B04}"/>
          </ac:cxnSpMkLst>
        </pc:cxnChg>
        <pc:cxnChg chg="del">
          <ac:chgData name="Stuart C Wilde MBE" userId="effe1fc91cccb1d5" providerId="LiveId" clId="{0B7434C0-F6C9-5341-B016-8AA67EE59543}" dt="2023-12-05T19:58:14.243" v="465" actId="478"/>
          <ac:cxnSpMkLst>
            <pc:docMk/>
            <pc:sldMk cId="3980503395" sldId="371"/>
            <ac:cxnSpMk id="11" creationId="{8F28B946-C7F6-4BF4-9E0C-3FACB97B07C7}"/>
          </ac:cxnSpMkLst>
        </pc:cxnChg>
      </pc:sldChg>
      <pc:sldChg chg="addSp delSp modSp mod">
        <pc:chgData name="Stuart C Wilde MBE" userId="effe1fc91cccb1d5" providerId="LiveId" clId="{0B7434C0-F6C9-5341-B016-8AA67EE59543}" dt="2023-12-07T16:39:27.189" v="1816" actId="1076"/>
        <pc:sldMkLst>
          <pc:docMk/>
          <pc:sldMk cId="1116954973" sldId="372"/>
        </pc:sldMkLst>
        <pc:spChg chg="add mod">
          <ac:chgData name="Stuart C Wilde MBE" userId="effe1fc91cccb1d5" providerId="LiveId" clId="{0B7434C0-F6C9-5341-B016-8AA67EE59543}" dt="2023-12-05T20:20:29.581" v="1121" actId="20577"/>
          <ac:spMkLst>
            <pc:docMk/>
            <pc:sldMk cId="1116954973" sldId="372"/>
            <ac:spMk id="2" creationId="{A040F126-E8FD-1BD8-0BE7-0896C5217AB8}"/>
          </ac:spMkLst>
        </pc:spChg>
        <pc:spChg chg="del">
          <ac:chgData name="Stuart C Wilde MBE" userId="effe1fc91cccb1d5" providerId="LiveId" clId="{0B7434C0-F6C9-5341-B016-8AA67EE59543}" dt="2023-12-05T19:58:19.417" v="466" actId="478"/>
          <ac:spMkLst>
            <pc:docMk/>
            <pc:sldMk cId="1116954973" sldId="372"/>
            <ac:spMk id="4" creationId="{60735DC8-A105-4BD0-A57F-2FFC38AECE84}"/>
          </ac:spMkLst>
        </pc:spChg>
        <pc:spChg chg="mod">
          <ac:chgData name="Stuart C Wilde MBE" userId="effe1fc91cccb1d5" providerId="LiveId" clId="{0B7434C0-F6C9-5341-B016-8AA67EE59543}" dt="2023-12-07T16:39:27.189" v="1816" actId="1076"/>
          <ac:spMkLst>
            <pc:docMk/>
            <pc:sldMk cId="1116954973" sldId="372"/>
            <ac:spMk id="12" creationId="{FB8385FB-0435-5AA6-CFBF-1D4A60D83BBE}"/>
          </ac:spMkLst>
        </pc:spChg>
        <pc:spChg chg="del">
          <ac:chgData name="Stuart C Wilde MBE" userId="effe1fc91cccb1d5" providerId="LiveId" clId="{0B7434C0-F6C9-5341-B016-8AA67EE59543}" dt="2023-12-05T19:58:19.417" v="466" actId="478"/>
          <ac:spMkLst>
            <pc:docMk/>
            <pc:sldMk cId="1116954973" sldId="372"/>
            <ac:spMk id="14" creationId="{8F43C2BE-FC11-4556-86F2-8EE2FBBF10D2}"/>
          </ac:spMkLst>
        </pc:spChg>
        <pc:spChg chg="del">
          <ac:chgData name="Stuart C Wilde MBE" userId="effe1fc91cccb1d5" providerId="LiveId" clId="{0B7434C0-F6C9-5341-B016-8AA67EE59543}" dt="2023-12-05T19:58:19.417" v="466" actId="478"/>
          <ac:spMkLst>
            <pc:docMk/>
            <pc:sldMk cId="1116954973" sldId="372"/>
            <ac:spMk id="25" creationId="{F54BD576-CC82-43DA-A008-C28EF60A448A}"/>
          </ac:spMkLst>
        </pc:spChg>
        <pc:spChg chg="del">
          <ac:chgData name="Stuart C Wilde MBE" userId="effe1fc91cccb1d5" providerId="LiveId" clId="{0B7434C0-F6C9-5341-B016-8AA67EE59543}" dt="2023-12-05T20:20:25.260" v="1118" actId="478"/>
          <ac:spMkLst>
            <pc:docMk/>
            <pc:sldMk cId="1116954973" sldId="372"/>
            <ac:spMk id="29" creationId="{C5A8C257-B6E4-D850-0685-E36894744DCB}"/>
          </ac:spMkLst>
        </pc:spChg>
        <pc:picChg chg="mod">
          <ac:chgData name="Stuart C Wilde MBE" userId="effe1fc91cccb1d5" providerId="LiveId" clId="{0B7434C0-F6C9-5341-B016-8AA67EE59543}" dt="2023-12-07T16:39:27.189" v="1816" actId="1076"/>
          <ac:picMkLst>
            <pc:docMk/>
            <pc:sldMk cId="1116954973" sldId="372"/>
            <ac:picMk id="7" creationId="{FB000369-8B4F-3174-97F0-63BBA2886864}"/>
          </ac:picMkLst>
        </pc:picChg>
        <pc:cxnChg chg="del">
          <ac:chgData name="Stuart C Wilde MBE" userId="effe1fc91cccb1d5" providerId="LiveId" clId="{0B7434C0-F6C9-5341-B016-8AA67EE59543}" dt="2023-12-05T19:58:19.417" v="466" actId="478"/>
          <ac:cxnSpMkLst>
            <pc:docMk/>
            <pc:sldMk cId="1116954973" sldId="372"/>
            <ac:cxnSpMk id="8" creationId="{50060E80-F1C3-4E50-B873-7CFDEEA90049}"/>
          </ac:cxnSpMkLst>
        </pc:cxnChg>
        <pc:cxnChg chg="del">
          <ac:chgData name="Stuart C Wilde MBE" userId="effe1fc91cccb1d5" providerId="LiveId" clId="{0B7434C0-F6C9-5341-B016-8AA67EE59543}" dt="2023-12-05T19:58:19.417" v="466" actId="478"/>
          <ac:cxnSpMkLst>
            <pc:docMk/>
            <pc:sldMk cId="1116954973" sldId="372"/>
            <ac:cxnSpMk id="9" creationId="{01C52B09-2839-4160-A3C1-6BB201E5D53A}"/>
          </ac:cxnSpMkLst>
        </pc:cxnChg>
        <pc:cxnChg chg="del">
          <ac:chgData name="Stuart C Wilde MBE" userId="effe1fc91cccb1d5" providerId="LiveId" clId="{0B7434C0-F6C9-5341-B016-8AA67EE59543}" dt="2023-12-05T19:58:19.417" v="466" actId="478"/>
          <ac:cxnSpMkLst>
            <pc:docMk/>
            <pc:sldMk cId="1116954973" sldId="372"/>
            <ac:cxnSpMk id="10" creationId="{FC6C2AB6-E695-4520-9F38-6B6A0DE36B04}"/>
          </ac:cxnSpMkLst>
        </pc:cxnChg>
        <pc:cxnChg chg="del">
          <ac:chgData name="Stuart C Wilde MBE" userId="effe1fc91cccb1d5" providerId="LiveId" clId="{0B7434C0-F6C9-5341-B016-8AA67EE59543}" dt="2023-12-05T19:58:19.417" v="466" actId="478"/>
          <ac:cxnSpMkLst>
            <pc:docMk/>
            <pc:sldMk cId="1116954973" sldId="372"/>
            <ac:cxnSpMk id="11" creationId="{8F28B946-C7F6-4BF4-9E0C-3FACB97B07C7}"/>
          </ac:cxnSpMkLst>
        </pc:cxnChg>
      </pc:sldChg>
      <pc:sldChg chg="addSp delSp modSp mod">
        <pc:chgData name="Stuart C Wilde MBE" userId="effe1fc91cccb1d5" providerId="LiveId" clId="{0B7434C0-F6C9-5341-B016-8AA67EE59543}" dt="2023-12-07T16:39:38.143" v="1817" actId="1076"/>
        <pc:sldMkLst>
          <pc:docMk/>
          <pc:sldMk cId="666556267" sldId="373"/>
        </pc:sldMkLst>
        <pc:spChg chg="mod">
          <ac:chgData name="Stuart C Wilde MBE" userId="effe1fc91cccb1d5" providerId="LiveId" clId="{0B7434C0-F6C9-5341-B016-8AA67EE59543}" dt="2023-12-07T16:39:38.143" v="1817" actId="1076"/>
          <ac:spMkLst>
            <pc:docMk/>
            <pc:sldMk cId="666556267" sldId="373"/>
            <ac:spMk id="2" creationId="{89800A8C-28D2-DB83-F4BA-020EEA793FE5}"/>
          </ac:spMkLst>
        </pc:spChg>
        <pc:spChg chg="add mod">
          <ac:chgData name="Stuart C Wilde MBE" userId="effe1fc91cccb1d5" providerId="LiveId" clId="{0B7434C0-F6C9-5341-B016-8AA67EE59543}" dt="2023-12-05T20:20:37.981" v="1124" actId="20577"/>
          <ac:spMkLst>
            <pc:docMk/>
            <pc:sldMk cId="666556267" sldId="373"/>
            <ac:spMk id="3" creationId="{CD49D518-41C2-2E36-C706-B7D7789454C3}"/>
          </ac:spMkLst>
        </pc:spChg>
        <pc:spChg chg="del">
          <ac:chgData name="Stuart C Wilde MBE" userId="effe1fc91cccb1d5" providerId="LiveId" clId="{0B7434C0-F6C9-5341-B016-8AA67EE59543}" dt="2023-12-05T19:58:24.585" v="467" actId="478"/>
          <ac:spMkLst>
            <pc:docMk/>
            <pc:sldMk cId="666556267" sldId="373"/>
            <ac:spMk id="4" creationId="{60735DC8-A105-4BD0-A57F-2FFC38AECE84}"/>
          </ac:spMkLst>
        </pc:spChg>
        <pc:spChg chg="mod">
          <ac:chgData name="Stuart C Wilde MBE" userId="effe1fc91cccb1d5" providerId="LiveId" clId="{0B7434C0-F6C9-5341-B016-8AA67EE59543}" dt="2023-12-07T16:39:38.143" v="1817" actId="1076"/>
          <ac:spMkLst>
            <pc:docMk/>
            <pc:sldMk cId="666556267" sldId="373"/>
            <ac:spMk id="6" creationId="{90CC0A86-806A-052B-FD58-37297F1B666F}"/>
          </ac:spMkLst>
        </pc:spChg>
        <pc:spChg chg="mod">
          <ac:chgData name="Stuart C Wilde MBE" userId="effe1fc91cccb1d5" providerId="LiveId" clId="{0B7434C0-F6C9-5341-B016-8AA67EE59543}" dt="2023-12-07T16:39:38.143" v="1817" actId="1076"/>
          <ac:spMkLst>
            <pc:docMk/>
            <pc:sldMk cId="666556267" sldId="373"/>
            <ac:spMk id="12" creationId="{DF6AD73E-73D9-ADB1-3232-5CABF6DBA212}"/>
          </ac:spMkLst>
        </pc:spChg>
        <pc:spChg chg="mod">
          <ac:chgData name="Stuart C Wilde MBE" userId="effe1fc91cccb1d5" providerId="LiveId" clId="{0B7434C0-F6C9-5341-B016-8AA67EE59543}" dt="2023-12-07T16:39:38.143" v="1817" actId="1076"/>
          <ac:spMkLst>
            <pc:docMk/>
            <pc:sldMk cId="666556267" sldId="373"/>
            <ac:spMk id="13" creationId="{4981925B-D017-6EBC-0347-E0DA3ED8F225}"/>
          </ac:spMkLst>
        </pc:spChg>
        <pc:spChg chg="del">
          <ac:chgData name="Stuart C Wilde MBE" userId="effe1fc91cccb1d5" providerId="LiveId" clId="{0B7434C0-F6C9-5341-B016-8AA67EE59543}" dt="2023-12-05T19:58:24.585" v="467" actId="478"/>
          <ac:spMkLst>
            <pc:docMk/>
            <pc:sldMk cId="666556267" sldId="373"/>
            <ac:spMk id="14" creationId="{8F43C2BE-FC11-4556-86F2-8EE2FBBF10D2}"/>
          </ac:spMkLst>
        </pc:spChg>
        <pc:spChg chg="mod">
          <ac:chgData name="Stuart C Wilde MBE" userId="effe1fc91cccb1d5" providerId="LiveId" clId="{0B7434C0-F6C9-5341-B016-8AA67EE59543}" dt="2023-12-07T16:39:38.143" v="1817" actId="1076"/>
          <ac:spMkLst>
            <pc:docMk/>
            <pc:sldMk cId="666556267" sldId="373"/>
            <ac:spMk id="15" creationId="{19235A20-F567-CB2A-AED6-FECE6E796332}"/>
          </ac:spMkLst>
        </pc:spChg>
        <pc:spChg chg="mod">
          <ac:chgData name="Stuart C Wilde MBE" userId="effe1fc91cccb1d5" providerId="LiveId" clId="{0B7434C0-F6C9-5341-B016-8AA67EE59543}" dt="2023-12-07T16:39:38.143" v="1817" actId="1076"/>
          <ac:spMkLst>
            <pc:docMk/>
            <pc:sldMk cId="666556267" sldId="373"/>
            <ac:spMk id="17" creationId="{25F5AF51-7C63-7A5E-A252-70C6247B13C2}"/>
          </ac:spMkLst>
        </pc:spChg>
        <pc:spChg chg="mod">
          <ac:chgData name="Stuart C Wilde MBE" userId="effe1fc91cccb1d5" providerId="LiveId" clId="{0B7434C0-F6C9-5341-B016-8AA67EE59543}" dt="2023-12-07T16:39:38.143" v="1817" actId="1076"/>
          <ac:spMkLst>
            <pc:docMk/>
            <pc:sldMk cId="666556267" sldId="373"/>
            <ac:spMk id="21" creationId="{75A5E468-510F-80EC-47E4-1B58F5F85F74}"/>
          </ac:spMkLst>
        </pc:spChg>
        <pc:spChg chg="mod">
          <ac:chgData name="Stuart C Wilde MBE" userId="effe1fc91cccb1d5" providerId="LiveId" clId="{0B7434C0-F6C9-5341-B016-8AA67EE59543}" dt="2023-12-07T16:39:38.143" v="1817" actId="1076"/>
          <ac:spMkLst>
            <pc:docMk/>
            <pc:sldMk cId="666556267" sldId="373"/>
            <ac:spMk id="23" creationId="{7A9BEF2F-42EB-7067-EFC5-C30A5E96658B}"/>
          </ac:spMkLst>
        </pc:spChg>
        <pc:spChg chg="del">
          <ac:chgData name="Stuart C Wilde MBE" userId="effe1fc91cccb1d5" providerId="LiveId" clId="{0B7434C0-F6C9-5341-B016-8AA67EE59543}" dt="2023-12-05T19:58:24.585" v="467" actId="478"/>
          <ac:spMkLst>
            <pc:docMk/>
            <pc:sldMk cId="666556267" sldId="373"/>
            <ac:spMk id="25" creationId="{F54BD576-CC82-43DA-A008-C28EF60A448A}"/>
          </ac:spMkLst>
        </pc:spChg>
        <pc:spChg chg="del">
          <ac:chgData name="Stuart C Wilde MBE" userId="effe1fc91cccb1d5" providerId="LiveId" clId="{0B7434C0-F6C9-5341-B016-8AA67EE59543}" dt="2023-12-05T20:20:40.969" v="1125" actId="478"/>
          <ac:spMkLst>
            <pc:docMk/>
            <pc:sldMk cId="666556267" sldId="373"/>
            <ac:spMk id="29" creationId="{C5A8C257-B6E4-D850-0685-E36894744DCB}"/>
          </ac:spMkLst>
        </pc:spChg>
        <pc:spChg chg="mod">
          <ac:chgData name="Stuart C Wilde MBE" userId="effe1fc91cccb1d5" providerId="LiveId" clId="{0B7434C0-F6C9-5341-B016-8AA67EE59543}" dt="2023-12-07T16:39:38.143" v="1817" actId="1076"/>
          <ac:spMkLst>
            <pc:docMk/>
            <pc:sldMk cId="666556267" sldId="373"/>
            <ac:spMk id="44" creationId="{537BD8D2-3EF1-F3FE-D13A-77DD32FBC937}"/>
          </ac:spMkLst>
        </pc:spChg>
        <pc:picChg chg="mod">
          <ac:chgData name="Stuart C Wilde MBE" userId="effe1fc91cccb1d5" providerId="LiveId" clId="{0B7434C0-F6C9-5341-B016-8AA67EE59543}" dt="2023-12-07T16:39:38.143" v="1817" actId="1076"/>
          <ac:picMkLst>
            <pc:docMk/>
            <pc:sldMk cId="666556267" sldId="373"/>
            <ac:picMk id="5" creationId="{C39C7DBF-39C0-6D61-BC67-E948692852DC}"/>
          </ac:picMkLst>
        </pc:picChg>
        <pc:picChg chg="mod">
          <ac:chgData name="Stuart C Wilde MBE" userId="effe1fc91cccb1d5" providerId="LiveId" clId="{0B7434C0-F6C9-5341-B016-8AA67EE59543}" dt="2023-12-07T16:39:38.143" v="1817" actId="1076"/>
          <ac:picMkLst>
            <pc:docMk/>
            <pc:sldMk cId="666556267" sldId="373"/>
            <ac:picMk id="28" creationId="{F8FF0275-1E28-E28C-B350-C9908CFE1BA4}"/>
          </ac:picMkLst>
        </pc:picChg>
        <pc:cxnChg chg="mod">
          <ac:chgData name="Stuart C Wilde MBE" userId="effe1fc91cccb1d5" providerId="LiveId" clId="{0B7434C0-F6C9-5341-B016-8AA67EE59543}" dt="2023-12-07T16:39:38.143" v="1817" actId="1076"/>
          <ac:cxnSpMkLst>
            <pc:docMk/>
            <pc:sldMk cId="666556267" sldId="373"/>
            <ac:cxnSpMk id="7" creationId="{41A22047-D561-03E7-3BB3-4A00D00700B3}"/>
          </ac:cxnSpMkLst>
        </pc:cxnChg>
        <pc:cxnChg chg="del">
          <ac:chgData name="Stuart C Wilde MBE" userId="effe1fc91cccb1d5" providerId="LiveId" clId="{0B7434C0-F6C9-5341-B016-8AA67EE59543}" dt="2023-12-05T19:58:24.585" v="467" actId="478"/>
          <ac:cxnSpMkLst>
            <pc:docMk/>
            <pc:sldMk cId="666556267" sldId="373"/>
            <ac:cxnSpMk id="8" creationId="{50060E80-F1C3-4E50-B873-7CFDEEA90049}"/>
          </ac:cxnSpMkLst>
        </pc:cxnChg>
        <pc:cxnChg chg="del">
          <ac:chgData name="Stuart C Wilde MBE" userId="effe1fc91cccb1d5" providerId="LiveId" clId="{0B7434C0-F6C9-5341-B016-8AA67EE59543}" dt="2023-12-05T19:58:24.585" v="467" actId="478"/>
          <ac:cxnSpMkLst>
            <pc:docMk/>
            <pc:sldMk cId="666556267" sldId="373"/>
            <ac:cxnSpMk id="9" creationId="{01C52B09-2839-4160-A3C1-6BB201E5D53A}"/>
          </ac:cxnSpMkLst>
        </pc:cxnChg>
        <pc:cxnChg chg="del">
          <ac:chgData name="Stuart C Wilde MBE" userId="effe1fc91cccb1d5" providerId="LiveId" clId="{0B7434C0-F6C9-5341-B016-8AA67EE59543}" dt="2023-12-05T19:58:24.585" v="467" actId="478"/>
          <ac:cxnSpMkLst>
            <pc:docMk/>
            <pc:sldMk cId="666556267" sldId="373"/>
            <ac:cxnSpMk id="10" creationId="{FC6C2AB6-E695-4520-9F38-6B6A0DE36B04}"/>
          </ac:cxnSpMkLst>
        </pc:cxnChg>
        <pc:cxnChg chg="del">
          <ac:chgData name="Stuart C Wilde MBE" userId="effe1fc91cccb1d5" providerId="LiveId" clId="{0B7434C0-F6C9-5341-B016-8AA67EE59543}" dt="2023-12-05T19:58:24.585" v="467" actId="478"/>
          <ac:cxnSpMkLst>
            <pc:docMk/>
            <pc:sldMk cId="666556267" sldId="373"/>
            <ac:cxnSpMk id="11" creationId="{8F28B946-C7F6-4BF4-9E0C-3FACB97B07C7}"/>
          </ac:cxnSpMkLst>
        </pc:cxnChg>
        <pc:cxnChg chg="mod">
          <ac:chgData name="Stuart C Wilde MBE" userId="effe1fc91cccb1d5" providerId="LiveId" clId="{0B7434C0-F6C9-5341-B016-8AA67EE59543}" dt="2023-12-07T16:39:38.143" v="1817" actId="1076"/>
          <ac:cxnSpMkLst>
            <pc:docMk/>
            <pc:sldMk cId="666556267" sldId="373"/>
            <ac:cxnSpMk id="16" creationId="{A566DDD1-E6F0-D6AC-B3C9-49A9E2F2FFE4}"/>
          </ac:cxnSpMkLst>
        </pc:cxnChg>
        <pc:cxnChg chg="mod">
          <ac:chgData name="Stuart C Wilde MBE" userId="effe1fc91cccb1d5" providerId="LiveId" clId="{0B7434C0-F6C9-5341-B016-8AA67EE59543}" dt="2023-12-07T16:39:38.143" v="1817" actId="1076"/>
          <ac:cxnSpMkLst>
            <pc:docMk/>
            <pc:sldMk cId="666556267" sldId="373"/>
            <ac:cxnSpMk id="18" creationId="{2EE35BE5-4F63-690F-831F-BB1E6A923E73}"/>
          </ac:cxnSpMkLst>
        </pc:cxnChg>
        <pc:cxnChg chg="mod">
          <ac:chgData name="Stuart C Wilde MBE" userId="effe1fc91cccb1d5" providerId="LiveId" clId="{0B7434C0-F6C9-5341-B016-8AA67EE59543}" dt="2023-12-07T16:39:38.143" v="1817" actId="1076"/>
          <ac:cxnSpMkLst>
            <pc:docMk/>
            <pc:sldMk cId="666556267" sldId="373"/>
            <ac:cxnSpMk id="20" creationId="{6FA50149-67EE-5E85-E368-9D2E7DD83C89}"/>
          </ac:cxnSpMkLst>
        </pc:cxnChg>
        <pc:cxnChg chg="mod">
          <ac:chgData name="Stuart C Wilde MBE" userId="effe1fc91cccb1d5" providerId="LiveId" clId="{0B7434C0-F6C9-5341-B016-8AA67EE59543}" dt="2023-12-07T16:39:38.143" v="1817" actId="1076"/>
          <ac:cxnSpMkLst>
            <pc:docMk/>
            <pc:sldMk cId="666556267" sldId="373"/>
            <ac:cxnSpMk id="22" creationId="{A4912836-9D59-99D1-6D14-8E6B948DDE38}"/>
          </ac:cxnSpMkLst>
        </pc:cxnChg>
      </pc:sldChg>
      <pc:sldChg chg="addSp delSp modSp mod">
        <pc:chgData name="Stuart C Wilde MBE" userId="effe1fc91cccb1d5" providerId="LiveId" clId="{0B7434C0-F6C9-5341-B016-8AA67EE59543}" dt="2023-12-07T16:39:48.546" v="1818" actId="1076"/>
        <pc:sldMkLst>
          <pc:docMk/>
          <pc:sldMk cId="2642729713" sldId="374"/>
        </pc:sldMkLst>
        <pc:spChg chg="mod">
          <ac:chgData name="Stuart C Wilde MBE" userId="effe1fc91cccb1d5" providerId="LiveId" clId="{0B7434C0-F6C9-5341-B016-8AA67EE59543}" dt="2023-12-07T16:39:48.546" v="1818" actId="1076"/>
          <ac:spMkLst>
            <pc:docMk/>
            <pc:sldMk cId="2642729713" sldId="374"/>
            <ac:spMk id="2" creationId="{B1829252-3D33-364C-DE7B-BB53233C8F14}"/>
          </ac:spMkLst>
        </pc:spChg>
        <pc:spChg chg="mod">
          <ac:chgData name="Stuart C Wilde MBE" userId="effe1fc91cccb1d5" providerId="LiveId" clId="{0B7434C0-F6C9-5341-B016-8AA67EE59543}" dt="2023-12-07T16:39:48.546" v="1818" actId="1076"/>
          <ac:spMkLst>
            <pc:docMk/>
            <pc:sldMk cId="2642729713" sldId="374"/>
            <ac:spMk id="3" creationId="{5C602819-3C34-4BE8-D9B6-0CED2E47CF70}"/>
          </ac:spMkLst>
        </pc:spChg>
        <pc:spChg chg="del">
          <ac:chgData name="Stuart C Wilde MBE" userId="effe1fc91cccb1d5" providerId="LiveId" clId="{0B7434C0-F6C9-5341-B016-8AA67EE59543}" dt="2023-12-05T19:58:28.922" v="468" actId="478"/>
          <ac:spMkLst>
            <pc:docMk/>
            <pc:sldMk cId="2642729713" sldId="374"/>
            <ac:spMk id="4" creationId="{60735DC8-A105-4BD0-A57F-2FFC38AECE84}"/>
          </ac:spMkLst>
        </pc:spChg>
        <pc:spChg chg="add mod">
          <ac:chgData name="Stuart C Wilde MBE" userId="effe1fc91cccb1d5" providerId="LiveId" clId="{0B7434C0-F6C9-5341-B016-8AA67EE59543}" dt="2023-12-05T20:21:29.777" v="1129" actId="20577"/>
          <ac:spMkLst>
            <pc:docMk/>
            <pc:sldMk cId="2642729713" sldId="374"/>
            <ac:spMk id="5" creationId="{F30F70A5-B485-279A-6CCC-D9DABFA9113D}"/>
          </ac:spMkLst>
        </pc:spChg>
        <pc:spChg chg="mod">
          <ac:chgData name="Stuart C Wilde MBE" userId="effe1fc91cccb1d5" providerId="LiveId" clId="{0B7434C0-F6C9-5341-B016-8AA67EE59543}" dt="2023-12-07T16:39:48.546" v="1818" actId="1076"/>
          <ac:spMkLst>
            <pc:docMk/>
            <pc:sldMk cId="2642729713" sldId="374"/>
            <ac:spMk id="6" creationId="{945B4608-41DD-27E4-0B76-BBBAC52810E5}"/>
          </ac:spMkLst>
        </pc:spChg>
        <pc:spChg chg="del">
          <ac:chgData name="Stuart C Wilde MBE" userId="effe1fc91cccb1d5" providerId="LiveId" clId="{0B7434C0-F6C9-5341-B016-8AA67EE59543}" dt="2023-12-05T19:58:28.922" v="468" actId="478"/>
          <ac:spMkLst>
            <pc:docMk/>
            <pc:sldMk cId="2642729713" sldId="374"/>
            <ac:spMk id="14" creationId="{8F43C2BE-FC11-4556-86F2-8EE2FBBF10D2}"/>
          </ac:spMkLst>
        </pc:spChg>
        <pc:spChg chg="mod">
          <ac:chgData name="Stuart C Wilde MBE" userId="effe1fc91cccb1d5" providerId="LiveId" clId="{0B7434C0-F6C9-5341-B016-8AA67EE59543}" dt="2023-12-07T16:39:48.546" v="1818" actId="1076"/>
          <ac:spMkLst>
            <pc:docMk/>
            <pc:sldMk cId="2642729713" sldId="374"/>
            <ac:spMk id="16" creationId="{395723AF-B544-148D-7E4D-187D0FAE0B6E}"/>
          </ac:spMkLst>
        </pc:spChg>
        <pc:spChg chg="mod">
          <ac:chgData name="Stuart C Wilde MBE" userId="effe1fc91cccb1d5" providerId="LiveId" clId="{0B7434C0-F6C9-5341-B016-8AA67EE59543}" dt="2023-12-07T16:39:48.546" v="1818" actId="1076"/>
          <ac:spMkLst>
            <pc:docMk/>
            <pc:sldMk cId="2642729713" sldId="374"/>
            <ac:spMk id="24" creationId="{92CDCC6A-AFB8-0A7F-B668-E6585BAC4EB5}"/>
          </ac:spMkLst>
        </pc:spChg>
        <pc:spChg chg="del">
          <ac:chgData name="Stuart C Wilde MBE" userId="effe1fc91cccb1d5" providerId="LiveId" clId="{0B7434C0-F6C9-5341-B016-8AA67EE59543}" dt="2023-12-05T19:58:28.922" v="468" actId="478"/>
          <ac:spMkLst>
            <pc:docMk/>
            <pc:sldMk cId="2642729713" sldId="374"/>
            <ac:spMk id="25" creationId="{F54BD576-CC82-43DA-A008-C28EF60A448A}"/>
          </ac:spMkLst>
        </pc:spChg>
        <pc:spChg chg="mod">
          <ac:chgData name="Stuart C Wilde MBE" userId="effe1fc91cccb1d5" providerId="LiveId" clId="{0B7434C0-F6C9-5341-B016-8AA67EE59543}" dt="2023-12-07T16:39:48.546" v="1818" actId="1076"/>
          <ac:spMkLst>
            <pc:docMk/>
            <pc:sldMk cId="2642729713" sldId="374"/>
            <ac:spMk id="26" creationId="{92CDCC6A-AFB8-0A7F-B668-E6585BAC4EB5}"/>
          </ac:spMkLst>
        </pc:spChg>
        <pc:spChg chg="del">
          <ac:chgData name="Stuart C Wilde MBE" userId="effe1fc91cccb1d5" providerId="LiveId" clId="{0B7434C0-F6C9-5341-B016-8AA67EE59543}" dt="2023-12-05T20:20:46.872" v="1126" actId="478"/>
          <ac:spMkLst>
            <pc:docMk/>
            <pc:sldMk cId="2642729713" sldId="374"/>
            <ac:spMk id="29" creationId="{C5A8C257-B6E4-D850-0685-E36894744DCB}"/>
          </ac:spMkLst>
        </pc:spChg>
        <pc:spChg chg="mod">
          <ac:chgData name="Stuart C Wilde MBE" userId="effe1fc91cccb1d5" providerId="LiveId" clId="{0B7434C0-F6C9-5341-B016-8AA67EE59543}" dt="2023-12-07T16:39:48.546" v="1818" actId="1076"/>
          <ac:spMkLst>
            <pc:docMk/>
            <pc:sldMk cId="2642729713" sldId="374"/>
            <ac:spMk id="36" creationId="{D350326A-ACFD-44EB-64AC-9C91BA571016}"/>
          </ac:spMkLst>
        </pc:spChg>
        <pc:picChg chg="mod">
          <ac:chgData name="Stuart C Wilde MBE" userId="effe1fc91cccb1d5" providerId="LiveId" clId="{0B7434C0-F6C9-5341-B016-8AA67EE59543}" dt="2023-12-07T16:39:48.546" v="1818" actId="1076"/>
          <ac:picMkLst>
            <pc:docMk/>
            <pc:sldMk cId="2642729713" sldId="374"/>
            <ac:picMk id="15" creationId="{0E7412FE-76BC-8F34-ACCD-1B6C5CF3A6AD}"/>
          </ac:picMkLst>
        </pc:picChg>
        <pc:picChg chg="mod">
          <ac:chgData name="Stuart C Wilde MBE" userId="effe1fc91cccb1d5" providerId="LiveId" clId="{0B7434C0-F6C9-5341-B016-8AA67EE59543}" dt="2023-12-07T16:39:48.546" v="1818" actId="1076"/>
          <ac:picMkLst>
            <pc:docMk/>
            <pc:sldMk cId="2642729713" sldId="374"/>
            <ac:picMk id="19" creationId="{9A4D3102-3722-31F9-A042-D07A4A4DFE86}"/>
          </ac:picMkLst>
        </pc:picChg>
        <pc:picChg chg="mod">
          <ac:chgData name="Stuart C Wilde MBE" userId="effe1fc91cccb1d5" providerId="LiveId" clId="{0B7434C0-F6C9-5341-B016-8AA67EE59543}" dt="2023-12-07T16:39:48.546" v="1818" actId="1076"/>
          <ac:picMkLst>
            <pc:docMk/>
            <pc:sldMk cId="2642729713" sldId="374"/>
            <ac:picMk id="27" creationId="{5BF89BD6-4B2C-66D9-3531-ED24A38EE4C7}"/>
          </ac:picMkLst>
        </pc:picChg>
        <pc:cxnChg chg="mod">
          <ac:chgData name="Stuart C Wilde MBE" userId="effe1fc91cccb1d5" providerId="LiveId" clId="{0B7434C0-F6C9-5341-B016-8AA67EE59543}" dt="2023-12-07T16:39:48.546" v="1818" actId="1076"/>
          <ac:cxnSpMkLst>
            <pc:docMk/>
            <pc:sldMk cId="2642729713" sldId="374"/>
            <ac:cxnSpMk id="7" creationId="{6740D305-56D4-0A08-FE4C-1958192029D0}"/>
          </ac:cxnSpMkLst>
        </pc:cxnChg>
        <pc:cxnChg chg="del">
          <ac:chgData name="Stuart C Wilde MBE" userId="effe1fc91cccb1d5" providerId="LiveId" clId="{0B7434C0-F6C9-5341-B016-8AA67EE59543}" dt="2023-12-05T19:58:28.922" v="468" actId="478"/>
          <ac:cxnSpMkLst>
            <pc:docMk/>
            <pc:sldMk cId="2642729713" sldId="374"/>
            <ac:cxnSpMk id="8" creationId="{50060E80-F1C3-4E50-B873-7CFDEEA90049}"/>
          </ac:cxnSpMkLst>
        </pc:cxnChg>
        <pc:cxnChg chg="del">
          <ac:chgData name="Stuart C Wilde MBE" userId="effe1fc91cccb1d5" providerId="LiveId" clId="{0B7434C0-F6C9-5341-B016-8AA67EE59543}" dt="2023-12-05T19:58:28.922" v="468" actId="478"/>
          <ac:cxnSpMkLst>
            <pc:docMk/>
            <pc:sldMk cId="2642729713" sldId="374"/>
            <ac:cxnSpMk id="9" creationId="{01C52B09-2839-4160-A3C1-6BB201E5D53A}"/>
          </ac:cxnSpMkLst>
        </pc:cxnChg>
        <pc:cxnChg chg="del">
          <ac:chgData name="Stuart C Wilde MBE" userId="effe1fc91cccb1d5" providerId="LiveId" clId="{0B7434C0-F6C9-5341-B016-8AA67EE59543}" dt="2023-12-05T19:58:28.922" v="468" actId="478"/>
          <ac:cxnSpMkLst>
            <pc:docMk/>
            <pc:sldMk cId="2642729713" sldId="374"/>
            <ac:cxnSpMk id="10" creationId="{FC6C2AB6-E695-4520-9F38-6B6A0DE36B04}"/>
          </ac:cxnSpMkLst>
        </pc:cxnChg>
        <pc:cxnChg chg="del">
          <ac:chgData name="Stuart C Wilde MBE" userId="effe1fc91cccb1d5" providerId="LiveId" clId="{0B7434C0-F6C9-5341-B016-8AA67EE59543}" dt="2023-12-05T19:58:28.922" v="468" actId="478"/>
          <ac:cxnSpMkLst>
            <pc:docMk/>
            <pc:sldMk cId="2642729713" sldId="374"/>
            <ac:cxnSpMk id="11" creationId="{8F28B946-C7F6-4BF4-9E0C-3FACB97B07C7}"/>
          </ac:cxnSpMkLst>
        </pc:cxnChg>
        <pc:cxnChg chg="mod">
          <ac:chgData name="Stuart C Wilde MBE" userId="effe1fc91cccb1d5" providerId="LiveId" clId="{0B7434C0-F6C9-5341-B016-8AA67EE59543}" dt="2023-12-07T16:39:48.546" v="1818" actId="1076"/>
          <ac:cxnSpMkLst>
            <pc:docMk/>
            <pc:sldMk cId="2642729713" sldId="374"/>
            <ac:cxnSpMk id="17" creationId="{24E66A12-F3F5-DD8C-2E02-C47E80BA91CA}"/>
          </ac:cxnSpMkLst>
        </pc:cxnChg>
        <pc:cxnChg chg="mod">
          <ac:chgData name="Stuart C Wilde MBE" userId="effe1fc91cccb1d5" providerId="LiveId" clId="{0B7434C0-F6C9-5341-B016-8AA67EE59543}" dt="2023-12-07T16:39:48.546" v="1818" actId="1076"/>
          <ac:cxnSpMkLst>
            <pc:docMk/>
            <pc:sldMk cId="2642729713" sldId="374"/>
            <ac:cxnSpMk id="22" creationId="{E1CBCB0D-38F7-8934-B7DF-27C12151898A}"/>
          </ac:cxnSpMkLst>
        </pc:cxnChg>
        <pc:cxnChg chg="mod">
          <ac:chgData name="Stuart C Wilde MBE" userId="effe1fc91cccb1d5" providerId="LiveId" clId="{0B7434C0-F6C9-5341-B016-8AA67EE59543}" dt="2023-12-07T16:39:48.546" v="1818" actId="1076"/>
          <ac:cxnSpMkLst>
            <pc:docMk/>
            <pc:sldMk cId="2642729713" sldId="374"/>
            <ac:cxnSpMk id="33" creationId="{F47AB8A5-4733-04E2-92FE-6E0124FB0DEC}"/>
          </ac:cxnSpMkLst>
        </pc:cxnChg>
        <pc:cxnChg chg="mod">
          <ac:chgData name="Stuart C Wilde MBE" userId="effe1fc91cccb1d5" providerId="LiveId" clId="{0B7434C0-F6C9-5341-B016-8AA67EE59543}" dt="2023-12-07T16:39:48.546" v="1818" actId="1076"/>
          <ac:cxnSpMkLst>
            <pc:docMk/>
            <pc:sldMk cId="2642729713" sldId="374"/>
            <ac:cxnSpMk id="37" creationId="{BC678FE9-FAC6-09E7-6D5B-5521E169E9C9}"/>
          </ac:cxnSpMkLst>
        </pc:cxnChg>
      </pc:sldChg>
      <pc:sldChg chg="addSp delSp modSp mod">
        <pc:chgData name="Stuart C Wilde MBE" userId="effe1fc91cccb1d5" providerId="LiveId" clId="{0B7434C0-F6C9-5341-B016-8AA67EE59543}" dt="2023-12-07T16:40:04.595" v="1819" actId="1076"/>
        <pc:sldMkLst>
          <pc:docMk/>
          <pc:sldMk cId="3791068597" sldId="375"/>
        </pc:sldMkLst>
        <pc:spChg chg="mod">
          <ac:chgData name="Stuart C Wilde MBE" userId="effe1fc91cccb1d5" providerId="LiveId" clId="{0B7434C0-F6C9-5341-B016-8AA67EE59543}" dt="2023-12-07T16:40:04.595" v="1819" actId="1076"/>
          <ac:spMkLst>
            <pc:docMk/>
            <pc:sldMk cId="3791068597" sldId="375"/>
            <ac:spMk id="2" creationId="{5A93B09E-7111-B24C-76E8-E33E4C71FF27}"/>
          </ac:spMkLst>
        </pc:spChg>
        <pc:spChg chg="mod">
          <ac:chgData name="Stuart C Wilde MBE" userId="effe1fc91cccb1d5" providerId="LiveId" clId="{0B7434C0-F6C9-5341-B016-8AA67EE59543}" dt="2023-12-07T16:40:04.595" v="1819" actId="1076"/>
          <ac:spMkLst>
            <pc:docMk/>
            <pc:sldMk cId="3791068597" sldId="375"/>
            <ac:spMk id="3" creationId="{F33F70EC-3CF5-F744-FA00-A2CCE49C7382}"/>
          </ac:spMkLst>
        </pc:spChg>
        <pc:spChg chg="del">
          <ac:chgData name="Stuart C Wilde MBE" userId="effe1fc91cccb1d5" providerId="LiveId" clId="{0B7434C0-F6C9-5341-B016-8AA67EE59543}" dt="2023-12-05T19:58:33.985" v="469" actId="478"/>
          <ac:spMkLst>
            <pc:docMk/>
            <pc:sldMk cId="3791068597" sldId="375"/>
            <ac:spMk id="4" creationId="{60735DC8-A105-4BD0-A57F-2FFC38AECE84}"/>
          </ac:spMkLst>
        </pc:spChg>
        <pc:spChg chg="add mod">
          <ac:chgData name="Stuart C Wilde MBE" userId="effe1fc91cccb1d5" providerId="LiveId" clId="{0B7434C0-F6C9-5341-B016-8AA67EE59543}" dt="2023-12-05T20:21:40.240" v="1133" actId="20577"/>
          <ac:spMkLst>
            <pc:docMk/>
            <pc:sldMk cId="3791068597" sldId="375"/>
            <ac:spMk id="7" creationId="{989C9679-EBF1-5CAC-825D-EC963B35BB83}"/>
          </ac:spMkLst>
        </pc:spChg>
        <pc:spChg chg="mod">
          <ac:chgData name="Stuart C Wilde MBE" userId="effe1fc91cccb1d5" providerId="LiveId" clId="{0B7434C0-F6C9-5341-B016-8AA67EE59543}" dt="2023-12-07T16:40:04.595" v="1819" actId="1076"/>
          <ac:spMkLst>
            <pc:docMk/>
            <pc:sldMk cId="3791068597" sldId="375"/>
            <ac:spMk id="13" creationId="{B773A3A9-133B-B7E4-912A-002CFD960D3A}"/>
          </ac:spMkLst>
        </pc:spChg>
        <pc:spChg chg="del">
          <ac:chgData name="Stuart C Wilde MBE" userId="effe1fc91cccb1d5" providerId="LiveId" clId="{0B7434C0-F6C9-5341-B016-8AA67EE59543}" dt="2023-12-05T19:58:33.985" v="469" actId="478"/>
          <ac:spMkLst>
            <pc:docMk/>
            <pc:sldMk cId="3791068597" sldId="375"/>
            <ac:spMk id="14" creationId="{8F43C2BE-FC11-4556-86F2-8EE2FBBF10D2}"/>
          </ac:spMkLst>
        </pc:spChg>
        <pc:spChg chg="mod">
          <ac:chgData name="Stuart C Wilde MBE" userId="effe1fc91cccb1d5" providerId="LiveId" clId="{0B7434C0-F6C9-5341-B016-8AA67EE59543}" dt="2023-12-07T16:40:04.595" v="1819" actId="1076"/>
          <ac:spMkLst>
            <pc:docMk/>
            <pc:sldMk cId="3791068597" sldId="375"/>
            <ac:spMk id="15" creationId="{B1829252-3D33-364C-DE7B-BB53233C8F14}"/>
          </ac:spMkLst>
        </pc:spChg>
        <pc:spChg chg="mod">
          <ac:chgData name="Stuart C Wilde MBE" userId="effe1fc91cccb1d5" providerId="LiveId" clId="{0B7434C0-F6C9-5341-B016-8AA67EE59543}" dt="2023-12-07T16:40:04.595" v="1819" actId="1076"/>
          <ac:spMkLst>
            <pc:docMk/>
            <pc:sldMk cId="3791068597" sldId="375"/>
            <ac:spMk id="17"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18"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19"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21" creationId="{172ACC77-9E80-C056-5103-E5C4FE3B4832}"/>
          </ac:spMkLst>
        </pc:spChg>
        <pc:spChg chg="mod">
          <ac:chgData name="Stuart C Wilde MBE" userId="effe1fc91cccb1d5" providerId="LiveId" clId="{0B7434C0-F6C9-5341-B016-8AA67EE59543}" dt="2023-12-07T16:40:04.595" v="1819" actId="1076"/>
          <ac:spMkLst>
            <pc:docMk/>
            <pc:sldMk cId="3791068597" sldId="375"/>
            <ac:spMk id="22" creationId="{24248694-A22C-680E-D9F5-337848D88447}"/>
          </ac:spMkLst>
        </pc:spChg>
        <pc:spChg chg="mod">
          <ac:chgData name="Stuart C Wilde MBE" userId="effe1fc91cccb1d5" providerId="LiveId" clId="{0B7434C0-F6C9-5341-B016-8AA67EE59543}" dt="2023-12-07T16:40:04.595" v="1819" actId="1076"/>
          <ac:spMkLst>
            <pc:docMk/>
            <pc:sldMk cId="3791068597" sldId="375"/>
            <ac:spMk id="23" creationId="{E86CE374-F8D9-1D63-DBD3-6C4B3141C361}"/>
          </ac:spMkLst>
        </pc:spChg>
        <pc:spChg chg="del">
          <ac:chgData name="Stuart C Wilde MBE" userId="effe1fc91cccb1d5" providerId="LiveId" clId="{0B7434C0-F6C9-5341-B016-8AA67EE59543}" dt="2023-12-05T19:58:33.985" v="469" actId="478"/>
          <ac:spMkLst>
            <pc:docMk/>
            <pc:sldMk cId="3791068597" sldId="375"/>
            <ac:spMk id="25" creationId="{F54BD576-CC82-43DA-A008-C28EF60A448A}"/>
          </ac:spMkLst>
        </pc:spChg>
        <pc:spChg chg="del">
          <ac:chgData name="Stuart C Wilde MBE" userId="effe1fc91cccb1d5" providerId="LiveId" clId="{0B7434C0-F6C9-5341-B016-8AA67EE59543}" dt="2023-12-05T20:21:34.938" v="1130" actId="478"/>
          <ac:spMkLst>
            <pc:docMk/>
            <pc:sldMk cId="3791068597" sldId="375"/>
            <ac:spMk id="29" creationId="{C5A8C257-B6E4-D850-0685-E36894744DCB}"/>
          </ac:spMkLst>
        </pc:spChg>
        <pc:spChg chg="mod">
          <ac:chgData name="Stuart C Wilde MBE" userId="effe1fc91cccb1d5" providerId="LiveId" clId="{0B7434C0-F6C9-5341-B016-8AA67EE59543}" dt="2023-12-07T16:40:04.595" v="1819" actId="1076"/>
          <ac:spMkLst>
            <pc:docMk/>
            <pc:sldMk cId="3791068597" sldId="375"/>
            <ac:spMk id="30" creationId="{02943B4E-10B1-9A6A-6C30-1613D380FB2C}"/>
          </ac:spMkLst>
        </pc:spChg>
        <pc:spChg chg="mod">
          <ac:chgData name="Stuart C Wilde MBE" userId="effe1fc91cccb1d5" providerId="LiveId" clId="{0B7434C0-F6C9-5341-B016-8AA67EE59543}" dt="2023-12-07T16:40:04.595" v="1819" actId="1076"/>
          <ac:spMkLst>
            <pc:docMk/>
            <pc:sldMk cId="3791068597" sldId="375"/>
            <ac:spMk id="39" creationId="{6144C97A-1A13-61DC-CEC4-CD18FF7F7607}"/>
          </ac:spMkLst>
        </pc:spChg>
        <pc:spChg chg="mod">
          <ac:chgData name="Stuart C Wilde MBE" userId="effe1fc91cccb1d5" providerId="LiveId" clId="{0B7434C0-F6C9-5341-B016-8AA67EE59543}" dt="2023-12-07T16:40:04.595" v="1819" actId="1076"/>
          <ac:spMkLst>
            <pc:docMk/>
            <pc:sldMk cId="3791068597" sldId="375"/>
            <ac:spMk id="45" creationId="{5D869CC5-43F1-3F47-1185-378F45032E72}"/>
          </ac:spMkLst>
        </pc:spChg>
        <pc:spChg chg="mod">
          <ac:chgData name="Stuart C Wilde MBE" userId="effe1fc91cccb1d5" providerId="LiveId" clId="{0B7434C0-F6C9-5341-B016-8AA67EE59543}" dt="2023-12-07T16:40:04.595" v="1819" actId="1076"/>
          <ac:spMkLst>
            <pc:docMk/>
            <pc:sldMk cId="3791068597" sldId="375"/>
            <ac:spMk id="46" creationId="{806136B2-7339-8D63-DB4E-76F0808BFF0F}"/>
          </ac:spMkLst>
        </pc:spChg>
        <pc:spChg chg="mod">
          <ac:chgData name="Stuart C Wilde MBE" userId="effe1fc91cccb1d5" providerId="LiveId" clId="{0B7434C0-F6C9-5341-B016-8AA67EE59543}" dt="2023-12-07T16:40:04.595" v="1819" actId="1076"/>
          <ac:spMkLst>
            <pc:docMk/>
            <pc:sldMk cId="3791068597" sldId="375"/>
            <ac:spMk id="58" creationId="{C14F99BF-AD13-F5A7-1A23-1BEE00C1A682}"/>
          </ac:spMkLst>
        </pc:spChg>
        <pc:spChg chg="mod">
          <ac:chgData name="Stuart C Wilde MBE" userId="effe1fc91cccb1d5" providerId="LiveId" clId="{0B7434C0-F6C9-5341-B016-8AA67EE59543}" dt="2023-12-07T16:40:04.595" v="1819" actId="1076"/>
          <ac:spMkLst>
            <pc:docMk/>
            <pc:sldMk cId="3791068597" sldId="375"/>
            <ac:spMk id="59" creationId="{2F8F999E-EF4D-FEA2-87D7-30204193A90B}"/>
          </ac:spMkLst>
        </pc:spChg>
        <pc:spChg chg="mod">
          <ac:chgData name="Stuart C Wilde MBE" userId="effe1fc91cccb1d5" providerId="LiveId" clId="{0B7434C0-F6C9-5341-B016-8AA67EE59543}" dt="2023-12-07T16:40:04.595" v="1819" actId="1076"/>
          <ac:spMkLst>
            <pc:docMk/>
            <pc:sldMk cId="3791068597" sldId="375"/>
            <ac:spMk id="61" creationId="{3DA28632-352C-B195-8B8F-6C426BFED4EB}"/>
          </ac:spMkLst>
        </pc:spChg>
        <pc:spChg chg="mod">
          <ac:chgData name="Stuart C Wilde MBE" userId="effe1fc91cccb1d5" providerId="LiveId" clId="{0B7434C0-F6C9-5341-B016-8AA67EE59543}" dt="2023-12-07T16:40:04.595" v="1819" actId="1076"/>
          <ac:spMkLst>
            <pc:docMk/>
            <pc:sldMk cId="3791068597" sldId="375"/>
            <ac:spMk id="62" creationId="{F16A2DD9-E13B-55EF-0021-76658351D81C}"/>
          </ac:spMkLst>
        </pc:spChg>
        <pc:spChg chg="mod">
          <ac:chgData name="Stuart C Wilde MBE" userId="effe1fc91cccb1d5" providerId="LiveId" clId="{0B7434C0-F6C9-5341-B016-8AA67EE59543}" dt="2023-12-07T16:40:04.595" v="1819" actId="1076"/>
          <ac:spMkLst>
            <pc:docMk/>
            <pc:sldMk cId="3791068597" sldId="375"/>
            <ac:spMk id="66" creationId="{CF77086D-43B3-91E5-6CC8-E30EE5E6ED21}"/>
          </ac:spMkLst>
        </pc:spChg>
        <pc:spChg chg="mod">
          <ac:chgData name="Stuart C Wilde MBE" userId="effe1fc91cccb1d5" providerId="LiveId" clId="{0B7434C0-F6C9-5341-B016-8AA67EE59543}" dt="2023-12-07T16:40:04.595" v="1819" actId="1076"/>
          <ac:spMkLst>
            <pc:docMk/>
            <pc:sldMk cId="3791068597" sldId="375"/>
            <ac:spMk id="68" creationId="{45DDA4CD-D502-FAD2-DDA8-234D21CD9992}"/>
          </ac:spMkLst>
        </pc:spChg>
        <pc:spChg chg="mod">
          <ac:chgData name="Stuart C Wilde MBE" userId="effe1fc91cccb1d5" providerId="LiveId" clId="{0B7434C0-F6C9-5341-B016-8AA67EE59543}" dt="2023-12-07T16:40:04.595" v="1819" actId="1076"/>
          <ac:spMkLst>
            <pc:docMk/>
            <pc:sldMk cId="3791068597" sldId="375"/>
            <ac:spMk id="75" creationId="{856FDA80-0DD7-6E56-646A-BBD5991D7840}"/>
          </ac:spMkLst>
        </pc:spChg>
        <pc:picChg chg="mod">
          <ac:chgData name="Stuart C Wilde MBE" userId="effe1fc91cccb1d5" providerId="LiveId" clId="{0B7434C0-F6C9-5341-B016-8AA67EE59543}" dt="2023-12-07T16:40:04.595" v="1819" actId="1076"/>
          <ac:picMkLst>
            <pc:docMk/>
            <pc:sldMk cId="3791068597" sldId="375"/>
            <ac:picMk id="6" creationId="{C3007169-00E8-A529-A18F-E4B557618222}"/>
          </ac:picMkLst>
        </pc:picChg>
        <pc:picChg chg="mod">
          <ac:chgData name="Stuart C Wilde MBE" userId="effe1fc91cccb1d5" providerId="LiveId" clId="{0B7434C0-F6C9-5341-B016-8AA67EE59543}" dt="2023-12-07T16:40:04.595" v="1819" actId="1076"/>
          <ac:picMkLst>
            <pc:docMk/>
            <pc:sldMk cId="3791068597" sldId="375"/>
            <ac:picMk id="12" creationId="{F649CAAB-DF1C-86FF-C8EE-2F9A952EC7E5}"/>
          </ac:picMkLst>
        </pc:picChg>
        <pc:picChg chg="mod">
          <ac:chgData name="Stuart C Wilde MBE" userId="effe1fc91cccb1d5" providerId="LiveId" clId="{0B7434C0-F6C9-5341-B016-8AA67EE59543}" dt="2023-12-07T16:40:04.595" v="1819" actId="1076"/>
          <ac:picMkLst>
            <pc:docMk/>
            <pc:sldMk cId="3791068597" sldId="375"/>
            <ac:picMk id="36" creationId="{FA0876B9-5ACE-0863-9C02-7361B26BFF9A}"/>
          </ac:picMkLst>
        </pc:picChg>
        <pc:picChg chg="mod">
          <ac:chgData name="Stuart C Wilde MBE" userId="effe1fc91cccb1d5" providerId="LiveId" clId="{0B7434C0-F6C9-5341-B016-8AA67EE59543}" dt="2023-12-07T16:40:04.595" v="1819" actId="1076"/>
          <ac:picMkLst>
            <pc:docMk/>
            <pc:sldMk cId="3791068597" sldId="375"/>
            <ac:picMk id="57" creationId="{00FEF779-4131-76FA-74B4-DA1B9FD91E00}"/>
          </ac:picMkLst>
        </pc:picChg>
        <pc:cxnChg chg="mod">
          <ac:chgData name="Stuart C Wilde MBE" userId="effe1fc91cccb1d5" providerId="LiveId" clId="{0B7434C0-F6C9-5341-B016-8AA67EE59543}" dt="2023-12-07T16:40:04.595" v="1819" actId="1076"/>
          <ac:cxnSpMkLst>
            <pc:docMk/>
            <pc:sldMk cId="3791068597" sldId="375"/>
            <ac:cxnSpMk id="5" creationId="{057A2C25-7116-C9B9-23BA-F1A0EA443AD3}"/>
          </ac:cxnSpMkLst>
        </pc:cxnChg>
        <pc:cxnChg chg="del">
          <ac:chgData name="Stuart C Wilde MBE" userId="effe1fc91cccb1d5" providerId="LiveId" clId="{0B7434C0-F6C9-5341-B016-8AA67EE59543}" dt="2023-12-05T19:58:33.985" v="469" actId="478"/>
          <ac:cxnSpMkLst>
            <pc:docMk/>
            <pc:sldMk cId="3791068597" sldId="375"/>
            <ac:cxnSpMk id="8" creationId="{50060E80-F1C3-4E50-B873-7CFDEEA90049}"/>
          </ac:cxnSpMkLst>
        </pc:cxnChg>
        <pc:cxnChg chg="del">
          <ac:chgData name="Stuart C Wilde MBE" userId="effe1fc91cccb1d5" providerId="LiveId" clId="{0B7434C0-F6C9-5341-B016-8AA67EE59543}" dt="2023-12-05T19:58:33.985" v="469" actId="478"/>
          <ac:cxnSpMkLst>
            <pc:docMk/>
            <pc:sldMk cId="3791068597" sldId="375"/>
            <ac:cxnSpMk id="9" creationId="{01C52B09-2839-4160-A3C1-6BB201E5D53A}"/>
          </ac:cxnSpMkLst>
        </pc:cxnChg>
        <pc:cxnChg chg="del">
          <ac:chgData name="Stuart C Wilde MBE" userId="effe1fc91cccb1d5" providerId="LiveId" clId="{0B7434C0-F6C9-5341-B016-8AA67EE59543}" dt="2023-12-05T19:58:33.985" v="469" actId="478"/>
          <ac:cxnSpMkLst>
            <pc:docMk/>
            <pc:sldMk cId="3791068597" sldId="375"/>
            <ac:cxnSpMk id="10" creationId="{FC6C2AB6-E695-4520-9F38-6B6A0DE36B04}"/>
          </ac:cxnSpMkLst>
        </pc:cxnChg>
        <pc:cxnChg chg="del">
          <ac:chgData name="Stuart C Wilde MBE" userId="effe1fc91cccb1d5" providerId="LiveId" clId="{0B7434C0-F6C9-5341-B016-8AA67EE59543}" dt="2023-12-05T19:58:33.985" v="469" actId="478"/>
          <ac:cxnSpMkLst>
            <pc:docMk/>
            <pc:sldMk cId="3791068597" sldId="375"/>
            <ac:cxnSpMk id="11" creationId="{8F28B946-C7F6-4BF4-9E0C-3FACB97B07C7}"/>
          </ac:cxnSpMkLst>
        </pc:cxnChg>
        <pc:cxnChg chg="mod">
          <ac:chgData name="Stuart C Wilde MBE" userId="effe1fc91cccb1d5" providerId="LiveId" clId="{0B7434C0-F6C9-5341-B016-8AA67EE59543}" dt="2023-12-07T16:40:04.595" v="1819" actId="1076"/>
          <ac:cxnSpMkLst>
            <pc:docMk/>
            <pc:sldMk cId="3791068597" sldId="375"/>
            <ac:cxnSpMk id="24" creationId="{C393A126-80D7-5645-3BC8-CDDD43816457}"/>
          </ac:cxnSpMkLst>
        </pc:cxnChg>
        <pc:cxnChg chg="mod">
          <ac:chgData name="Stuart C Wilde MBE" userId="effe1fc91cccb1d5" providerId="LiveId" clId="{0B7434C0-F6C9-5341-B016-8AA67EE59543}" dt="2023-12-07T16:40:04.595" v="1819" actId="1076"/>
          <ac:cxnSpMkLst>
            <pc:docMk/>
            <pc:sldMk cId="3791068597" sldId="375"/>
            <ac:cxnSpMk id="26" creationId="{415236CA-11BE-7ED9-50E3-C14FEB7146A3}"/>
          </ac:cxnSpMkLst>
        </pc:cxnChg>
        <pc:cxnChg chg="mod">
          <ac:chgData name="Stuart C Wilde MBE" userId="effe1fc91cccb1d5" providerId="LiveId" clId="{0B7434C0-F6C9-5341-B016-8AA67EE59543}" dt="2023-12-07T16:40:04.595" v="1819" actId="1076"/>
          <ac:cxnSpMkLst>
            <pc:docMk/>
            <pc:sldMk cId="3791068597" sldId="375"/>
            <ac:cxnSpMk id="27" creationId="{0328067B-70D8-93BB-FE42-BBC636E2BCC0}"/>
          </ac:cxnSpMkLst>
        </pc:cxnChg>
        <pc:cxnChg chg="mod">
          <ac:chgData name="Stuart C Wilde MBE" userId="effe1fc91cccb1d5" providerId="LiveId" clId="{0B7434C0-F6C9-5341-B016-8AA67EE59543}" dt="2023-12-07T16:40:04.595" v="1819" actId="1076"/>
          <ac:cxnSpMkLst>
            <pc:docMk/>
            <pc:sldMk cId="3791068597" sldId="375"/>
            <ac:cxnSpMk id="41" creationId="{A82DE0C9-0D14-8BB7-6E50-62785F2CAF55}"/>
          </ac:cxnSpMkLst>
        </pc:cxnChg>
        <pc:cxnChg chg="mod">
          <ac:chgData name="Stuart C Wilde MBE" userId="effe1fc91cccb1d5" providerId="LiveId" clId="{0B7434C0-F6C9-5341-B016-8AA67EE59543}" dt="2023-12-07T16:40:04.595" v="1819" actId="1076"/>
          <ac:cxnSpMkLst>
            <pc:docMk/>
            <pc:sldMk cId="3791068597" sldId="375"/>
            <ac:cxnSpMk id="42" creationId="{3E42474D-8060-5A47-55D6-8D735B0FBECD}"/>
          </ac:cxnSpMkLst>
        </pc:cxnChg>
        <pc:cxnChg chg="mod">
          <ac:chgData name="Stuart C Wilde MBE" userId="effe1fc91cccb1d5" providerId="LiveId" clId="{0B7434C0-F6C9-5341-B016-8AA67EE59543}" dt="2023-12-07T16:40:04.595" v="1819" actId="1076"/>
          <ac:cxnSpMkLst>
            <pc:docMk/>
            <pc:sldMk cId="3791068597" sldId="375"/>
            <ac:cxnSpMk id="48" creationId="{9897AFA2-6BBC-7220-F4E2-DEBF91600438}"/>
          </ac:cxnSpMkLst>
        </pc:cxnChg>
        <pc:cxnChg chg="mod">
          <ac:chgData name="Stuart C Wilde MBE" userId="effe1fc91cccb1d5" providerId="LiveId" clId="{0B7434C0-F6C9-5341-B016-8AA67EE59543}" dt="2023-12-07T16:40:04.595" v="1819" actId="1076"/>
          <ac:cxnSpMkLst>
            <pc:docMk/>
            <pc:sldMk cId="3791068597" sldId="375"/>
            <ac:cxnSpMk id="49" creationId="{87849E23-BA3B-DE89-A067-D4A7DE69352C}"/>
          </ac:cxnSpMkLst>
        </pc:cxnChg>
        <pc:cxnChg chg="mod">
          <ac:chgData name="Stuart C Wilde MBE" userId="effe1fc91cccb1d5" providerId="LiveId" clId="{0B7434C0-F6C9-5341-B016-8AA67EE59543}" dt="2023-12-07T16:40:04.595" v="1819" actId="1076"/>
          <ac:cxnSpMkLst>
            <pc:docMk/>
            <pc:sldMk cId="3791068597" sldId="375"/>
            <ac:cxnSpMk id="50" creationId="{2A000163-4484-5CE8-288F-32FBE8635264}"/>
          </ac:cxnSpMkLst>
        </pc:cxnChg>
        <pc:cxnChg chg="mod">
          <ac:chgData name="Stuart C Wilde MBE" userId="effe1fc91cccb1d5" providerId="LiveId" clId="{0B7434C0-F6C9-5341-B016-8AA67EE59543}" dt="2023-12-07T16:40:04.595" v="1819" actId="1076"/>
          <ac:cxnSpMkLst>
            <pc:docMk/>
            <pc:sldMk cId="3791068597" sldId="375"/>
            <ac:cxnSpMk id="53" creationId="{772BC02D-C2FB-0B09-D44F-937A0C2CB39B}"/>
          </ac:cxnSpMkLst>
        </pc:cxnChg>
        <pc:cxnChg chg="mod">
          <ac:chgData name="Stuart C Wilde MBE" userId="effe1fc91cccb1d5" providerId="LiveId" clId="{0B7434C0-F6C9-5341-B016-8AA67EE59543}" dt="2023-12-07T16:40:04.595" v="1819" actId="1076"/>
          <ac:cxnSpMkLst>
            <pc:docMk/>
            <pc:sldMk cId="3791068597" sldId="375"/>
            <ac:cxnSpMk id="56" creationId="{2B339052-1E24-335D-A214-FDA260A2A827}"/>
          </ac:cxnSpMkLst>
        </pc:cxnChg>
        <pc:cxnChg chg="mod">
          <ac:chgData name="Stuart C Wilde MBE" userId="effe1fc91cccb1d5" providerId="LiveId" clId="{0B7434C0-F6C9-5341-B016-8AA67EE59543}" dt="2023-12-07T16:40:04.595" v="1819" actId="1076"/>
          <ac:cxnSpMkLst>
            <pc:docMk/>
            <pc:sldMk cId="3791068597" sldId="375"/>
            <ac:cxnSpMk id="63" creationId="{B6A81C12-D96D-73B7-75D1-8377AF059B24}"/>
          </ac:cxnSpMkLst>
        </pc:cxnChg>
        <pc:cxnChg chg="mod">
          <ac:chgData name="Stuart C Wilde MBE" userId="effe1fc91cccb1d5" providerId="LiveId" clId="{0B7434C0-F6C9-5341-B016-8AA67EE59543}" dt="2023-12-07T16:40:04.595" v="1819" actId="1076"/>
          <ac:cxnSpMkLst>
            <pc:docMk/>
            <pc:sldMk cId="3791068597" sldId="375"/>
            <ac:cxnSpMk id="67" creationId="{64C75240-5F31-3DD2-4C6D-71C1F10B8DD3}"/>
          </ac:cxnSpMkLst>
        </pc:cxnChg>
      </pc:sldChg>
      <pc:sldChg chg="addSp delSp modSp mod">
        <pc:chgData name="Stuart C Wilde MBE" userId="effe1fc91cccb1d5" providerId="LiveId" clId="{0B7434C0-F6C9-5341-B016-8AA67EE59543}" dt="2023-12-07T16:40:16.009" v="1820" actId="1076"/>
        <pc:sldMkLst>
          <pc:docMk/>
          <pc:sldMk cId="1616356028" sldId="376"/>
        </pc:sldMkLst>
        <pc:spChg chg="add mod">
          <ac:chgData name="Stuart C Wilde MBE" userId="effe1fc91cccb1d5" providerId="LiveId" clId="{0B7434C0-F6C9-5341-B016-8AA67EE59543}" dt="2023-12-05T20:21:51.390" v="1137" actId="20577"/>
          <ac:spMkLst>
            <pc:docMk/>
            <pc:sldMk cId="1616356028" sldId="376"/>
            <ac:spMk id="2" creationId="{B56F3456-8C7E-EB9B-80D8-D92C6312896F}"/>
          </ac:spMkLst>
        </pc:spChg>
        <pc:spChg chg="del">
          <ac:chgData name="Stuart C Wilde MBE" userId="effe1fc91cccb1d5" providerId="LiveId" clId="{0B7434C0-F6C9-5341-B016-8AA67EE59543}" dt="2023-12-05T19:58:39.159" v="470" actId="478"/>
          <ac:spMkLst>
            <pc:docMk/>
            <pc:sldMk cId="1616356028" sldId="376"/>
            <ac:spMk id="4" creationId="{60735DC8-A105-4BD0-A57F-2FFC38AECE84}"/>
          </ac:spMkLst>
        </pc:spChg>
        <pc:spChg chg="del">
          <ac:chgData name="Stuart C Wilde MBE" userId="effe1fc91cccb1d5" providerId="LiveId" clId="{0B7434C0-F6C9-5341-B016-8AA67EE59543}" dt="2023-12-05T19:58:39.159" v="470" actId="478"/>
          <ac:spMkLst>
            <pc:docMk/>
            <pc:sldMk cId="1616356028" sldId="376"/>
            <ac:spMk id="14" creationId="{8F43C2BE-FC11-4556-86F2-8EE2FBBF10D2}"/>
          </ac:spMkLst>
        </pc:spChg>
        <pc:spChg chg="mod">
          <ac:chgData name="Stuart C Wilde MBE" userId="effe1fc91cccb1d5" providerId="LiveId" clId="{0B7434C0-F6C9-5341-B016-8AA67EE59543}" dt="2023-12-07T16:40:16.009" v="1820" actId="1076"/>
          <ac:spMkLst>
            <pc:docMk/>
            <pc:sldMk cId="1616356028" sldId="376"/>
            <ac:spMk id="21" creationId="{E2440B21-776F-4403-7783-2D6FC5529CB8}"/>
          </ac:spMkLst>
        </pc:spChg>
        <pc:spChg chg="mod">
          <ac:chgData name="Stuart C Wilde MBE" userId="effe1fc91cccb1d5" providerId="LiveId" clId="{0B7434C0-F6C9-5341-B016-8AA67EE59543}" dt="2023-12-07T16:40:16.009" v="1820" actId="1076"/>
          <ac:spMkLst>
            <pc:docMk/>
            <pc:sldMk cId="1616356028" sldId="376"/>
            <ac:spMk id="23" creationId="{8C7B37ED-DA24-4951-EBBE-C72548E7C878}"/>
          </ac:spMkLst>
        </pc:spChg>
        <pc:spChg chg="del">
          <ac:chgData name="Stuart C Wilde MBE" userId="effe1fc91cccb1d5" providerId="LiveId" clId="{0B7434C0-F6C9-5341-B016-8AA67EE59543}" dt="2023-12-05T19:58:39.159" v="470" actId="478"/>
          <ac:spMkLst>
            <pc:docMk/>
            <pc:sldMk cId="1616356028" sldId="376"/>
            <ac:spMk id="25" creationId="{F54BD576-CC82-43DA-A008-C28EF60A448A}"/>
          </ac:spMkLst>
        </pc:spChg>
        <pc:spChg chg="del">
          <ac:chgData name="Stuart C Wilde MBE" userId="effe1fc91cccb1d5" providerId="LiveId" clId="{0B7434C0-F6C9-5341-B016-8AA67EE59543}" dt="2023-12-05T20:21:45.778" v="1134" actId="478"/>
          <ac:spMkLst>
            <pc:docMk/>
            <pc:sldMk cId="1616356028" sldId="376"/>
            <ac:spMk id="29" creationId="{C5A8C257-B6E4-D850-0685-E36894744DCB}"/>
          </ac:spMkLst>
        </pc:spChg>
        <pc:spChg chg="mod">
          <ac:chgData name="Stuart C Wilde MBE" userId="effe1fc91cccb1d5" providerId="LiveId" clId="{0B7434C0-F6C9-5341-B016-8AA67EE59543}" dt="2023-12-07T16:40:16.009" v="1820" actId="1076"/>
          <ac:spMkLst>
            <pc:docMk/>
            <pc:sldMk cId="1616356028" sldId="376"/>
            <ac:spMk id="35" creationId="{D4E60ECF-ED3A-8F26-FDF2-97495D89D7C5}"/>
          </ac:spMkLst>
        </pc:spChg>
        <pc:spChg chg="mod">
          <ac:chgData name="Stuart C Wilde MBE" userId="effe1fc91cccb1d5" providerId="LiveId" clId="{0B7434C0-F6C9-5341-B016-8AA67EE59543}" dt="2023-12-07T16:40:16.009" v="1820" actId="1076"/>
          <ac:spMkLst>
            <pc:docMk/>
            <pc:sldMk cId="1616356028" sldId="376"/>
            <ac:spMk id="72" creationId="{877555A3-AF51-6C4F-7C59-931F3A3BE833}"/>
          </ac:spMkLst>
        </pc:spChg>
        <pc:spChg chg="mod">
          <ac:chgData name="Stuart C Wilde MBE" userId="effe1fc91cccb1d5" providerId="LiveId" clId="{0B7434C0-F6C9-5341-B016-8AA67EE59543}" dt="2023-12-07T16:40:16.009" v="1820" actId="1076"/>
          <ac:spMkLst>
            <pc:docMk/>
            <pc:sldMk cId="1616356028" sldId="376"/>
            <ac:spMk id="73" creationId="{68601C61-44F3-102E-A6F7-86DF164B3287}"/>
          </ac:spMkLst>
        </pc:spChg>
        <pc:spChg chg="mod">
          <ac:chgData name="Stuart C Wilde MBE" userId="effe1fc91cccb1d5" providerId="LiveId" clId="{0B7434C0-F6C9-5341-B016-8AA67EE59543}" dt="2023-12-07T16:40:16.009" v="1820" actId="1076"/>
          <ac:spMkLst>
            <pc:docMk/>
            <pc:sldMk cId="1616356028" sldId="376"/>
            <ac:spMk id="77" creationId="{90A80714-BB48-F1F5-D722-7EE8E86E59A3}"/>
          </ac:spMkLst>
        </pc:spChg>
        <pc:spChg chg="mod">
          <ac:chgData name="Stuart C Wilde MBE" userId="effe1fc91cccb1d5" providerId="LiveId" clId="{0B7434C0-F6C9-5341-B016-8AA67EE59543}" dt="2023-12-07T16:40:16.009" v="1820" actId="1076"/>
          <ac:spMkLst>
            <pc:docMk/>
            <pc:sldMk cId="1616356028" sldId="376"/>
            <ac:spMk id="78" creationId="{17095F75-FDB2-2A81-1067-A4BBCA872E0F}"/>
          </ac:spMkLst>
        </pc:spChg>
        <pc:spChg chg="mod">
          <ac:chgData name="Stuart C Wilde MBE" userId="effe1fc91cccb1d5" providerId="LiveId" clId="{0B7434C0-F6C9-5341-B016-8AA67EE59543}" dt="2023-12-07T16:40:16.009" v="1820" actId="1076"/>
          <ac:spMkLst>
            <pc:docMk/>
            <pc:sldMk cId="1616356028" sldId="376"/>
            <ac:spMk id="79" creationId="{9B91D9F0-9FED-3234-2C2A-BD65AF9A292D}"/>
          </ac:spMkLst>
        </pc:spChg>
        <pc:spChg chg="mod">
          <ac:chgData name="Stuart C Wilde MBE" userId="effe1fc91cccb1d5" providerId="LiveId" clId="{0B7434C0-F6C9-5341-B016-8AA67EE59543}" dt="2023-12-07T16:40:16.009" v="1820" actId="1076"/>
          <ac:spMkLst>
            <pc:docMk/>
            <pc:sldMk cId="1616356028" sldId="376"/>
            <ac:spMk id="80" creationId="{895044CD-BFB8-9F29-26BF-71B408CAAAAB}"/>
          </ac:spMkLst>
        </pc:spChg>
        <pc:spChg chg="mod">
          <ac:chgData name="Stuart C Wilde MBE" userId="effe1fc91cccb1d5" providerId="LiveId" clId="{0B7434C0-F6C9-5341-B016-8AA67EE59543}" dt="2023-12-07T16:40:16.009" v="1820" actId="1076"/>
          <ac:spMkLst>
            <pc:docMk/>
            <pc:sldMk cId="1616356028" sldId="376"/>
            <ac:spMk id="81" creationId="{AD738CEA-100A-42A9-CA36-6C3271CFD2D6}"/>
          </ac:spMkLst>
        </pc:spChg>
        <pc:spChg chg="mod">
          <ac:chgData name="Stuart C Wilde MBE" userId="effe1fc91cccb1d5" providerId="LiveId" clId="{0B7434C0-F6C9-5341-B016-8AA67EE59543}" dt="2023-12-07T16:40:16.009" v="1820" actId="1076"/>
          <ac:spMkLst>
            <pc:docMk/>
            <pc:sldMk cId="1616356028" sldId="376"/>
            <ac:spMk id="82" creationId="{C2196C63-B20D-D664-B58B-6A22F8A8D3E7}"/>
          </ac:spMkLst>
        </pc:spChg>
        <pc:spChg chg="mod">
          <ac:chgData name="Stuart C Wilde MBE" userId="effe1fc91cccb1d5" providerId="LiveId" clId="{0B7434C0-F6C9-5341-B016-8AA67EE59543}" dt="2023-12-07T16:40:16.009" v="1820" actId="1076"/>
          <ac:spMkLst>
            <pc:docMk/>
            <pc:sldMk cId="1616356028" sldId="376"/>
            <ac:spMk id="87" creationId="{A687E4D5-1D0F-FC83-C4C8-5E44CFCD2BE1}"/>
          </ac:spMkLst>
        </pc:spChg>
        <pc:picChg chg="mod">
          <ac:chgData name="Stuart C Wilde MBE" userId="effe1fc91cccb1d5" providerId="LiveId" clId="{0B7434C0-F6C9-5341-B016-8AA67EE59543}" dt="2023-12-07T16:40:16.009" v="1820" actId="1076"/>
          <ac:picMkLst>
            <pc:docMk/>
            <pc:sldMk cId="1616356028" sldId="376"/>
            <ac:picMk id="5" creationId="{1AB79D03-7932-DB69-1070-3DDF48C1FCA5}"/>
          </ac:picMkLst>
        </pc:picChg>
        <pc:picChg chg="mod">
          <ac:chgData name="Stuart C Wilde MBE" userId="effe1fc91cccb1d5" providerId="LiveId" clId="{0B7434C0-F6C9-5341-B016-8AA67EE59543}" dt="2023-12-07T16:40:16.009" v="1820" actId="1076"/>
          <ac:picMkLst>
            <pc:docMk/>
            <pc:sldMk cId="1616356028" sldId="376"/>
            <ac:picMk id="6" creationId="{7F9F6630-6D05-656C-BC0E-3EE110D61543}"/>
          </ac:picMkLst>
        </pc:picChg>
        <pc:picChg chg="mod">
          <ac:chgData name="Stuart C Wilde MBE" userId="effe1fc91cccb1d5" providerId="LiveId" clId="{0B7434C0-F6C9-5341-B016-8AA67EE59543}" dt="2023-12-07T16:40:16.009" v="1820" actId="1076"/>
          <ac:picMkLst>
            <pc:docMk/>
            <pc:sldMk cId="1616356028" sldId="376"/>
            <ac:picMk id="7" creationId="{D7FB575F-3EF3-4771-D26A-D12809AD4EFF}"/>
          </ac:picMkLst>
        </pc:picChg>
        <pc:picChg chg="mod">
          <ac:chgData name="Stuart C Wilde MBE" userId="effe1fc91cccb1d5" providerId="LiveId" clId="{0B7434C0-F6C9-5341-B016-8AA67EE59543}" dt="2023-12-07T16:40:16.009" v="1820" actId="1076"/>
          <ac:picMkLst>
            <pc:docMk/>
            <pc:sldMk cId="1616356028" sldId="376"/>
            <ac:picMk id="12" creationId="{40E876D1-C782-9916-ADA1-F40C64CDA58C}"/>
          </ac:picMkLst>
        </pc:picChg>
        <pc:picChg chg="mod">
          <ac:chgData name="Stuart C Wilde MBE" userId="effe1fc91cccb1d5" providerId="LiveId" clId="{0B7434C0-F6C9-5341-B016-8AA67EE59543}" dt="2023-12-07T16:40:16.009" v="1820" actId="1076"/>
          <ac:picMkLst>
            <pc:docMk/>
            <pc:sldMk cId="1616356028" sldId="376"/>
            <ac:picMk id="70" creationId="{22F7EE63-1BD1-8D25-71C1-6B35D72AB696}"/>
          </ac:picMkLst>
        </pc:picChg>
        <pc:cxnChg chg="del">
          <ac:chgData name="Stuart C Wilde MBE" userId="effe1fc91cccb1d5" providerId="LiveId" clId="{0B7434C0-F6C9-5341-B016-8AA67EE59543}" dt="2023-12-05T19:58:39.159" v="470" actId="478"/>
          <ac:cxnSpMkLst>
            <pc:docMk/>
            <pc:sldMk cId="1616356028" sldId="376"/>
            <ac:cxnSpMk id="8" creationId="{50060E80-F1C3-4E50-B873-7CFDEEA90049}"/>
          </ac:cxnSpMkLst>
        </pc:cxnChg>
        <pc:cxnChg chg="del">
          <ac:chgData name="Stuart C Wilde MBE" userId="effe1fc91cccb1d5" providerId="LiveId" clId="{0B7434C0-F6C9-5341-B016-8AA67EE59543}" dt="2023-12-05T19:58:39.159" v="470" actId="478"/>
          <ac:cxnSpMkLst>
            <pc:docMk/>
            <pc:sldMk cId="1616356028" sldId="376"/>
            <ac:cxnSpMk id="9" creationId="{01C52B09-2839-4160-A3C1-6BB201E5D53A}"/>
          </ac:cxnSpMkLst>
        </pc:cxnChg>
        <pc:cxnChg chg="del">
          <ac:chgData name="Stuart C Wilde MBE" userId="effe1fc91cccb1d5" providerId="LiveId" clId="{0B7434C0-F6C9-5341-B016-8AA67EE59543}" dt="2023-12-05T19:58:39.159" v="470" actId="478"/>
          <ac:cxnSpMkLst>
            <pc:docMk/>
            <pc:sldMk cId="1616356028" sldId="376"/>
            <ac:cxnSpMk id="10" creationId="{FC6C2AB6-E695-4520-9F38-6B6A0DE36B04}"/>
          </ac:cxnSpMkLst>
        </pc:cxnChg>
        <pc:cxnChg chg="del">
          <ac:chgData name="Stuart C Wilde MBE" userId="effe1fc91cccb1d5" providerId="LiveId" clId="{0B7434C0-F6C9-5341-B016-8AA67EE59543}" dt="2023-12-05T19:58:39.159" v="470" actId="478"/>
          <ac:cxnSpMkLst>
            <pc:docMk/>
            <pc:sldMk cId="1616356028" sldId="376"/>
            <ac:cxnSpMk id="11" creationId="{8F28B946-C7F6-4BF4-9E0C-3FACB97B07C7}"/>
          </ac:cxnSpMkLst>
        </pc:cxnChg>
        <pc:cxnChg chg="mod">
          <ac:chgData name="Stuart C Wilde MBE" userId="effe1fc91cccb1d5" providerId="LiveId" clId="{0B7434C0-F6C9-5341-B016-8AA67EE59543}" dt="2023-12-07T16:40:16.009" v="1820" actId="1076"/>
          <ac:cxnSpMkLst>
            <pc:docMk/>
            <pc:sldMk cId="1616356028" sldId="376"/>
            <ac:cxnSpMk id="24" creationId="{1414D701-0C3A-4827-98B7-6358222CA845}"/>
          </ac:cxnSpMkLst>
        </pc:cxnChg>
        <pc:cxnChg chg="mod">
          <ac:chgData name="Stuart C Wilde MBE" userId="effe1fc91cccb1d5" providerId="LiveId" clId="{0B7434C0-F6C9-5341-B016-8AA67EE59543}" dt="2023-12-07T16:40:16.009" v="1820" actId="1076"/>
          <ac:cxnSpMkLst>
            <pc:docMk/>
            <pc:sldMk cId="1616356028" sldId="376"/>
            <ac:cxnSpMk id="40" creationId="{ACF28678-7046-9E52-504F-1169733BAA57}"/>
          </ac:cxnSpMkLst>
        </pc:cxnChg>
        <pc:cxnChg chg="mod">
          <ac:chgData name="Stuart C Wilde MBE" userId="effe1fc91cccb1d5" providerId="LiveId" clId="{0B7434C0-F6C9-5341-B016-8AA67EE59543}" dt="2023-12-07T16:40:16.009" v="1820" actId="1076"/>
          <ac:cxnSpMkLst>
            <pc:docMk/>
            <pc:sldMk cId="1616356028" sldId="376"/>
            <ac:cxnSpMk id="55" creationId="{ED8AF2CC-7E39-3A04-C4F5-A28CD016549C}"/>
          </ac:cxnSpMkLst>
        </pc:cxnChg>
        <pc:cxnChg chg="mod">
          <ac:chgData name="Stuart C Wilde MBE" userId="effe1fc91cccb1d5" providerId="LiveId" clId="{0B7434C0-F6C9-5341-B016-8AA67EE59543}" dt="2023-12-07T16:40:16.009" v="1820" actId="1076"/>
          <ac:cxnSpMkLst>
            <pc:docMk/>
            <pc:sldMk cId="1616356028" sldId="376"/>
            <ac:cxnSpMk id="74" creationId="{98AAF103-5E5C-216B-CE41-C1803D3A4828}"/>
          </ac:cxnSpMkLst>
        </pc:cxnChg>
        <pc:cxnChg chg="mod">
          <ac:chgData name="Stuart C Wilde MBE" userId="effe1fc91cccb1d5" providerId="LiveId" clId="{0B7434C0-F6C9-5341-B016-8AA67EE59543}" dt="2023-12-07T16:40:16.009" v="1820" actId="1076"/>
          <ac:cxnSpMkLst>
            <pc:docMk/>
            <pc:sldMk cId="1616356028" sldId="376"/>
            <ac:cxnSpMk id="76" creationId="{66969764-317A-A5C8-026C-3C1743E2C913}"/>
          </ac:cxnSpMkLst>
        </pc:cxnChg>
        <pc:cxnChg chg="mod">
          <ac:chgData name="Stuart C Wilde MBE" userId="effe1fc91cccb1d5" providerId="LiveId" clId="{0B7434C0-F6C9-5341-B016-8AA67EE59543}" dt="2023-12-07T16:40:16.009" v="1820" actId="1076"/>
          <ac:cxnSpMkLst>
            <pc:docMk/>
            <pc:sldMk cId="1616356028" sldId="376"/>
            <ac:cxnSpMk id="83" creationId="{BB7A4EBF-A23D-66A4-3580-136C8334EA6E}"/>
          </ac:cxnSpMkLst>
        </pc:cxnChg>
        <pc:cxnChg chg="mod">
          <ac:chgData name="Stuart C Wilde MBE" userId="effe1fc91cccb1d5" providerId="LiveId" clId="{0B7434C0-F6C9-5341-B016-8AA67EE59543}" dt="2023-12-07T16:40:16.009" v="1820" actId="1076"/>
          <ac:cxnSpMkLst>
            <pc:docMk/>
            <pc:sldMk cId="1616356028" sldId="376"/>
            <ac:cxnSpMk id="84" creationId="{6CA430B8-B20C-AD7B-9235-1DC184CBAFAC}"/>
          </ac:cxnSpMkLst>
        </pc:cxnChg>
        <pc:cxnChg chg="mod">
          <ac:chgData name="Stuart C Wilde MBE" userId="effe1fc91cccb1d5" providerId="LiveId" clId="{0B7434C0-F6C9-5341-B016-8AA67EE59543}" dt="2023-12-07T16:40:16.009" v="1820" actId="1076"/>
          <ac:cxnSpMkLst>
            <pc:docMk/>
            <pc:sldMk cId="1616356028" sldId="376"/>
            <ac:cxnSpMk id="85" creationId="{9FCB6355-8ADE-61D7-8FE0-3708E16530F9}"/>
          </ac:cxnSpMkLst>
        </pc:cxnChg>
        <pc:cxnChg chg="mod">
          <ac:chgData name="Stuart C Wilde MBE" userId="effe1fc91cccb1d5" providerId="LiveId" clId="{0B7434C0-F6C9-5341-B016-8AA67EE59543}" dt="2023-12-07T16:40:16.009" v="1820" actId="1076"/>
          <ac:cxnSpMkLst>
            <pc:docMk/>
            <pc:sldMk cId="1616356028" sldId="376"/>
            <ac:cxnSpMk id="86" creationId="{0DE1B354-4888-A59E-7D45-5FF729D3F678}"/>
          </ac:cxnSpMkLst>
        </pc:cxnChg>
        <pc:cxnChg chg="mod">
          <ac:chgData name="Stuart C Wilde MBE" userId="effe1fc91cccb1d5" providerId="LiveId" clId="{0B7434C0-F6C9-5341-B016-8AA67EE59543}" dt="2023-12-07T16:40:16.009" v="1820" actId="1076"/>
          <ac:cxnSpMkLst>
            <pc:docMk/>
            <pc:sldMk cId="1616356028" sldId="376"/>
            <ac:cxnSpMk id="88" creationId="{80798E84-DFF6-846F-7364-FD80368426D8}"/>
          </ac:cxnSpMkLst>
        </pc:cxnChg>
        <pc:cxnChg chg="mod">
          <ac:chgData name="Stuart C Wilde MBE" userId="effe1fc91cccb1d5" providerId="LiveId" clId="{0B7434C0-F6C9-5341-B016-8AA67EE59543}" dt="2023-12-07T16:40:16.009" v="1820" actId="1076"/>
          <ac:cxnSpMkLst>
            <pc:docMk/>
            <pc:sldMk cId="1616356028" sldId="376"/>
            <ac:cxnSpMk id="89" creationId="{4EBC6EDC-376A-D9E2-0ADC-14806341FF2C}"/>
          </ac:cxnSpMkLst>
        </pc:cxnChg>
      </pc:sldChg>
      <pc:sldChg chg="addSp delSp modSp mod">
        <pc:chgData name="Stuart C Wilde MBE" userId="effe1fc91cccb1d5" providerId="LiveId" clId="{0B7434C0-F6C9-5341-B016-8AA67EE59543}" dt="2023-12-07T16:40:25.240" v="1821" actId="1076"/>
        <pc:sldMkLst>
          <pc:docMk/>
          <pc:sldMk cId="1120530520" sldId="377"/>
        </pc:sldMkLst>
        <pc:spChg chg="mod">
          <ac:chgData name="Stuart C Wilde MBE" userId="effe1fc91cccb1d5" providerId="LiveId" clId="{0B7434C0-F6C9-5341-B016-8AA67EE59543}" dt="2023-12-07T16:40:25.240" v="1821" actId="1076"/>
          <ac:spMkLst>
            <pc:docMk/>
            <pc:sldMk cId="1120530520" sldId="377"/>
            <ac:spMk id="2" creationId="{C58EDE75-F3B9-5FD3-AC29-97381C9A2279}"/>
          </ac:spMkLst>
        </pc:spChg>
        <pc:spChg chg="add mod">
          <ac:chgData name="Stuart C Wilde MBE" userId="effe1fc91cccb1d5" providerId="LiveId" clId="{0B7434C0-F6C9-5341-B016-8AA67EE59543}" dt="2023-12-05T20:22:01.314" v="1141" actId="20577"/>
          <ac:spMkLst>
            <pc:docMk/>
            <pc:sldMk cId="1120530520" sldId="377"/>
            <ac:spMk id="3" creationId="{87F7798C-394B-38E8-DA77-A5B7BF93F626}"/>
          </ac:spMkLst>
        </pc:spChg>
        <pc:spChg chg="del">
          <ac:chgData name="Stuart C Wilde MBE" userId="effe1fc91cccb1d5" providerId="LiveId" clId="{0B7434C0-F6C9-5341-B016-8AA67EE59543}" dt="2023-12-05T19:58:43.648" v="471" actId="478"/>
          <ac:spMkLst>
            <pc:docMk/>
            <pc:sldMk cId="1120530520" sldId="377"/>
            <ac:spMk id="4" creationId="{60735DC8-A105-4BD0-A57F-2FFC38AECE84}"/>
          </ac:spMkLst>
        </pc:spChg>
        <pc:spChg chg="mod">
          <ac:chgData name="Stuart C Wilde MBE" userId="effe1fc91cccb1d5" providerId="LiveId" clId="{0B7434C0-F6C9-5341-B016-8AA67EE59543}" dt="2023-12-07T16:40:25.240" v="1821" actId="1076"/>
          <ac:spMkLst>
            <pc:docMk/>
            <pc:sldMk cId="1120530520" sldId="377"/>
            <ac:spMk id="5" creationId="{DDDD6205-AE4D-A74E-FA52-09FF9DF59BDB}"/>
          </ac:spMkLst>
        </pc:spChg>
        <pc:spChg chg="del">
          <ac:chgData name="Stuart C Wilde MBE" userId="effe1fc91cccb1d5" providerId="LiveId" clId="{0B7434C0-F6C9-5341-B016-8AA67EE59543}" dt="2023-12-05T19:58:43.648" v="471" actId="478"/>
          <ac:spMkLst>
            <pc:docMk/>
            <pc:sldMk cId="1120530520" sldId="377"/>
            <ac:spMk id="14" creationId="{8F43C2BE-FC11-4556-86F2-8EE2FBBF10D2}"/>
          </ac:spMkLst>
        </pc:spChg>
        <pc:spChg chg="mod">
          <ac:chgData name="Stuart C Wilde MBE" userId="effe1fc91cccb1d5" providerId="LiveId" clId="{0B7434C0-F6C9-5341-B016-8AA67EE59543}" dt="2023-12-07T16:40:25.240" v="1821" actId="1076"/>
          <ac:spMkLst>
            <pc:docMk/>
            <pc:sldMk cId="1120530520" sldId="377"/>
            <ac:spMk id="15" creationId="{D6485B91-1E1B-7CB3-5B45-9F3D4D0BE785}"/>
          </ac:spMkLst>
        </pc:spChg>
        <pc:spChg chg="mod">
          <ac:chgData name="Stuart C Wilde MBE" userId="effe1fc91cccb1d5" providerId="LiveId" clId="{0B7434C0-F6C9-5341-B016-8AA67EE59543}" dt="2023-12-07T16:40:25.240" v="1821" actId="1076"/>
          <ac:spMkLst>
            <pc:docMk/>
            <pc:sldMk cId="1120530520" sldId="377"/>
            <ac:spMk id="19" creationId="{D639D14E-5BDB-D72B-3E38-85EEC82B7BCB}"/>
          </ac:spMkLst>
        </pc:spChg>
        <pc:spChg chg="mod">
          <ac:chgData name="Stuart C Wilde MBE" userId="effe1fc91cccb1d5" providerId="LiveId" clId="{0B7434C0-F6C9-5341-B016-8AA67EE59543}" dt="2023-12-07T16:40:25.240" v="1821" actId="1076"/>
          <ac:spMkLst>
            <pc:docMk/>
            <pc:sldMk cId="1120530520" sldId="377"/>
            <ac:spMk id="24" creationId="{F6F13A57-D1BE-0425-7249-6C783511F78F}"/>
          </ac:spMkLst>
        </pc:spChg>
        <pc:spChg chg="del">
          <ac:chgData name="Stuart C Wilde MBE" userId="effe1fc91cccb1d5" providerId="LiveId" clId="{0B7434C0-F6C9-5341-B016-8AA67EE59543}" dt="2023-12-05T19:58:43.648" v="471" actId="478"/>
          <ac:spMkLst>
            <pc:docMk/>
            <pc:sldMk cId="1120530520" sldId="377"/>
            <ac:spMk id="25" creationId="{F54BD576-CC82-43DA-A008-C28EF60A448A}"/>
          </ac:spMkLst>
        </pc:spChg>
        <pc:spChg chg="mod">
          <ac:chgData name="Stuart C Wilde MBE" userId="effe1fc91cccb1d5" providerId="LiveId" clId="{0B7434C0-F6C9-5341-B016-8AA67EE59543}" dt="2023-12-07T16:40:25.240" v="1821" actId="1076"/>
          <ac:spMkLst>
            <pc:docMk/>
            <pc:sldMk cId="1120530520" sldId="377"/>
            <ac:spMk id="26" creationId="{5C17C401-3BC1-7F0C-AEFA-BE706A8A6FD0}"/>
          </ac:spMkLst>
        </pc:spChg>
        <pc:spChg chg="del">
          <ac:chgData name="Stuart C Wilde MBE" userId="effe1fc91cccb1d5" providerId="LiveId" clId="{0B7434C0-F6C9-5341-B016-8AA67EE59543}" dt="2023-12-05T20:21:56.458" v="1138" actId="478"/>
          <ac:spMkLst>
            <pc:docMk/>
            <pc:sldMk cId="1120530520" sldId="377"/>
            <ac:spMk id="29" creationId="{C5A8C257-B6E4-D850-0685-E36894744DCB}"/>
          </ac:spMkLst>
        </pc:spChg>
        <pc:spChg chg="mod">
          <ac:chgData name="Stuart C Wilde MBE" userId="effe1fc91cccb1d5" providerId="LiveId" clId="{0B7434C0-F6C9-5341-B016-8AA67EE59543}" dt="2023-12-07T16:40:25.240" v="1821" actId="1076"/>
          <ac:spMkLst>
            <pc:docMk/>
            <pc:sldMk cId="1120530520" sldId="377"/>
            <ac:spMk id="31" creationId="{C2EC6B3F-A2CE-DCA1-AE65-D9A5534ECCA0}"/>
          </ac:spMkLst>
        </pc:spChg>
        <pc:spChg chg="mod">
          <ac:chgData name="Stuart C Wilde MBE" userId="effe1fc91cccb1d5" providerId="LiveId" clId="{0B7434C0-F6C9-5341-B016-8AA67EE59543}" dt="2023-12-07T16:40:25.240" v="1821" actId="1076"/>
          <ac:spMkLst>
            <pc:docMk/>
            <pc:sldMk cId="1120530520" sldId="377"/>
            <ac:spMk id="32" creationId="{26D650E0-721A-7977-DDCC-F3D602B5865B}"/>
          </ac:spMkLst>
        </pc:spChg>
        <pc:spChg chg="mod">
          <ac:chgData name="Stuart C Wilde MBE" userId="effe1fc91cccb1d5" providerId="LiveId" clId="{0B7434C0-F6C9-5341-B016-8AA67EE59543}" dt="2023-12-07T16:40:25.240" v="1821" actId="1076"/>
          <ac:spMkLst>
            <pc:docMk/>
            <pc:sldMk cId="1120530520" sldId="377"/>
            <ac:spMk id="34" creationId="{D5A24772-EC8B-1A87-D16E-A127A2154017}"/>
          </ac:spMkLst>
        </pc:spChg>
        <pc:picChg chg="mod">
          <ac:chgData name="Stuart C Wilde MBE" userId="effe1fc91cccb1d5" providerId="LiveId" clId="{0B7434C0-F6C9-5341-B016-8AA67EE59543}" dt="2023-12-07T16:40:25.240" v="1821" actId="1076"/>
          <ac:picMkLst>
            <pc:docMk/>
            <pc:sldMk cId="1120530520" sldId="377"/>
            <ac:picMk id="6" creationId="{6E7DCB19-96B5-F933-1E76-48541667EFE4}"/>
          </ac:picMkLst>
        </pc:picChg>
        <pc:picChg chg="mod">
          <ac:chgData name="Stuart C Wilde MBE" userId="effe1fc91cccb1d5" providerId="LiveId" clId="{0B7434C0-F6C9-5341-B016-8AA67EE59543}" dt="2023-12-07T16:40:25.240" v="1821" actId="1076"/>
          <ac:picMkLst>
            <pc:docMk/>
            <pc:sldMk cId="1120530520" sldId="377"/>
            <ac:picMk id="12" creationId="{AB05EAF0-DBF9-059C-EEE9-48F979E890CF}"/>
          </ac:picMkLst>
        </pc:picChg>
        <pc:cxnChg chg="del">
          <ac:chgData name="Stuart C Wilde MBE" userId="effe1fc91cccb1d5" providerId="LiveId" clId="{0B7434C0-F6C9-5341-B016-8AA67EE59543}" dt="2023-12-05T19:58:43.648" v="471" actId="478"/>
          <ac:cxnSpMkLst>
            <pc:docMk/>
            <pc:sldMk cId="1120530520" sldId="377"/>
            <ac:cxnSpMk id="8" creationId="{50060E80-F1C3-4E50-B873-7CFDEEA90049}"/>
          </ac:cxnSpMkLst>
        </pc:cxnChg>
        <pc:cxnChg chg="del">
          <ac:chgData name="Stuart C Wilde MBE" userId="effe1fc91cccb1d5" providerId="LiveId" clId="{0B7434C0-F6C9-5341-B016-8AA67EE59543}" dt="2023-12-05T19:58:43.648" v="471" actId="478"/>
          <ac:cxnSpMkLst>
            <pc:docMk/>
            <pc:sldMk cId="1120530520" sldId="377"/>
            <ac:cxnSpMk id="9" creationId="{01C52B09-2839-4160-A3C1-6BB201E5D53A}"/>
          </ac:cxnSpMkLst>
        </pc:cxnChg>
        <pc:cxnChg chg="del">
          <ac:chgData name="Stuart C Wilde MBE" userId="effe1fc91cccb1d5" providerId="LiveId" clId="{0B7434C0-F6C9-5341-B016-8AA67EE59543}" dt="2023-12-05T19:58:43.648" v="471" actId="478"/>
          <ac:cxnSpMkLst>
            <pc:docMk/>
            <pc:sldMk cId="1120530520" sldId="377"/>
            <ac:cxnSpMk id="10" creationId="{FC6C2AB6-E695-4520-9F38-6B6A0DE36B04}"/>
          </ac:cxnSpMkLst>
        </pc:cxnChg>
        <pc:cxnChg chg="del">
          <ac:chgData name="Stuart C Wilde MBE" userId="effe1fc91cccb1d5" providerId="LiveId" clId="{0B7434C0-F6C9-5341-B016-8AA67EE59543}" dt="2023-12-05T19:58:43.648" v="471" actId="478"/>
          <ac:cxnSpMkLst>
            <pc:docMk/>
            <pc:sldMk cId="1120530520" sldId="377"/>
            <ac:cxnSpMk id="11" creationId="{8F28B946-C7F6-4BF4-9E0C-3FACB97B07C7}"/>
          </ac:cxnSpMkLst>
        </pc:cxnChg>
        <pc:cxnChg chg="mod">
          <ac:chgData name="Stuart C Wilde MBE" userId="effe1fc91cccb1d5" providerId="LiveId" clId="{0B7434C0-F6C9-5341-B016-8AA67EE59543}" dt="2023-12-07T16:40:25.240" v="1821" actId="1076"/>
          <ac:cxnSpMkLst>
            <pc:docMk/>
            <pc:sldMk cId="1120530520" sldId="377"/>
            <ac:cxnSpMk id="18" creationId="{B87A427D-7A91-5CE1-B1B0-C77E25E2A667}"/>
          </ac:cxnSpMkLst>
        </pc:cxnChg>
        <pc:cxnChg chg="mod">
          <ac:chgData name="Stuart C Wilde MBE" userId="effe1fc91cccb1d5" providerId="LiveId" clId="{0B7434C0-F6C9-5341-B016-8AA67EE59543}" dt="2023-12-07T16:40:25.240" v="1821" actId="1076"/>
          <ac:cxnSpMkLst>
            <pc:docMk/>
            <pc:sldMk cId="1120530520" sldId="377"/>
            <ac:cxnSpMk id="27" creationId="{117FB8E8-0C54-5313-46FE-868FD93F3900}"/>
          </ac:cxnSpMkLst>
        </pc:cxnChg>
        <pc:cxnChg chg="mod">
          <ac:chgData name="Stuart C Wilde MBE" userId="effe1fc91cccb1d5" providerId="LiveId" clId="{0B7434C0-F6C9-5341-B016-8AA67EE59543}" dt="2023-12-07T16:40:25.240" v="1821" actId="1076"/>
          <ac:cxnSpMkLst>
            <pc:docMk/>
            <pc:sldMk cId="1120530520" sldId="377"/>
            <ac:cxnSpMk id="35" creationId="{E508BAB2-9831-B90D-BE31-9BA4E5D5FA43}"/>
          </ac:cxnSpMkLst>
        </pc:cxnChg>
      </pc:sldChg>
      <pc:sldChg chg="addSp delSp modSp mod">
        <pc:chgData name="Stuart C Wilde MBE" userId="effe1fc91cccb1d5" providerId="LiveId" clId="{0B7434C0-F6C9-5341-B016-8AA67EE59543}" dt="2023-12-07T16:40:35.393" v="1822" actId="1076"/>
        <pc:sldMkLst>
          <pc:docMk/>
          <pc:sldMk cId="947407128" sldId="378"/>
        </pc:sldMkLst>
        <pc:spChg chg="mod">
          <ac:chgData name="Stuart C Wilde MBE" userId="effe1fc91cccb1d5" providerId="LiveId" clId="{0B7434C0-F6C9-5341-B016-8AA67EE59543}" dt="2023-12-07T16:40:35.393" v="1822" actId="1076"/>
          <ac:spMkLst>
            <pc:docMk/>
            <pc:sldMk cId="947407128" sldId="378"/>
            <ac:spMk id="2" creationId="{B8009144-C510-B141-6A41-524AB94BE83A}"/>
          </ac:spMkLst>
        </pc:spChg>
        <pc:spChg chg="add mod">
          <ac:chgData name="Stuart C Wilde MBE" userId="effe1fc91cccb1d5" providerId="LiveId" clId="{0B7434C0-F6C9-5341-B016-8AA67EE59543}" dt="2023-12-05T20:22:09.165" v="1146" actId="20577"/>
          <ac:spMkLst>
            <pc:docMk/>
            <pc:sldMk cId="947407128" sldId="378"/>
            <ac:spMk id="3" creationId="{5F48B77E-164D-13C9-88BE-E27716AD8D02}"/>
          </ac:spMkLst>
        </pc:spChg>
        <pc:spChg chg="del">
          <ac:chgData name="Stuart C Wilde MBE" userId="effe1fc91cccb1d5" providerId="LiveId" clId="{0B7434C0-F6C9-5341-B016-8AA67EE59543}" dt="2023-12-05T19:58:48.474" v="472" actId="478"/>
          <ac:spMkLst>
            <pc:docMk/>
            <pc:sldMk cId="947407128" sldId="378"/>
            <ac:spMk id="4" creationId="{60735DC8-A105-4BD0-A57F-2FFC38AECE84}"/>
          </ac:spMkLst>
        </pc:spChg>
        <pc:spChg chg="mod">
          <ac:chgData name="Stuart C Wilde MBE" userId="effe1fc91cccb1d5" providerId="LiveId" clId="{0B7434C0-F6C9-5341-B016-8AA67EE59543}" dt="2023-12-07T16:40:35.393" v="1822" actId="1076"/>
          <ac:spMkLst>
            <pc:docMk/>
            <pc:sldMk cId="947407128" sldId="378"/>
            <ac:spMk id="5" creationId="{2EBEEBD8-5DA4-EB24-02DB-95F3FFD3EBDF}"/>
          </ac:spMkLst>
        </pc:spChg>
        <pc:spChg chg="del">
          <ac:chgData name="Stuart C Wilde MBE" userId="effe1fc91cccb1d5" providerId="LiveId" clId="{0B7434C0-F6C9-5341-B016-8AA67EE59543}" dt="2023-12-05T19:58:48.474" v="472" actId="478"/>
          <ac:spMkLst>
            <pc:docMk/>
            <pc:sldMk cId="947407128" sldId="378"/>
            <ac:spMk id="14" creationId="{8F43C2BE-FC11-4556-86F2-8EE2FBBF10D2}"/>
          </ac:spMkLst>
        </pc:spChg>
        <pc:spChg chg="mod">
          <ac:chgData name="Stuart C Wilde MBE" userId="effe1fc91cccb1d5" providerId="LiveId" clId="{0B7434C0-F6C9-5341-B016-8AA67EE59543}" dt="2023-12-07T16:40:35.393" v="1822" actId="1076"/>
          <ac:spMkLst>
            <pc:docMk/>
            <pc:sldMk cId="947407128" sldId="378"/>
            <ac:spMk id="16" creationId="{E6734E52-6C5E-3C9B-9241-5EDA63320EF7}"/>
          </ac:spMkLst>
        </pc:spChg>
        <pc:spChg chg="del">
          <ac:chgData name="Stuart C Wilde MBE" userId="effe1fc91cccb1d5" providerId="LiveId" clId="{0B7434C0-F6C9-5341-B016-8AA67EE59543}" dt="2023-12-05T19:58:48.474" v="472" actId="478"/>
          <ac:spMkLst>
            <pc:docMk/>
            <pc:sldMk cId="947407128" sldId="378"/>
            <ac:spMk id="25" creationId="{F54BD576-CC82-43DA-A008-C28EF60A448A}"/>
          </ac:spMkLst>
        </pc:spChg>
        <pc:spChg chg="del">
          <ac:chgData name="Stuart C Wilde MBE" userId="effe1fc91cccb1d5" providerId="LiveId" clId="{0B7434C0-F6C9-5341-B016-8AA67EE59543}" dt="2023-12-05T20:22:12.813" v="1147" actId="478"/>
          <ac:spMkLst>
            <pc:docMk/>
            <pc:sldMk cId="947407128" sldId="378"/>
            <ac:spMk id="29" creationId="{C5A8C257-B6E4-D850-0685-E36894744DCB}"/>
          </ac:spMkLst>
        </pc:spChg>
        <pc:spChg chg="mod">
          <ac:chgData name="Stuart C Wilde MBE" userId="effe1fc91cccb1d5" providerId="LiveId" clId="{0B7434C0-F6C9-5341-B016-8AA67EE59543}" dt="2023-12-07T16:40:35.393" v="1822" actId="1076"/>
          <ac:spMkLst>
            <pc:docMk/>
            <pc:sldMk cId="947407128" sldId="378"/>
            <ac:spMk id="35" creationId="{6602C970-853E-5AE5-A73A-07CEF4A5CDE9}"/>
          </ac:spMkLst>
        </pc:spChg>
        <pc:spChg chg="mod">
          <ac:chgData name="Stuart C Wilde MBE" userId="effe1fc91cccb1d5" providerId="LiveId" clId="{0B7434C0-F6C9-5341-B016-8AA67EE59543}" dt="2023-12-07T16:40:35.393" v="1822" actId="1076"/>
          <ac:spMkLst>
            <pc:docMk/>
            <pc:sldMk cId="947407128" sldId="378"/>
            <ac:spMk id="36" creationId="{A723FE4C-2517-9FFB-B190-D828B29E0EA1}"/>
          </ac:spMkLst>
        </pc:spChg>
        <pc:spChg chg="mod">
          <ac:chgData name="Stuart C Wilde MBE" userId="effe1fc91cccb1d5" providerId="LiveId" clId="{0B7434C0-F6C9-5341-B016-8AA67EE59543}" dt="2023-12-07T16:40:35.393" v="1822" actId="1076"/>
          <ac:spMkLst>
            <pc:docMk/>
            <pc:sldMk cId="947407128" sldId="378"/>
            <ac:spMk id="44" creationId="{328F8215-DD11-66A1-E7B9-F7EA168AF713}"/>
          </ac:spMkLst>
        </pc:spChg>
        <pc:spChg chg="mod">
          <ac:chgData name="Stuart C Wilde MBE" userId="effe1fc91cccb1d5" providerId="LiveId" clId="{0B7434C0-F6C9-5341-B016-8AA67EE59543}" dt="2023-12-07T16:40:35.393" v="1822" actId="1076"/>
          <ac:spMkLst>
            <pc:docMk/>
            <pc:sldMk cId="947407128" sldId="378"/>
            <ac:spMk id="49" creationId="{C146DBDF-8993-1A80-3B66-52EE6D0E09F4}"/>
          </ac:spMkLst>
        </pc:spChg>
        <pc:spChg chg="mod">
          <ac:chgData name="Stuart C Wilde MBE" userId="effe1fc91cccb1d5" providerId="LiveId" clId="{0B7434C0-F6C9-5341-B016-8AA67EE59543}" dt="2023-12-07T16:40:35.393" v="1822" actId="1076"/>
          <ac:spMkLst>
            <pc:docMk/>
            <pc:sldMk cId="947407128" sldId="378"/>
            <ac:spMk id="50" creationId="{63E2D3DE-EF80-221D-FCC0-985763670C59}"/>
          </ac:spMkLst>
        </pc:spChg>
        <pc:spChg chg="mod">
          <ac:chgData name="Stuart C Wilde MBE" userId="effe1fc91cccb1d5" providerId="LiveId" clId="{0B7434C0-F6C9-5341-B016-8AA67EE59543}" dt="2023-12-07T16:40:35.393" v="1822" actId="1076"/>
          <ac:spMkLst>
            <pc:docMk/>
            <pc:sldMk cId="947407128" sldId="378"/>
            <ac:spMk id="65" creationId="{3C9ED9F8-EC5F-5BCD-E5D9-D3B06718C111}"/>
          </ac:spMkLst>
        </pc:spChg>
        <pc:picChg chg="mod">
          <ac:chgData name="Stuart C Wilde MBE" userId="effe1fc91cccb1d5" providerId="LiveId" clId="{0B7434C0-F6C9-5341-B016-8AA67EE59543}" dt="2023-12-07T16:40:35.393" v="1822" actId="1076"/>
          <ac:picMkLst>
            <pc:docMk/>
            <pc:sldMk cId="947407128" sldId="378"/>
            <ac:picMk id="7" creationId="{3882CD70-4E4D-E049-64FB-EABA0E1317E9}"/>
          </ac:picMkLst>
        </pc:picChg>
        <pc:picChg chg="mod">
          <ac:chgData name="Stuart C Wilde MBE" userId="effe1fc91cccb1d5" providerId="LiveId" clId="{0B7434C0-F6C9-5341-B016-8AA67EE59543}" dt="2023-12-07T16:40:35.393" v="1822" actId="1076"/>
          <ac:picMkLst>
            <pc:docMk/>
            <pc:sldMk cId="947407128" sldId="378"/>
            <ac:picMk id="13" creationId="{44F5FEC1-6C3E-3C0E-9155-CE3ECF521A4F}"/>
          </ac:picMkLst>
        </pc:picChg>
        <pc:picChg chg="mod">
          <ac:chgData name="Stuart C Wilde MBE" userId="effe1fc91cccb1d5" providerId="LiveId" clId="{0B7434C0-F6C9-5341-B016-8AA67EE59543}" dt="2023-12-07T16:40:35.393" v="1822" actId="1076"/>
          <ac:picMkLst>
            <pc:docMk/>
            <pc:sldMk cId="947407128" sldId="378"/>
            <ac:picMk id="19" creationId="{5BFB21F9-E600-91E4-47C1-6C4DE5068885}"/>
          </ac:picMkLst>
        </pc:picChg>
        <pc:cxnChg chg="mod">
          <ac:chgData name="Stuart C Wilde MBE" userId="effe1fc91cccb1d5" providerId="LiveId" clId="{0B7434C0-F6C9-5341-B016-8AA67EE59543}" dt="2023-12-07T16:40:35.393" v="1822" actId="1076"/>
          <ac:cxnSpMkLst>
            <pc:docMk/>
            <pc:sldMk cId="947407128" sldId="378"/>
            <ac:cxnSpMk id="6" creationId="{0BB7AD36-0C11-D13D-821A-9C03A2D743CD}"/>
          </ac:cxnSpMkLst>
        </pc:cxnChg>
        <pc:cxnChg chg="del">
          <ac:chgData name="Stuart C Wilde MBE" userId="effe1fc91cccb1d5" providerId="LiveId" clId="{0B7434C0-F6C9-5341-B016-8AA67EE59543}" dt="2023-12-05T19:58:48.474" v="472" actId="478"/>
          <ac:cxnSpMkLst>
            <pc:docMk/>
            <pc:sldMk cId="947407128" sldId="378"/>
            <ac:cxnSpMk id="8" creationId="{50060E80-F1C3-4E50-B873-7CFDEEA90049}"/>
          </ac:cxnSpMkLst>
        </pc:cxnChg>
        <pc:cxnChg chg="del">
          <ac:chgData name="Stuart C Wilde MBE" userId="effe1fc91cccb1d5" providerId="LiveId" clId="{0B7434C0-F6C9-5341-B016-8AA67EE59543}" dt="2023-12-05T19:58:48.474" v="472" actId="478"/>
          <ac:cxnSpMkLst>
            <pc:docMk/>
            <pc:sldMk cId="947407128" sldId="378"/>
            <ac:cxnSpMk id="9" creationId="{01C52B09-2839-4160-A3C1-6BB201E5D53A}"/>
          </ac:cxnSpMkLst>
        </pc:cxnChg>
        <pc:cxnChg chg="del">
          <ac:chgData name="Stuart C Wilde MBE" userId="effe1fc91cccb1d5" providerId="LiveId" clId="{0B7434C0-F6C9-5341-B016-8AA67EE59543}" dt="2023-12-05T19:58:48.474" v="472" actId="478"/>
          <ac:cxnSpMkLst>
            <pc:docMk/>
            <pc:sldMk cId="947407128" sldId="378"/>
            <ac:cxnSpMk id="10" creationId="{FC6C2AB6-E695-4520-9F38-6B6A0DE36B04}"/>
          </ac:cxnSpMkLst>
        </pc:cxnChg>
        <pc:cxnChg chg="del">
          <ac:chgData name="Stuart C Wilde MBE" userId="effe1fc91cccb1d5" providerId="LiveId" clId="{0B7434C0-F6C9-5341-B016-8AA67EE59543}" dt="2023-12-05T19:58:48.474" v="472" actId="478"/>
          <ac:cxnSpMkLst>
            <pc:docMk/>
            <pc:sldMk cId="947407128" sldId="378"/>
            <ac:cxnSpMk id="11" creationId="{8F28B946-C7F6-4BF4-9E0C-3FACB97B07C7}"/>
          </ac:cxnSpMkLst>
        </pc:cxnChg>
        <pc:cxnChg chg="mod">
          <ac:chgData name="Stuart C Wilde MBE" userId="effe1fc91cccb1d5" providerId="LiveId" clId="{0B7434C0-F6C9-5341-B016-8AA67EE59543}" dt="2023-12-07T16:40:35.393" v="1822" actId="1076"/>
          <ac:cxnSpMkLst>
            <pc:docMk/>
            <pc:sldMk cId="947407128" sldId="378"/>
            <ac:cxnSpMk id="17" creationId="{FAD899C3-3736-A822-2C7A-E2373DBE3E4C}"/>
          </ac:cxnSpMkLst>
        </pc:cxnChg>
        <pc:cxnChg chg="mod">
          <ac:chgData name="Stuart C Wilde MBE" userId="effe1fc91cccb1d5" providerId="LiveId" clId="{0B7434C0-F6C9-5341-B016-8AA67EE59543}" dt="2023-12-07T16:40:35.393" v="1822" actId="1076"/>
          <ac:cxnSpMkLst>
            <pc:docMk/>
            <pc:sldMk cId="947407128" sldId="378"/>
            <ac:cxnSpMk id="23" creationId="{DB54F811-7344-878F-B5C8-703E478ED839}"/>
          </ac:cxnSpMkLst>
        </pc:cxnChg>
        <pc:cxnChg chg="mod">
          <ac:chgData name="Stuart C Wilde MBE" userId="effe1fc91cccb1d5" providerId="LiveId" clId="{0B7434C0-F6C9-5341-B016-8AA67EE59543}" dt="2023-12-07T16:40:35.393" v="1822" actId="1076"/>
          <ac:cxnSpMkLst>
            <pc:docMk/>
            <pc:sldMk cId="947407128" sldId="378"/>
            <ac:cxnSpMk id="37" creationId="{C00C10AE-2F8E-B793-91D4-246DD9057C55}"/>
          </ac:cxnSpMkLst>
        </pc:cxnChg>
        <pc:cxnChg chg="mod">
          <ac:chgData name="Stuart C Wilde MBE" userId="effe1fc91cccb1d5" providerId="LiveId" clId="{0B7434C0-F6C9-5341-B016-8AA67EE59543}" dt="2023-12-07T16:40:35.393" v="1822" actId="1076"/>
          <ac:cxnSpMkLst>
            <pc:docMk/>
            <pc:sldMk cId="947407128" sldId="378"/>
            <ac:cxnSpMk id="45" creationId="{8A5793D2-EE8B-98B0-50B4-7B4D62A72CC0}"/>
          </ac:cxnSpMkLst>
        </pc:cxnChg>
        <pc:cxnChg chg="mod">
          <ac:chgData name="Stuart C Wilde MBE" userId="effe1fc91cccb1d5" providerId="LiveId" clId="{0B7434C0-F6C9-5341-B016-8AA67EE59543}" dt="2023-12-07T16:40:35.393" v="1822" actId="1076"/>
          <ac:cxnSpMkLst>
            <pc:docMk/>
            <pc:sldMk cId="947407128" sldId="378"/>
            <ac:cxnSpMk id="53" creationId="{3A77BCC8-04DC-E160-3C89-B46DA9E23545}"/>
          </ac:cxnSpMkLst>
        </pc:cxnChg>
        <pc:cxnChg chg="mod">
          <ac:chgData name="Stuart C Wilde MBE" userId="effe1fc91cccb1d5" providerId="LiveId" clId="{0B7434C0-F6C9-5341-B016-8AA67EE59543}" dt="2023-12-07T16:40:35.393" v="1822" actId="1076"/>
          <ac:cxnSpMkLst>
            <pc:docMk/>
            <pc:sldMk cId="947407128" sldId="378"/>
            <ac:cxnSpMk id="54" creationId="{DB039A65-5C49-15FE-EE55-057A4468B8DD}"/>
          </ac:cxnSpMkLst>
        </pc:cxnChg>
      </pc:sldChg>
      <pc:sldChg chg="addSp delSp modSp mod">
        <pc:chgData name="Stuart C Wilde MBE" userId="effe1fc91cccb1d5" providerId="LiveId" clId="{0B7434C0-F6C9-5341-B016-8AA67EE59543}" dt="2023-12-07T16:40:49.142" v="1823" actId="1076"/>
        <pc:sldMkLst>
          <pc:docMk/>
          <pc:sldMk cId="3649043335" sldId="379"/>
        </pc:sldMkLst>
        <pc:spChg chg="mod">
          <ac:chgData name="Stuart C Wilde MBE" userId="effe1fc91cccb1d5" providerId="LiveId" clId="{0B7434C0-F6C9-5341-B016-8AA67EE59543}" dt="2023-12-07T16:40:49.142" v="1823" actId="1076"/>
          <ac:spMkLst>
            <pc:docMk/>
            <pc:sldMk cId="3649043335" sldId="379"/>
            <ac:spMk id="2" creationId="{BDBC2153-78AD-9988-ECF6-B48E4E6F6233}"/>
          </ac:spMkLst>
        </pc:spChg>
        <pc:spChg chg="del">
          <ac:chgData name="Stuart C Wilde MBE" userId="effe1fc91cccb1d5" providerId="LiveId" clId="{0B7434C0-F6C9-5341-B016-8AA67EE59543}" dt="2023-12-05T19:58:52.633" v="473" actId="478"/>
          <ac:spMkLst>
            <pc:docMk/>
            <pc:sldMk cId="3649043335" sldId="379"/>
            <ac:spMk id="4" creationId="{60735DC8-A105-4BD0-A57F-2FFC38AECE84}"/>
          </ac:spMkLst>
        </pc:spChg>
        <pc:spChg chg="mod">
          <ac:chgData name="Stuart C Wilde MBE" userId="effe1fc91cccb1d5" providerId="LiveId" clId="{0B7434C0-F6C9-5341-B016-8AA67EE59543}" dt="2023-12-07T16:40:49.142" v="1823" actId="1076"/>
          <ac:spMkLst>
            <pc:docMk/>
            <pc:sldMk cId="3649043335" sldId="379"/>
            <ac:spMk id="5" creationId="{DB0754F9-9EF8-A4CA-1BD4-7F0CF981ED70}"/>
          </ac:spMkLst>
        </pc:spChg>
        <pc:spChg chg="mod">
          <ac:chgData name="Stuart C Wilde MBE" userId="effe1fc91cccb1d5" providerId="LiveId" clId="{0B7434C0-F6C9-5341-B016-8AA67EE59543}" dt="2023-12-07T16:40:49.142" v="1823" actId="1076"/>
          <ac:spMkLst>
            <pc:docMk/>
            <pc:sldMk cId="3649043335" sldId="379"/>
            <ac:spMk id="6" creationId="{1B6CF98A-CD03-234B-D470-C575DB8B156D}"/>
          </ac:spMkLst>
        </pc:spChg>
        <pc:spChg chg="mod">
          <ac:chgData name="Stuart C Wilde MBE" userId="effe1fc91cccb1d5" providerId="LiveId" clId="{0B7434C0-F6C9-5341-B016-8AA67EE59543}" dt="2023-12-07T16:40:49.142" v="1823" actId="1076"/>
          <ac:spMkLst>
            <pc:docMk/>
            <pc:sldMk cId="3649043335" sldId="379"/>
            <ac:spMk id="7" creationId="{861283C2-4894-457F-7FF6-47EA5DA6A114}"/>
          </ac:spMkLst>
        </pc:spChg>
        <pc:spChg chg="mod">
          <ac:chgData name="Stuart C Wilde MBE" userId="effe1fc91cccb1d5" providerId="LiveId" clId="{0B7434C0-F6C9-5341-B016-8AA67EE59543}" dt="2023-12-07T16:40:49.142" v="1823" actId="1076"/>
          <ac:spMkLst>
            <pc:docMk/>
            <pc:sldMk cId="3649043335" sldId="379"/>
            <ac:spMk id="12" creationId="{4704B9B3-98D9-D422-6910-32FE943B9121}"/>
          </ac:spMkLst>
        </pc:spChg>
        <pc:spChg chg="add mod">
          <ac:chgData name="Stuart C Wilde MBE" userId="effe1fc91cccb1d5" providerId="LiveId" clId="{0B7434C0-F6C9-5341-B016-8AA67EE59543}" dt="2023-12-05T20:22:19.820" v="1152" actId="20577"/>
          <ac:spMkLst>
            <pc:docMk/>
            <pc:sldMk cId="3649043335" sldId="379"/>
            <ac:spMk id="13" creationId="{CC4DE96E-5313-0E4A-9BC8-B6DB10C6F4A1}"/>
          </ac:spMkLst>
        </pc:spChg>
        <pc:spChg chg="del">
          <ac:chgData name="Stuart C Wilde MBE" userId="effe1fc91cccb1d5" providerId="LiveId" clId="{0B7434C0-F6C9-5341-B016-8AA67EE59543}" dt="2023-12-05T19:58:52.633" v="473" actId="478"/>
          <ac:spMkLst>
            <pc:docMk/>
            <pc:sldMk cId="3649043335" sldId="379"/>
            <ac:spMk id="14" creationId="{8F43C2BE-FC11-4556-86F2-8EE2FBBF10D2}"/>
          </ac:spMkLst>
        </pc:spChg>
        <pc:spChg chg="mod">
          <ac:chgData name="Stuart C Wilde MBE" userId="effe1fc91cccb1d5" providerId="LiveId" clId="{0B7434C0-F6C9-5341-B016-8AA67EE59543}" dt="2023-12-07T16:40:49.142" v="1823" actId="1076"/>
          <ac:spMkLst>
            <pc:docMk/>
            <pc:sldMk cId="3649043335" sldId="379"/>
            <ac:spMk id="17" creationId="{3D5A0CDD-461B-D543-F7B9-6E93C3852939}"/>
          </ac:spMkLst>
        </pc:spChg>
        <pc:spChg chg="mod">
          <ac:chgData name="Stuart C Wilde MBE" userId="effe1fc91cccb1d5" providerId="LiveId" clId="{0B7434C0-F6C9-5341-B016-8AA67EE59543}" dt="2023-12-07T16:40:49.142" v="1823" actId="1076"/>
          <ac:spMkLst>
            <pc:docMk/>
            <pc:sldMk cId="3649043335" sldId="379"/>
            <ac:spMk id="19" creationId="{C0E7DC62-F311-22C3-4919-F48719CDEB84}"/>
          </ac:spMkLst>
        </pc:spChg>
        <pc:spChg chg="mod">
          <ac:chgData name="Stuart C Wilde MBE" userId="effe1fc91cccb1d5" providerId="LiveId" clId="{0B7434C0-F6C9-5341-B016-8AA67EE59543}" dt="2023-12-07T16:40:49.142" v="1823" actId="1076"/>
          <ac:spMkLst>
            <pc:docMk/>
            <pc:sldMk cId="3649043335" sldId="379"/>
            <ac:spMk id="20" creationId="{67CD049E-CD08-0FFD-D7B9-7C8D1D9592F4}"/>
          </ac:spMkLst>
        </pc:spChg>
        <pc:spChg chg="mod">
          <ac:chgData name="Stuart C Wilde MBE" userId="effe1fc91cccb1d5" providerId="LiveId" clId="{0B7434C0-F6C9-5341-B016-8AA67EE59543}" dt="2023-12-07T16:40:49.142" v="1823" actId="1076"/>
          <ac:spMkLst>
            <pc:docMk/>
            <pc:sldMk cId="3649043335" sldId="379"/>
            <ac:spMk id="22" creationId="{B139D584-9E4A-6319-98E0-32524F067D80}"/>
          </ac:spMkLst>
        </pc:spChg>
        <pc:spChg chg="del">
          <ac:chgData name="Stuart C Wilde MBE" userId="effe1fc91cccb1d5" providerId="LiveId" clId="{0B7434C0-F6C9-5341-B016-8AA67EE59543}" dt="2023-12-05T19:58:52.633" v="473" actId="478"/>
          <ac:spMkLst>
            <pc:docMk/>
            <pc:sldMk cId="3649043335" sldId="379"/>
            <ac:spMk id="25" creationId="{F54BD576-CC82-43DA-A008-C28EF60A448A}"/>
          </ac:spMkLst>
        </pc:spChg>
        <pc:spChg chg="mod">
          <ac:chgData name="Stuart C Wilde MBE" userId="effe1fc91cccb1d5" providerId="LiveId" clId="{0B7434C0-F6C9-5341-B016-8AA67EE59543}" dt="2023-12-07T16:40:49.142" v="1823" actId="1076"/>
          <ac:spMkLst>
            <pc:docMk/>
            <pc:sldMk cId="3649043335" sldId="379"/>
            <ac:spMk id="28" creationId="{FD705154-B2CF-6F50-5078-1B4F1F2A8E60}"/>
          </ac:spMkLst>
        </pc:spChg>
        <pc:spChg chg="del">
          <ac:chgData name="Stuart C Wilde MBE" userId="effe1fc91cccb1d5" providerId="LiveId" clId="{0B7434C0-F6C9-5341-B016-8AA67EE59543}" dt="2023-12-05T20:22:23.350" v="1153" actId="478"/>
          <ac:spMkLst>
            <pc:docMk/>
            <pc:sldMk cId="3649043335" sldId="379"/>
            <ac:spMk id="29" creationId="{C5A8C257-B6E4-D850-0685-E36894744DCB}"/>
          </ac:spMkLst>
        </pc:spChg>
        <pc:spChg chg="mod">
          <ac:chgData name="Stuart C Wilde MBE" userId="effe1fc91cccb1d5" providerId="LiveId" clId="{0B7434C0-F6C9-5341-B016-8AA67EE59543}" dt="2023-12-07T16:40:49.142" v="1823" actId="1076"/>
          <ac:spMkLst>
            <pc:docMk/>
            <pc:sldMk cId="3649043335" sldId="379"/>
            <ac:spMk id="31" creationId="{E069754E-1FE7-75F5-478C-87730FFD434C}"/>
          </ac:spMkLst>
        </pc:spChg>
        <pc:picChg chg="mod">
          <ac:chgData name="Stuart C Wilde MBE" userId="effe1fc91cccb1d5" providerId="LiveId" clId="{0B7434C0-F6C9-5341-B016-8AA67EE59543}" dt="2023-12-07T16:40:49.142" v="1823" actId="1076"/>
          <ac:picMkLst>
            <pc:docMk/>
            <pc:sldMk cId="3649043335" sldId="379"/>
            <ac:picMk id="3" creationId="{0FDA67B4-64B3-0FD4-0516-35ECC12A9FCB}"/>
          </ac:picMkLst>
        </pc:picChg>
        <pc:picChg chg="mod">
          <ac:chgData name="Stuart C Wilde MBE" userId="effe1fc91cccb1d5" providerId="LiveId" clId="{0B7434C0-F6C9-5341-B016-8AA67EE59543}" dt="2023-12-07T16:40:49.142" v="1823" actId="1076"/>
          <ac:picMkLst>
            <pc:docMk/>
            <pc:sldMk cId="3649043335" sldId="379"/>
            <ac:picMk id="18" creationId="{353DB110-C748-4013-6601-61AA62B150DA}"/>
          </ac:picMkLst>
        </pc:picChg>
        <pc:picChg chg="mod">
          <ac:chgData name="Stuart C Wilde MBE" userId="effe1fc91cccb1d5" providerId="LiveId" clId="{0B7434C0-F6C9-5341-B016-8AA67EE59543}" dt="2023-12-07T16:40:49.142" v="1823" actId="1076"/>
          <ac:picMkLst>
            <pc:docMk/>
            <pc:sldMk cId="3649043335" sldId="379"/>
            <ac:picMk id="30" creationId="{A70E32A2-8478-973B-598D-B84B3212E13C}"/>
          </ac:picMkLst>
        </pc:picChg>
        <pc:cxnChg chg="del">
          <ac:chgData name="Stuart C Wilde MBE" userId="effe1fc91cccb1d5" providerId="LiveId" clId="{0B7434C0-F6C9-5341-B016-8AA67EE59543}" dt="2023-12-05T19:58:52.633" v="473" actId="478"/>
          <ac:cxnSpMkLst>
            <pc:docMk/>
            <pc:sldMk cId="3649043335" sldId="379"/>
            <ac:cxnSpMk id="8" creationId="{50060E80-F1C3-4E50-B873-7CFDEEA90049}"/>
          </ac:cxnSpMkLst>
        </pc:cxnChg>
        <pc:cxnChg chg="del">
          <ac:chgData name="Stuart C Wilde MBE" userId="effe1fc91cccb1d5" providerId="LiveId" clId="{0B7434C0-F6C9-5341-B016-8AA67EE59543}" dt="2023-12-05T19:58:52.633" v="473" actId="478"/>
          <ac:cxnSpMkLst>
            <pc:docMk/>
            <pc:sldMk cId="3649043335" sldId="379"/>
            <ac:cxnSpMk id="9" creationId="{01C52B09-2839-4160-A3C1-6BB201E5D53A}"/>
          </ac:cxnSpMkLst>
        </pc:cxnChg>
        <pc:cxnChg chg="del">
          <ac:chgData name="Stuart C Wilde MBE" userId="effe1fc91cccb1d5" providerId="LiveId" clId="{0B7434C0-F6C9-5341-B016-8AA67EE59543}" dt="2023-12-05T19:58:52.633" v="473" actId="478"/>
          <ac:cxnSpMkLst>
            <pc:docMk/>
            <pc:sldMk cId="3649043335" sldId="379"/>
            <ac:cxnSpMk id="10" creationId="{FC6C2AB6-E695-4520-9F38-6B6A0DE36B04}"/>
          </ac:cxnSpMkLst>
        </pc:cxnChg>
        <pc:cxnChg chg="del">
          <ac:chgData name="Stuart C Wilde MBE" userId="effe1fc91cccb1d5" providerId="LiveId" clId="{0B7434C0-F6C9-5341-B016-8AA67EE59543}" dt="2023-12-05T19:58:52.633" v="473" actId="478"/>
          <ac:cxnSpMkLst>
            <pc:docMk/>
            <pc:sldMk cId="3649043335" sldId="379"/>
            <ac:cxnSpMk id="11" creationId="{8F28B946-C7F6-4BF4-9E0C-3FACB97B07C7}"/>
          </ac:cxnSpMkLst>
        </pc:cxnChg>
        <pc:cxnChg chg="mod">
          <ac:chgData name="Stuart C Wilde MBE" userId="effe1fc91cccb1d5" providerId="LiveId" clId="{0B7434C0-F6C9-5341-B016-8AA67EE59543}" dt="2023-12-07T16:40:49.142" v="1823" actId="1076"/>
          <ac:cxnSpMkLst>
            <pc:docMk/>
            <pc:sldMk cId="3649043335" sldId="379"/>
            <ac:cxnSpMk id="15" creationId="{D9299D57-FB23-909E-E68B-BD72972F33E9}"/>
          </ac:cxnSpMkLst>
        </pc:cxnChg>
        <pc:cxnChg chg="mod">
          <ac:chgData name="Stuart C Wilde MBE" userId="effe1fc91cccb1d5" providerId="LiveId" clId="{0B7434C0-F6C9-5341-B016-8AA67EE59543}" dt="2023-12-07T16:40:49.142" v="1823" actId="1076"/>
          <ac:cxnSpMkLst>
            <pc:docMk/>
            <pc:sldMk cId="3649043335" sldId="379"/>
            <ac:cxnSpMk id="16" creationId="{44BAA5BA-2F0B-C6B8-3AB6-43E5BC2D2243}"/>
          </ac:cxnSpMkLst>
        </pc:cxnChg>
        <pc:cxnChg chg="mod">
          <ac:chgData name="Stuart C Wilde MBE" userId="effe1fc91cccb1d5" providerId="LiveId" clId="{0B7434C0-F6C9-5341-B016-8AA67EE59543}" dt="2023-12-07T16:40:49.142" v="1823" actId="1076"/>
          <ac:cxnSpMkLst>
            <pc:docMk/>
            <pc:sldMk cId="3649043335" sldId="379"/>
            <ac:cxnSpMk id="21" creationId="{149C6423-8A9D-E6B8-CBF4-0CA93857644A}"/>
          </ac:cxnSpMkLst>
        </pc:cxnChg>
        <pc:cxnChg chg="mod">
          <ac:chgData name="Stuart C Wilde MBE" userId="effe1fc91cccb1d5" providerId="LiveId" clId="{0B7434C0-F6C9-5341-B016-8AA67EE59543}" dt="2023-12-07T16:40:49.142" v="1823" actId="1076"/>
          <ac:cxnSpMkLst>
            <pc:docMk/>
            <pc:sldMk cId="3649043335" sldId="379"/>
            <ac:cxnSpMk id="23" creationId="{51448591-BC47-7F06-1761-7FB7795F77D5}"/>
          </ac:cxnSpMkLst>
        </pc:cxnChg>
        <pc:cxnChg chg="mod">
          <ac:chgData name="Stuart C Wilde MBE" userId="effe1fc91cccb1d5" providerId="LiveId" clId="{0B7434C0-F6C9-5341-B016-8AA67EE59543}" dt="2023-12-07T16:40:49.142" v="1823" actId="1076"/>
          <ac:cxnSpMkLst>
            <pc:docMk/>
            <pc:sldMk cId="3649043335" sldId="379"/>
            <ac:cxnSpMk id="24" creationId="{510E6C87-B692-C266-2D41-3BC1911F5A8A}"/>
          </ac:cxnSpMkLst>
        </pc:cxnChg>
        <pc:cxnChg chg="mod">
          <ac:chgData name="Stuart C Wilde MBE" userId="effe1fc91cccb1d5" providerId="LiveId" clId="{0B7434C0-F6C9-5341-B016-8AA67EE59543}" dt="2023-12-07T16:40:49.142" v="1823" actId="1076"/>
          <ac:cxnSpMkLst>
            <pc:docMk/>
            <pc:sldMk cId="3649043335" sldId="379"/>
            <ac:cxnSpMk id="27" creationId="{513A502E-2DFD-C63B-9A83-9FE79F2291EA}"/>
          </ac:cxnSpMkLst>
        </pc:cxnChg>
      </pc:sldChg>
      <pc:sldChg chg="addSp delSp modSp mod">
        <pc:chgData name="Stuart C Wilde MBE" userId="effe1fc91cccb1d5" providerId="LiveId" clId="{0B7434C0-F6C9-5341-B016-8AA67EE59543}" dt="2023-12-05T20:22:33.301" v="1159" actId="20577"/>
        <pc:sldMkLst>
          <pc:docMk/>
          <pc:sldMk cId="513143195" sldId="380"/>
        </pc:sldMkLst>
        <pc:spChg chg="del">
          <ac:chgData name="Stuart C Wilde MBE" userId="effe1fc91cccb1d5" providerId="LiveId" clId="{0B7434C0-F6C9-5341-B016-8AA67EE59543}" dt="2023-12-05T19:58:57.935" v="474" actId="478"/>
          <ac:spMkLst>
            <pc:docMk/>
            <pc:sldMk cId="513143195" sldId="380"/>
            <ac:spMk id="4" creationId="{60735DC8-A105-4BD0-A57F-2FFC38AECE84}"/>
          </ac:spMkLst>
        </pc:spChg>
        <pc:spChg chg="add mod">
          <ac:chgData name="Stuart C Wilde MBE" userId="effe1fc91cccb1d5" providerId="LiveId" clId="{0B7434C0-F6C9-5341-B016-8AA67EE59543}" dt="2023-12-05T20:22:33.301" v="1159" actId="20577"/>
          <ac:spMkLst>
            <pc:docMk/>
            <pc:sldMk cId="513143195" sldId="380"/>
            <ac:spMk id="6" creationId="{FCF4C4B7-F856-BEC5-0255-1A3640A74B72}"/>
          </ac:spMkLst>
        </pc:spChg>
        <pc:spChg chg="del">
          <ac:chgData name="Stuart C Wilde MBE" userId="effe1fc91cccb1d5" providerId="LiveId" clId="{0B7434C0-F6C9-5341-B016-8AA67EE59543}" dt="2023-12-05T19:58:57.935" v="474" actId="478"/>
          <ac:spMkLst>
            <pc:docMk/>
            <pc:sldMk cId="513143195" sldId="380"/>
            <ac:spMk id="14" creationId="{8F43C2BE-FC11-4556-86F2-8EE2FBBF10D2}"/>
          </ac:spMkLst>
        </pc:spChg>
        <pc:spChg chg="del">
          <ac:chgData name="Stuart C Wilde MBE" userId="effe1fc91cccb1d5" providerId="LiveId" clId="{0B7434C0-F6C9-5341-B016-8AA67EE59543}" dt="2023-12-05T19:58:57.935" v="474" actId="478"/>
          <ac:spMkLst>
            <pc:docMk/>
            <pc:sldMk cId="513143195" sldId="380"/>
            <ac:spMk id="25" creationId="{F54BD576-CC82-43DA-A008-C28EF60A448A}"/>
          </ac:spMkLst>
        </pc:spChg>
        <pc:spChg chg="del">
          <ac:chgData name="Stuart C Wilde MBE" userId="effe1fc91cccb1d5" providerId="LiveId" clId="{0B7434C0-F6C9-5341-B016-8AA67EE59543}" dt="2023-12-05T20:22:28.401" v="1154" actId="478"/>
          <ac:spMkLst>
            <pc:docMk/>
            <pc:sldMk cId="513143195" sldId="380"/>
            <ac:spMk id="29" creationId="{C5A8C257-B6E4-D850-0685-E36894744DCB}"/>
          </ac:spMkLst>
        </pc:spChg>
        <pc:cxnChg chg="del">
          <ac:chgData name="Stuart C Wilde MBE" userId="effe1fc91cccb1d5" providerId="LiveId" clId="{0B7434C0-F6C9-5341-B016-8AA67EE59543}" dt="2023-12-05T19:58:57.935" v="474" actId="478"/>
          <ac:cxnSpMkLst>
            <pc:docMk/>
            <pc:sldMk cId="513143195" sldId="380"/>
            <ac:cxnSpMk id="8" creationId="{50060E80-F1C3-4E50-B873-7CFDEEA90049}"/>
          </ac:cxnSpMkLst>
        </pc:cxnChg>
        <pc:cxnChg chg="del">
          <ac:chgData name="Stuart C Wilde MBE" userId="effe1fc91cccb1d5" providerId="LiveId" clId="{0B7434C0-F6C9-5341-B016-8AA67EE59543}" dt="2023-12-05T19:58:57.935" v="474" actId="478"/>
          <ac:cxnSpMkLst>
            <pc:docMk/>
            <pc:sldMk cId="513143195" sldId="380"/>
            <ac:cxnSpMk id="9" creationId="{01C52B09-2839-4160-A3C1-6BB201E5D53A}"/>
          </ac:cxnSpMkLst>
        </pc:cxnChg>
        <pc:cxnChg chg="del">
          <ac:chgData name="Stuart C Wilde MBE" userId="effe1fc91cccb1d5" providerId="LiveId" clId="{0B7434C0-F6C9-5341-B016-8AA67EE59543}" dt="2023-12-05T19:58:57.935" v="474" actId="478"/>
          <ac:cxnSpMkLst>
            <pc:docMk/>
            <pc:sldMk cId="513143195" sldId="380"/>
            <ac:cxnSpMk id="10" creationId="{FC6C2AB6-E695-4520-9F38-6B6A0DE36B04}"/>
          </ac:cxnSpMkLst>
        </pc:cxnChg>
        <pc:cxnChg chg="del">
          <ac:chgData name="Stuart C Wilde MBE" userId="effe1fc91cccb1d5" providerId="LiveId" clId="{0B7434C0-F6C9-5341-B016-8AA67EE59543}" dt="2023-12-05T19:58:57.935" v="474" actId="478"/>
          <ac:cxnSpMkLst>
            <pc:docMk/>
            <pc:sldMk cId="513143195" sldId="380"/>
            <ac:cxnSpMk id="11" creationId="{8F28B946-C7F6-4BF4-9E0C-3FACB97B07C7}"/>
          </ac:cxnSpMkLst>
        </pc:cxnChg>
      </pc:sldChg>
      <pc:sldChg chg="addSp delSp modSp mod">
        <pc:chgData name="Stuart C Wilde MBE" userId="effe1fc91cccb1d5" providerId="LiveId" clId="{0B7434C0-F6C9-5341-B016-8AA67EE59543}" dt="2023-12-07T16:41:05.060" v="1824" actId="1076"/>
        <pc:sldMkLst>
          <pc:docMk/>
          <pc:sldMk cId="120992318" sldId="381"/>
        </pc:sldMkLst>
        <pc:spChg chg="add mod">
          <ac:chgData name="Stuart C Wilde MBE" userId="effe1fc91cccb1d5" providerId="LiveId" clId="{0B7434C0-F6C9-5341-B016-8AA67EE59543}" dt="2023-12-05T20:22:44.313" v="1164" actId="20577"/>
          <ac:spMkLst>
            <pc:docMk/>
            <pc:sldMk cId="120992318" sldId="381"/>
            <ac:spMk id="2" creationId="{FB4C9961-A773-DF7C-21E6-9B012B247BF3}"/>
          </ac:spMkLst>
        </pc:spChg>
        <pc:spChg chg="del">
          <ac:chgData name="Stuart C Wilde MBE" userId="effe1fc91cccb1d5" providerId="LiveId" clId="{0B7434C0-F6C9-5341-B016-8AA67EE59543}" dt="2023-12-05T19:59:03.981" v="475" actId="478"/>
          <ac:spMkLst>
            <pc:docMk/>
            <pc:sldMk cId="120992318" sldId="381"/>
            <ac:spMk id="4" creationId="{60735DC8-A105-4BD0-A57F-2FFC38AECE84}"/>
          </ac:spMkLst>
        </pc:spChg>
        <pc:spChg chg="del">
          <ac:chgData name="Stuart C Wilde MBE" userId="effe1fc91cccb1d5" providerId="LiveId" clId="{0B7434C0-F6C9-5341-B016-8AA67EE59543}" dt="2023-12-05T19:59:03.981" v="475" actId="478"/>
          <ac:spMkLst>
            <pc:docMk/>
            <pc:sldMk cId="120992318" sldId="381"/>
            <ac:spMk id="14" creationId="{8F43C2BE-FC11-4556-86F2-8EE2FBBF10D2}"/>
          </ac:spMkLst>
        </pc:spChg>
        <pc:spChg chg="del">
          <ac:chgData name="Stuart C Wilde MBE" userId="effe1fc91cccb1d5" providerId="LiveId" clId="{0B7434C0-F6C9-5341-B016-8AA67EE59543}" dt="2023-12-05T19:59:03.981" v="475" actId="478"/>
          <ac:spMkLst>
            <pc:docMk/>
            <pc:sldMk cId="120992318" sldId="381"/>
            <ac:spMk id="25" creationId="{F54BD576-CC82-43DA-A008-C28EF60A448A}"/>
          </ac:spMkLst>
        </pc:spChg>
        <pc:spChg chg="del">
          <ac:chgData name="Stuart C Wilde MBE" userId="effe1fc91cccb1d5" providerId="LiveId" clId="{0B7434C0-F6C9-5341-B016-8AA67EE59543}" dt="2023-12-05T20:22:47.682" v="1165" actId="478"/>
          <ac:spMkLst>
            <pc:docMk/>
            <pc:sldMk cId="120992318" sldId="381"/>
            <ac:spMk id="29" creationId="{C5A8C257-B6E4-D850-0685-E36894744DCB}"/>
          </ac:spMkLst>
        </pc:spChg>
        <pc:spChg chg="mod">
          <ac:chgData name="Stuart C Wilde MBE" userId="effe1fc91cccb1d5" providerId="LiveId" clId="{0B7434C0-F6C9-5341-B016-8AA67EE59543}" dt="2023-12-07T16:41:05.060" v="1824" actId="1076"/>
          <ac:spMkLst>
            <pc:docMk/>
            <pc:sldMk cId="120992318" sldId="381"/>
            <ac:spMk id="34" creationId="{F39B82A2-98F7-3F4A-193F-61F94E2C7B55}"/>
          </ac:spMkLst>
        </pc:spChg>
        <pc:spChg chg="mod">
          <ac:chgData name="Stuart C Wilde MBE" userId="effe1fc91cccb1d5" providerId="LiveId" clId="{0B7434C0-F6C9-5341-B016-8AA67EE59543}" dt="2023-12-07T16:41:05.060" v="1824" actId="1076"/>
          <ac:spMkLst>
            <pc:docMk/>
            <pc:sldMk cId="120992318" sldId="381"/>
            <ac:spMk id="36" creationId="{E789CD33-EC32-3C96-8C41-48DD966930E3}"/>
          </ac:spMkLst>
        </pc:spChg>
        <pc:spChg chg="mod">
          <ac:chgData name="Stuart C Wilde MBE" userId="effe1fc91cccb1d5" providerId="LiveId" clId="{0B7434C0-F6C9-5341-B016-8AA67EE59543}" dt="2023-12-07T16:41:05.060" v="1824" actId="1076"/>
          <ac:spMkLst>
            <pc:docMk/>
            <pc:sldMk cId="120992318" sldId="381"/>
            <ac:spMk id="37" creationId="{0C51A8FA-B340-95D9-E9ED-528C5D9E65A4}"/>
          </ac:spMkLst>
        </pc:spChg>
        <pc:spChg chg="mod">
          <ac:chgData name="Stuart C Wilde MBE" userId="effe1fc91cccb1d5" providerId="LiveId" clId="{0B7434C0-F6C9-5341-B016-8AA67EE59543}" dt="2023-12-07T16:41:05.060" v="1824" actId="1076"/>
          <ac:spMkLst>
            <pc:docMk/>
            <pc:sldMk cId="120992318" sldId="381"/>
            <ac:spMk id="38" creationId="{9B31B61D-BE9E-EE52-18F9-5643F9CFE5B8}"/>
          </ac:spMkLst>
        </pc:spChg>
        <pc:spChg chg="mod">
          <ac:chgData name="Stuart C Wilde MBE" userId="effe1fc91cccb1d5" providerId="LiveId" clId="{0B7434C0-F6C9-5341-B016-8AA67EE59543}" dt="2023-12-07T16:41:05.060" v="1824" actId="1076"/>
          <ac:spMkLst>
            <pc:docMk/>
            <pc:sldMk cId="120992318" sldId="381"/>
            <ac:spMk id="40" creationId="{4DC46FBE-3E3B-1B75-4C42-05DF481DCD7A}"/>
          </ac:spMkLst>
        </pc:spChg>
        <pc:spChg chg="mod">
          <ac:chgData name="Stuart C Wilde MBE" userId="effe1fc91cccb1d5" providerId="LiveId" clId="{0B7434C0-F6C9-5341-B016-8AA67EE59543}" dt="2023-12-07T16:41:05.060" v="1824" actId="1076"/>
          <ac:spMkLst>
            <pc:docMk/>
            <pc:sldMk cId="120992318" sldId="381"/>
            <ac:spMk id="42" creationId="{FC082836-8652-A762-54D9-DEF849D4A8B4}"/>
          </ac:spMkLst>
        </pc:spChg>
        <pc:spChg chg="mod">
          <ac:chgData name="Stuart C Wilde MBE" userId="effe1fc91cccb1d5" providerId="LiveId" clId="{0B7434C0-F6C9-5341-B016-8AA67EE59543}" dt="2023-12-07T16:41:05.060" v="1824" actId="1076"/>
          <ac:spMkLst>
            <pc:docMk/>
            <pc:sldMk cId="120992318" sldId="381"/>
            <ac:spMk id="43" creationId="{051CF95C-B4DD-F873-E984-89936E9F670A}"/>
          </ac:spMkLst>
        </pc:spChg>
        <pc:spChg chg="mod">
          <ac:chgData name="Stuart C Wilde MBE" userId="effe1fc91cccb1d5" providerId="LiveId" clId="{0B7434C0-F6C9-5341-B016-8AA67EE59543}" dt="2023-12-07T16:41:05.060" v="1824" actId="1076"/>
          <ac:spMkLst>
            <pc:docMk/>
            <pc:sldMk cId="120992318" sldId="381"/>
            <ac:spMk id="46" creationId="{49F596C9-9C7C-38A3-13E0-43979BF9ED10}"/>
          </ac:spMkLst>
        </pc:spChg>
        <pc:spChg chg="mod">
          <ac:chgData name="Stuart C Wilde MBE" userId="effe1fc91cccb1d5" providerId="LiveId" clId="{0B7434C0-F6C9-5341-B016-8AA67EE59543}" dt="2023-12-07T16:41:05.060" v="1824" actId="1076"/>
          <ac:spMkLst>
            <pc:docMk/>
            <pc:sldMk cId="120992318" sldId="381"/>
            <ac:spMk id="48" creationId="{0959EA2D-D3CD-E98E-51E5-78E357B4C44E}"/>
          </ac:spMkLst>
        </pc:spChg>
        <pc:picChg chg="mod">
          <ac:chgData name="Stuart C Wilde MBE" userId="effe1fc91cccb1d5" providerId="LiveId" clId="{0B7434C0-F6C9-5341-B016-8AA67EE59543}" dt="2023-12-07T16:41:05.060" v="1824" actId="1076"/>
          <ac:picMkLst>
            <pc:docMk/>
            <pc:sldMk cId="120992318" sldId="381"/>
            <ac:picMk id="3" creationId="{AA2D7FD8-CF7C-DE5A-AC38-030163798154}"/>
          </ac:picMkLst>
        </pc:picChg>
        <pc:picChg chg="mod">
          <ac:chgData name="Stuart C Wilde MBE" userId="effe1fc91cccb1d5" providerId="LiveId" clId="{0B7434C0-F6C9-5341-B016-8AA67EE59543}" dt="2023-12-07T16:41:05.060" v="1824" actId="1076"/>
          <ac:picMkLst>
            <pc:docMk/>
            <pc:sldMk cId="120992318" sldId="381"/>
            <ac:picMk id="44" creationId="{27B2B104-3F44-DA8E-66EA-78B84B6BBF4E}"/>
          </ac:picMkLst>
        </pc:picChg>
        <pc:cxnChg chg="del">
          <ac:chgData name="Stuart C Wilde MBE" userId="effe1fc91cccb1d5" providerId="LiveId" clId="{0B7434C0-F6C9-5341-B016-8AA67EE59543}" dt="2023-12-05T19:59:03.981" v="475" actId="478"/>
          <ac:cxnSpMkLst>
            <pc:docMk/>
            <pc:sldMk cId="120992318" sldId="381"/>
            <ac:cxnSpMk id="8" creationId="{50060E80-F1C3-4E50-B873-7CFDEEA90049}"/>
          </ac:cxnSpMkLst>
        </pc:cxnChg>
        <pc:cxnChg chg="del">
          <ac:chgData name="Stuart C Wilde MBE" userId="effe1fc91cccb1d5" providerId="LiveId" clId="{0B7434C0-F6C9-5341-B016-8AA67EE59543}" dt="2023-12-05T19:59:03.981" v="475" actId="478"/>
          <ac:cxnSpMkLst>
            <pc:docMk/>
            <pc:sldMk cId="120992318" sldId="381"/>
            <ac:cxnSpMk id="9" creationId="{01C52B09-2839-4160-A3C1-6BB201E5D53A}"/>
          </ac:cxnSpMkLst>
        </pc:cxnChg>
        <pc:cxnChg chg="del">
          <ac:chgData name="Stuart C Wilde MBE" userId="effe1fc91cccb1d5" providerId="LiveId" clId="{0B7434C0-F6C9-5341-B016-8AA67EE59543}" dt="2023-12-05T19:59:03.981" v="475" actId="478"/>
          <ac:cxnSpMkLst>
            <pc:docMk/>
            <pc:sldMk cId="120992318" sldId="381"/>
            <ac:cxnSpMk id="10" creationId="{FC6C2AB6-E695-4520-9F38-6B6A0DE36B04}"/>
          </ac:cxnSpMkLst>
        </pc:cxnChg>
        <pc:cxnChg chg="del">
          <ac:chgData name="Stuart C Wilde MBE" userId="effe1fc91cccb1d5" providerId="LiveId" clId="{0B7434C0-F6C9-5341-B016-8AA67EE59543}" dt="2023-12-05T19:59:03.981" v="475" actId="478"/>
          <ac:cxnSpMkLst>
            <pc:docMk/>
            <pc:sldMk cId="120992318" sldId="381"/>
            <ac:cxnSpMk id="11" creationId="{8F28B946-C7F6-4BF4-9E0C-3FACB97B07C7}"/>
          </ac:cxnSpMkLst>
        </pc:cxnChg>
        <pc:cxnChg chg="mod">
          <ac:chgData name="Stuart C Wilde MBE" userId="effe1fc91cccb1d5" providerId="LiveId" clId="{0B7434C0-F6C9-5341-B016-8AA67EE59543}" dt="2023-12-07T16:41:05.060" v="1824" actId="1076"/>
          <ac:cxnSpMkLst>
            <pc:docMk/>
            <pc:sldMk cId="120992318" sldId="381"/>
            <ac:cxnSpMk id="35" creationId="{998A6682-ADDF-9ED2-474A-8956911065BE}"/>
          </ac:cxnSpMkLst>
        </pc:cxnChg>
        <pc:cxnChg chg="mod">
          <ac:chgData name="Stuart C Wilde MBE" userId="effe1fc91cccb1d5" providerId="LiveId" clId="{0B7434C0-F6C9-5341-B016-8AA67EE59543}" dt="2023-12-07T16:41:05.060" v="1824" actId="1076"/>
          <ac:cxnSpMkLst>
            <pc:docMk/>
            <pc:sldMk cId="120992318" sldId="381"/>
            <ac:cxnSpMk id="39" creationId="{344EDEB0-089E-A38C-068D-DF699921CAFF}"/>
          </ac:cxnSpMkLst>
        </pc:cxnChg>
        <pc:cxnChg chg="mod">
          <ac:chgData name="Stuart C Wilde MBE" userId="effe1fc91cccb1d5" providerId="LiveId" clId="{0B7434C0-F6C9-5341-B016-8AA67EE59543}" dt="2023-12-07T16:41:05.060" v="1824" actId="1076"/>
          <ac:cxnSpMkLst>
            <pc:docMk/>
            <pc:sldMk cId="120992318" sldId="381"/>
            <ac:cxnSpMk id="41" creationId="{03F1D256-5E5F-5596-40AB-AE4A1F1BD8D1}"/>
          </ac:cxnSpMkLst>
        </pc:cxnChg>
        <pc:cxnChg chg="mod">
          <ac:chgData name="Stuart C Wilde MBE" userId="effe1fc91cccb1d5" providerId="LiveId" clId="{0B7434C0-F6C9-5341-B016-8AA67EE59543}" dt="2023-12-07T16:41:05.060" v="1824" actId="1076"/>
          <ac:cxnSpMkLst>
            <pc:docMk/>
            <pc:sldMk cId="120992318" sldId="381"/>
            <ac:cxnSpMk id="45" creationId="{1F1D83C9-E297-4681-A418-561B59E66EC2}"/>
          </ac:cxnSpMkLst>
        </pc:cxnChg>
        <pc:cxnChg chg="mod">
          <ac:chgData name="Stuart C Wilde MBE" userId="effe1fc91cccb1d5" providerId="LiveId" clId="{0B7434C0-F6C9-5341-B016-8AA67EE59543}" dt="2023-12-07T16:41:05.060" v="1824" actId="1076"/>
          <ac:cxnSpMkLst>
            <pc:docMk/>
            <pc:sldMk cId="120992318" sldId="381"/>
            <ac:cxnSpMk id="47" creationId="{4DAA1230-E04A-CDBA-5366-B9C87A34AA57}"/>
          </ac:cxnSpMkLst>
        </pc:cxnChg>
      </pc:sldChg>
      <pc:sldChg chg="addSp delSp modSp mod">
        <pc:chgData name="Stuart C Wilde MBE" userId="effe1fc91cccb1d5" providerId="LiveId" clId="{0B7434C0-F6C9-5341-B016-8AA67EE59543}" dt="2023-12-07T16:41:16.642" v="1825" actId="1076"/>
        <pc:sldMkLst>
          <pc:docMk/>
          <pc:sldMk cId="2585281830" sldId="382"/>
        </pc:sldMkLst>
        <pc:spChg chg="mod">
          <ac:chgData name="Stuart C Wilde MBE" userId="effe1fc91cccb1d5" providerId="LiveId" clId="{0B7434C0-F6C9-5341-B016-8AA67EE59543}" dt="2023-12-07T16:41:16.642" v="1825" actId="1076"/>
          <ac:spMkLst>
            <pc:docMk/>
            <pc:sldMk cId="2585281830" sldId="382"/>
            <ac:spMk id="2" creationId="{B1829252-3D33-364C-DE7B-BB53233C8F14}"/>
          </ac:spMkLst>
        </pc:spChg>
        <pc:spChg chg="mod">
          <ac:chgData name="Stuart C Wilde MBE" userId="effe1fc91cccb1d5" providerId="LiveId" clId="{0B7434C0-F6C9-5341-B016-8AA67EE59543}" dt="2023-12-07T16:41:16.642" v="1825" actId="1076"/>
          <ac:spMkLst>
            <pc:docMk/>
            <pc:sldMk cId="2585281830" sldId="382"/>
            <ac:spMk id="3" creationId="{5C602819-3C34-4BE8-D9B6-0CED2E47CF70}"/>
          </ac:spMkLst>
        </pc:spChg>
        <pc:spChg chg="del">
          <ac:chgData name="Stuart C Wilde MBE" userId="effe1fc91cccb1d5" providerId="LiveId" clId="{0B7434C0-F6C9-5341-B016-8AA67EE59543}" dt="2023-12-05T19:59:11.596" v="476" actId="478"/>
          <ac:spMkLst>
            <pc:docMk/>
            <pc:sldMk cId="2585281830" sldId="382"/>
            <ac:spMk id="4" creationId="{60735DC8-A105-4BD0-A57F-2FFC38AECE84}"/>
          </ac:spMkLst>
        </pc:spChg>
        <pc:spChg chg="add mod">
          <ac:chgData name="Stuart C Wilde MBE" userId="effe1fc91cccb1d5" providerId="LiveId" clId="{0B7434C0-F6C9-5341-B016-8AA67EE59543}" dt="2023-12-05T20:22:58.866" v="1171" actId="20577"/>
          <ac:spMkLst>
            <pc:docMk/>
            <pc:sldMk cId="2585281830" sldId="382"/>
            <ac:spMk id="5" creationId="{C98380C3-5D86-A404-EF9D-E086F4745BAC}"/>
          </ac:spMkLst>
        </pc:spChg>
        <pc:spChg chg="mod">
          <ac:chgData name="Stuart C Wilde MBE" userId="effe1fc91cccb1d5" providerId="LiveId" clId="{0B7434C0-F6C9-5341-B016-8AA67EE59543}" dt="2023-12-07T16:41:16.642" v="1825" actId="1076"/>
          <ac:spMkLst>
            <pc:docMk/>
            <pc:sldMk cId="2585281830" sldId="382"/>
            <ac:spMk id="6" creationId="{945B4608-41DD-27E4-0B76-BBBAC52810E5}"/>
          </ac:spMkLst>
        </pc:spChg>
        <pc:spChg chg="del">
          <ac:chgData name="Stuart C Wilde MBE" userId="effe1fc91cccb1d5" providerId="LiveId" clId="{0B7434C0-F6C9-5341-B016-8AA67EE59543}" dt="2023-12-05T19:59:11.596" v="476" actId="478"/>
          <ac:spMkLst>
            <pc:docMk/>
            <pc:sldMk cId="2585281830" sldId="382"/>
            <ac:spMk id="14" creationId="{8F43C2BE-FC11-4556-86F2-8EE2FBBF10D2}"/>
          </ac:spMkLst>
        </pc:spChg>
        <pc:spChg chg="mod">
          <ac:chgData name="Stuart C Wilde MBE" userId="effe1fc91cccb1d5" providerId="LiveId" clId="{0B7434C0-F6C9-5341-B016-8AA67EE59543}" dt="2023-12-07T16:41:16.642" v="1825" actId="1076"/>
          <ac:spMkLst>
            <pc:docMk/>
            <pc:sldMk cId="2585281830" sldId="382"/>
            <ac:spMk id="16" creationId="{395723AF-B544-148D-7E4D-187D0FAE0B6E}"/>
          </ac:spMkLst>
        </pc:spChg>
        <pc:spChg chg="mod">
          <ac:chgData name="Stuart C Wilde MBE" userId="effe1fc91cccb1d5" providerId="LiveId" clId="{0B7434C0-F6C9-5341-B016-8AA67EE59543}" dt="2023-12-07T16:41:16.642" v="1825" actId="1076"/>
          <ac:spMkLst>
            <pc:docMk/>
            <pc:sldMk cId="2585281830" sldId="382"/>
            <ac:spMk id="24" creationId="{92CDCC6A-AFB8-0A7F-B668-E6585BAC4EB5}"/>
          </ac:spMkLst>
        </pc:spChg>
        <pc:spChg chg="del">
          <ac:chgData name="Stuart C Wilde MBE" userId="effe1fc91cccb1d5" providerId="LiveId" clId="{0B7434C0-F6C9-5341-B016-8AA67EE59543}" dt="2023-12-05T19:59:11.596" v="476" actId="478"/>
          <ac:spMkLst>
            <pc:docMk/>
            <pc:sldMk cId="2585281830" sldId="382"/>
            <ac:spMk id="25" creationId="{F54BD576-CC82-43DA-A008-C28EF60A448A}"/>
          </ac:spMkLst>
        </pc:spChg>
        <pc:spChg chg="mod">
          <ac:chgData name="Stuart C Wilde MBE" userId="effe1fc91cccb1d5" providerId="LiveId" clId="{0B7434C0-F6C9-5341-B016-8AA67EE59543}" dt="2023-12-07T16:41:16.642" v="1825" actId="1076"/>
          <ac:spMkLst>
            <pc:docMk/>
            <pc:sldMk cId="2585281830" sldId="382"/>
            <ac:spMk id="26" creationId="{92CDCC6A-AFB8-0A7F-B668-E6585BAC4EB5}"/>
          </ac:spMkLst>
        </pc:spChg>
        <pc:spChg chg="del">
          <ac:chgData name="Stuart C Wilde MBE" userId="effe1fc91cccb1d5" providerId="LiveId" clId="{0B7434C0-F6C9-5341-B016-8AA67EE59543}" dt="2023-12-05T20:22:52.406" v="1166" actId="478"/>
          <ac:spMkLst>
            <pc:docMk/>
            <pc:sldMk cId="2585281830" sldId="382"/>
            <ac:spMk id="29" creationId="{C5A8C257-B6E4-D850-0685-E36894744DCB}"/>
          </ac:spMkLst>
        </pc:spChg>
        <pc:spChg chg="mod">
          <ac:chgData name="Stuart C Wilde MBE" userId="effe1fc91cccb1d5" providerId="LiveId" clId="{0B7434C0-F6C9-5341-B016-8AA67EE59543}" dt="2023-12-07T16:41:16.642" v="1825" actId="1076"/>
          <ac:spMkLst>
            <pc:docMk/>
            <pc:sldMk cId="2585281830" sldId="382"/>
            <ac:spMk id="36" creationId="{D350326A-ACFD-44EB-64AC-9C91BA571016}"/>
          </ac:spMkLst>
        </pc:spChg>
        <pc:picChg chg="mod">
          <ac:chgData name="Stuart C Wilde MBE" userId="effe1fc91cccb1d5" providerId="LiveId" clId="{0B7434C0-F6C9-5341-B016-8AA67EE59543}" dt="2023-12-07T16:41:16.642" v="1825" actId="1076"/>
          <ac:picMkLst>
            <pc:docMk/>
            <pc:sldMk cId="2585281830" sldId="382"/>
            <ac:picMk id="13" creationId="{533D8A30-6F73-21BB-5D5B-90194D3EFA32}"/>
          </ac:picMkLst>
        </pc:picChg>
        <pc:picChg chg="mod">
          <ac:chgData name="Stuart C Wilde MBE" userId="effe1fc91cccb1d5" providerId="LiveId" clId="{0B7434C0-F6C9-5341-B016-8AA67EE59543}" dt="2023-12-07T16:41:16.642" v="1825" actId="1076"/>
          <ac:picMkLst>
            <pc:docMk/>
            <pc:sldMk cId="2585281830" sldId="382"/>
            <ac:picMk id="20" creationId="{8E6A0B18-55E6-C1A4-5097-85CE8419BAD6}"/>
          </ac:picMkLst>
        </pc:picChg>
        <pc:picChg chg="mod">
          <ac:chgData name="Stuart C Wilde MBE" userId="effe1fc91cccb1d5" providerId="LiveId" clId="{0B7434C0-F6C9-5341-B016-8AA67EE59543}" dt="2023-12-07T16:41:16.642" v="1825" actId="1076"/>
          <ac:picMkLst>
            <pc:docMk/>
            <pc:sldMk cId="2585281830" sldId="382"/>
            <ac:picMk id="27" creationId="{5BF89BD6-4B2C-66D9-3531-ED24A38EE4C7}"/>
          </ac:picMkLst>
        </pc:picChg>
        <pc:cxnChg chg="mod">
          <ac:chgData name="Stuart C Wilde MBE" userId="effe1fc91cccb1d5" providerId="LiveId" clId="{0B7434C0-F6C9-5341-B016-8AA67EE59543}" dt="2023-12-07T16:41:16.642" v="1825" actId="1076"/>
          <ac:cxnSpMkLst>
            <pc:docMk/>
            <pc:sldMk cId="2585281830" sldId="382"/>
            <ac:cxnSpMk id="7" creationId="{6740D305-56D4-0A08-FE4C-1958192029D0}"/>
          </ac:cxnSpMkLst>
        </pc:cxnChg>
        <pc:cxnChg chg="del">
          <ac:chgData name="Stuart C Wilde MBE" userId="effe1fc91cccb1d5" providerId="LiveId" clId="{0B7434C0-F6C9-5341-B016-8AA67EE59543}" dt="2023-12-05T19:59:11.596" v="476" actId="478"/>
          <ac:cxnSpMkLst>
            <pc:docMk/>
            <pc:sldMk cId="2585281830" sldId="382"/>
            <ac:cxnSpMk id="8" creationId="{50060E80-F1C3-4E50-B873-7CFDEEA90049}"/>
          </ac:cxnSpMkLst>
        </pc:cxnChg>
        <pc:cxnChg chg="del">
          <ac:chgData name="Stuart C Wilde MBE" userId="effe1fc91cccb1d5" providerId="LiveId" clId="{0B7434C0-F6C9-5341-B016-8AA67EE59543}" dt="2023-12-05T19:59:11.596" v="476" actId="478"/>
          <ac:cxnSpMkLst>
            <pc:docMk/>
            <pc:sldMk cId="2585281830" sldId="382"/>
            <ac:cxnSpMk id="9" creationId="{01C52B09-2839-4160-A3C1-6BB201E5D53A}"/>
          </ac:cxnSpMkLst>
        </pc:cxnChg>
        <pc:cxnChg chg="del">
          <ac:chgData name="Stuart C Wilde MBE" userId="effe1fc91cccb1d5" providerId="LiveId" clId="{0B7434C0-F6C9-5341-B016-8AA67EE59543}" dt="2023-12-05T19:59:11.596" v="476" actId="478"/>
          <ac:cxnSpMkLst>
            <pc:docMk/>
            <pc:sldMk cId="2585281830" sldId="382"/>
            <ac:cxnSpMk id="10" creationId="{FC6C2AB6-E695-4520-9F38-6B6A0DE36B04}"/>
          </ac:cxnSpMkLst>
        </pc:cxnChg>
        <pc:cxnChg chg="del">
          <ac:chgData name="Stuart C Wilde MBE" userId="effe1fc91cccb1d5" providerId="LiveId" clId="{0B7434C0-F6C9-5341-B016-8AA67EE59543}" dt="2023-12-05T19:59:11.596" v="476" actId="478"/>
          <ac:cxnSpMkLst>
            <pc:docMk/>
            <pc:sldMk cId="2585281830" sldId="382"/>
            <ac:cxnSpMk id="11" creationId="{8F28B946-C7F6-4BF4-9E0C-3FACB97B07C7}"/>
          </ac:cxnSpMkLst>
        </pc:cxnChg>
        <pc:cxnChg chg="mod">
          <ac:chgData name="Stuart C Wilde MBE" userId="effe1fc91cccb1d5" providerId="LiveId" clId="{0B7434C0-F6C9-5341-B016-8AA67EE59543}" dt="2023-12-07T16:41:16.642" v="1825" actId="1076"/>
          <ac:cxnSpMkLst>
            <pc:docMk/>
            <pc:sldMk cId="2585281830" sldId="382"/>
            <ac:cxnSpMk id="17" creationId="{24E66A12-F3F5-DD8C-2E02-C47E80BA91CA}"/>
          </ac:cxnSpMkLst>
        </pc:cxnChg>
        <pc:cxnChg chg="mod">
          <ac:chgData name="Stuart C Wilde MBE" userId="effe1fc91cccb1d5" providerId="LiveId" clId="{0B7434C0-F6C9-5341-B016-8AA67EE59543}" dt="2023-12-07T16:41:16.642" v="1825" actId="1076"/>
          <ac:cxnSpMkLst>
            <pc:docMk/>
            <pc:sldMk cId="2585281830" sldId="382"/>
            <ac:cxnSpMk id="22" creationId="{E1CBCB0D-38F7-8934-B7DF-27C12151898A}"/>
          </ac:cxnSpMkLst>
        </pc:cxnChg>
        <pc:cxnChg chg="mod">
          <ac:chgData name="Stuart C Wilde MBE" userId="effe1fc91cccb1d5" providerId="LiveId" clId="{0B7434C0-F6C9-5341-B016-8AA67EE59543}" dt="2023-12-07T16:41:16.642" v="1825" actId="1076"/>
          <ac:cxnSpMkLst>
            <pc:docMk/>
            <pc:sldMk cId="2585281830" sldId="382"/>
            <ac:cxnSpMk id="33" creationId="{F47AB8A5-4733-04E2-92FE-6E0124FB0DEC}"/>
          </ac:cxnSpMkLst>
        </pc:cxnChg>
        <pc:cxnChg chg="mod">
          <ac:chgData name="Stuart C Wilde MBE" userId="effe1fc91cccb1d5" providerId="LiveId" clId="{0B7434C0-F6C9-5341-B016-8AA67EE59543}" dt="2023-12-07T16:41:16.642" v="1825" actId="1076"/>
          <ac:cxnSpMkLst>
            <pc:docMk/>
            <pc:sldMk cId="2585281830" sldId="382"/>
            <ac:cxnSpMk id="37" creationId="{BC678FE9-FAC6-09E7-6D5B-5521E169E9C9}"/>
          </ac:cxnSpMkLst>
        </pc:cxnChg>
      </pc:sldChg>
      <pc:sldChg chg="addSp delSp modSp mod">
        <pc:chgData name="Stuart C Wilde MBE" userId="effe1fc91cccb1d5" providerId="LiveId" clId="{0B7434C0-F6C9-5341-B016-8AA67EE59543}" dt="2023-12-07T16:41:29.181" v="1826" actId="1076"/>
        <pc:sldMkLst>
          <pc:docMk/>
          <pc:sldMk cId="1794018066" sldId="383"/>
        </pc:sldMkLst>
        <pc:spChg chg="mod">
          <ac:chgData name="Stuart C Wilde MBE" userId="effe1fc91cccb1d5" providerId="LiveId" clId="{0B7434C0-F6C9-5341-B016-8AA67EE59543}" dt="2023-12-07T16:41:29.181" v="1826" actId="1076"/>
          <ac:spMkLst>
            <pc:docMk/>
            <pc:sldMk cId="1794018066" sldId="383"/>
            <ac:spMk id="3" creationId="{0401035E-729A-8CFB-7E8E-276D0EF27C4C}"/>
          </ac:spMkLst>
        </pc:spChg>
        <pc:spChg chg="del">
          <ac:chgData name="Stuart C Wilde MBE" userId="effe1fc91cccb1d5" providerId="LiveId" clId="{0B7434C0-F6C9-5341-B016-8AA67EE59543}" dt="2023-12-05T19:59:17.072" v="477" actId="478"/>
          <ac:spMkLst>
            <pc:docMk/>
            <pc:sldMk cId="1794018066" sldId="383"/>
            <ac:spMk id="4" creationId="{60735DC8-A105-4BD0-A57F-2FFC38AECE84}"/>
          </ac:spMkLst>
        </pc:spChg>
        <pc:spChg chg="mod">
          <ac:chgData name="Stuart C Wilde MBE" userId="effe1fc91cccb1d5" providerId="LiveId" clId="{0B7434C0-F6C9-5341-B016-8AA67EE59543}" dt="2023-12-07T16:41:29.181" v="1826" actId="1076"/>
          <ac:spMkLst>
            <pc:docMk/>
            <pc:sldMk cId="1794018066" sldId="383"/>
            <ac:spMk id="5" creationId="{5ECD1170-C890-9687-D5C4-5624DA6A76D7}"/>
          </ac:spMkLst>
        </pc:spChg>
        <pc:spChg chg="mod">
          <ac:chgData name="Stuart C Wilde MBE" userId="effe1fc91cccb1d5" providerId="LiveId" clId="{0B7434C0-F6C9-5341-B016-8AA67EE59543}" dt="2023-12-07T16:41:29.181" v="1826" actId="1076"/>
          <ac:spMkLst>
            <pc:docMk/>
            <pc:sldMk cId="1794018066" sldId="383"/>
            <ac:spMk id="7" creationId="{EA474F1C-B846-2081-5274-10C91EDC71A4}"/>
          </ac:spMkLst>
        </pc:spChg>
        <pc:spChg chg="mod">
          <ac:chgData name="Stuart C Wilde MBE" userId="effe1fc91cccb1d5" providerId="LiveId" clId="{0B7434C0-F6C9-5341-B016-8AA67EE59543}" dt="2023-12-07T16:41:29.181" v="1826" actId="1076"/>
          <ac:spMkLst>
            <pc:docMk/>
            <pc:sldMk cId="1794018066" sldId="383"/>
            <ac:spMk id="13" creationId="{B773A3A9-133B-B7E4-912A-002CFD960D3A}"/>
          </ac:spMkLst>
        </pc:spChg>
        <pc:spChg chg="del">
          <ac:chgData name="Stuart C Wilde MBE" userId="effe1fc91cccb1d5" providerId="LiveId" clId="{0B7434C0-F6C9-5341-B016-8AA67EE59543}" dt="2023-12-05T19:59:17.072" v="477" actId="478"/>
          <ac:spMkLst>
            <pc:docMk/>
            <pc:sldMk cId="1794018066" sldId="383"/>
            <ac:spMk id="14" creationId="{8F43C2BE-FC11-4556-86F2-8EE2FBBF10D2}"/>
          </ac:spMkLst>
        </pc:spChg>
        <pc:spChg chg="mod">
          <ac:chgData name="Stuart C Wilde MBE" userId="effe1fc91cccb1d5" providerId="LiveId" clId="{0B7434C0-F6C9-5341-B016-8AA67EE59543}" dt="2023-12-07T16:41:29.181" v="1826" actId="1076"/>
          <ac:spMkLst>
            <pc:docMk/>
            <pc:sldMk cId="1794018066" sldId="383"/>
            <ac:spMk id="15" creationId="{B1829252-3D33-364C-DE7B-BB53233C8F14}"/>
          </ac:spMkLst>
        </pc:spChg>
        <pc:spChg chg="mod">
          <ac:chgData name="Stuart C Wilde MBE" userId="effe1fc91cccb1d5" providerId="LiveId" clId="{0B7434C0-F6C9-5341-B016-8AA67EE59543}" dt="2023-12-07T16:41:29.181" v="1826" actId="1076"/>
          <ac:spMkLst>
            <pc:docMk/>
            <pc:sldMk cId="1794018066" sldId="383"/>
            <ac:spMk id="16" creationId="{45E95D07-A32A-1393-AEEF-2E1FEFE292CD}"/>
          </ac:spMkLst>
        </pc:spChg>
        <pc:spChg chg="mod">
          <ac:chgData name="Stuart C Wilde MBE" userId="effe1fc91cccb1d5" providerId="LiveId" clId="{0B7434C0-F6C9-5341-B016-8AA67EE59543}" dt="2023-12-07T16:41:29.181" v="1826" actId="1076"/>
          <ac:spMkLst>
            <pc:docMk/>
            <pc:sldMk cId="1794018066" sldId="383"/>
            <ac:spMk id="17"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18"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19"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22" creationId="{24248694-A22C-680E-D9F5-337848D88447}"/>
          </ac:spMkLst>
        </pc:spChg>
        <pc:spChg chg="add mod">
          <ac:chgData name="Stuart C Wilde MBE" userId="effe1fc91cccb1d5" providerId="LiveId" clId="{0B7434C0-F6C9-5341-B016-8AA67EE59543}" dt="2023-12-05T20:23:09.154" v="1177" actId="20577"/>
          <ac:spMkLst>
            <pc:docMk/>
            <pc:sldMk cId="1794018066" sldId="383"/>
            <ac:spMk id="23" creationId="{8D735AAB-3BD8-8E70-7189-A69D6360401B}"/>
          </ac:spMkLst>
        </pc:spChg>
        <pc:spChg chg="del">
          <ac:chgData name="Stuart C Wilde MBE" userId="effe1fc91cccb1d5" providerId="LiveId" clId="{0B7434C0-F6C9-5341-B016-8AA67EE59543}" dt="2023-12-05T19:59:17.072" v="477" actId="478"/>
          <ac:spMkLst>
            <pc:docMk/>
            <pc:sldMk cId="1794018066" sldId="383"/>
            <ac:spMk id="25" creationId="{F54BD576-CC82-43DA-A008-C28EF60A448A}"/>
          </ac:spMkLst>
        </pc:spChg>
        <pc:spChg chg="del">
          <ac:chgData name="Stuart C Wilde MBE" userId="effe1fc91cccb1d5" providerId="LiveId" clId="{0B7434C0-F6C9-5341-B016-8AA67EE59543}" dt="2023-12-05T20:23:03.847" v="1172" actId="478"/>
          <ac:spMkLst>
            <pc:docMk/>
            <pc:sldMk cId="1794018066" sldId="383"/>
            <ac:spMk id="29" creationId="{C5A8C257-B6E4-D850-0685-E36894744DCB}"/>
          </ac:spMkLst>
        </pc:spChg>
        <pc:spChg chg="mod">
          <ac:chgData name="Stuart C Wilde MBE" userId="effe1fc91cccb1d5" providerId="LiveId" clId="{0B7434C0-F6C9-5341-B016-8AA67EE59543}" dt="2023-12-07T16:41:29.181" v="1826" actId="1076"/>
          <ac:spMkLst>
            <pc:docMk/>
            <pc:sldMk cId="1794018066" sldId="383"/>
            <ac:spMk id="38" creationId="{87719B2B-1730-6521-58EA-D56985DF2043}"/>
          </ac:spMkLst>
        </pc:spChg>
        <pc:spChg chg="mod">
          <ac:chgData name="Stuart C Wilde MBE" userId="effe1fc91cccb1d5" providerId="LiveId" clId="{0B7434C0-F6C9-5341-B016-8AA67EE59543}" dt="2023-12-07T16:41:29.181" v="1826" actId="1076"/>
          <ac:spMkLst>
            <pc:docMk/>
            <pc:sldMk cId="1794018066" sldId="383"/>
            <ac:spMk id="40" creationId="{D4401640-E54B-8E44-6A23-F26D47D14C13}"/>
          </ac:spMkLst>
        </pc:spChg>
        <pc:spChg chg="mod">
          <ac:chgData name="Stuart C Wilde MBE" userId="effe1fc91cccb1d5" providerId="LiveId" clId="{0B7434C0-F6C9-5341-B016-8AA67EE59543}" dt="2023-12-07T16:41:29.181" v="1826" actId="1076"/>
          <ac:spMkLst>
            <pc:docMk/>
            <pc:sldMk cId="1794018066" sldId="383"/>
            <ac:spMk id="43" creationId="{051E9875-516A-7A2E-49FA-E9DA88865D1D}"/>
          </ac:spMkLst>
        </pc:spChg>
        <pc:spChg chg="mod">
          <ac:chgData name="Stuart C Wilde MBE" userId="effe1fc91cccb1d5" providerId="LiveId" clId="{0B7434C0-F6C9-5341-B016-8AA67EE59543}" dt="2023-12-07T16:41:29.181" v="1826" actId="1076"/>
          <ac:spMkLst>
            <pc:docMk/>
            <pc:sldMk cId="1794018066" sldId="383"/>
            <ac:spMk id="45" creationId="{5D869CC5-43F1-3F47-1185-378F45032E72}"/>
          </ac:spMkLst>
        </pc:spChg>
        <pc:spChg chg="mod">
          <ac:chgData name="Stuart C Wilde MBE" userId="effe1fc91cccb1d5" providerId="LiveId" clId="{0B7434C0-F6C9-5341-B016-8AA67EE59543}" dt="2023-12-07T16:41:29.181" v="1826" actId="1076"/>
          <ac:spMkLst>
            <pc:docMk/>
            <pc:sldMk cId="1794018066" sldId="383"/>
            <ac:spMk id="51" creationId="{1AE0473F-1D83-8132-0ED9-5E1138D8972E}"/>
          </ac:spMkLst>
        </pc:spChg>
        <pc:spChg chg="mod">
          <ac:chgData name="Stuart C Wilde MBE" userId="effe1fc91cccb1d5" providerId="LiveId" clId="{0B7434C0-F6C9-5341-B016-8AA67EE59543}" dt="2023-12-07T16:41:29.181" v="1826" actId="1076"/>
          <ac:spMkLst>
            <pc:docMk/>
            <pc:sldMk cId="1794018066" sldId="383"/>
            <ac:spMk id="64" creationId="{6976D020-64A0-E388-8CBF-497C469FC009}"/>
          </ac:spMkLst>
        </pc:spChg>
        <pc:spChg chg="mod">
          <ac:chgData name="Stuart C Wilde MBE" userId="effe1fc91cccb1d5" providerId="LiveId" clId="{0B7434C0-F6C9-5341-B016-8AA67EE59543}" dt="2023-12-07T16:41:29.181" v="1826" actId="1076"/>
          <ac:spMkLst>
            <pc:docMk/>
            <pc:sldMk cId="1794018066" sldId="383"/>
            <ac:spMk id="65" creationId="{189750CF-D350-201B-0AD2-53CAA26014A5}"/>
          </ac:spMkLst>
        </pc:spChg>
        <pc:spChg chg="mod">
          <ac:chgData name="Stuart C Wilde MBE" userId="effe1fc91cccb1d5" providerId="LiveId" clId="{0B7434C0-F6C9-5341-B016-8AA67EE59543}" dt="2023-12-07T16:41:29.181" v="1826" actId="1076"/>
          <ac:spMkLst>
            <pc:docMk/>
            <pc:sldMk cId="1794018066" sldId="383"/>
            <ac:spMk id="69" creationId="{11104081-25D0-848A-A6F3-6E7C2E1D1514}"/>
          </ac:spMkLst>
        </pc:spChg>
        <pc:spChg chg="mod">
          <ac:chgData name="Stuart C Wilde MBE" userId="effe1fc91cccb1d5" providerId="LiveId" clId="{0B7434C0-F6C9-5341-B016-8AA67EE59543}" dt="2023-12-07T16:41:29.181" v="1826" actId="1076"/>
          <ac:spMkLst>
            <pc:docMk/>
            <pc:sldMk cId="1794018066" sldId="383"/>
            <ac:spMk id="75" creationId="{856FDA80-0DD7-6E56-646A-BBD5991D7840}"/>
          </ac:spMkLst>
        </pc:spChg>
        <pc:spChg chg="mod">
          <ac:chgData name="Stuart C Wilde MBE" userId="effe1fc91cccb1d5" providerId="LiveId" clId="{0B7434C0-F6C9-5341-B016-8AA67EE59543}" dt="2023-12-07T16:41:29.181" v="1826" actId="1076"/>
          <ac:spMkLst>
            <pc:docMk/>
            <pc:sldMk cId="1794018066" sldId="383"/>
            <ac:spMk id="90" creationId="{6630D0F5-A1BF-6017-4CAF-3E71A2A70877}"/>
          </ac:spMkLst>
        </pc:spChg>
        <pc:spChg chg="mod">
          <ac:chgData name="Stuart C Wilde MBE" userId="effe1fc91cccb1d5" providerId="LiveId" clId="{0B7434C0-F6C9-5341-B016-8AA67EE59543}" dt="2023-12-07T16:41:29.181" v="1826" actId="1076"/>
          <ac:spMkLst>
            <pc:docMk/>
            <pc:sldMk cId="1794018066" sldId="383"/>
            <ac:spMk id="91" creationId="{26E64545-2531-40F9-C772-F89B0FB6A41A}"/>
          </ac:spMkLst>
        </pc:spChg>
        <pc:picChg chg="mod">
          <ac:chgData name="Stuart C Wilde MBE" userId="effe1fc91cccb1d5" providerId="LiveId" clId="{0B7434C0-F6C9-5341-B016-8AA67EE59543}" dt="2023-12-07T16:41:29.181" v="1826" actId="1076"/>
          <ac:picMkLst>
            <pc:docMk/>
            <pc:sldMk cId="1794018066" sldId="383"/>
            <ac:picMk id="20" creationId="{8B192BBF-7CFD-374A-A6A9-6038BEE7536A}"/>
          </ac:picMkLst>
        </pc:picChg>
        <pc:picChg chg="mod">
          <ac:chgData name="Stuart C Wilde MBE" userId="effe1fc91cccb1d5" providerId="LiveId" clId="{0B7434C0-F6C9-5341-B016-8AA67EE59543}" dt="2023-12-07T16:41:29.181" v="1826" actId="1076"/>
          <ac:picMkLst>
            <pc:docMk/>
            <pc:sldMk cId="1794018066" sldId="383"/>
            <ac:picMk id="24" creationId="{7C1F4D44-F62A-5D76-D498-FC85AFC67BDC}"/>
          </ac:picMkLst>
        </pc:picChg>
        <pc:cxnChg chg="mod">
          <ac:chgData name="Stuart C Wilde MBE" userId="effe1fc91cccb1d5" providerId="LiveId" clId="{0B7434C0-F6C9-5341-B016-8AA67EE59543}" dt="2023-12-07T16:41:29.181" v="1826" actId="1076"/>
          <ac:cxnSpMkLst>
            <pc:docMk/>
            <pc:sldMk cId="1794018066" sldId="383"/>
            <ac:cxnSpMk id="2" creationId="{30259250-AEEC-653B-FE9D-C39DA5B012AE}"/>
          </ac:cxnSpMkLst>
        </pc:cxnChg>
        <pc:cxnChg chg="mod">
          <ac:chgData name="Stuart C Wilde MBE" userId="effe1fc91cccb1d5" providerId="LiveId" clId="{0B7434C0-F6C9-5341-B016-8AA67EE59543}" dt="2023-12-07T16:41:29.181" v="1826" actId="1076"/>
          <ac:cxnSpMkLst>
            <pc:docMk/>
            <pc:sldMk cId="1794018066" sldId="383"/>
            <ac:cxnSpMk id="6" creationId="{638E85BB-5130-5CB9-4A77-B55F38B6FAF6}"/>
          </ac:cxnSpMkLst>
        </pc:cxnChg>
        <pc:cxnChg chg="del">
          <ac:chgData name="Stuart C Wilde MBE" userId="effe1fc91cccb1d5" providerId="LiveId" clId="{0B7434C0-F6C9-5341-B016-8AA67EE59543}" dt="2023-12-05T19:59:17.072" v="477" actId="478"/>
          <ac:cxnSpMkLst>
            <pc:docMk/>
            <pc:sldMk cId="1794018066" sldId="383"/>
            <ac:cxnSpMk id="8" creationId="{50060E80-F1C3-4E50-B873-7CFDEEA90049}"/>
          </ac:cxnSpMkLst>
        </pc:cxnChg>
        <pc:cxnChg chg="del">
          <ac:chgData name="Stuart C Wilde MBE" userId="effe1fc91cccb1d5" providerId="LiveId" clId="{0B7434C0-F6C9-5341-B016-8AA67EE59543}" dt="2023-12-05T19:59:17.072" v="477" actId="478"/>
          <ac:cxnSpMkLst>
            <pc:docMk/>
            <pc:sldMk cId="1794018066" sldId="383"/>
            <ac:cxnSpMk id="9" creationId="{01C52B09-2839-4160-A3C1-6BB201E5D53A}"/>
          </ac:cxnSpMkLst>
        </pc:cxnChg>
        <pc:cxnChg chg="del">
          <ac:chgData name="Stuart C Wilde MBE" userId="effe1fc91cccb1d5" providerId="LiveId" clId="{0B7434C0-F6C9-5341-B016-8AA67EE59543}" dt="2023-12-05T19:59:17.072" v="477" actId="478"/>
          <ac:cxnSpMkLst>
            <pc:docMk/>
            <pc:sldMk cId="1794018066" sldId="383"/>
            <ac:cxnSpMk id="10" creationId="{FC6C2AB6-E695-4520-9F38-6B6A0DE36B04}"/>
          </ac:cxnSpMkLst>
        </pc:cxnChg>
        <pc:cxnChg chg="del">
          <ac:chgData name="Stuart C Wilde MBE" userId="effe1fc91cccb1d5" providerId="LiveId" clId="{0B7434C0-F6C9-5341-B016-8AA67EE59543}" dt="2023-12-05T19:59:17.072" v="477" actId="478"/>
          <ac:cxnSpMkLst>
            <pc:docMk/>
            <pc:sldMk cId="1794018066" sldId="383"/>
            <ac:cxnSpMk id="11" creationId="{8F28B946-C7F6-4BF4-9E0C-3FACB97B07C7}"/>
          </ac:cxnSpMkLst>
        </pc:cxnChg>
        <pc:cxnChg chg="mod">
          <ac:chgData name="Stuart C Wilde MBE" userId="effe1fc91cccb1d5" providerId="LiveId" clId="{0B7434C0-F6C9-5341-B016-8AA67EE59543}" dt="2023-12-07T16:41:29.181" v="1826" actId="1076"/>
          <ac:cxnSpMkLst>
            <pc:docMk/>
            <pc:sldMk cId="1794018066" sldId="383"/>
            <ac:cxnSpMk id="12" creationId="{56B3ABD5-1399-28A4-F629-C5D31CDD3EF9}"/>
          </ac:cxnSpMkLst>
        </pc:cxnChg>
        <pc:cxnChg chg="mod">
          <ac:chgData name="Stuart C Wilde MBE" userId="effe1fc91cccb1d5" providerId="LiveId" clId="{0B7434C0-F6C9-5341-B016-8AA67EE59543}" dt="2023-12-07T16:41:29.181" v="1826" actId="1076"/>
          <ac:cxnSpMkLst>
            <pc:docMk/>
            <pc:sldMk cId="1794018066" sldId="383"/>
            <ac:cxnSpMk id="21" creationId="{E32A380C-0411-7473-3033-87D1ED95CDF2}"/>
          </ac:cxnSpMkLst>
        </pc:cxnChg>
        <pc:cxnChg chg="mod">
          <ac:chgData name="Stuart C Wilde MBE" userId="effe1fc91cccb1d5" providerId="LiveId" clId="{0B7434C0-F6C9-5341-B016-8AA67EE59543}" dt="2023-12-07T16:41:29.181" v="1826" actId="1076"/>
          <ac:cxnSpMkLst>
            <pc:docMk/>
            <pc:sldMk cId="1794018066" sldId="383"/>
            <ac:cxnSpMk id="47" creationId="{7D4704CB-8E1F-7100-37E6-88C1C22183BF}"/>
          </ac:cxnSpMkLst>
        </pc:cxnChg>
        <pc:cxnChg chg="mod">
          <ac:chgData name="Stuart C Wilde MBE" userId="effe1fc91cccb1d5" providerId="LiveId" clId="{0B7434C0-F6C9-5341-B016-8AA67EE59543}" dt="2023-12-07T16:41:29.181" v="1826" actId="1076"/>
          <ac:cxnSpMkLst>
            <pc:docMk/>
            <pc:sldMk cId="1794018066" sldId="383"/>
            <ac:cxnSpMk id="49" creationId="{87849E23-BA3B-DE89-A067-D4A7DE69352C}"/>
          </ac:cxnSpMkLst>
        </pc:cxnChg>
        <pc:cxnChg chg="mod">
          <ac:chgData name="Stuart C Wilde MBE" userId="effe1fc91cccb1d5" providerId="LiveId" clId="{0B7434C0-F6C9-5341-B016-8AA67EE59543}" dt="2023-12-07T16:41:29.181" v="1826" actId="1076"/>
          <ac:cxnSpMkLst>
            <pc:docMk/>
            <pc:sldMk cId="1794018066" sldId="383"/>
            <ac:cxnSpMk id="50" creationId="{2A000163-4484-5CE8-288F-32FBE8635264}"/>
          </ac:cxnSpMkLst>
        </pc:cxnChg>
        <pc:cxnChg chg="mod">
          <ac:chgData name="Stuart C Wilde MBE" userId="effe1fc91cccb1d5" providerId="LiveId" clId="{0B7434C0-F6C9-5341-B016-8AA67EE59543}" dt="2023-12-07T16:41:29.181" v="1826" actId="1076"/>
          <ac:cxnSpMkLst>
            <pc:docMk/>
            <pc:sldMk cId="1794018066" sldId="383"/>
            <ac:cxnSpMk id="53" creationId="{772BC02D-C2FB-0B09-D44F-937A0C2CB39B}"/>
          </ac:cxnSpMkLst>
        </pc:cxnChg>
        <pc:cxnChg chg="mod">
          <ac:chgData name="Stuart C Wilde MBE" userId="effe1fc91cccb1d5" providerId="LiveId" clId="{0B7434C0-F6C9-5341-B016-8AA67EE59543}" dt="2023-12-07T16:41:29.181" v="1826" actId="1076"/>
          <ac:cxnSpMkLst>
            <pc:docMk/>
            <pc:sldMk cId="1794018066" sldId="383"/>
            <ac:cxnSpMk id="56" creationId="{2B339052-1E24-335D-A214-FDA260A2A827}"/>
          </ac:cxnSpMkLst>
        </pc:cxnChg>
        <pc:cxnChg chg="mod">
          <ac:chgData name="Stuart C Wilde MBE" userId="effe1fc91cccb1d5" providerId="LiveId" clId="{0B7434C0-F6C9-5341-B016-8AA67EE59543}" dt="2023-12-07T16:41:29.181" v="1826" actId="1076"/>
          <ac:cxnSpMkLst>
            <pc:docMk/>
            <pc:sldMk cId="1794018066" sldId="383"/>
            <ac:cxnSpMk id="72" creationId="{568CA9D5-9151-3582-F281-2EB5C2C8B50E}"/>
          </ac:cxnSpMkLst>
        </pc:cxnChg>
        <pc:cxnChg chg="mod">
          <ac:chgData name="Stuart C Wilde MBE" userId="effe1fc91cccb1d5" providerId="LiveId" clId="{0B7434C0-F6C9-5341-B016-8AA67EE59543}" dt="2023-12-07T16:41:29.181" v="1826" actId="1076"/>
          <ac:cxnSpMkLst>
            <pc:docMk/>
            <pc:sldMk cId="1794018066" sldId="383"/>
            <ac:cxnSpMk id="93" creationId="{755DB889-6E55-A8A8-3B36-D288F6B14AB0}"/>
          </ac:cxnSpMkLst>
        </pc:cxnChg>
      </pc:sldChg>
      <pc:sldChg chg="addSp delSp modSp mod">
        <pc:chgData name="Stuart C Wilde MBE" userId="effe1fc91cccb1d5" providerId="LiveId" clId="{0B7434C0-F6C9-5341-B016-8AA67EE59543}" dt="2023-12-07T16:41:52.394" v="1827" actId="1076"/>
        <pc:sldMkLst>
          <pc:docMk/>
          <pc:sldMk cId="3604343314" sldId="384"/>
        </pc:sldMkLst>
        <pc:spChg chg="mod">
          <ac:chgData name="Stuart C Wilde MBE" userId="effe1fc91cccb1d5" providerId="LiveId" clId="{0B7434C0-F6C9-5341-B016-8AA67EE59543}" dt="2023-12-07T16:41:52.394" v="1827" actId="1076"/>
          <ac:spMkLst>
            <pc:docMk/>
            <pc:sldMk cId="3604343314" sldId="384"/>
            <ac:spMk id="2" creationId="{ED86E1B3-5299-2DDA-0108-6C03CD36B2A0}"/>
          </ac:spMkLst>
        </pc:spChg>
        <pc:spChg chg="add mod">
          <ac:chgData name="Stuart C Wilde MBE" userId="effe1fc91cccb1d5" providerId="LiveId" clId="{0B7434C0-F6C9-5341-B016-8AA67EE59543}" dt="2023-12-05T20:23:19.294" v="1182" actId="20577"/>
          <ac:spMkLst>
            <pc:docMk/>
            <pc:sldMk cId="3604343314" sldId="384"/>
            <ac:spMk id="3" creationId="{DCEF5A4D-93AF-28C9-4B2F-79A1E1B31122}"/>
          </ac:spMkLst>
        </pc:spChg>
        <pc:spChg chg="del">
          <ac:chgData name="Stuart C Wilde MBE" userId="effe1fc91cccb1d5" providerId="LiveId" clId="{0B7434C0-F6C9-5341-B016-8AA67EE59543}" dt="2023-12-05T19:59:22.562" v="478" actId="478"/>
          <ac:spMkLst>
            <pc:docMk/>
            <pc:sldMk cId="3604343314" sldId="384"/>
            <ac:spMk id="4" creationId="{60735DC8-A105-4BD0-A57F-2FFC38AECE84}"/>
          </ac:spMkLst>
        </pc:spChg>
        <pc:spChg chg="del">
          <ac:chgData name="Stuart C Wilde MBE" userId="effe1fc91cccb1d5" providerId="LiveId" clId="{0B7434C0-F6C9-5341-B016-8AA67EE59543}" dt="2023-12-05T19:59:22.562" v="478" actId="478"/>
          <ac:spMkLst>
            <pc:docMk/>
            <pc:sldMk cId="3604343314" sldId="384"/>
            <ac:spMk id="14" creationId="{8F43C2BE-FC11-4556-86F2-8EE2FBBF10D2}"/>
          </ac:spMkLst>
        </pc:spChg>
        <pc:spChg chg="mod">
          <ac:chgData name="Stuart C Wilde MBE" userId="effe1fc91cccb1d5" providerId="LiveId" clId="{0B7434C0-F6C9-5341-B016-8AA67EE59543}" dt="2023-12-07T16:41:52.394" v="1827" actId="1076"/>
          <ac:spMkLst>
            <pc:docMk/>
            <pc:sldMk cId="3604343314" sldId="384"/>
            <ac:spMk id="21" creationId="{6796E07F-58A3-7E82-16E2-C5D9FAEDF865}"/>
          </ac:spMkLst>
        </pc:spChg>
        <pc:spChg chg="mod">
          <ac:chgData name="Stuart C Wilde MBE" userId="effe1fc91cccb1d5" providerId="LiveId" clId="{0B7434C0-F6C9-5341-B016-8AA67EE59543}" dt="2023-12-07T16:41:52.394" v="1827" actId="1076"/>
          <ac:spMkLst>
            <pc:docMk/>
            <pc:sldMk cId="3604343314" sldId="384"/>
            <ac:spMk id="24" creationId="{430C8730-1BA1-45E2-4A2E-17AD7F100680}"/>
          </ac:spMkLst>
        </pc:spChg>
        <pc:spChg chg="del">
          <ac:chgData name="Stuart C Wilde MBE" userId="effe1fc91cccb1d5" providerId="LiveId" clId="{0B7434C0-F6C9-5341-B016-8AA67EE59543}" dt="2023-12-05T19:59:22.562" v="478" actId="478"/>
          <ac:spMkLst>
            <pc:docMk/>
            <pc:sldMk cId="3604343314" sldId="384"/>
            <ac:spMk id="25" creationId="{F54BD576-CC82-43DA-A008-C28EF60A448A}"/>
          </ac:spMkLst>
        </pc:spChg>
        <pc:spChg chg="mod">
          <ac:chgData name="Stuart C Wilde MBE" userId="effe1fc91cccb1d5" providerId="LiveId" clId="{0B7434C0-F6C9-5341-B016-8AA67EE59543}" dt="2023-12-07T16:41:52.394" v="1827" actId="1076"/>
          <ac:spMkLst>
            <pc:docMk/>
            <pc:sldMk cId="3604343314" sldId="384"/>
            <ac:spMk id="26" creationId="{E6412317-FF4D-7B98-BFB0-2DEC41EBABE9}"/>
          </ac:spMkLst>
        </pc:spChg>
        <pc:spChg chg="del">
          <ac:chgData name="Stuart C Wilde MBE" userId="effe1fc91cccb1d5" providerId="LiveId" clId="{0B7434C0-F6C9-5341-B016-8AA67EE59543}" dt="2023-12-05T20:23:23.058" v="1183" actId="478"/>
          <ac:spMkLst>
            <pc:docMk/>
            <pc:sldMk cId="3604343314" sldId="384"/>
            <ac:spMk id="29" creationId="{C5A8C257-B6E4-D850-0685-E36894744DCB}"/>
          </ac:spMkLst>
        </pc:spChg>
        <pc:spChg chg="mod">
          <ac:chgData name="Stuart C Wilde MBE" userId="effe1fc91cccb1d5" providerId="LiveId" clId="{0B7434C0-F6C9-5341-B016-8AA67EE59543}" dt="2023-12-07T16:41:52.394" v="1827" actId="1076"/>
          <ac:spMkLst>
            <pc:docMk/>
            <pc:sldMk cId="3604343314" sldId="384"/>
            <ac:spMk id="30" creationId="{8E882EE3-9A4E-BC6C-DC0A-2418C0C6F23C}"/>
          </ac:spMkLst>
        </pc:spChg>
        <pc:spChg chg="mod">
          <ac:chgData name="Stuart C Wilde MBE" userId="effe1fc91cccb1d5" providerId="LiveId" clId="{0B7434C0-F6C9-5341-B016-8AA67EE59543}" dt="2023-12-07T16:41:52.394" v="1827" actId="1076"/>
          <ac:spMkLst>
            <pc:docMk/>
            <pc:sldMk cId="3604343314" sldId="384"/>
            <ac:spMk id="31" creationId="{0BFAE169-3C91-1F99-B459-80A5EFDFBF37}"/>
          </ac:spMkLst>
        </pc:spChg>
        <pc:spChg chg="mod">
          <ac:chgData name="Stuart C Wilde MBE" userId="effe1fc91cccb1d5" providerId="LiveId" clId="{0B7434C0-F6C9-5341-B016-8AA67EE59543}" dt="2023-12-07T16:41:52.394" v="1827" actId="1076"/>
          <ac:spMkLst>
            <pc:docMk/>
            <pc:sldMk cId="3604343314" sldId="384"/>
            <ac:spMk id="32" creationId="{FBB0537F-7580-CCE6-3CCD-96FC9118B7A2}"/>
          </ac:spMkLst>
        </pc:spChg>
        <pc:spChg chg="mod">
          <ac:chgData name="Stuart C Wilde MBE" userId="effe1fc91cccb1d5" providerId="LiveId" clId="{0B7434C0-F6C9-5341-B016-8AA67EE59543}" dt="2023-12-07T16:41:52.394" v="1827" actId="1076"/>
          <ac:spMkLst>
            <pc:docMk/>
            <pc:sldMk cId="3604343314" sldId="384"/>
            <ac:spMk id="34" creationId="{EA92525F-3B63-F04D-E342-111542073914}"/>
          </ac:spMkLst>
        </pc:spChg>
        <pc:spChg chg="mod">
          <ac:chgData name="Stuart C Wilde MBE" userId="effe1fc91cccb1d5" providerId="LiveId" clId="{0B7434C0-F6C9-5341-B016-8AA67EE59543}" dt="2023-12-07T16:41:52.394" v="1827" actId="1076"/>
          <ac:spMkLst>
            <pc:docMk/>
            <pc:sldMk cId="3604343314" sldId="384"/>
            <ac:spMk id="35" creationId="{6602C970-853E-5AE5-A73A-07CEF4A5CDE9}"/>
          </ac:spMkLst>
        </pc:spChg>
        <pc:spChg chg="mod">
          <ac:chgData name="Stuart C Wilde MBE" userId="effe1fc91cccb1d5" providerId="LiveId" clId="{0B7434C0-F6C9-5341-B016-8AA67EE59543}" dt="2023-12-07T16:41:52.394" v="1827" actId="1076"/>
          <ac:spMkLst>
            <pc:docMk/>
            <pc:sldMk cId="3604343314" sldId="384"/>
            <ac:spMk id="36" creationId="{A723FE4C-2517-9FFB-B190-D828B29E0EA1}"/>
          </ac:spMkLst>
        </pc:spChg>
        <pc:spChg chg="mod">
          <ac:chgData name="Stuart C Wilde MBE" userId="effe1fc91cccb1d5" providerId="LiveId" clId="{0B7434C0-F6C9-5341-B016-8AA67EE59543}" dt="2023-12-07T16:41:52.394" v="1827" actId="1076"/>
          <ac:spMkLst>
            <pc:docMk/>
            <pc:sldMk cId="3604343314" sldId="384"/>
            <ac:spMk id="40" creationId="{D97FA519-DD0E-5BEA-F8D7-4C3A5B320619}"/>
          </ac:spMkLst>
        </pc:spChg>
        <pc:spChg chg="mod">
          <ac:chgData name="Stuart C Wilde MBE" userId="effe1fc91cccb1d5" providerId="LiveId" clId="{0B7434C0-F6C9-5341-B016-8AA67EE59543}" dt="2023-12-07T16:41:52.394" v="1827" actId="1076"/>
          <ac:spMkLst>
            <pc:docMk/>
            <pc:sldMk cId="3604343314" sldId="384"/>
            <ac:spMk id="42" creationId="{E6106545-9C0A-1135-1293-CDFF43943E11}"/>
          </ac:spMkLst>
        </pc:spChg>
        <pc:spChg chg="mod">
          <ac:chgData name="Stuart C Wilde MBE" userId="effe1fc91cccb1d5" providerId="LiveId" clId="{0B7434C0-F6C9-5341-B016-8AA67EE59543}" dt="2023-12-07T16:41:52.394" v="1827" actId="1076"/>
          <ac:spMkLst>
            <pc:docMk/>
            <pc:sldMk cId="3604343314" sldId="384"/>
            <ac:spMk id="44" creationId="{328F8215-DD11-66A1-E7B9-F7EA168AF713}"/>
          </ac:spMkLst>
        </pc:spChg>
        <pc:spChg chg="mod">
          <ac:chgData name="Stuart C Wilde MBE" userId="effe1fc91cccb1d5" providerId="LiveId" clId="{0B7434C0-F6C9-5341-B016-8AA67EE59543}" dt="2023-12-07T16:41:52.394" v="1827" actId="1076"/>
          <ac:spMkLst>
            <pc:docMk/>
            <pc:sldMk cId="3604343314" sldId="384"/>
            <ac:spMk id="49" creationId="{C146DBDF-8993-1A80-3B66-52EE6D0E09F4}"/>
          </ac:spMkLst>
        </pc:spChg>
        <pc:spChg chg="mod">
          <ac:chgData name="Stuart C Wilde MBE" userId="effe1fc91cccb1d5" providerId="LiveId" clId="{0B7434C0-F6C9-5341-B016-8AA67EE59543}" dt="2023-12-07T16:41:52.394" v="1827" actId="1076"/>
          <ac:spMkLst>
            <pc:docMk/>
            <pc:sldMk cId="3604343314" sldId="384"/>
            <ac:spMk id="50" creationId="{63E2D3DE-EF80-221D-FCC0-985763670C59}"/>
          </ac:spMkLst>
        </pc:spChg>
        <pc:picChg chg="mod">
          <ac:chgData name="Stuart C Wilde MBE" userId="effe1fc91cccb1d5" providerId="LiveId" clId="{0B7434C0-F6C9-5341-B016-8AA67EE59543}" dt="2023-12-07T16:41:52.394" v="1827" actId="1076"/>
          <ac:picMkLst>
            <pc:docMk/>
            <pc:sldMk cId="3604343314" sldId="384"/>
            <ac:picMk id="5" creationId="{72DD0EF9-D571-0A3D-FDF2-51D0785CDF0F}"/>
          </ac:picMkLst>
        </pc:picChg>
        <pc:picChg chg="mod">
          <ac:chgData name="Stuart C Wilde MBE" userId="effe1fc91cccb1d5" providerId="LiveId" clId="{0B7434C0-F6C9-5341-B016-8AA67EE59543}" dt="2023-12-07T16:41:52.394" v="1827" actId="1076"/>
          <ac:picMkLst>
            <pc:docMk/>
            <pc:sldMk cId="3604343314" sldId="384"/>
            <ac:picMk id="7" creationId="{3882CD70-4E4D-E049-64FB-EABA0E1317E9}"/>
          </ac:picMkLst>
        </pc:picChg>
        <pc:picChg chg="mod">
          <ac:chgData name="Stuart C Wilde MBE" userId="effe1fc91cccb1d5" providerId="LiveId" clId="{0B7434C0-F6C9-5341-B016-8AA67EE59543}" dt="2023-12-07T16:41:52.394" v="1827" actId="1076"/>
          <ac:picMkLst>
            <pc:docMk/>
            <pc:sldMk cId="3604343314" sldId="384"/>
            <ac:picMk id="12" creationId="{C391463F-F75B-1855-A939-C9AA6E1F291B}"/>
          </ac:picMkLst>
        </pc:picChg>
        <pc:cxnChg chg="del">
          <ac:chgData name="Stuart C Wilde MBE" userId="effe1fc91cccb1d5" providerId="LiveId" clId="{0B7434C0-F6C9-5341-B016-8AA67EE59543}" dt="2023-12-05T19:59:22.562" v="478" actId="478"/>
          <ac:cxnSpMkLst>
            <pc:docMk/>
            <pc:sldMk cId="3604343314" sldId="384"/>
            <ac:cxnSpMk id="8" creationId="{50060E80-F1C3-4E50-B873-7CFDEEA90049}"/>
          </ac:cxnSpMkLst>
        </pc:cxnChg>
        <pc:cxnChg chg="del">
          <ac:chgData name="Stuart C Wilde MBE" userId="effe1fc91cccb1d5" providerId="LiveId" clId="{0B7434C0-F6C9-5341-B016-8AA67EE59543}" dt="2023-12-05T19:59:22.562" v="478" actId="478"/>
          <ac:cxnSpMkLst>
            <pc:docMk/>
            <pc:sldMk cId="3604343314" sldId="384"/>
            <ac:cxnSpMk id="9" creationId="{01C52B09-2839-4160-A3C1-6BB201E5D53A}"/>
          </ac:cxnSpMkLst>
        </pc:cxnChg>
        <pc:cxnChg chg="del">
          <ac:chgData name="Stuart C Wilde MBE" userId="effe1fc91cccb1d5" providerId="LiveId" clId="{0B7434C0-F6C9-5341-B016-8AA67EE59543}" dt="2023-12-05T19:59:22.562" v="478" actId="478"/>
          <ac:cxnSpMkLst>
            <pc:docMk/>
            <pc:sldMk cId="3604343314" sldId="384"/>
            <ac:cxnSpMk id="10" creationId="{FC6C2AB6-E695-4520-9F38-6B6A0DE36B04}"/>
          </ac:cxnSpMkLst>
        </pc:cxnChg>
        <pc:cxnChg chg="del">
          <ac:chgData name="Stuart C Wilde MBE" userId="effe1fc91cccb1d5" providerId="LiveId" clId="{0B7434C0-F6C9-5341-B016-8AA67EE59543}" dt="2023-12-05T19:59:22.562" v="478" actId="478"/>
          <ac:cxnSpMkLst>
            <pc:docMk/>
            <pc:sldMk cId="3604343314" sldId="384"/>
            <ac:cxnSpMk id="11" creationId="{8F28B946-C7F6-4BF4-9E0C-3FACB97B07C7}"/>
          </ac:cxnSpMkLst>
        </pc:cxnChg>
        <pc:cxnChg chg="mod">
          <ac:chgData name="Stuart C Wilde MBE" userId="effe1fc91cccb1d5" providerId="LiveId" clId="{0B7434C0-F6C9-5341-B016-8AA67EE59543}" dt="2023-12-07T16:41:52.394" v="1827" actId="1076"/>
          <ac:cxnSpMkLst>
            <pc:docMk/>
            <pc:sldMk cId="3604343314" sldId="384"/>
            <ac:cxnSpMk id="19" creationId="{CCA9E3E9-AD86-E782-FB2B-866E64FB3348}"/>
          </ac:cxnSpMkLst>
        </pc:cxnChg>
        <pc:cxnChg chg="mod">
          <ac:chgData name="Stuart C Wilde MBE" userId="effe1fc91cccb1d5" providerId="LiveId" clId="{0B7434C0-F6C9-5341-B016-8AA67EE59543}" dt="2023-12-07T16:41:52.394" v="1827" actId="1076"/>
          <ac:cxnSpMkLst>
            <pc:docMk/>
            <pc:sldMk cId="3604343314" sldId="384"/>
            <ac:cxnSpMk id="20" creationId="{5F6F5A29-6B5C-B3E2-F815-D3F39B06FAFF}"/>
          </ac:cxnSpMkLst>
        </pc:cxnChg>
        <pc:cxnChg chg="mod">
          <ac:chgData name="Stuart C Wilde MBE" userId="effe1fc91cccb1d5" providerId="LiveId" clId="{0B7434C0-F6C9-5341-B016-8AA67EE59543}" dt="2023-12-07T16:41:52.394" v="1827" actId="1076"/>
          <ac:cxnSpMkLst>
            <pc:docMk/>
            <pc:sldMk cId="3604343314" sldId="384"/>
            <ac:cxnSpMk id="23" creationId="{DB54F811-7344-878F-B5C8-703E478ED839}"/>
          </ac:cxnSpMkLst>
        </pc:cxnChg>
        <pc:cxnChg chg="mod">
          <ac:chgData name="Stuart C Wilde MBE" userId="effe1fc91cccb1d5" providerId="LiveId" clId="{0B7434C0-F6C9-5341-B016-8AA67EE59543}" dt="2023-12-07T16:41:52.394" v="1827" actId="1076"/>
          <ac:cxnSpMkLst>
            <pc:docMk/>
            <pc:sldMk cId="3604343314" sldId="384"/>
            <ac:cxnSpMk id="33" creationId="{B5B9710B-ECEF-A303-404E-4AE2F2D2FBB8}"/>
          </ac:cxnSpMkLst>
        </pc:cxnChg>
        <pc:cxnChg chg="mod">
          <ac:chgData name="Stuart C Wilde MBE" userId="effe1fc91cccb1d5" providerId="LiveId" clId="{0B7434C0-F6C9-5341-B016-8AA67EE59543}" dt="2023-12-07T16:41:52.394" v="1827" actId="1076"/>
          <ac:cxnSpMkLst>
            <pc:docMk/>
            <pc:sldMk cId="3604343314" sldId="384"/>
            <ac:cxnSpMk id="37" creationId="{C00C10AE-2F8E-B793-91D4-246DD9057C55}"/>
          </ac:cxnSpMkLst>
        </pc:cxnChg>
        <pc:cxnChg chg="mod">
          <ac:chgData name="Stuart C Wilde MBE" userId="effe1fc91cccb1d5" providerId="LiveId" clId="{0B7434C0-F6C9-5341-B016-8AA67EE59543}" dt="2023-12-07T16:41:52.394" v="1827" actId="1076"/>
          <ac:cxnSpMkLst>
            <pc:docMk/>
            <pc:sldMk cId="3604343314" sldId="384"/>
            <ac:cxnSpMk id="39" creationId="{0974F1FC-9051-3E05-7DD7-341700C0EBC8}"/>
          </ac:cxnSpMkLst>
        </pc:cxnChg>
        <pc:cxnChg chg="mod">
          <ac:chgData name="Stuart C Wilde MBE" userId="effe1fc91cccb1d5" providerId="LiveId" clId="{0B7434C0-F6C9-5341-B016-8AA67EE59543}" dt="2023-12-07T16:41:52.394" v="1827" actId="1076"/>
          <ac:cxnSpMkLst>
            <pc:docMk/>
            <pc:sldMk cId="3604343314" sldId="384"/>
            <ac:cxnSpMk id="43" creationId="{037591A5-75D9-D35B-6721-9944A465ED01}"/>
          </ac:cxnSpMkLst>
        </pc:cxnChg>
        <pc:cxnChg chg="mod">
          <ac:chgData name="Stuart C Wilde MBE" userId="effe1fc91cccb1d5" providerId="LiveId" clId="{0B7434C0-F6C9-5341-B016-8AA67EE59543}" dt="2023-12-07T16:41:52.394" v="1827" actId="1076"/>
          <ac:cxnSpMkLst>
            <pc:docMk/>
            <pc:sldMk cId="3604343314" sldId="384"/>
            <ac:cxnSpMk id="45" creationId="{A569AAEC-98D3-5BF2-121F-9C0FFC46B0D0}"/>
          </ac:cxnSpMkLst>
        </pc:cxnChg>
        <pc:cxnChg chg="mod">
          <ac:chgData name="Stuart C Wilde MBE" userId="effe1fc91cccb1d5" providerId="LiveId" clId="{0B7434C0-F6C9-5341-B016-8AA67EE59543}" dt="2023-12-07T16:41:52.394" v="1827" actId="1076"/>
          <ac:cxnSpMkLst>
            <pc:docMk/>
            <pc:sldMk cId="3604343314" sldId="384"/>
            <ac:cxnSpMk id="53" creationId="{3A77BCC8-04DC-E160-3C89-B46DA9E23545}"/>
          </ac:cxnSpMkLst>
        </pc:cxnChg>
        <pc:cxnChg chg="mod">
          <ac:chgData name="Stuart C Wilde MBE" userId="effe1fc91cccb1d5" providerId="LiveId" clId="{0B7434C0-F6C9-5341-B016-8AA67EE59543}" dt="2023-12-07T16:41:52.394" v="1827" actId="1076"/>
          <ac:cxnSpMkLst>
            <pc:docMk/>
            <pc:sldMk cId="3604343314" sldId="384"/>
            <ac:cxnSpMk id="54" creationId="{DB039A65-5C49-15FE-EE55-057A4468B8DD}"/>
          </ac:cxnSpMkLst>
        </pc:cxnChg>
      </pc:sldChg>
      <pc:sldChg chg="addSp delSp modSp mod">
        <pc:chgData name="Stuart C Wilde MBE" userId="effe1fc91cccb1d5" providerId="LiveId" clId="{0B7434C0-F6C9-5341-B016-8AA67EE59543}" dt="2023-12-07T16:42:02.769" v="1828" actId="1076"/>
        <pc:sldMkLst>
          <pc:docMk/>
          <pc:sldMk cId="1650756802" sldId="385"/>
        </pc:sldMkLst>
        <pc:spChg chg="add mod">
          <ac:chgData name="Stuart C Wilde MBE" userId="effe1fc91cccb1d5" providerId="LiveId" clId="{0B7434C0-F6C9-5341-B016-8AA67EE59543}" dt="2023-12-05T20:23:30.493" v="1188" actId="20577"/>
          <ac:spMkLst>
            <pc:docMk/>
            <pc:sldMk cId="1650756802" sldId="385"/>
            <ac:spMk id="2" creationId="{8DCCD8EF-A1DC-2982-9141-68F27A7B847D}"/>
          </ac:spMkLst>
        </pc:spChg>
        <pc:spChg chg="del">
          <ac:chgData name="Stuart C Wilde MBE" userId="effe1fc91cccb1d5" providerId="LiveId" clId="{0B7434C0-F6C9-5341-B016-8AA67EE59543}" dt="2023-12-05T19:59:28.020" v="479" actId="478"/>
          <ac:spMkLst>
            <pc:docMk/>
            <pc:sldMk cId="1650756802" sldId="385"/>
            <ac:spMk id="4" creationId="{60735DC8-A105-4BD0-A57F-2FFC38AECE84}"/>
          </ac:spMkLst>
        </pc:spChg>
        <pc:spChg chg="mod">
          <ac:chgData name="Stuart C Wilde MBE" userId="effe1fc91cccb1d5" providerId="LiveId" clId="{0B7434C0-F6C9-5341-B016-8AA67EE59543}" dt="2023-12-07T16:42:02.769" v="1828" actId="1076"/>
          <ac:spMkLst>
            <pc:docMk/>
            <pc:sldMk cId="1650756802" sldId="385"/>
            <ac:spMk id="5" creationId="{40C750C2-6C34-6D0A-E29E-67151AAED46A}"/>
          </ac:spMkLst>
        </pc:spChg>
        <pc:spChg chg="mod">
          <ac:chgData name="Stuart C Wilde MBE" userId="effe1fc91cccb1d5" providerId="LiveId" clId="{0B7434C0-F6C9-5341-B016-8AA67EE59543}" dt="2023-12-07T16:42:02.769" v="1828" actId="1076"/>
          <ac:spMkLst>
            <pc:docMk/>
            <pc:sldMk cId="1650756802" sldId="385"/>
            <ac:spMk id="6" creationId="{D2F5D688-3463-A6A1-F17B-12BD59CEE4F9}"/>
          </ac:spMkLst>
        </pc:spChg>
        <pc:spChg chg="del">
          <ac:chgData name="Stuart C Wilde MBE" userId="effe1fc91cccb1d5" providerId="LiveId" clId="{0B7434C0-F6C9-5341-B016-8AA67EE59543}" dt="2023-12-05T19:59:28.020" v="479" actId="478"/>
          <ac:spMkLst>
            <pc:docMk/>
            <pc:sldMk cId="1650756802" sldId="385"/>
            <ac:spMk id="14" creationId="{8F43C2BE-FC11-4556-86F2-8EE2FBBF10D2}"/>
          </ac:spMkLst>
        </pc:spChg>
        <pc:spChg chg="mod">
          <ac:chgData name="Stuart C Wilde MBE" userId="effe1fc91cccb1d5" providerId="LiveId" clId="{0B7434C0-F6C9-5341-B016-8AA67EE59543}" dt="2023-12-07T16:42:02.769" v="1828" actId="1076"/>
          <ac:spMkLst>
            <pc:docMk/>
            <pc:sldMk cId="1650756802" sldId="385"/>
            <ac:spMk id="17" creationId="{E8A9D655-C691-76C1-D5DF-65A27A06942C}"/>
          </ac:spMkLst>
        </pc:spChg>
        <pc:spChg chg="mod">
          <ac:chgData name="Stuart C Wilde MBE" userId="effe1fc91cccb1d5" providerId="LiveId" clId="{0B7434C0-F6C9-5341-B016-8AA67EE59543}" dt="2023-12-07T16:42:02.769" v="1828" actId="1076"/>
          <ac:spMkLst>
            <pc:docMk/>
            <pc:sldMk cId="1650756802" sldId="385"/>
            <ac:spMk id="19" creationId="{0ECBBFC6-C84E-B722-79B2-59AEA83F1A26}"/>
          </ac:spMkLst>
        </pc:spChg>
        <pc:spChg chg="del">
          <ac:chgData name="Stuart C Wilde MBE" userId="effe1fc91cccb1d5" providerId="LiveId" clId="{0B7434C0-F6C9-5341-B016-8AA67EE59543}" dt="2023-12-05T19:59:28.020" v="479" actId="478"/>
          <ac:spMkLst>
            <pc:docMk/>
            <pc:sldMk cId="1650756802" sldId="385"/>
            <ac:spMk id="25" creationId="{F54BD576-CC82-43DA-A008-C28EF60A448A}"/>
          </ac:spMkLst>
        </pc:spChg>
        <pc:spChg chg="del">
          <ac:chgData name="Stuart C Wilde MBE" userId="effe1fc91cccb1d5" providerId="LiveId" clId="{0B7434C0-F6C9-5341-B016-8AA67EE59543}" dt="2023-12-05T20:23:34.088" v="1189" actId="478"/>
          <ac:spMkLst>
            <pc:docMk/>
            <pc:sldMk cId="1650756802" sldId="385"/>
            <ac:spMk id="29" creationId="{C5A8C257-B6E4-D850-0685-E36894744DCB}"/>
          </ac:spMkLst>
        </pc:spChg>
        <pc:spChg chg="mod">
          <ac:chgData name="Stuart C Wilde MBE" userId="effe1fc91cccb1d5" providerId="LiveId" clId="{0B7434C0-F6C9-5341-B016-8AA67EE59543}" dt="2023-12-07T16:42:02.769" v="1828" actId="1076"/>
          <ac:spMkLst>
            <pc:docMk/>
            <pc:sldMk cId="1650756802" sldId="385"/>
            <ac:spMk id="41" creationId="{A2D36557-B401-A0FD-AF0A-79AA78A1E0CF}"/>
          </ac:spMkLst>
        </pc:spChg>
        <pc:spChg chg="mod">
          <ac:chgData name="Stuart C Wilde MBE" userId="effe1fc91cccb1d5" providerId="LiveId" clId="{0B7434C0-F6C9-5341-B016-8AA67EE59543}" dt="2023-12-07T16:42:02.769" v="1828" actId="1076"/>
          <ac:spMkLst>
            <pc:docMk/>
            <pc:sldMk cId="1650756802" sldId="385"/>
            <ac:spMk id="45" creationId="{F225C90E-36BF-4601-0BA1-2894F589D3A8}"/>
          </ac:spMkLst>
        </pc:spChg>
        <pc:spChg chg="mod">
          <ac:chgData name="Stuart C Wilde MBE" userId="effe1fc91cccb1d5" providerId="LiveId" clId="{0B7434C0-F6C9-5341-B016-8AA67EE59543}" dt="2023-12-07T16:42:02.769" v="1828" actId="1076"/>
          <ac:spMkLst>
            <pc:docMk/>
            <pc:sldMk cId="1650756802" sldId="385"/>
            <ac:spMk id="51" creationId="{E0F52605-1D37-3325-4055-2E4A14881D0C}"/>
          </ac:spMkLst>
        </pc:spChg>
        <pc:spChg chg="mod">
          <ac:chgData name="Stuart C Wilde MBE" userId="effe1fc91cccb1d5" providerId="LiveId" clId="{0B7434C0-F6C9-5341-B016-8AA67EE59543}" dt="2023-12-07T16:42:02.769" v="1828" actId="1076"/>
          <ac:spMkLst>
            <pc:docMk/>
            <pc:sldMk cId="1650756802" sldId="385"/>
            <ac:spMk id="56" creationId="{CCE9BE7F-32BD-868C-41E8-B06106389749}"/>
          </ac:spMkLst>
        </pc:spChg>
        <pc:spChg chg="mod">
          <ac:chgData name="Stuart C Wilde MBE" userId="effe1fc91cccb1d5" providerId="LiveId" clId="{0B7434C0-F6C9-5341-B016-8AA67EE59543}" dt="2023-12-07T16:42:02.769" v="1828" actId="1076"/>
          <ac:spMkLst>
            <pc:docMk/>
            <pc:sldMk cId="1650756802" sldId="385"/>
            <ac:spMk id="57" creationId="{46C1ACA5-ECFB-137E-A0E4-AE3AD1627309}"/>
          </ac:spMkLst>
        </pc:spChg>
        <pc:spChg chg="mod">
          <ac:chgData name="Stuart C Wilde MBE" userId="effe1fc91cccb1d5" providerId="LiveId" clId="{0B7434C0-F6C9-5341-B016-8AA67EE59543}" dt="2023-12-07T16:42:02.769" v="1828" actId="1076"/>
          <ac:spMkLst>
            <pc:docMk/>
            <pc:sldMk cId="1650756802" sldId="385"/>
            <ac:spMk id="58" creationId="{8EEC0281-0DF1-F3CD-C936-5CA65EA6A1DD}"/>
          </ac:spMkLst>
        </pc:spChg>
        <pc:spChg chg="mod">
          <ac:chgData name="Stuart C Wilde MBE" userId="effe1fc91cccb1d5" providerId="LiveId" clId="{0B7434C0-F6C9-5341-B016-8AA67EE59543}" dt="2023-12-07T16:42:02.769" v="1828" actId="1076"/>
          <ac:spMkLst>
            <pc:docMk/>
            <pc:sldMk cId="1650756802" sldId="385"/>
            <ac:spMk id="67" creationId="{182422DD-E01E-37C0-20DF-6E6122EA580D}"/>
          </ac:spMkLst>
        </pc:spChg>
        <pc:spChg chg="mod">
          <ac:chgData name="Stuart C Wilde MBE" userId="effe1fc91cccb1d5" providerId="LiveId" clId="{0B7434C0-F6C9-5341-B016-8AA67EE59543}" dt="2023-12-07T16:42:02.769" v="1828" actId="1076"/>
          <ac:spMkLst>
            <pc:docMk/>
            <pc:sldMk cId="1650756802" sldId="385"/>
            <ac:spMk id="68" creationId="{C84CF2E5-629F-E478-A31B-ECCB27979946}"/>
          </ac:spMkLst>
        </pc:spChg>
        <pc:spChg chg="mod">
          <ac:chgData name="Stuart C Wilde MBE" userId="effe1fc91cccb1d5" providerId="LiveId" clId="{0B7434C0-F6C9-5341-B016-8AA67EE59543}" dt="2023-12-07T16:42:02.769" v="1828" actId="1076"/>
          <ac:spMkLst>
            <pc:docMk/>
            <pc:sldMk cId="1650756802" sldId="385"/>
            <ac:spMk id="69" creationId="{419EE2FF-9EBC-6B49-FD4F-59B83891AF95}"/>
          </ac:spMkLst>
        </pc:spChg>
        <pc:picChg chg="mod">
          <ac:chgData name="Stuart C Wilde MBE" userId="effe1fc91cccb1d5" providerId="LiveId" clId="{0B7434C0-F6C9-5341-B016-8AA67EE59543}" dt="2023-12-07T16:42:02.769" v="1828" actId="1076"/>
          <ac:picMkLst>
            <pc:docMk/>
            <pc:sldMk cId="1650756802" sldId="385"/>
            <ac:picMk id="13" creationId="{13A35E38-2D23-E1CF-0557-5159D19856CB}"/>
          </ac:picMkLst>
        </pc:picChg>
        <pc:cxnChg chg="del">
          <ac:chgData name="Stuart C Wilde MBE" userId="effe1fc91cccb1d5" providerId="LiveId" clId="{0B7434C0-F6C9-5341-B016-8AA67EE59543}" dt="2023-12-05T19:59:28.020" v="479" actId="478"/>
          <ac:cxnSpMkLst>
            <pc:docMk/>
            <pc:sldMk cId="1650756802" sldId="385"/>
            <ac:cxnSpMk id="8" creationId="{50060E80-F1C3-4E50-B873-7CFDEEA90049}"/>
          </ac:cxnSpMkLst>
        </pc:cxnChg>
        <pc:cxnChg chg="del">
          <ac:chgData name="Stuart C Wilde MBE" userId="effe1fc91cccb1d5" providerId="LiveId" clId="{0B7434C0-F6C9-5341-B016-8AA67EE59543}" dt="2023-12-05T19:59:28.020" v="479" actId="478"/>
          <ac:cxnSpMkLst>
            <pc:docMk/>
            <pc:sldMk cId="1650756802" sldId="385"/>
            <ac:cxnSpMk id="9" creationId="{01C52B09-2839-4160-A3C1-6BB201E5D53A}"/>
          </ac:cxnSpMkLst>
        </pc:cxnChg>
        <pc:cxnChg chg="del">
          <ac:chgData name="Stuart C Wilde MBE" userId="effe1fc91cccb1d5" providerId="LiveId" clId="{0B7434C0-F6C9-5341-B016-8AA67EE59543}" dt="2023-12-05T19:59:28.020" v="479" actId="478"/>
          <ac:cxnSpMkLst>
            <pc:docMk/>
            <pc:sldMk cId="1650756802" sldId="385"/>
            <ac:cxnSpMk id="10" creationId="{FC6C2AB6-E695-4520-9F38-6B6A0DE36B04}"/>
          </ac:cxnSpMkLst>
        </pc:cxnChg>
        <pc:cxnChg chg="del">
          <ac:chgData name="Stuart C Wilde MBE" userId="effe1fc91cccb1d5" providerId="LiveId" clId="{0B7434C0-F6C9-5341-B016-8AA67EE59543}" dt="2023-12-05T19:59:28.020" v="479" actId="478"/>
          <ac:cxnSpMkLst>
            <pc:docMk/>
            <pc:sldMk cId="1650756802" sldId="385"/>
            <ac:cxnSpMk id="11" creationId="{8F28B946-C7F6-4BF4-9E0C-3FACB97B07C7}"/>
          </ac:cxnSpMkLst>
        </pc:cxnChg>
        <pc:cxnChg chg="mod">
          <ac:chgData name="Stuart C Wilde MBE" userId="effe1fc91cccb1d5" providerId="LiveId" clId="{0B7434C0-F6C9-5341-B016-8AA67EE59543}" dt="2023-12-07T16:42:02.769" v="1828" actId="1076"/>
          <ac:cxnSpMkLst>
            <pc:docMk/>
            <pc:sldMk cId="1650756802" sldId="385"/>
            <ac:cxnSpMk id="12" creationId="{CB2F5647-4B9D-1C51-EAA7-CD0E9243332F}"/>
          </ac:cxnSpMkLst>
        </pc:cxnChg>
        <pc:cxnChg chg="mod">
          <ac:chgData name="Stuart C Wilde MBE" userId="effe1fc91cccb1d5" providerId="LiveId" clId="{0B7434C0-F6C9-5341-B016-8AA67EE59543}" dt="2023-12-07T16:42:02.769" v="1828" actId="1076"/>
          <ac:cxnSpMkLst>
            <pc:docMk/>
            <pc:sldMk cId="1650756802" sldId="385"/>
            <ac:cxnSpMk id="15" creationId="{D3353F93-EACF-A14B-FF6B-3B07DBA0CF8C}"/>
          </ac:cxnSpMkLst>
        </pc:cxnChg>
        <pc:cxnChg chg="mod">
          <ac:chgData name="Stuart C Wilde MBE" userId="effe1fc91cccb1d5" providerId="LiveId" clId="{0B7434C0-F6C9-5341-B016-8AA67EE59543}" dt="2023-12-07T16:42:02.769" v="1828" actId="1076"/>
          <ac:cxnSpMkLst>
            <pc:docMk/>
            <pc:sldMk cId="1650756802" sldId="385"/>
            <ac:cxnSpMk id="20" creationId="{DF181F8E-576F-D4E4-4B3B-E351BC3AA9FE}"/>
          </ac:cxnSpMkLst>
        </pc:cxnChg>
        <pc:cxnChg chg="mod">
          <ac:chgData name="Stuart C Wilde MBE" userId="effe1fc91cccb1d5" providerId="LiveId" clId="{0B7434C0-F6C9-5341-B016-8AA67EE59543}" dt="2023-12-07T16:42:02.769" v="1828" actId="1076"/>
          <ac:cxnSpMkLst>
            <pc:docMk/>
            <pc:sldMk cId="1650756802" sldId="385"/>
            <ac:cxnSpMk id="34" creationId="{8074A202-2DBB-7083-F9C3-590004B4E7C0}"/>
          </ac:cxnSpMkLst>
        </pc:cxnChg>
        <pc:cxnChg chg="mod">
          <ac:chgData name="Stuart C Wilde MBE" userId="effe1fc91cccb1d5" providerId="LiveId" clId="{0B7434C0-F6C9-5341-B016-8AA67EE59543}" dt="2023-12-07T16:42:02.769" v="1828" actId="1076"/>
          <ac:cxnSpMkLst>
            <pc:docMk/>
            <pc:sldMk cId="1650756802" sldId="385"/>
            <ac:cxnSpMk id="46" creationId="{D90792B3-29D7-9721-0F83-7258A50BDD80}"/>
          </ac:cxnSpMkLst>
        </pc:cxnChg>
        <pc:cxnChg chg="mod">
          <ac:chgData name="Stuart C Wilde MBE" userId="effe1fc91cccb1d5" providerId="LiveId" clId="{0B7434C0-F6C9-5341-B016-8AA67EE59543}" dt="2023-12-07T16:42:02.769" v="1828" actId="1076"/>
          <ac:cxnSpMkLst>
            <pc:docMk/>
            <pc:sldMk cId="1650756802" sldId="385"/>
            <ac:cxnSpMk id="55" creationId="{12F36622-E610-45D3-8DF2-708EB8955E54}"/>
          </ac:cxnSpMkLst>
        </pc:cxnChg>
      </pc:sldChg>
      <pc:sldChg chg="addSp delSp modSp mod">
        <pc:chgData name="Stuart C Wilde MBE" userId="effe1fc91cccb1d5" providerId="LiveId" clId="{0B7434C0-F6C9-5341-B016-8AA67EE59543}" dt="2023-12-07T16:42:13.457" v="1829" actId="1076"/>
        <pc:sldMkLst>
          <pc:docMk/>
          <pc:sldMk cId="2228229035" sldId="386"/>
        </pc:sldMkLst>
        <pc:spChg chg="add mod">
          <ac:chgData name="Stuart C Wilde MBE" userId="effe1fc91cccb1d5" providerId="LiveId" clId="{0B7434C0-F6C9-5341-B016-8AA67EE59543}" dt="2023-12-05T20:23:41.552" v="1194" actId="20577"/>
          <ac:spMkLst>
            <pc:docMk/>
            <pc:sldMk cId="2228229035" sldId="386"/>
            <ac:spMk id="2" creationId="{1B71E2A6-CA89-22BA-3628-2B7F7DFDAA60}"/>
          </ac:spMkLst>
        </pc:spChg>
        <pc:spChg chg="del">
          <ac:chgData name="Stuart C Wilde MBE" userId="effe1fc91cccb1d5" providerId="LiveId" clId="{0B7434C0-F6C9-5341-B016-8AA67EE59543}" dt="2023-12-05T19:59:33.272" v="480" actId="478"/>
          <ac:spMkLst>
            <pc:docMk/>
            <pc:sldMk cId="2228229035" sldId="386"/>
            <ac:spMk id="4" creationId="{60735DC8-A105-4BD0-A57F-2FFC38AECE84}"/>
          </ac:spMkLst>
        </pc:spChg>
        <pc:spChg chg="del">
          <ac:chgData name="Stuart C Wilde MBE" userId="effe1fc91cccb1d5" providerId="LiveId" clId="{0B7434C0-F6C9-5341-B016-8AA67EE59543}" dt="2023-12-05T19:59:33.272" v="480" actId="478"/>
          <ac:spMkLst>
            <pc:docMk/>
            <pc:sldMk cId="2228229035" sldId="386"/>
            <ac:spMk id="14" creationId="{8F43C2BE-FC11-4556-86F2-8EE2FBBF10D2}"/>
          </ac:spMkLst>
        </pc:spChg>
        <pc:spChg chg="mod">
          <ac:chgData name="Stuart C Wilde MBE" userId="effe1fc91cccb1d5" providerId="LiveId" clId="{0B7434C0-F6C9-5341-B016-8AA67EE59543}" dt="2023-12-07T16:42:13.457" v="1829" actId="1076"/>
          <ac:spMkLst>
            <pc:docMk/>
            <pc:sldMk cId="2228229035" sldId="386"/>
            <ac:spMk id="21" creationId="{E36FAD76-F9D2-8D05-2117-E83844F36BD4}"/>
          </ac:spMkLst>
        </pc:spChg>
        <pc:spChg chg="mod">
          <ac:chgData name="Stuart C Wilde MBE" userId="effe1fc91cccb1d5" providerId="LiveId" clId="{0B7434C0-F6C9-5341-B016-8AA67EE59543}" dt="2023-12-07T16:42:13.457" v="1829" actId="1076"/>
          <ac:spMkLst>
            <pc:docMk/>
            <pc:sldMk cId="2228229035" sldId="386"/>
            <ac:spMk id="23" creationId="{EA9782F0-DF88-B713-1452-3C91C0220341}"/>
          </ac:spMkLst>
        </pc:spChg>
        <pc:spChg chg="del">
          <ac:chgData name="Stuart C Wilde MBE" userId="effe1fc91cccb1d5" providerId="LiveId" clId="{0B7434C0-F6C9-5341-B016-8AA67EE59543}" dt="2023-12-05T19:59:33.272" v="480" actId="478"/>
          <ac:spMkLst>
            <pc:docMk/>
            <pc:sldMk cId="2228229035" sldId="386"/>
            <ac:spMk id="25" creationId="{F54BD576-CC82-43DA-A008-C28EF60A448A}"/>
          </ac:spMkLst>
        </pc:spChg>
        <pc:spChg chg="mod">
          <ac:chgData name="Stuart C Wilde MBE" userId="effe1fc91cccb1d5" providerId="LiveId" clId="{0B7434C0-F6C9-5341-B016-8AA67EE59543}" dt="2023-12-07T16:42:13.457" v="1829" actId="1076"/>
          <ac:spMkLst>
            <pc:docMk/>
            <pc:sldMk cId="2228229035" sldId="386"/>
            <ac:spMk id="26" creationId="{CE70C69A-9AFC-784D-17BB-0DC6B6DB9AF5}"/>
          </ac:spMkLst>
        </pc:spChg>
        <pc:spChg chg="mod">
          <ac:chgData name="Stuart C Wilde MBE" userId="effe1fc91cccb1d5" providerId="LiveId" clId="{0B7434C0-F6C9-5341-B016-8AA67EE59543}" dt="2023-12-07T16:42:13.457" v="1829" actId="1076"/>
          <ac:spMkLst>
            <pc:docMk/>
            <pc:sldMk cId="2228229035" sldId="386"/>
            <ac:spMk id="27" creationId="{00D6E22C-6132-1FEE-4418-48FC6CFB781C}"/>
          </ac:spMkLst>
        </pc:spChg>
        <pc:spChg chg="del">
          <ac:chgData name="Stuart C Wilde MBE" userId="effe1fc91cccb1d5" providerId="LiveId" clId="{0B7434C0-F6C9-5341-B016-8AA67EE59543}" dt="2023-12-05T20:23:45.488" v="1195" actId="478"/>
          <ac:spMkLst>
            <pc:docMk/>
            <pc:sldMk cId="2228229035" sldId="386"/>
            <ac:spMk id="29" creationId="{C5A8C257-B6E4-D850-0685-E36894744DCB}"/>
          </ac:spMkLst>
        </pc:spChg>
        <pc:spChg chg="mod">
          <ac:chgData name="Stuart C Wilde MBE" userId="effe1fc91cccb1d5" providerId="LiveId" clId="{0B7434C0-F6C9-5341-B016-8AA67EE59543}" dt="2023-12-07T16:42:13.457" v="1829" actId="1076"/>
          <ac:spMkLst>
            <pc:docMk/>
            <pc:sldMk cId="2228229035" sldId="386"/>
            <ac:spMk id="31" creationId="{F19CAE10-B863-6AD1-AF64-8071169A7F5D}"/>
          </ac:spMkLst>
        </pc:spChg>
        <pc:spChg chg="mod">
          <ac:chgData name="Stuart C Wilde MBE" userId="effe1fc91cccb1d5" providerId="LiveId" clId="{0B7434C0-F6C9-5341-B016-8AA67EE59543}" dt="2023-12-07T16:42:13.457" v="1829" actId="1076"/>
          <ac:spMkLst>
            <pc:docMk/>
            <pc:sldMk cId="2228229035" sldId="386"/>
            <ac:spMk id="32" creationId="{D8809D51-13B7-6C6C-4878-38E01CC17280}"/>
          </ac:spMkLst>
        </pc:spChg>
        <pc:spChg chg="mod">
          <ac:chgData name="Stuart C Wilde MBE" userId="effe1fc91cccb1d5" providerId="LiveId" clId="{0B7434C0-F6C9-5341-B016-8AA67EE59543}" dt="2023-12-07T16:42:13.457" v="1829" actId="1076"/>
          <ac:spMkLst>
            <pc:docMk/>
            <pc:sldMk cId="2228229035" sldId="386"/>
            <ac:spMk id="33" creationId="{14AC4A16-F8C1-B59A-0271-CC93AB53D790}"/>
          </ac:spMkLst>
        </pc:spChg>
        <pc:spChg chg="mod">
          <ac:chgData name="Stuart C Wilde MBE" userId="effe1fc91cccb1d5" providerId="LiveId" clId="{0B7434C0-F6C9-5341-B016-8AA67EE59543}" dt="2023-12-07T16:42:13.457" v="1829" actId="1076"/>
          <ac:spMkLst>
            <pc:docMk/>
            <pc:sldMk cId="2228229035" sldId="386"/>
            <ac:spMk id="36" creationId="{DFD15DC3-8758-3070-95C2-9611428CABCE}"/>
          </ac:spMkLst>
        </pc:spChg>
        <pc:spChg chg="mod">
          <ac:chgData name="Stuart C Wilde MBE" userId="effe1fc91cccb1d5" providerId="LiveId" clId="{0B7434C0-F6C9-5341-B016-8AA67EE59543}" dt="2023-12-07T16:42:13.457" v="1829" actId="1076"/>
          <ac:spMkLst>
            <pc:docMk/>
            <pc:sldMk cId="2228229035" sldId="386"/>
            <ac:spMk id="37" creationId="{1C704CCF-B3F0-D1B4-3FC9-07BA88FC7469}"/>
          </ac:spMkLst>
        </pc:spChg>
        <pc:spChg chg="mod">
          <ac:chgData name="Stuart C Wilde MBE" userId="effe1fc91cccb1d5" providerId="LiveId" clId="{0B7434C0-F6C9-5341-B016-8AA67EE59543}" dt="2023-12-07T16:42:13.457" v="1829" actId="1076"/>
          <ac:spMkLst>
            <pc:docMk/>
            <pc:sldMk cId="2228229035" sldId="386"/>
            <ac:spMk id="38" creationId="{54BBBDC1-6B52-C436-ACB4-A7B5D8A81689}"/>
          </ac:spMkLst>
        </pc:spChg>
        <pc:spChg chg="mod">
          <ac:chgData name="Stuart C Wilde MBE" userId="effe1fc91cccb1d5" providerId="LiveId" clId="{0B7434C0-F6C9-5341-B016-8AA67EE59543}" dt="2023-12-07T16:42:13.457" v="1829" actId="1076"/>
          <ac:spMkLst>
            <pc:docMk/>
            <pc:sldMk cId="2228229035" sldId="386"/>
            <ac:spMk id="39" creationId="{B4CA7C82-0808-AFC7-670A-AE08AC525335}"/>
          </ac:spMkLst>
        </pc:spChg>
        <pc:spChg chg="mod">
          <ac:chgData name="Stuart C Wilde MBE" userId="effe1fc91cccb1d5" providerId="LiveId" clId="{0B7434C0-F6C9-5341-B016-8AA67EE59543}" dt="2023-12-07T16:42:13.457" v="1829" actId="1076"/>
          <ac:spMkLst>
            <pc:docMk/>
            <pc:sldMk cId="2228229035" sldId="386"/>
            <ac:spMk id="40" creationId="{0681EC30-64A2-CCA5-9EB8-A61C9ACB8717}"/>
          </ac:spMkLst>
        </pc:spChg>
        <pc:spChg chg="mod">
          <ac:chgData name="Stuart C Wilde MBE" userId="effe1fc91cccb1d5" providerId="LiveId" clId="{0B7434C0-F6C9-5341-B016-8AA67EE59543}" dt="2023-12-07T16:42:13.457" v="1829" actId="1076"/>
          <ac:spMkLst>
            <pc:docMk/>
            <pc:sldMk cId="2228229035" sldId="386"/>
            <ac:spMk id="42" creationId="{9D0BCF66-CDBA-F9CA-9C73-AE0F14A96D16}"/>
          </ac:spMkLst>
        </pc:spChg>
        <pc:picChg chg="mod">
          <ac:chgData name="Stuart C Wilde MBE" userId="effe1fc91cccb1d5" providerId="LiveId" clId="{0B7434C0-F6C9-5341-B016-8AA67EE59543}" dt="2023-12-07T16:42:13.457" v="1829" actId="1076"/>
          <ac:picMkLst>
            <pc:docMk/>
            <pc:sldMk cId="2228229035" sldId="386"/>
            <ac:picMk id="20" creationId="{7D4260C8-C615-AA94-0703-26BEAE8B480D}"/>
          </ac:picMkLst>
        </pc:picChg>
        <pc:cxnChg chg="del">
          <ac:chgData name="Stuart C Wilde MBE" userId="effe1fc91cccb1d5" providerId="LiveId" clId="{0B7434C0-F6C9-5341-B016-8AA67EE59543}" dt="2023-12-05T19:59:33.272" v="480" actId="478"/>
          <ac:cxnSpMkLst>
            <pc:docMk/>
            <pc:sldMk cId="2228229035" sldId="386"/>
            <ac:cxnSpMk id="8" creationId="{50060E80-F1C3-4E50-B873-7CFDEEA90049}"/>
          </ac:cxnSpMkLst>
        </pc:cxnChg>
        <pc:cxnChg chg="del">
          <ac:chgData name="Stuart C Wilde MBE" userId="effe1fc91cccb1d5" providerId="LiveId" clId="{0B7434C0-F6C9-5341-B016-8AA67EE59543}" dt="2023-12-05T19:59:33.272" v="480" actId="478"/>
          <ac:cxnSpMkLst>
            <pc:docMk/>
            <pc:sldMk cId="2228229035" sldId="386"/>
            <ac:cxnSpMk id="9" creationId="{01C52B09-2839-4160-A3C1-6BB201E5D53A}"/>
          </ac:cxnSpMkLst>
        </pc:cxnChg>
        <pc:cxnChg chg="del">
          <ac:chgData name="Stuart C Wilde MBE" userId="effe1fc91cccb1d5" providerId="LiveId" clId="{0B7434C0-F6C9-5341-B016-8AA67EE59543}" dt="2023-12-05T19:59:33.272" v="480" actId="478"/>
          <ac:cxnSpMkLst>
            <pc:docMk/>
            <pc:sldMk cId="2228229035" sldId="386"/>
            <ac:cxnSpMk id="10" creationId="{FC6C2AB6-E695-4520-9F38-6B6A0DE36B04}"/>
          </ac:cxnSpMkLst>
        </pc:cxnChg>
        <pc:cxnChg chg="del">
          <ac:chgData name="Stuart C Wilde MBE" userId="effe1fc91cccb1d5" providerId="LiveId" clId="{0B7434C0-F6C9-5341-B016-8AA67EE59543}" dt="2023-12-05T19:59:33.272" v="480" actId="478"/>
          <ac:cxnSpMkLst>
            <pc:docMk/>
            <pc:sldMk cId="2228229035" sldId="386"/>
            <ac:cxnSpMk id="11" creationId="{8F28B946-C7F6-4BF4-9E0C-3FACB97B07C7}"/>
          </ac:cxnSpMkLst>
        </pc:cxnChg>
        <pc:cxnChg chg="mod">
          <ac:chgData name="Stuart C Wilde MBE" userId="effe1fc91cccb1d5" providerId="LiveId" clId="{0B7434C0-F6C9-5341-B016-8AA67EE59543}" dt="2023-12-07T16:42:13.457" v="1829" actId="1076"/>
          <ac:cxnSpMkLst>
            <pc:docMk/>
            <pc:sldMk cId="2228229035" sldId="386"/>
            <ac:cxnSpMk id="24" creationId="{619C6BA0-C3B0-5EB1-25DF-5D932336F96B}"/>
          </ac:cxnSpMkLst>
        </pc:cxnChg>
        <pc:cxnChg chg="mod">
          <ac:chgData name="Stuart C Wilde MBE" userId="effe1fc91cccb1d5" providerId="LiveId" clId="{0B7434C0-F6C9-5341-B016-8AA67EE59543}" dt="2023-12-07T16:42:13.457" v="1829" actId="1076"/>
          <ac:cxnSpMkLst>
            <pc:docMk/>
            <pc:sldMk cId="2228229035" sldId="386"/>
            <ac:cxnSpMk id="28" creationId="{2F28E489-6814-2944-E755-C7D2A8D4E22C}"/>
          </ac:cxnSpMkLst>
        </pc:cxnChg>
        <pc:cxnChg chg="mod">
          <ac:chgData name="Stuart C Wilde MBE" userId="effe1fc91cccb1d5" providerId="LiveId" clId="{0B7434C0-F6C9-5341-B016-8AA67EE59543}" dt="2023-12-07T16:42:13.457" v="1829" actId="1076"/>
          <ac:cxnSpMkLst>
            <pc:docMk/>
            <pc:sldMk cId="2228229035" sldId="386"/>
            <ac:cxnSpMk id="30" creationId="{E4553E1C-6139-7017-3C60-BA3C8F7798FA}"/>
          </ac:cxnSpMkLst>
        </pc:cxnChg>
        <pc:cxnChg chg="mod">
          <ac:chgData name="Stuart C Wilde MBE" userId="effe1fc91cccb1d5" providerId="LiveId" clId="{0B7434C0-F6C9-5341-B016-8AA67EE59543}" dt="2023-12-07T16:42:13.457" v="1829" actId="1076"/>
          <ac:cxnSpMkLst>
            <pc:docMk/>
            <pc:sldMk cId="2228229035" sldId="386"/>
            <ac:cxnSpMk id="35" creationId="{85C19D93-7A20-EEAE-84C2-B4D4FEEC3E1A}"/>
          </ac:cxnSpMkLst>
        </pc:cxnChg>
        <pc:cxnChg chg="mod">
          <ac:chgData name="Stuart C Wilde MBE" userId="effe1fc91cccb1d5" providerId="LiveId" clId="{0B7434C0-F6C9-5341-B016-8AA67EE59543}" dt="2023-12-07T16:42:13.457" v="1829" actId="1076"/>
          <ac:cxnSpMkLst>
            <pc:docMk/>
            <pc:sldMk cId="2228229035" sldId="386"/>
            <ac:cxnSpMk id="43" creationId="{914560F5-7498-F182-D813-3C73CB743D9E}"/>
          </ac:cxnSpMkLst>
        </pc:cxnChg>
        <pc:cxnChg chg="mod">
          <ac:chgData name="Stuart C Wilde MBE" userId="effe1fc91cccb1d5" providerId="LiveId" clId="{0B7434C0-F6C9-5341-B016-8AA67EE59543}" dt="2023-12-07T16:42:13.457" v="1829" actId="1076"/>
          <ac:cxnSpMkLst>
            <pc:docMk/>
            <pc:sldMk cId="2228229035" sldId="386"/>
            <ac:cxnSpMk id="44" creationId="{3A8515E4-DC26-72E0-81B5-71D6353D6576}"/>
          </ac:cxnSpMkLst>
        </pc:cxnChg>
      </pc:sldChg>
      <pc:sldChg chg="addSp delSp modSp mod">
        <pc:chgData name="Stuart C Wilde MBE" userId="effe1fc91cccb1d5" providerId="LiveId" clId="{0B7434C0-F6C9-5341-B016-8AA67EE59543}" dt="2023-12-07T16:42:23.390" v="1830" actId="1076"/>
        <pc:sldMkLst>
          <pc:docMk/>
          <pc:sldMk cId="907565346" sldId="387"/>
        </pc:sldMkLst>
        <pc:spChg chg="add mod">
          <ac:chgData name="Stuart C Wilde MBE" userId="effe1fc91cccb1d5" providerId="LiveId" clId="{0B7434C0-F6C9-5341-B016-8AA67EE59543}" dt="2023-12-05T20:23:56.138" v="1201" actId="20577"/>
          <ac:spMkLst>
            <pc:docMk/>
            <pc:sldMk cId="907565346" sldId="387"/>
            <ac:spMk id="3" creationId="{74A57E54-76C8-73B3-1F24-EE57A2D51C13}"/>
          </ac:spMkLst>
        </pc:spChg>
        <pc:spChg chg="del">
          <ac:chgData name="Stuart C Wilde MBE" userId="effe1fc91cccb1d5" providerId="LiveId" clId="{0B7434C0-F6C9-5341-B016-8AA67EE59543}" dt="2023-12-05T19:59:38.588" v="481" actId="478"/>
          <ac:spMkLst>
            <pc:docMk/>
            <pc:sldMk cId="907565346" sldId="387"/>
            <ac:spMk id="4" creationId="{60735DC8-A105-4BD0-A57F-2FFC38AECE84}"/>
          </ac:spMkLst>
        </pc:spChg>
        <pc:spChg chg="mod">
          <ac:chgData name="Stuart C Wilde MBE" userId="effe1fc91cccb1d5" providerId="LiveId" clId="{0B7434C0-F6C9-5341-B016-8AA67EE59543}" dt="2023-12-07T16:42:23.390" v="1830" actId="1076"/>
          <ac:spMkLst>
            <pc:docMk/>
            <pc:sldMk cId="907565346" sldId="387"/>
            <ac:spMk id="5" creationId="{C217F29F-4288-DD35-C46C-5D8C9B57D003}"/>
          </ac:spMkLst>
        </pc:spChg>
        <pc:spChg chg="mod">
          <ac:chgData name="Stuart C Wilde MBE" userId="effe1fc91cccb1d5" providerId="LiveId" clId="{0B7434C0-F6C9-5341-B016-8AA67EE59543}" dt="2023-12-07T16:42:23.390" v="1830" actId="1076"/>
          <ac:spMkLst>
            <pc:docMk/>
            <pc:sldMk cId="907565346" sldId="387"/>
            <ac:spMk id="6" creationId="{BFFFE975-1266-D318-97B2-6C8931604A30}"/>
          </ac:spMkLst>
        </pc:spChg>
        <pc:spChg chg="mod">
          <ac:chgData name="Stuart C Wilde MBE" userId="effe1fc91cccb1d5" providerId="LiveId" clId="{0B7434C0-F6C9-5341-B016-8AA67EE59543}" dt="2023-12-07T16:42:23.390" v="1830" actId="1076"/>
          <ac:spMkLst>
            <pc:docMk/>
            <pc:sldMk cId="907565346" sldId="387"/>
            <ac:spMk id="12" creationId="{B1986CCA-48DE-9213-4E61-D2B9654C70B6}"/>
          </ac:spMkLst>
        </pc:spChg>
        <pc:spChg chg="mod">
          <ac:chgData name="Stuart C Wilde MBE" userId="effe1fc91cccb1d5" providerId="LiveId" clId="{0B7434C0-F6C9-5341-B016-8AA67EE59543}" dt="2023-12-07T16:42:23.390" v="1830" actId="1076"/>
          <ac:spMkLst>
            <pc:docMk/>
            <pc:sldMk cId="907565346" sldId="387"/>
            <ac:spMk id="13" creationId="{C6B66BCD-AF33-9F09-FECB-051DF4B7BF3E}"/>
          </ac:spMkLst>
        </pc:spChg>
        <pc:spChg chg="del">
          <ac:chgData name="Stuart C Wilde MBE" userId="effe1fc91cccb1d5" providerId="LiveId" clId="{0B7434C0-F6C9-5341-B016-8AA67EE59543}" dt="2023-12-05T19:59:38.588" v="481" actId="478"/>
          <ac:spMkLst>
            <pc:docMk/>
            <pc:sldMk cId="907565346" sldId="387"/>
            <ac:spMk id="14" creationId="{8F43C2BE-FC11-4556-86F2-8EE2FBBF10D2}"/>
          </ac:spMkLst>
        </pc:spChg>
        <pc:spChg chg="del">
          <ac:chgData name="Stuart C Wilde MBE" userId="effe1fc91cccb1d5" providerId="LiveId" clId="{0B7434C0-F6C9-5341-B016-8AA67EE59543}" dt="2023-12-05T19:59:38.588" v="481" actId="478"/>
          <ac:spMkLst>
            <pc:docMk/>
            <pc:sldMk cId="907565346" sldId="387"/>
            <ac:spMk id="25" creationId="{F54BD576-CC82-43DA-A008-C28EF60A448A}"/>
          </ac:spMkLst>
        </pc:spChg>
        <pc:spChg chg="del">
          <ac:chgData name="Stuart C Wilde MBE" userId="effe1fc91cccb1d5" providerId="LiveId" clId="{0B7434C0-F6C9-5341-B016-8AA67EE59543}" dt="2023-12-05T20:23:51.567" v="1196" actId="478"/>
          <ac:spMkLst>
            <pc:docMk/>
            <pc:sldMk cId="907565346" sldId="387"/>
            <ac:spMk id="29" creationId="{C5A8C257-B6E4-D850-0685-E36894744DCB}"/>
          </ac:spMkLst>
        </pc:spChg>
        <pc:spChg chg="mod">
          <ac:chgData name="Stuart C Wilde MBE" userId="effe1fc91cccb1d5" providerId="LiveId" clId="{0B7434C0-F6C9-5341-B016-8AA67EE59543}" dt="2023-12-07T16:42:23.390" v="1830" actId="1076"/>
          <ac:spMkLst>
            <pc:docMk/>
            <pc:sldMk cId="907565346" sldId="387"/>
            <ac:spMk id="40" creationId="{E2AE5FED-A5D9-6860-8265-73305330B88C}"/>
          </ac:spMkLst>
        </pc:spChg>
        <pc:spChg chg="mod">
          <ac:chgData name="Stuart C Wilde MBE" userId="effe1fc91cccb1d5" providerId="LiveId" clId="{0B7434C0-F6C9-5341-B016-8AA67EE59543}" dt="2023-12-07T16:42:23.390" v="1830" actId="1076"/>
          <ac:spMkLst>
            <pc:docMk/>
            <pc:sldMk cId="907565346" sldId="387"/>
            <ac:spMk id="41" creationId="{BEDA3476-04C4-D026-92DC-EDD08A76E757}"/>
          </ac:spMkLst>
        </pc:spChg>
        <pc:spChg chg="mod">
          <ac:chgData name="Stuart C Wilde MBE" userId="effe1fc91cccb1d5" providerId="LiveId" clId="{0B7434C0-F6C9-5341-B016-8AA67EE59543}" dt="2023-12-07T16:42:23.390" v="1830" actId="1076"/>
          <ac:spMkLst>
            <pc:docMk/>
            <pc:sldMk cId="907565346" sldId="387"/>
            <ac:spMk id="43" creationId="{A39002EA-319D-8049-419D-C33D38AE2428}"/>
          </ac:spMkLst>
        </pc:spChg>
        <pc:spChg chg="mod">
          <ac:chgData name="Stuart C Wilde MBE" userId="effe1fc91cccb1d5" providerId="LiveId" clId="{0B7434C0-F6C9-5341-B016-8AA67EE59543}" dt="2023-12-07T16:42:23.390" v="1830" actId="1076"/>
          <ac:spMkLst>
            <pc:docMk/>
            <pc:sldMk cId="907565346" sldId="387"/>
            <ac:spMk id="44" creationId="{D67B0294-B4D9-EA68-7E7C-55BCE39A9A7A}"/>
          </ac:spMkLst>
        </pc:spChg>
        <pc:spChg chg="mod">
          <ac:chgData name="Stuart C Wilde MBE" userId="effe1fc91cccb1d5" providerId="LiveId" clId="{0B7434C0-F6C9-5341-B016-8AA67EE59543}" dt="2023-12-07T16:42:23.390" v="1830" actId="1076"/>
          <ac:spMkLst>
            <pc:docMk/>
            <pc:sldMk cId="907565346" sldId="387"/>
            <ac:spMk id="48" creationId="{C61CD2B0-299F-27A1-0A46-28D495665324}"/>
          </ac:spMkLst>
        </pc:spChg>
        <pc:spChg chg="mod">
          <ac:chgData name="Stuart C Wilde MBE" userId="effe1fc91cccb1d5" providerId="LiveId" clId="{0B7434C0-F6C9-5341-B016-8AA67EE59543}" dt="2023-12-07T16:42:23.390" v="1830" actId="1076"/>
          <ac:spMkLst>
            <pc:docMk/>
            <pc:sldMk cId="907565346" sldId="387"/>
            <ac:spMk id="52" creationId="{E8ADFE03-EBE8-FAA2-0C46-AEBF6F06150F}"/>
          </ac:spMkLst>
        </pc:spChg>
        <pc:spChg chg="mod">
          <ac:chgData name="Stuart C Wilde MBE" userId="effe1fc91cccb1d5" providerId="LiveId" clId="{0B7434C0-F6C9-5341-B016-8AA67EE59543}" dt="2023-12-07T16:42:23.390" v="1830" actId="1076"/>
          <ac:spMkLst>
            <pc:docMk/>
            <pc:sldMk cId="907565346" sldId="387"/>
            <ac:spMk id="53" creationId="{63834E2D-10A7-76FA-8B0D-60100D9D2E34}"/>
          </ac:spMkLst>
        </pc:spChg>
        <pc:spChg chg="mod">
          <ac:chgData name="Stuart C Wilde MBE" userId="effe1fc91cccb1d5" providerId="LiveId" clId="{0B7434C0-F6C9-5341-B016-8AA67EE59543}" dt="2023-12-07T16:42:23.390" v="1830" actId="1076"/>
          <ac:spMkLst>
            <pc:docMk/>
            <pc:sldMk cId="907565346" sldId="387"/>
            <ac:spMk id="54" creationId="{5A0E801D-08C6-5410-C1EA-003554C78EA6}"/>
          </ac:spMkLst>
        </pc:spChg>
        <pc:picChg chg="mod">
          <ac:chgData name="Stuart C Wilde MBE" userId="effe1fc91cccb1d5" providerId="LiveId" clId="{0B7434C0-F6C9-5341-B016-8AA67EE59543}" dt="2023-12-07T16:42:23.390" v="1830" actId="1076"/>
          <ac:picMkLst>
            <pc:docMk/>
            <pc:sldMk cId="907565346" sldId="387"/>
            <ac:picMk id="2" creationId="{794B1F14-5DDD-05C7-1FE2-7DAC4F7CAC11}"/>
          </ac:picMkLst>
        </pc:picChg>
        <pc:picChg chg="mod">
          <ac:chgData name="Stuart C Wilde MBE" userId="effe1fc91cccb1d5" providerId="LiveId" clId="{0B7434C0-F6C9-5341-B016-8AA67EE59543}" dt="2023-12-07T16:42:23.390" v="1830" actId="1076"/>
          <ac:picMkLst>
            <pc:docMk/>
            <pc:sldMk cId="907565346" sldId="387"/>
            <ac:picMk id="16" creationId="{1E7DC158-7EA1-F406-BD87-8C40B0ECC82B}"/>
          </ac:picMkLst>
        </pc:picChg>
        <pc:cxnChg chg="del">
          <ac:chgData name="Stuart C Wilde MBE" userId="effe1fc91cccb1d5" providerId="LiveId" clId="{0B7434C0-F6C9-5341-B016-8AA67EE59543}" dt="2023-12-05T19:59:38.588" v="481" actId="478"/>
          <ac:cxnSpMkLst>
            <pc:docMk/>
            <pc:sldMk cId="907565346" sldId="387"/>
            <ac:cxnSpMk id="8" creationId="{50060E80-F1C3-4E50-B873-7CFDEEA90049}"/>
          </ac:cxnSpMkLst>
        </pc:cxnChg>
        <pc:cxnChg chg="del">
          <ac:chgData name="Stuart C Wilde MBE" userId="effe1fc91cccb1d5" providerId="LiveId" clId="{0B7434C0-F6C9-5341-B016-8AA67EE59543}" dt="2023-12-05T19:59:38.588" v="481" actId="478"/>
          <ac:cxnSpMkLst>
            <pc:docMk/>
            <pc:sldMk cId="907565346" sldId="387"/>
            <ac:cxnSpMk id="9" creationId="{01C52B09-2839-4160-A3C1-6BB201E5D53A}"/>
          </ac:cxnSpMkLst>
        </pc:cxnChg>
        <pc:cxnChg chg="del">
          <ac:chgData name="Stuart C Wilde MBE" userId="effe1fc91cccb1d5" providerId="LiveId" clId="{0B7434C0-F6C9-5341-B016-8AA67EE59543}" dt="2023-12-05T19:59:38.588" v="481" actId="478"/>
          <ac:cxnSpMkLst>
            <pc:docMk/>
            <pc:sldMk cId="907565346" sldId="387"/>
            <ac:cxnSpMk id="10" creationId="{FC6C2AB6-E695-4520-9F38-6B6A0DE36B04}"/>
          </ac:cxnSpMkLst>
        </pc:cxnChg>
        <pc:cxnChg chg="del">
          <ac:chgData name="Stuart C Wilde MBE" userId="effe1fc91cccb1d5" providerId="LiveId" clId="{0B7434C0-F6C9-5341-B016-8AA67EE59543}" dt="2023-12-05T19:59:38.588" v="481" actId="478"/>
          <ac:cxnSpMkLst>
            <pc:docMk/>
            <pc:sldMk cId="907565346" sldId="387"/>
            <ac:cxnSpMk id="11" creationId="{8F28B946-C7F6-4BF4-9E0C-3FACB97B07C7}"/>
          </ac:cxnSpMkLst>
        </pc:cxnChg>
        <pc:cxnChg chg="mod">
          <ac:chgData name="Stuart C Wilde MBE" userId="effe1fc91cccb1d5" providerId="LiveId" clId="{0B7434C0-F6C9-5341-B016-8AA67EE59543}" dt="2023-12-07T16:42:23.390" v="1830" actId="1076"/>
          <ac:cxnSpMkLst>
            <pc:docMk/>
            <pc:sldMk cId="907565346" sldId="387"/>
            <ac:cxnSpMk id="21" creationId="{E80290BB-D6A7-BE1E-CE5C-A5D13A590405}"/>
          </ac:cxnSpMkLst>
        </pc:cxnChg>
        <pc:cxnChg chg="mod">
          <ac:chgData name="Stuart C Wilde MBE" userId="effe1fc91cccb1d5" providerId="LiveId" clId="{0B7434C0-F6C9-5341-B016-8AA67EE59543}" dt="2023-12-07T16:42:23.390" v="1830" actId="1076"/>
          <ac:cxnSpMkLst>
            <pc:docMk/>
            <pc:sldMk cId="907565346" sldId="387"/>
            <ac:cxnSpMk id="45" creationId="{6E9C802B-D42B-8BE7-0470-C1D74F513860}"/>
          </ac:cxnSpMkLst>
        </pc:cxnChg>
        <pc:cxnChg chg="mod">
          <ac:chgData name="Stuart C Wilde MBE" userId="effe1fc91cccb1d5" providerId="LiveId" clId="{0B7434C0-F6C9-5341-B016-8AA67EE59543}" dt="2023-12-07T16:42:23.390" v="1830" actId="1076"/>
          <ac:cxnSpMkLst>
            <pc:docMk/>
            <pc:sldMk cId="907565346" sldId="387"/>
            <ac:cxnSpMk id="49" creationId="{24748D91-2840-D507-0D8A-87FBE30237D8}"/>
          </ac:cxnSpMkLst>
        </pc:cxnChg>
        <pc:cxnChg chg="mod">
          <ac:chgData name="Stuart C Wilde MBE" userId="effe1fc91cccb1d5" providerId="LiveId" clId="{0B7434C0-F6C9-5341-B016-8AA67EE59543}" dt="2023-12-07T16:42:23.390" v="1830" actId="1076"/>
          <ac:cxnSpMkLst>
            <pc:docMk/>
            <pc:sldMk cId="907565346" sldId="387"/>
            <ac:cxnSpMk id="56" creationId="{EB0A5581-A258-31A6-29C8-C0D907D97635}"/>
          </ac:cxnSpMkLst>
        </pc:cxnChg>
      </pc:sldChg>
      <pc:sldChg chg="addSp delSp modSp mod">
        <pc:chgData name="Stuart C Wilde MBE" userId="effe1fc91cccb1d5" providerId="LiveId" clId="{0B7434C0-F6C9-5341-B016-8AA67EE59543}" dt="2023-12-07T16:42:41.843" v="1831" actId="1076"/>
        <pc:sldMkLst>
          <pc:docMk/>
          <pc:sldMk cId="3424524000" sldId="388"/>
        </pc:sldMkLst>
        <pc:spChg chg="del">
          <ac:chgData name="Stuart C Wilde MBE" userId="effe1fc91cccb1d5" providerId="LiveId" clId="{0B7434C0-F6C9-5341-B016-8AA67EE59543}" dt="2023-12-05T19:59:45.651" v="482" actId="478"/>
          <ac:spMkLst>
            <pc:docMk/>
            <pc:sldMk cId="3424524000" sldId="388"/>
            <ac:spMk id="4" creationId="{60735DC8-A105-4BD0-A57F-2FFC38AECE84}"/>
          </ac:spMkLst>
        </pc:spChg>
        <pc:spChg chg="mod">
          <ac:chgData name="Stuart C Wilde MBE" userId="effe1fc91cccb1d5" providerId="LiveId" clId="{0B7434C0-F6C9-5341-B016-8AA67EE59543}" dt="2023-12-07T16:42:41.843" v="1831" actId="1076"/>
          <ac:spMkLst>
            <pc:docMk/>
            <pc:sldMk cId="3424524000" sldId="388"/>
            <ac:spMk id="5" creationId="{B14C02CD-897B-6730-B290-80A7A09749D3}"/>
          </ac:spMkLst>
        </pc:spChg>
        <pc:spChg chg="mod">
          <ac:chgData name="Stuart C Wilde MBE" userId="effe1fc91cccb1d5" providerId="LiveId" clId="{0B7434C0-F6C9-5341-B016-8AA67EE59543}" dt="2023-12-07T16:42:41.843" v="1831" actId="1076"/>
          <ac:spMkLst>
            <pc:docMk/>
            <pc:sldMk cId="3424524000" sldId="388"/>
            <ac:spMk id="6" creationId="{B5233852-B715-917C-CC3A-2D99F7BF5125}"/>
          </ac:spMkLst>
        </pc:spChg>
        <pc:spChg chg="mod">
          <ac:chgData name="Stuart C Wilde MBE" userId="effe1fc91cccb1d5" providerId="LiveId" clId="{0B7434C0-F6C9-5341-B016-8AA67EE59543}" dt="2023-12-07T16:42:41.843" v="1831" actId="1076"/>
          <ac:spMkLst>
            <pc:docMk/>
            <pc:sldMk cId="3424524000" sldId="388"/>
            <ac:spMk id="12" creationId="{84F41F20-0F89-728D-7F59-5B566DE941F1}"/>
          </ac:spMkLst>
        </pc:spChg>
        <pc:spChg chg="add mod">
          <ac:chgData name="Stuart C Wilde MBE" userId="effe1fc91cccb1d5" providerId="LiveId" clId="{0B7434C0-F6C9-5341-B016-8AA67EE59543}" dt="2023-12-05T20:24:05.071" v="1207" actId="20577"/>
          <ac:spMkLst>
            <pc:docMk/>
            <pc:sldMk cId="3424524000" sldId="388"/>
            <ac:spMk id="13" creationId="{1ED8325B-37AB-525A-8D35-7B01A048F1E9}"/>
          </ac:spMkLst>
        </pc:spChg>
        <pc:spChg chg="del">
          <ac:chgData name="Stuart C Wilde MBE" userId="effe1fc91cccb1d5" providerId="LiveId" clId="{0B7434C0-F6C9-5341-B016-8AA67EE59543}" dt="2023-12-05T19:59:45.651" v="482" actId="478"/>
          <ac:spMkLst>
            <pc:docMk/>
            <pc:sldMk cId="3424524000" sldId="388"/>
            <ac:spMk id="14" creationId="{8F43C2BE-FC11-4556-86F2-8EE2FBBF10D2}"/>
          </ac:spMkLst>
        </pc:spChg>
        <pc:spChg chg="mod">
          <ac:chgData name="Stuart C Wilde MBE" userId="effe1fc91cccb1d5" providerId="LiveId" clId="{0B7434C0-F6C9-5341-B016-8AA67EE59543}" dt="2023-12-07T16:42:41.843" v="1831" actId="1076"/>
          <ac:spMkLst>
            <pc:docMk/>
            <pc:sldMk cId="3424524000" sldId="388"/>
            <ac:spMk id="23" creationId="{69E14D99-A306-B43E-6C4C-0C71B75C9AB6}"/>
          </ac:spMkLst>
        </pc:spChg>
        <pc:spChg chg="mod">
          <ac:chgData name="Stuart C Wilde MBE" userId="effe1fc91cccb1d5" providerId="LiveId" clId="{0B7434C0-F6C9-5341-B016-8AA67EE59543}" dt="2023-12-07T16:42:41.843" v="1831" actId="1076"/>
          <ac:spMkLst>
            <pc:docMk/>
            <pc:sldMk cId="3424524000" sldId="388"/>
            <ac:spMk id="24" creationId="{D906E27B-F783-1929-FA8A-3511A629A8D3}"/>
          </ac:spMkLst>
        </pc:spChg>
        <pc:spChg chg="del">
          <ac:chgData name="Stuart C Wilde MBE" userId="effe1fc91cccb1d5" providerId="LiveId" clId="{0B7434C0-F6C9-5341-B016-8AA67EE59543}" dt="2023-12-05T19:59:45.651" v="482" actId="478"/>
          <ac:spMkLst>
            <pc:docMk/>
            <pc:sldMk cId="3424524000" sldId="388"/>
            <ac:spMk id="25" creationId="{F54BD576-CC82-43DA-A008-C28EF60A448A}"/>
          </ac:spMkLst>
        </pc:spChg>
        <pc:spChg chg="mod">
          <ac:chgData name="Stuart C Wilde MBE" userId="effe1fc91cccb1d5" providerId="LiveId" clId="{0B7434C0-F6C9-5341-B016-8AA67EE59543}" dt="2023-12-07T16:42:41.843" v="1831" actId="1076"/>
          <ac:spMkLst>
            <pc:docMk/>
            <pc:sldMk cId="3424524000" sldId="388"/>
            <ac:spMk id="26" creationId="{8E33478C-F8EC-BA5D-78F7-BB58B721902B}"/>
          </ac:spMkLst>
        </pc:spChg>
        <pc:spChg chg="mod">
          <ac:chgData name="Stuart C Wilde MBE" userId="effe1fc91cccb1d5" providerId="LiveId" clId="{0B7434C0-F6C9-5341-B016-8AA67EE59543}" dt="2023-12-07T16:42:41.843" v="1831" actId="1076"/>
          <ac:spMkLst>
            <pc:docMk/>
            <pc:sldMk cId="3424524000" sldId="388"/>
            <ac:spMk id="28" creationId="{5059F2B4-B8DE-CB9B-4EF1-A6411416F566}"/>
          </ac:spMkLst>
        </pc:spChg>
        <pc:spChg chg="del">
          <ac:chgData name="Stuart C Wilde MBE" userId="effe1fc91cccb1d5" providerId="LiveId" clId="{0B7434C0-F6C9-5341-B016-8AA67EE59543}" dt="2023-12-05T20:24:08.705" v="1208" actId="478"/>
          <ac:spMkLst>
            <pc:docMk/>
            <pc:sldMk cId="3424524000" sldId="388"/>
            <ac:spMk id="29" creationId="{C5A8C257-B6E4-D850-0685-E36894744DCB}"/>
          </ac:spMkLst>
        </pc:spChg>
        <pc:spChg chg="mod">
          <ac:chgData name="Stuart C Wilde MBE" userId="effe1fc91cccb1d5" providerId="LiveId" clId="{0B7434C0-F6C9-5341-B016-8AA67EE59543}" dt="2023-12-07T16:42:41.843" v="1831" actId="1076"/>
          <ac:spMkLst>
            <pc:docMk/>
            <pc:sldMk cId="3424524000" sldId="388"/>
            <ac:spMk id="30" creationId="{FF0AFF40-5789-2645-E83C-9302A4C38037}"/>
          </ac:spMkLst>
        </pc:spChg>
        <pc:spChg chg="mod">
          <ac:chgData name="Stuart C Wilde MBE" userId="effe1fc91cccb1d5" providerId="LiveId" clId="{0B7434C0-F6C9-5341-B016-8AA67EE59543}" dt="2023-12-07T16:42:41.843" v="1831" actId="1076"/>
          <ac:spMkLst>
            <pc:docMk/>
            <pc:sldMk cId="3424524000" sldId="388"/>
            <ac:spMk id="31" creationId="{ED07A490-A0A3-5B52-9335-A419389E44D9}"/>
          </ac:spMkLst>
        </pc:spChg>
        <pc:spChg chg="mod">
          <ac:chgData name="Stuart C Wilde MBE" userId="effe1fc91cccb1d5" providerId="LiveId" clId="{0B7434C0-F6C9-5341-B016-8AA67EE59543}" dt="2023-12-07T16:42:41.843" v="1831" actId="1076"/>
          <ac:spMkLst>
            <pc:docMk/>
            <pc:sldMk cId="3424524000" sldId="388"/>
            <ac:spMk id="32" creationId="{2F379BEC-B528-7E7B-5237-33366BF7386F}"/>
          </ac:spMkLst>
        </pc:spChg>
        <pc:spChg chg="mod">
          <ac:chgData name="Stuart C Wilde MBE" userId="effe1fc91cccb1d5" providerId="LiveId" clId="{0B7434C0-F6C9-5341-B016-8AA67EE59543}" dt="2023-12-07T16:42:41.843" v="1831" actId="1076"/>
          <ac:spMkLst>
            <pc:docMk/>
            <pc:sldMk cId="3424524000" sldId="388"/>
            <ac:spMk id="33" creationId="{740B44DA-ACAD-6395-8F57-8B65EE0AE91B}"/>
          </ac:spMkLst>
        </pc:spChg>
        <pc:spChg chg="mod">
          <ac:chgData name="Stuart C Wilde MBE" userId="effe1fc91cccb1d5" providerId="LiveId" clId="{0B7434C0-F6C9-5341-B016-8AA67EE59543}" dt="2023-12-07T16:42:41.843" v="1831" actId="1076"/>
          <ac:spMkLst>
            <pc:docMk/>
            <pc:sldMk cId="3424524000" sldId="388"/>
            <ac:spMk id="35" creationId="{01D1621E-677D-63FE-68A2-0AD6E7F2CA9C}"/>
          </ac:spMkLst>
        </pc:spChg>
        <pc:picChg chg="mod">
          <ac:chgData name="Stuart C Wilde MBE" userId="effe1fc91cccb1d5" providerId="LiveId" clId="{0B7434C0-F6C9-5341-B016-8AA67EE59543}" dt="2023-12-07T16:42:41.843" v="1831" actId="1076"/>
          <ac:picMkLst>
            <pc:docMk/>
            <pc:sldMk cId="3424524000" sldId="388"/>
            <ac:picMk id="2" creationId="{794B1F14-5DDD-05C7-1FE2-7DAC4F7CAC11}"/>
          </ac:picMkLst>
        </pc:picChg>
        <pc:picChg chg="mod">
          <ac:chgData name="Stuart C Wilde MBE" userId="effe1fc91cccb1d5" providerId="LiveId" clId="{0B7434C0-F6C9-5341-B016-8AA67EE59543}" dt="2023-12-07T16:42:41.843" v="1831" actId="1076"/>
          <ac:picMkLst>
            <pc:docMk/>
            <pc:sldMk cId="3424524000" sldId="388"/>
            <ac:picMk id="3" creationId="{C73645FA-43AB-E426-E20B-CCD8B846BF1E}"/>
          </ac:picMkLst>
        </pc:picChg>
        <pc:picChg chg="mod">
          <ac:chgData name="Stuart C Wilde MBE" userId="effe1fc91cccb1d5" providerId="LiveId" clId="{0B7434C0-F6C9-5341-B016-8AA67EE59543}" dt="2023-12-07T16:42:41.843" v="1831" actId="1076"/>
          <ac:picMkLst>
            <pc:docMk/>
            <pc:sldMk cId="3424524000" sldId="388"/>
            <ac:picMk id="7" creationId="{90961E61-6014-D134-D464-4D1123534405}"/>
          </ac:picMkLst>
        </pc:picChg>
        <pc:picChg chg="mod">
          <ac:chgData name="Stuart C Wilde MBE" userId="effe1fc91cccb1d5" providerId="LiveId" clId="{0B7434C0-F6C9-5341-B016-8AA67EE59543}" dt="2023-12-07T16:42:41.843" v="1831" actId="1076"/>
          <ac:picMkLst>
            <pc:docMk/>
            <pc:sldMk cId="3424524000" sldId="388"/>
            <ac:picMk id="16" creationId="{1E7DC158-7EA1-F406-BD87-8C40B0ECC82B}"/>
          </ac:picMkLst>
        </pc:picChg>
        <pc:picChg chg="mod">
          <ac:chgData name="Stuart C Wilde MBE" userId="effe1fc91cccb1d5" providerId="LiveId" clId="{0B7434C0-F6C9-5341-B016-8AA67EE59543}" dt="2023-12-07T16:42:41.843" v="1831" actId="1076"/>
          <ac:picMkLst>
            <pc:docMk/>
            <pc:sldMk cId="3424524000" sldId="388"/>
            <ac:picMk id="18" creationId="{94E9DC4F-2508-4E93-341D-87CE416FB110}"/>
          </ac:picMkLst>
        </pc:picChg>
        <pc:picChg chg="mod">
          <ac:chgData name="Stuart C Wilde MBE" userId="effe1fc91cccb1d5" providerId="LiveId" clId="{0B7434C0-F6C9-5341-B016-8AA67EE59543}" dt="2023-12-07T16:42:41.843" v="1831" actId="1076"/>
          <ac:picMkLst>
            <pc:docMk/>
            <pc:sldMk cId="3424524000" sldId="388"/>
            <ac:picMk id="20" creationId="{5066C6ED-F615-12A0-E768-4F19F51D0E04}"/>
          </ac:picMkLst>
        </pc:picChg>
        <pc:picChg chg="mod">
          <ac:chgData name="Stuart C Wilde MBE" userId="effe1fc91cccb1d5" providerId="LiveId" clId="{0B7434C0-F6C9-5341-B016-8AA67EE59543}" dt="2023-12-07T16:42:41.843" v="1831" actId="1076"/>
          <ac:picMkLst>
            <pc:docMk/>
            <pc:sldMk cId="3424524000" sldId="388"/>
            <ac:picMk id="37" creationId="{84BAC2BF-7126-5FDE-C901-BAFFE658C7E2}"/>
          </ac:picMkLst>
        </pc:picChg>
        <pc:picChg chg="mod">
          <ac:chgData name="Stuart C Wilde MBE" userId="effe1fc91cccb1d5" providerId="LiveId" clId="{0B7434C0-F6C9-5341-B016-8AA67EE59543}" dt="2023-12-07T16:42:41.843" v="1831" actId="1076"/>
          <ac:picMkLst>
            <pc:docMk/>
            <pc:sldMk cId="3424524000" sldId="388"/>
            <ac:picMk id="42" creationId="{0984184D-3D31-096F-1C36-47223A5EEA1C}"/>
          </ac:picMkLst>
        </pc:picChg>
        <pc:cxnChg chg="del">
          <ac:chgData name="Stuart C Wilde MBE" userId="effe1fc91cccb1d5" providerId="LiveId" clId="{0B7434C0-F6C9-5341-B016-8AA67EE59543}" dt="2023-12-05T19:59:45.651" v="482" actId="478"/>
          <ac:cxnSpMkLst>
            <pc:docMk/>
            <pc:sldMk cId="3424524000" sldId="388"/>
            <ac:cxnSpMk id="8" creationId="{50060E80-F1C3-4E50-B873-7CFDEEA90049}"/>
          </ac:cxnSpMkLst>
        </pc:cxnChg>
        <pc:cxnChg chg="del">
          <ac:chgData name="Stuart C Wilde MBE" userId="effe1fc91cccb1d5" providerId="LiveId" clId="{0B7434C0-F6C9-5341-B016-8AA67EE59543}" dt="2023-12-05T19:59:45.651" v="482" actId="478"/>
          <ac:cxnSpMkLst>
            <pc:docMk/>
            <pc:sldMk cId="3424524000" sldId="388"/>
            <ac:cxnSpMk id="9" creationId="{01C52B09-2839-4160-A3C1-6BB201E5D53A}"/>
          </ac:cxnSpMkLst>
        </pc:cxnChg>
        <pc:cxnChg chg="del">
          <ac:chgData name="Stuart C Wilde MBE" userId="effe1fc91cccb1d5" providerId="LiveId" clId="{0B7434C0-F6C9-5341-B016-8AA67EE59543}" dt="2023-12-05T19:59:45.651" v="482" actId="478"/>
          <ac:cxnSpMkLst>
            <pc:docMk/>
            <pc:sldMk cId="3424524000" sldId="388"/>
            <ac:cxnSpMk id="10" creationId="{FC6C2AB6-E695-4520-9F38-6B6A0DE36B04}"/>
          </ac:cxnSpMkLst>
        </pc:cxnChg>
        <pc:cxnChg chg="del">
          <ac:chgData name="Stuart C Wilde MBE" userId="effe1fc91cccb1d5" providerId="LiveId" clId="{0B7434C0-F6C9-5341-B016-8AA67EE59543}" dt="2023-12-05T19:59:45.651" v="482" actId="478"/>
          <ac:cxnSpMkLst>
            <pc:docMk/>
            <pc:sldMk cId="3424524000" sldId="388"/>
            <ac:cxnSpMk id="11" creationId="{8F28B946-C7F6-4BF4-9E0C-3FACB97B07C7}"/>
          </ac:cxnSpMkLst>
        </pc:cxnChg>
        <pc:cxnChg chg="mod">
          <ac:chgData name="Stuart C Wilde MBE" userId="effe1fc91cccb1d5" providerId="LiveId" clId="{0B7434C0-F6C9-5341-B016-8AA67EE59543}" dt="2023-12-07T16:42:41.843" v="1831" actId="1076"/>
          <ac:cxnSpMkLst>
            <pc:docMk/>
            <pc:sldMk cId="3424524000" sldId="388"/>
            <ac:cxnSpMk id="15" creationId="{F66834E2-7924-18B5-E20F-E82024F19540}"/>
          </ac:cxnSpMkLst>
        </pc:cxnChg>
        <pc:cxnChg chg="mod">
          <ac:chgData name="Stuart C Wilde MBE" userId="effe1fc91cccb1d5" providerId="LiveId" clId="{0B7434C0-F6C9-5341-B016-8AA67EE59543}" dt="2023-12-07T16:42:41.843" v="1831" actId="1076"/>
          <ac:cxnSpMkLst>
            <pc:docMk/>
            <pc:sldMk cId="3424524000" sldId="388"/>
            <ac:cxnSpMk id="27" creationId="{18550F02-8A8B-7C73-2B49-1FCB8218A570}"/>
          </ac:cxnSpMkLst>
        </pc:cxnChg>
        <pc:cxnChg chg="mod">
          <ac:chgData name="Stuart C Wilde MBE" userId="effe1fc91cccb1d5" providerId="LiveId" clId="{0B7434C0-F6C9-5341-B016-8AA67EE59543}" dt="2023-12-07T16:42:41.843" v="1831" actId="1076"/>
          <ac:cxnSpMkLst>
            <pc:docMk/>
            <pc:sldMk cId="3424524000" sldId="388"/>
            <ac:cxnSpMk id="38" creationId="{5BFBE2EA-3EB6-5186-7C7C-618A04EDAD79}"/>
          </ac:cxnSpMkLst>
        </pc:cxnChg>
      </pc:sldChg>
      <pc:sldChg chg="addSp delSp modSp mod">
        <pc:chgData name="Stuart C Wilde MBE" userId="effe1fc91cccb1d5" providerId="LiveId" clId="{0B7434C0-F6C9-5341-B016-8AA67EE59543}" dt="2023-12-07T16:42:53.135" v="1832" actId="1076"/>
        <pc:sldMkLst>
          <pc:docMk/>
          <pc:sldMk cId="1670981793" sldId="389"/>
        </pc:sldMkLst>
        <pc:spChg chg="mod">
          <ac:chgData name="Stuart C Wilde MBE" userId="effe1fc91cccb1d5" providerId="LiveId" clId="{0B7434C0-F6C9-5341-B016-8AA67EE59543}" dt="2023-12-07T16:42:53.135" v="1832" actId="1076"/>
          <ac:spMkLst>
            <pc:docMk/>
            <pc:sldMk cId="1670981793" sldId="389"/>
            <ac:spMk id="2" creationId="{D2CA27B4-5A1C-27C1-593F-CB2B6B857822}"/>
          </ac:spMkLst>
        </pc:spChg>
        <pc:spChg chg="mod">
          <ac:chgData name="Stuart C Wilde MBE" userId="effe1fc91cccb1d5" providerId="LiveId" clId="{0B7434C0-F6C9-5341-B016-8AA67EE59543}" dt="2023-12-07T16:42:53.135" v="1832" actId="1076"/>
          <ac:spMkLst>
            <pc:docMk/>
            <pc:sldMk cId="1670981793" sldId="389"/>
            <ac:spMk id="3" creationId="{5DA1AEBF-09C5-C4E2-8003-A2F2DED67D70}"/>
          </ac:spMkLst>
        </pc:spChg>
        <pc:spChg chg="del">
          <ac:chgData name="Stuart C Wilde MBE" userId="effe1fc91cccb1d5" providerId="LiveId" clId="{0B7434C0-F6C9-5341-B016-8AA67EE59543}" dt="2023-12-05T19:59:54.951" v="483" actId="478"/>
          <ac:spMkLst>
            <pc:docMk/>
            <pc:sldMk cId="1670981793" sldId="389"/>
            <ac:spMk id="4" creationId="{60735DC8-A105-4BD0-A57F-2FFC38AECE84}"/>
          </ac:spMkLst>
        </pc:spChg>
        <pc:spChg chg="add mod">
          <ac:chgData name="Stuart C Wilde MBE" userId="effe1fc91cccb1d5" providerId="LiveId" clId="{0B7434C0-F6C9-5341-B016-8AA67EE59543}" dt="2023-12-05T20:24:19.893" v="1215" actId="20577"/>
          <ac:spMkLst>
            <pc:docMk/>
            <pc:sldMk cId="1670981793" sldId="389"/>
            <ac:spMk id="5" creationId="{4EDA874D-BC2B-7C18-C4B6-6F170F43F9E0}"/>
          </ac:spMkLst>
        </pc:spChg>
        <pc:spChg chg="mod">
          <ac:chgData name="Stuart C Wilde MBE" userId="effe1fc91cccb1d5" providerId="LiveId" clId="{0B7434C0-F6C9-5341-B016-8AA67EE59543}" dt="2023-12-07T16:42:53.135" v="1832" actId="1076"/>
          <ac:spMkLst>
            <pc:docMk/>
            <pc:sldMk cId="1670981793" sldId="389"/>
            <ac:spMk id="7" creationId="{A649C158-062C-834C-3F71-9054504636A5}"/>
          </ac:spMkLst>
        </pc:spChg>
        <pc:spChg chg="mod">
          <ac:chgData name="Stuart C Wilde MBE" userId="effe1fc91cccb1d5" providerId="LiveId" clId="{0B7434C0-F6C9-5341-B016-8AA67EE59543}" dt="2023-12-07T16:42:53.135" v="1832" actId="1076"/>
          <ac:spMkLst>
            <pc:docMk/>
            <pc:sldMk cId="1670981793" sldId="389"/>
            <ac:spMk id="12" creationId="{C4ACEC63-24BD-25CD-95A8-E3EE2BEC1371}"/>
          </ac:spMkLst>
        </pc:spChg>
        <pc:spChg chg="mod">
          <ac:chgData name="Stuart C Wilde MBE" userId="effe1fc91cccb1d5" providerId="LiveId" clId="{0B7434C0-F6C9-5341-B016-8AA67EE59543}" dt="2023-12-07T16:42:53.135" v="1832" actId="1076"/>
          <ac:spMkLst>
            <pc:docMk/>
            <pc:sldMk cId="1670981793" sldId="389"/>
            <ac:spMk id="13" creationId="{6DDFEFE8-237F-C86B-3A59-F261A4C15183}"/>
          </ac:spMkLst>
        </pc:spChg>
        <pc:spChg chg="del">
          <ac:chgData name="Stuart C Wilde MBE" userId="effe1fc91cccb1d5" providerId="LiveId" clId="{0B7434C0-F6C9-5341-B016-8AA67EE59543}" dt="2023-12-05T19:59:54.951" v="483" actId="478"/>
          <ac:spMkLst>
            <pc:docMk/>
            <pc:sldMk cId="1670981793" sldId="389"/>
            <ac:spMk id="14" creationId="{8F43C2BE-FC11-4556-86F2-8EE2FBBF10D2}"/>
          </ac:spMkLst>
        </pc:spChg>
        <pc:spChg chg="mod">
          <ac:chgData name="Stuart C Wilde MBE" userId="effe1fc91cccb1d5" providerId="LiveId" clId="{0B7434C0-F6C9-5341-B016-8AA67EE59543}" dt="2023-12-07T16:42:53.135" v="1832" actId="1076"/>
          <ac:spMkLst>
            <pc:docMk/>
            <pc:sldMk cId="1670981793" sldId="389"/>
            <ac:spMk id="18" creationId="{083EB522-0A12-CACD-998F-2A7F48C8D474}"/>
          </ac:spMkLst>
        </pc:spChg>
        <pc:spChg chg="del">
          <ac:chgData name="Stuart C Wilde MBE" userId="effe1fc91cccb1d5" providerId="LiveId" clId="{0B7434C0-F6C9-5341-B016-8AA67EE59543}" dt="2023-12-05T19:59:54.951" v="483" actId="478"/>
          <ac:spMkLst>
            <pc:docMk/>
            <pc:sldMk cId="1670981793" sldId="389"/>
            <ac:spMk id="25" creationId="{F54BD576-CC82-43DA-A008-C28EF60A448A}"/>
          </ac:spMkLst>
        </pc:spChg>
        <pc:spChg chg="mod">
          <ac:chgData name="Stuart C Wilde MBE" userId="effe1fc91cccb1d5" providerId="LiveId" clId="{0B7434C0-F6C9-5341-B016-8AA67EE59543}" dt="2023-12-07T16:42:53.135" v="1832" actId="1076"/>
          <ac:spMkLst>
            <pc:docMk/>
            <pc:sldMk cId="1670981793" sldId="389"/>
            <ac:spMk id="26" creationId="{9627EA0A-15FA-4A7E-227C-2904087DB9A5}"/>
          </ac:spMkLst>
        </pc:spChg>
        <pc:spChg chg="del">
          <ac:chgData name="Stuart C Wilde MBE" userId="effe1fc91cccb1d5" providerId="LiveId" clId="{0B7434C0-F6C9-5341-B016-8AA67EE59543}" dt="2023-12-05T20:24:15.187" v="1209" actId="478"/>
          <ac:spMkLst>
            <pc:docMk/>
            <pc:sldMk cId="1670981793" sldId="389"/>
            <ac:spMk id="29" creationId="{C5A8C257-B6E4-D850-0685-E36894744DCB}"/>
          </ac:spMkLst>
        </pc:spChg>
        <pc:spChg chg="mod">
          <ac:chgData name="Stuart C Wilde MBE" userId="effe1fc91cccb1d5" providerId="LiveId" clId="{0B7434C0-F6C9-5341-B016-8AA67EE59543}" dt="2023-12-07T16:42:53.135" v="1832" actId="1076"/>
          <ac:spMkLst>
            <pc:docMk/>
            <pc:sldMk cId="1670981793" sldId="389"/>
            <ac:spMk id="30" creationId="{5B4AA294-14CA-6EE4-5FA3-4D4D64159001}"/>
          </ac:spMkLst>
        </pc:spChg>
        <pc:spChg chg="mod">
          <ac:chgData name="Stuart C Wilde MBE" userId="effe1fc91cccb1d5" providerId="LiveId" clId="{0B7434C0-F6C9-5341-B016-8AA67EE59543}" dt="2023-12-07T16:42:53.135" v="1832" actId="1076"/>
          <ac:spMkLst>
            <pc:docMk/>
            <pc:sldMk cId="1670981793" sldId="389"/>
            <ac:spMk id="31" creationId="{E96DFB16-87B3-80AE-CBA0-01F0F6BC2ECD}"/>
          </ac:spMkLst>
        </pc:spChg>
        <pc:picChg chg="mod">
          <ac:chgData name="Stuart C Wilde MBE" userId="effe1fc91cccb1d5" providerId="LiveId" clId="{0B7434C0-F6C9-5341-B016-8AA67EE59543}" dt="2023-12-07T16:42:53.135" v="1832" actId="1076"/>
          <ac:picMkLst>
            <pc:docMk/>
            <pc:sldMk cId="1670981793" sldId="389"/>
            <ac:picMk id="16" creationId="{771A5204-F49E-3037-A570-7A428585048D}"/>
          </ac:picMkLst>
        </pc:picChg>
        <pc:cxnChg chg="del">
          <ac:chgData name="Stuart C Wilde MBE" userId="effe1fc91cccb1d5" providerId="LiveId" clId="{0B7434C0-F6C9-5341-B016-8AA67EE59543}" dt="2023-12-05T19:59:54.951" v="483" actId="478"/>
          <ac:cxnSpMkLst>
            <pc:docMk/>
            <pc:sldMk cId="1670981793" sldId="389"/>
            <ac:cxnSpMk id="8" creationId="{50060E80-F1C3-4E50-B873-7CFDEEA90049}"/>
          </ac:cxnSpMkLst>
        </pc:cxnChg>
        <pc:cxnChg chg="del">
          <ac:chgData name="Stuart C Wilde MBE" userId="effe1fc91cccb1d5" providerId="LiveId" clId="{0B7434C0-F6C9-5341-B016-8AA67EE59543}" dt="2023-12-05T19:59:54.951" v="483" actId="478"/>
          <ac:cxnSpMkLst>
            <pc:docMk/>
            <pc:sldMk cId="1670981793" sldId="389"/>
            <ac:cxnSpMk id="9" creationId="{01C52B09-2839-4160-A3C1-6BB201E5D53A}"/>
          </ac:cxnSpMkLst>
        </pc:cxnChg>
        <pc:cxnChg chg="del">
          <ac:chgData name="Stuart C Wilde MBE" userId="effe1fc91cccb1d5" providerId="LiveId" clId="{0B7434C0-F6C9-5341-B016-8AA67EE59543}" dt="2023-12-05T19:59:54.951" v="483" actId="478"/>
          <ac:cxnSpMkLst>
            <pc:docMk/>
            <pc:sldMk cId="1670981793" sldId="389"/>
            <ac:cxnSpMk id="10" creationId="{FC6C2AB6-E695-4520-9F38-6B6A0DE36B04}"/>
          </ac:cxnSpMkLst>
        </pc:cxnChg>
        <pc:cxnChg chg="del">
          <ac:chgData name="Stuart C Wilde MBE" userId="effe1fc91cccb1d5" providerId="LiveId" clId="{0B7434C0-F6C9-5341-B016-8AA67EE59543}" dt="2023-12-05T19:59:54.951" v="483" actId="478"/>
          <ac:cxnSpMkLst>
            <pc:docMk/>
            <pc:sldMk cId="1670981793" sldId="389"/>
            <ac:cxnSpMk id="11" creationId="{8F28B946-C7F6-4BF4-9E0C-3FACB97B07C7}"/>
          </ac:cxnSpMkLst>
        </pc:cxnChg>
        <pc:cxnChg chg="mod">
          <ac:chgData name="Stuart C Wilde MBE" userId="effe1fc91cccb1d5" providerId="LiveId" clId="{0B7434C0-F6C9-5341-B016-8AA67EE59543}" dt="2023-12-07T16:42:53.135" v="1832" actId="1076"/>
          <ac:cxnSpMkLst>
            <pc:docMk/>
            <pc:sldMk cId="1670981793" sldId="389"/>
            <ac:cxnSpMk id="15" creationId="{1CEE9E26-0450-43E2-7D35-77DAA8382930}"/>
          </ac:cxnSpMkLst>
        </pc:cxnChg>
        <pc:cxnChg chg="mod">
          <ac:chgData name="Stuart C Wilde MBE" userId="effe1fc91cccb1d5" providerId="LiveId" clId="{0B7434C0-F6C9-5341-B016-8AA67EE59543}" dt="2023-12-07T16:42:53.135" v="1832" actId="1076"/>
          <ac:cxnSpMkLst>
            <pc:docMk/>
            <pc:sldMk cId="1670981793" sldId="389"/>
            <ac:cxnSpMk id="19" creationId="{4B5D830B-CBD7-BDE1-DB80-8F2F11C291C6}"/>
          </ac:cxnSpMkLst>
        </pc:cxnChg>
        <pc:cxnChg chg="mod">
          <ac:chgData name="Stuart C Wilde MBE" userId="effe1fc91cccb1d5" providerId="LiveId" clId="{0B7434C0-F6C9-5341-B016-8AA67EE59543}" dt="2023-12-07T16:42:53.135" v="1832" actId="1076"/>
          <ac:cxnSpMkLst>
            <pc:docMk/>
            <pc:sldMk cId="1670981793" sldId="389"/>
            <ac:cxnSpMk id="22" creationId="{E6B7B211-9F6E-66F5-10C9-3DA34D8D5394}"/>
          </ac:cxnSpMkLst>
        </pc:cxnChg>
      </pc:sldChg>
      <pc:sldChg chg="addSp delSp modSp mod">
        <pc:chgData name="Stuart C Wilde MBE" userId="effe1fc91cccb1d5" providerId="LiveId" clId="{0B7434C0-F6C9-5341-B016-8AA67EE59543}" dt="2023-12-07T16:43:03.037" v="1833" actId="1076"/>
        <pc:sldMkLst>
          <pc:docMk/>
          <pc:sldMk cId="997945314" sldId="390"/>
        </pc:sldMkLst>
        <pc:spChg chg="add mod">
          <ac:chgData name="Stuart C Wilde MBE" userId="effe1fc91cccb1d5" providerId="LiveId" clId="{0B7434C0-F6C9-5341-B016-8AA67EE59543}" dt="2023-12-05T20:24:34.282" v="1230" actId="20577"/>
          <ac:spMkLst>
            <pc:docMk/>
            <pc:sldMk cId="997945314" sldId="390"/>
            <ac:spMk id="2" creationId="{DFB3D053-D90F-210C-DA6E-B137B5401095}"/>
          </ac:spMkLst>
        </pc:spChg>
        <pc:spChg chg="del">
          <ac:chgData name="Stuart C Wilde MBE" userId="effe1fc91cccb1d5" providerId="LiveId" clId="{0B7434C0-F6C9-5341-B016-8AA67EE59543}" dt="2023-12-05T20:00:00.169" v="484" actId="478"/>
          <ac:spMkLst>
            <pc:docMk/>
            <pc:sldMk cId="997945314" sldId="390"/>
            <ac:spMk id="4" creationId="{60735DC8-A105-4BD0-A57F-2FFC38AECE84}"/>
          </ac:spMkLst>
        </pc:spChg>
        <pc:spChg chg="mod">
          <ac:chgData name="Stuart C Wilde MBE" userId="effe1fc91cccb1d5" providerId="LiveId" clId="{0B7434C0-F6C9-5341-B016-8AA67EE59543}" dt="2023-12-07T16:43:03.037" v="1833" actId="1076"/>
          <ac:spMkLst>
            <pc:docMk/>
            <pc:sldMk cId="997945314" sldId="390"/>
            <ac:spMk id="13" creationId="{77378084-C3B9-095F-E405-14897A814CA2}"/>
          </ac:spMkLst>
        </pc:spChg>
        <pc:spChg chg="del">
          <ac:chgData name="Stuart C Wilde MBE" userId="effe1fc91cccb1d5" providerId="LiveId" clId="{0B7434C0-F6C9-5341-B016-8AA67EE59543}" dt="2023-12-05T20:00:00.169" v="484" actId="478"/>
          <ac:spMkLst>
            <pc:docMk/>
            <pc:sldMk cId="997945314" sldId="390"/>
            <ac:spMk id="14" creationId="{8F43C2BE-FC11-4556-86F2-8EE2FBBF10D2}"/>
          </ac:spMkLst>
        </pc:spChg>
        <pc:spChg chg="del">
          <ac:chgData name="Stuart C Wilde MBE" userId="effe1fc91cccb1d5" providerId="LiveId" clId="{0B7434C0-F6C9-5341-B016-8AA67EE59543}" dt="2023-12-05T20:00:00.169" v="484" actId="478"/>
          <ac:spMkLst>
            <pc:docMk/>
            <pc:sldMk cId="997945314" sldId="390"/>
            <ac:spMk id="25" creationId="{F54BD576-CC82-43DA-A008-C28EF60A448A}"/>
          </ac:spMkLst>
        </pc:spChg>
        <pc:spChg chg="del">
          <ac:chgData name="Stuart C Wilde MBE" userId="effe1fc91cccb1d5" providerId="LiveId" clId="{0B7434C0-F6C9-5341-B016-8AA67EE59543}" dt="2023-12-05T20:24:25.452" v="1216" actId="478"/>
          <ac:spMkLst>
            <pc:docMk/>
            <pc:sldMk cId="997945314" sldId="390"/>
            <ac:spMk id="29" creationId="{C5A8C257-B6E4-D850-0685-E36894744DCB}"/>
          </ac:spMkLst>
        </pc:spChg>
        <pc:picChg chg="mod">
          <ac:chgData name="Stuart C Wilde MBE" userId="effe1fc91cccb1d5" providerId="LiveId" clId="{0B7434C0-F6C9-5341-B016-8AA67EE59543}" dt="2023-12-07T16:43:03.037" v="1833" actId="1076"/>
          <ac:picMkLst>
            <pc:docMk/>
            <pc:sldMk cId="997945314" sldId="390"/>
            <ac:picMk id="12" creationId="{D4AE7994-6DAA-EA4C-A095-9E4B10B5F078}"/>
          </ac:picMkLst>
        </pc:picChg>
        <pc:cxnChg chg="del">
          <ac:chgData name="Stuart C Wilde MBE" userId="effe1fc91cccb1d5" providerId="LiveId" clId="{0B7434C0-F6C9-5341-B016-8AA67EE59543}" dt="2023-12-05T20:00:00.169" v="484" actId="478"/>
          <ac:cxnSpMkLst>
            <pc:docMk/>
            <pc:sldMk cId="997945314" sldId="390"/>
            <ac:cxnSpMk id="8" creationId="{50060E80-F1C3-4E50-B873-7CFDEEA90049}"/>
          </ac:cxnSpMkLst>
        </pc:cxnChg>
        <pc:cxnChg chg="del">
          <ac:chgData name="Stuart C Wilde MBE" userId="effe1fc91cccb1d5" providerId="LiveId" clId="{0B7434C0-F6C9-5341-B016-8AA67EE59543}" dt="2023-12-05T20:00:00.169" v="484" actId="478"/>
          <ac:cxnSpMkLst>
            <pc:docMk/>
            <pc:sldMk cId="997945314" sldId="390"/>
            <ac:cxnSpMk id="9" creationId="{01C52B09-2839-4160-A3C1-6BB201E5D53A}"/>
          </ac:cxnSpMkLst>
        </pc:cxnChg>
        <pc:cxnChg chg="del">
          <ac:chgData name="Stuart C Wilde MBE" userId="effe1fc91cccb1d5" providerId="LiveId" clId="{0B7434C0-F6C9-5341-B016-8AA67EE59543}" dt="2023-12-05T20:00:00.169" v="484" actId="478"/>
          <ac:cxnSpMkLst>
            <pc:docMk/>
            <pc:sldMk cId="997945314" sldId="390"/>
            <ac:cxnSpMk id="10" creationId="{FC6C2AB6-E695-4520-9F38-6B6A0DE36B04}"/>
          </ac:cxnSpMkLst>
        </pc:cxnChg>
        <pc:cxnChg chg="del">
          <ac:chgData name="Stuart C Wilde MBE" userId="effe1fc91cccb1d5" providerId="LiveId" clId="{0B7434C0-F6C9-5341-B016-8AA67EE59543}" dt="2023-12-05T20:00:00.169" v="484" actId="478"/>
          <ac:cxnSpMkLst>
            <pc:docMk/>
            <pc:sldMk cId="997945314" sldId="390"/>
            <ac:cxnSpMk id="11" creationId="{8F28B946-C7F6-4BF4-9E0C-3FACB97B07C7}"/>
          </ac:cxnSpMkLst>
        </pc:cxnChg>
      </pc:sldChg>
      <pc:sldChg chg="addSp delSp modSp mod">
        <pc:chgData name="Stuart C Wilde MBE" userId="effe1fc91cccb1d5" providerId="LiveId" clId="{0B7434C0-F6C9-5341-B016-8AA67EE59543}" dt="2023-12-07T16:43:12.659" v="1834" actId="1076"/>
        <pc:sldMkLst>
          <pc:docMk/>
          <pc:sldMk cId="1305525641" sldId="391"/>
        </pc:sldMkLst>
        <pc:spChg chg="add mod">
          <ac:chgData name="Stuart C Wilde MBE" userId="effe1fc91cccb1d5" providerId="LiveId" clId="{0B7434C0-F6C9-5341-B016-8AA67EE59543}" dt="2023-12-05T20:24:46.110" v="1236" actId="20577"/>
          <ac:spMkLst>
            <pc:docMk/>
            <pc:sldMk cId="1305525641" sldId="391"/>
            <ac:spMk id="2" creationId="{3DC3B576-7548-C5C9-2EF1-3EB3EA215EB9}"/>
          </ac:spMkLst>
        </pc:spChg>
        <pc:spChg chg="del">
          <ac:chgData name="Stuart C Wilde MBE" userId="effe1fc91cccb1d5" providerId="LiveId" clId="{0B7434C0-F6C9-5341-B016-8AA67EE59543}" dt="2023-12-05T20:00:05.468" v="485" actId="478"/>
          <ac:spMkLst>
            <pc:docMk/>
            <pc:sldMk cId="1305525641" sldId="391"/>
            <ac:spMk id="4" creationId="{60735DC8-A105-4BD0-A57F-2FFC38AECE84}"/>
          </ac:spMkLst>
        </pc:spChg>
        <pc:spChg chg="del">
          <ac:chgData name="Stuart C Wilde MBE" userId="effe1fc91cccb1d5" providerId="LiveId" clId="{0B7434C0-F6C9-5341-B016-8AA67EE59543}" dt="2023-12-05T20:00:05.468" v="485" actId="478"/>
          <ac:spMkLst>
            <pc:docMk/>
            <pc:sldMk cId="1305525641" sldId="391"/>
            <ac:spMk id="14" creationId="{8F43C2BE-FC11-4556-86F2-8EE2FBBF10D2}"/>
          </ac:spMkLst>
        </pc:spChg>
        <pc:spChg chg="del">
          <ac:chgData name="Stuart C Wilde MBE" userId="effe1fc91cccb1d5" providerId="LiveId" clId="{0B7434C0-F6C9-5341-B016-8AA67EE59543}" dt="2023-12-05T20:00:05.468" v="485" actId="478"/>
          <ac:spMkLst>
            <pc:docMk/>
            <pc:sldMk cId="1305525641" sldId="391"/>
            <ac:spMk id="25" creationId="{F54BD576-CC82-43DA-A008-C28EF60A448A}"/>
          </ac:spMkLst>
        </pc:spChg>
        <pc:spChg chg="del">
          <ac:chgData name="Stuart C Wilde MBE" userId="effe1fc91cccb1d5" providerId="LiveId" clId="{0B7434C0-F6C9-5341-B016-8AA67EE59543}" dt="2023-12-05T20:24:49.815" v="1237" actId="478"/>
          <ac:spMkLst>
            <pc:docMk/>
            <pc:sldMk cId="1305525641" sldId="391"/>
            <ac:spMk id="29" creationId="{C5A8C257-B6E4-D850-0685-E36894744DCB}"/>
          </ac:spMkLst>
        </pc:spChg>
        <pc:spChg chg="mod">
          <ac:chgData name="Stuart C Wilde MBE" userId="effe1fc91cccb1d5" providerId="LiveId" clId="{0B7434C0-F6C9-5341-B016-8AA67EE59543}" dt="2023-12-07T16:43:12.659" v="1834" actId="1076"/>
          <ac:spMkLst>
            <pc:docMk/>
            <pc:sldMk cId="1305525641" sldId="391"/>
            <ac:spMk id="34" creationId="{F39B82A2-98F7-3F4A-193F-61F94E2C7B55}"/>
          </ac:spMkLst>
        </pc:spChg>
        <pc:spChg chg="mod">
          <ac:chgData name="Stuart C Wilde MBE" userId="effe1fc91cccb1d5" providerId="LiveId" clId="{0B7434C0-F6C9-5341-B016-8AA67EE59543}" dt="2023-12-07T16:43:12.659" v="1834" actId="1076"/>
          <ac:spMkLst>
            <pc:docMk/>
            <pc:sldMk cId="1305525641" sldId="391"/>
            <ac:spMk id="36" creationId="{E789CD33-EC32-3C96-8C41-48DD966930E3}"/>
          </ac:spMkLst>
        </pc:spChg>
        <pc:spChg chg="mod">
          <ac:chgData name="Stuart C Wilde MBE" userId="effe1fc91cccb1d5" providerId="LiveId" clId="{0B7434C0-F6C9-5341-B016-8AA67EE59543}" dt="2023-12-07T16:43:12.659" v="1834" actId="1076"/>
          <ac:spMkLst>
            <pc:docMk/>
            <pc:sldMk cId="1305525641" sldId="391"/>
            <ac:spMk id="37" creationId="{0C51A8FA-B340-95D9-E9ED-528C5D9E65A4}"/>
          </ac:spMkLst>
        </pc:spChg>
        <pc:spChg chg="mod">
          <ac:chgData name="Stuart C Wilde MBE" userId="effe1fc91cccb1d5" providerId="LiveId" clId="{0B7434C0-F6C9-5341-B016-8AA67EE59543}" dt="2023-12-07T16:43:12.659" v="1834" actId="1076"/>
          <ac:spMkLst>
            <pc:docMk/>
            <pc:sldMk cId="1305525641" sldId="391"/>
            <ac:spMk id="38" creationId="{9B31B61D-BE9E-EE52-18F9-5643F9CFE5B8}"/>
          </ac:spMkLst>
        </pc:spChg>
        <pc:spChg chg="mod">
          <ac:chgData name="Stuart C Wilde MBE" userId="effe1fc91cccb1d5" providerId="LiveId" clId="{0B7434C0-F6C9-5341-B016-8AA67EE59543}" dt="2023-12-07T16:43:12.659" v="1834" actId="1076"/>
          <ac:spMkLst>
            <pc:docMk/>
            <pc:sldMk cId="1305525641" sldId="391"/>
            <ac:spMk id="40" creationId="{4DC46FBE-3E3B-1B75-4C42-05DF481DCD7A}"/>
          </ac:spMkLst>
        </pc:spChg>
        <pc:spChg chg="mod">
          <ac:chgData name="Stuart C Wilde MBE" userId="effe1fc91cccb1d5" providerId="LiveId" clId="{0B7434C0-F6C9-5341-B016-8AA67EE59543}" dt="2023-12-07T16:43:12.659" v="1834" actId="1076"/>
          <ac:spMkLst>
            <pc:docMk/>
            <pc:sldMk cId="1305525641" sldId="391"/>
            <ac:spMk id="42" creationId="{FC082836-8652-A762-54D9-DEF849D4A8B4}"/>
          </ac:spMkLst>
        </pc:spChg>
        <pc:spChg chg="mod">
          <ac:chgData name="Stuart C Wilde MBE" userId="effe1fc91cccb1d5" providerId="LiveId" clId="{0B7434C0-F6C9-5341-B016-8AA67EE59543}" dt="2023-12-07T16:43:12.659" v="1834" actId="1076"/>
          <ac:spMkLst>
            <pc:docMk/>
            <pc:sldMk cId="1305525641" sldId="391"/>
            <ac:spMk id="46" creationId="{49F596C9-9C7C-38A3-13E0-43979BF9ED10}"/>
          </ac:spMkLst>
        </pc:spChg>
        <pc:spChg chg="mod">
          <ac:chgData name="Stuart C Wilde MBE" userId="effe1fc91cccb1d5" providerId="LiveId" clId="{0B7434C0-F6C9-5341-B016-8AA67EE59543}" dt="2023-12-07T16:43:12.659" v="1834" actId="1076"/>
          <ac:spMkLst>
            <pc:docMk/>
            <pc:sldMk cId="1305525641" sldId="391"/>
            <ac:spMk id="48" creationId="{0959EA2D-D3CD-E98E-51E5-78E357B4C44E}"/>
          </ac:spMkLst>
        </pc:spChg>
        <pc:picChg chg="mod">
          <ac:chgData name="Stuart C Wilde MBE" userId="effe1fc91cccb1d5" providerId="LiveId" clId="{0B7434C0-F6C9-5341-B016-8AA67EE59543}" dt="2023-12-07T16:43:12.659" v="1834" actId="1076"/>
          <ac:picMkLst>
            <pc:docMk/>
            <pc:sldMk cId="1305525641" sldId="391"/>
            <ac:picMk id="7" creationId="{2763E5C2-B061-FB6C-E8B9-1B5879AE9BFC}"/>
          </ac:picMkLst>
        </pc:picChg>
        <pc:picChg chg="mod">
          <ac:chgData name="Stuart C Wilde MBE" userId="effe1fc91cccb1d5" providerId="LiveId" clId="{0B7434C0-F6C9-5341-B016-8AA67EE59543}" dt="2023-12-07T16:43:12.659" v="1834" actId="1076"/>
          <ac:picMkLst>
            <pc:docMk/>
            <pc:sldMk cId="1305525641" sldId="391"/>
            <ac:picMk id="44" creationId="{27B2B104-3F44-DA8E-66EA-78B84B6BBF4E}"/>
          </ac:picMkLst>
        </pc:picChg>
        <pc:cxnChg chg="del">
          <ac:chgData name="Stuart C Wilde MBE" userId="effe1fc91cccb1d5" providerId="LiveId" clId="{0B7434C0-F6C9-5341-B016-8AA67EE59543}" dt="2023-12-05T20:00:05.468" v="485" actId="478"/>
          <ac:cxnSpMkLst>
            <pc:docMk/>
            <pc:sldMk cId="1305525641" sldId="391"/>
            <ac:cxnSpMk id="8" creationId="{50060E80-F1C3-4E50-B873-7CFDEEA90049}"/>
          </ac:cxnSpMkLst>
        </pc:cxnChg>
        <pc:cxnChg chg="del">
          <ac:chgData name="Stuart C Wilde MBE" userId="effe1fc91cccb1d5" providerId="LiveId" clId="{0B7434C0-F6C9-5341-B016-8AA67EE59543}" dt="2023-12-05T20:00:05.468" v="485" actId="478"/>
          <ac:cxnSpMkLst>
            <pc:docMk/>
            <pc:sldMk cId="1305525641" sldId="391"/>
            <ac:cxnSpMk id="9" creationId="{01C52B09-2839-4160-A3C1-6BB201E5D53A}"/>
          </ac:cxnSpMkLst>
        </pc:cxnChg>
        <pc:cxnChg chg="del">
          <ac:chgData name="Stuart C Wilde MBE" userId="effe1fc91cccb1d5" providerId="LiveId" clId="{0B7434C0-F6C9-5341-B016-8AA67EE59543}" dt="2023-12-05T20:00:05.468" v="485" actId="478"/>
          <ac:cxnSpMkLst>
            <pc:docMk/>
            <pc:sldMk cId="1305525641" sldId="391"/>
            <ac:cxnSpMk id="10" creationId="{FC6C2AB6-E695-4520-9F38-6B6A0DE36B04}"/>
          </ac:cxnSpMkLst>
        </pc:cxnChg>
        <pc:cxnChg chg="del">
          <ac:chgData name="Stuart C Wilde MBE" userId="effe1fc91cccb1d5" providerId="LiveId" clId="{0B7434C0-F6C9-5341-B016-8AA67EE59543}" dt="2023-12-05T20:00:05.468" v="485" actId="478"/>
          <ac:cxnSpMkLst>
            <pc:docMk/>
            <pc:sldMk cId="1305525641" sldId="391"/>
            <ac:cxnSpMk id="11" creationId="{8F28B946-C7F6-4BF4-9E0C-3FACB97B07C7}"/>
          </ac:cxnSpMkLst>
        </pc:cxnChg>
        <pc:cxnChg chg="mod">
          <ac:chgData name="Stuart C Wilde MBE" userId="effe1fc91cccb1d5" providerId="LiveId" clId="{0B7434C0-F6C9-5341-B016-8AA67EE59543}" dt="2023-12-07T16:43:12.659" v="1834" actId="1076"/>
          <ac:cxnSpMkLst>
            <pc:docMk/>
            <pc:sldMk cId="1305525641" sldId="391"/>
            <ac:cxnSpMk id="35" creationId="{998A6682-ADDF-9ED2-474A-8956911065BE}"/>
          </ac:cxnSpMkLst>
        </pc:cxnChg>
        <pc:cxnChg chg="mod">
          <ac:chgData name="Stuart C Wilde MBE" userId="effe1fc91cccb1d5" providerId="LiveId" clId="{0B7434C0-F6C9-5341-B016-8AA67EE59543}" dt="2023-12-07T16:43:12.659" v="1834" actId="1076"/>
          <ac:cxnSpMkLst>
            <pc:docMk/>
            <pc:sldMk cId="1305525641" sldId="391"/>
            <ac:cxnSpMk id="39" creationId="{344EDEB0-089E-A38C-068D-DF699921CAFF}"/>
          </ac:cxnSpMkLst>
        </pc:cxnChg>
        <pc:cxnChg chg="mod">
          <ac:chgData name="Stuart C Wilde MBE" userId="effe1fc91cccb1d5" providerId="LiveId" clId="{0B7434C0-F6C9-5341-B016-8AA67EE59543}" dt="2023-12-07T16:43:12.659" v="1834" actId="1076"/>
          <ac:cxnSpMkLst>
            <pc:docMk/>
            <pc:sldMk cId="1305525641" sldId="391"/>
            <ac:cxnSpMk id="41" creationId="{03F1D256-5E5F-5596-40AB-AE4A1F1BD8D1}"/>
          </ac:cxnSpMkLst>
        </pc:cxnChg>
        <pc:cxnChg chg="mod">
          <ac:chgData name="Stuart C Wilde MBE" userId="effe1fc91cccb1d5" providerId="LiveId" clId="{0B7434C0-F6C9-5341-B016-8AA67EE59543}" dt="2023-12-07T16:43:12.659" v="1834" actId="1076"/>
          <ac:cxnSpMkLst>
            <pc:docMk/>
            <pc:sldMk cId="1305525641" sldId="391"/>
            <ac:cxnSpMk id="45" creationId="{1F1D83C9-E297-4681-A418-561B59E66EC2}"/>
          </ac:cxnSpMkLst>
        </pc:cxnChg>
        <pc:cxnChg chg="mod">
          <ac:chgData name="Stuart C Wilde MBE" userId="effe1fc91cccb1d5" providerId="LiveId" clId="{0B7434C0-F6C9-5341-B016-8AA67EE59543}" dt="2023-12-07T16:43:12.659" v="1834" actId="1076"/>
          <ac:cxnSpMkLst>
            <pc:docMk/>
            <pc:sldMk cId="1305525641" sldId="391"/>
            <ac:cxnSpMk id="47" creationId="{4DAA1230-E04A-CDBA-5366-B9C87A34AA57}"/>
          </ac:cxnSpMkLst>
        </pc:cxnChg>
      </pc:sldChg>
      <pc:sldChg chg="addSp delSp modSp mod">
        <pc:chgData name="Stuart C Wilde MBE" userId="effe1fc91cccb1d5" providerId="LiveId" clId="{0B7434C0-F6C9-5341-B016-8AA67EE59543}" dt="2023-12-07T16:43:26.711" v="1835" actId="1076"/>
        <pc:sldMkLst>
          <pc:docMk/>
          <pc:sldMk cId="3298533295" sldId="392"/>
        </pc:sldMkLst>
        <pc:spChg chg="mod">
          <ac:chgData name="Stuart C Wilde MBE" userId="effe1fc91cccb1d5" providerId="LiveId" clId="{0B7434C0-F6C9-5341-B016-8AA67EE59543}" dt="2023-12-07T16:43:26.711" v="1835" actId="1076"/>
          <ac:spMkLst>
            <pc:docMk/>
            <pc:sldMk cId="3298533295" sldId="392"/>
            <ac:spMk id="2" creationId="{B1829252-3D33-364C-DE7B-BB53233C8F14}"/>
          </ac:spMkLst>
        </pc:spChg>
        <pc:spChg chg="mod">
          <ac:chgData name="Stuart C Wilde MBE" userId="effe1fc91cccb1d5" providerId="LiveId" clId="{0B7434C0-F6C9-5341-B016-8AA67EE59543}" dt="2023-12-07T16:43:26.711" v="1835" actId="1076"/>
          <ac:spMkLst>
            <pc:docMk/>
            <pc:sldMk cId="3298533295" sldId="392"/>
            <ac:spMk id="3" creationId="{5C602819-3C34-4BE8-D9B6-0CED2E47CF70}"/>
          </ac:spMkLst>
        </pc:spChg>
        <pc:spChg chg="del">
          <ac:chgData name="Stuart C Wilde MBE" userId="effe1fc91cccb1d5" providerId="LiveId" clId="{0B7434C0-F6C9-5341-B016-8AA67EE59543}" dt="2023-12-05T20:00:11.453" v="486" actId="478"/>
          <ac:spMkLst>
            <pc:docMk/>
            <pc:sldMk cId="3298533295" sldId="392"/>
            <ac:spMk id="4" creationId="{60735DC8-A105-4BD0-A57F-2FFC38AECE84}"/>
          </ac:spMkLst>
        </pc:spChg>
        <pc:spChg chg="add mod">
          <ac:chgData name="Stuart C Wilde MBE" userId="effe1fc91cccb1d5" providerId="LiveId" clId="{0B7434C0-F6C9-5341-B016-8AA67EE59543}" dt="2023-12-05T20:24:58.935" v="1243" actId="20577"/>
          <ac:spMkLst>
            <pc:docMk/>
            <pc:sldMk cId="3298533295" sldId="392"/>
            <ac:spMk id="5" creationId="{FB7D11E4-11F2-F98B-123E-CDFD9F4BA805}"/>
          </ac:spMkLst>
        </pc:spChg>
        <pc:spChg chg="mod">
          <ac:chgData name="Stuart C Wilde MBE" userId="effe1fc91cccb1d5" providerId="LiveId" clId="{0B7434C0-F6C9-5341-B016-8AA67EE59543}" dt="2023-12-07T16:43:26.711" v="1835" actId="1076"/>
          <ac:spMkLst>
            <pc:docMk/>
            <pc:sldMk cId="3298533295" sldId="392"/>
            <ac:spMk id="6" creationId="{945B4608-41DD-27E4-0B76-BBBAC52810E5}"/>
          </ac:spMkLst>
        </pc:spChg>
        <pc:spChg chg="del">
          <ac:chgData name="Stuart C Wilde MBE" userId="effe1fc91cccb1d5" providerId="LiveId" clId="{0B7434C0-F6C9-5341-B016-8AA67EE59543}" dt="2023-12-05T20:00:11.453" v="486" actId="478"/>
          <ac:spMkLst>
            <pc:docMk/>
            <pc:sldMk cId="3298533295" sldId="392"/>
            <ac:spMk id="14" creationId="{8F43C2BE-FC11-4556-86F2-8EE2FBBF10D2}"/>
          </ac:spMkLst>
        </pc:spChg>
        <pc:spChg chg="mod">
          <ac:chgData name="Stuart C Wilde MBE" userId="effe1fc91cccb1d5" providerId="LiveId" clId="{0B7434C0-F6C9-5341-B016-8AA67EE59543}" dt="2023-12-07T16:43:26.711" v="1835" actId="1076"/>
          <ac:spMkLst>
            <pc:docMk/>
            <pc:sldMk cId="3298533295" sldId="392"/>
            <ac:spMk id="16" creationId="{395723AF-B544-148D-7E4D-187D0FAE0B6E}"/>
          </ac:spMkLst>
        </pc:spChg>
        <pc:spChg chg="mod">
          <ac:chgData name="Stuart C Wilde MBE" userId="effe1fc91cccb1d5" providerId="LiveId" clId="{0B7434C0-F6C9-5341-B016-8AA67EE59543}" dt="2023-12-07T16:43:26.711" v="1835" actId="1076"/>
          <ac:spMkLst>
            <pc:docMk/>
            <pc:sldMk cId="3298533295" sldId="392"/>
            <ac:spMk id="24" creationId="{92CDCC6A-AFB8-0A7F-B668-E6585BAC4EB5}"/>
          </ac:spMkLst>
        </pc:spChg>
        <pc:spChg chg="del">
          <ac:chgData name="Stuart C Wilde MBE" userId="effe1fc91cccb1d5" providerId="LiveId" clId="{0B7434C0-F6C9-5341-B016-8AA67EE59543}" dt="2023-12-05T20:00:11.453" v="486" actId="478"/>
          <ac:spMkLst>
            <pc:docMk/>
            <pc:sldMk cId="3298533295" sldId="392"/>
            <ac:spMk id="25" creationId="{F54BD576-CC82-43DA-A008-C28EF60A448A}"/>
          </ac:spMkLst>
        </pc:spChg>
        <pc:spChg chg="mod">
          <ac:chgData name="Stuart C Wilde MBE" userId="effe1fc91cccb1d5" providerId="LiveId" clId="{0B7434C0-F6C9-5341-B016-8AA67EE59543}" dt="2023-12-07T16:43:26.711" v="1835" actId="1076"/>
          <ac:spMkLst>
            <pc:docMk/>
            <pc:sldMk cId="3298533295" sldId="392"/>
            <ac:spMk id="26" creationId="{92CDCC6A-AFB8-0A7F-B668-E6585BAC4EB5}"/>
          </ac:spMkLst>
        </pc:spChg>
        <pc:spChg chg="mod">
          <ac:chgData name="Stuart C Wilde MBE" userId="effe1fc91cccb1d5" providerId="LiveId" clId="{0B7434C0-F6C9-5341-B016-8AA67EE59543}" dt="2023-12-07T16:43:26.711" v="1835" actId="1076"/>
          <ac:spMkLst>
            <pc:docMk/>
            <pc:sldMk cId="3298533295" sldId="392"/>
            <ac:spMk id="28" creationId="{6EAF7817-7F6D-E28B-CC70-B0A4A638D464}"/>
          </ac:spMkLst>
        </pc:spChg>
        <pc:spChg chg="del">
          <ac:chgData name="Stuart C Wilde MBE" userId="effe1fc91cccb1d5" providerId="LiveId" clId="{0B7434C0-F6C9-5341-B016-8AA67EE59543}" dt="2023-12-05T20:25:02.511" v="1244" actId="478"/>
          <ac:spMkLst>
            <pc:docMk/>
            <pc:sldMk cId="3298533295" sldId="392"/>
            <ac:spMk id="29" creationId="{C5A8C257-B6E4-D850-0685-E36894744DCB}"/>
          </ac:spMkLst>
        </pc:spChg>
        <pc:spChg chg="mod">
          <ac:chgData name="Stuart C Wilde MBE" userId="effe1fc91cccb1d5" providerId="LiveId" clId="{0B7434C0-F6C9-5341-B016-8AA67EE59543}" dt="2023-12-07T16:43:26.711" v="1835" actId="1076"/>
          <ac:spMkLst>
            <pc:docMk/>
            <pc:sldMk cId="3298533295" sldId="392"/>
            <ac:spMk id="30" creationId="{BDD2CD49-32ED-1DA8-1FA1-7F0BFF816746}"/>
          </ac:spMkLst>
        </pc:spChg>
        <pc:spChg chg="mod">
          <ac:chgData name="Stuart C Wilde MBE" userId="effe1fc91cccb1d5" providerId="LiveId" clId="{0B7434C0-F6C9-5341-B016-8AA67EE59543}" dt="2023-12-07T16:43:26.711" v="1835" actId="1076"/>
          <ac:spMkLst>
            <pc:docMk/>
            <pc:sldMk cId="3298533295" sldId="392"/>
            <ac:spMk id="32" creationId="{6D985FE2-E8ED-C05D-1479-0A384DC561C2}"/>
          </ac:spMkLst>
        </pc:spChg>
        <pc:spChg chg="mod">
          <ac:chgData name="Stuart C Wilde MBE" userId="effe1fc91cccb1d5" providerId="LiveId" clId="{0B7434C0-F6C9-5341-B016-8AA67EE59543}" dt="2023-12-07T16:43:26.711" v="1835" actId="1076"/>
          <ac:spMkLst>
            <pc:docMk/>
            <pc:sldMk cId="3298533295" sldId="392"/>
            <ac:spMk id="34" creationId="{4B3F1F7C-D2EE-B4F8-A697-73405EA9D217}"/>
          </ac:spMkLst>
        </pc:spChg>
        <pc:spChg chg="mod">
          <ac:chgData name="Stuart C Wilde MBE" userId="effe1fc91cccb1d5" providerId="LiveId" clId="{0B7434C0-F6C9-5341-B016-8AA67EE59543}" dt="2023-12-07T16:43:26.711" v="1835" actId="1076"/>
          <ac:spMkLst>
            <pc:docMk/>
            <pc:sldMk cId="3298533295" sldId="392"/>
            <ac:spMk id="36" creationId="{D350326A-ACFD-44EB-64AC-9C91BA571016}"/>
          </ac:spMkLst>
        </pc:spChg>
        <pc:spChg chg="mod">
          <ac:chgData name="Stuart C Wilde MBE" userId="effe1fc91cccb1d5" providerId="LiveId" clId="{0B7434C0-F6C9-5341-B016-8AA67EE59543}" dt="2023-12-07T16:43:26.711" v="1835" actId="1076"/>
          <ac:spMkLst>
            <pc:docMk/>
            <pc:sldMk cId="3298533295" sldId="392"/>
            <ac:spMk id="38" creationId="{D16EA17D-F350-04A1-B789-C4F99F0AA043}"/>
          </ac:spMkLst>
        </pc:spChg>
        <pc:spChg chg="mod">
          <ac:chgData name="Stuart C Wilde MBE" userId="effe1fc91cccb1d5" providerId="LiveId" clId="{0B7434C0-F6C9-5341-B016-8AA67EE59543}" dt="2023-12-07T16:43:26.711" v="1835" actId="1076"/>
          <ac:spMkLst>
            <pc:docMk/>
            <pc:sldMk cId="3298533295" sldId="392"/>
            <ac:spMk id="51" creationId="{6FCFE9C3-5DC1-EA2E-E8A8-58A711273B3F}"/>
          </ac:spMkLst>
        </pc:spChg>
        <pc:spChg chg="mod">
          <ac:chgData name="Stuart C Wilde MBE" userId="effe1fc91cccb1d5" providerId="LiveId" clId="{0B7434C0-F6C9-5341-B016-8AA67EE59543}" dt="2023-12-07T16:43:26.711" v="1835" actId="1076"/>
          <ac:spMkLst>
            <pc:docMk/>
            <pc:sldMk cId="3298533295" sldId="392"/>
            <ac:spMk id="52" creationId="{F37EAA08-CC28-8FC6-A306-A9702D5F65C3}"/>
          </ac:spMkLst>
        </pc:spChg>
        <pc:spChg chg="mod">
          <ac:chgData name="Stuart C Wilde MBE" userId="effe1fc91cccb1d5" providerId="LiveId" clId="{0B7434C0-F6C9-5341-B016-8AA67EE59543}" dt="2023-12-07T16:43:26.711" v="1835" actId="1076"/>
          <ac:spMkLst>
            <pc:docMk/>
            <pc:sldMk cId="3298533295" sldId="392"/>
            <ac:spMk id="53" creationId="{6A39D8EA-BD42-43DE-FA13-59F4CA1F60A5}"/>
          </ac:spMkLst>
        </pc:spChg>
        <pc:spChg chg="mod">
          <ac:chgData name="Stuart C Wilde MBE" userId="effe1fc91cccb1d5" providerId="LiveId" clId="{0B7434C0-F6C9-5341-B016-8AA67EE59543}" dt="2023-12-07T16:43:26.711" v="1835" actId="1076"/>
          <ac:spMkLst>
            <pc:docMk/>
            <pc:sldMk cId="3298533295" sldId="392"/>
            <ac:spMk id="54" creationId="{6C181ACD-4BCF-FFF9-02F0-B366193E482C}"/>
          </ac:spMkLst>
        </pc:spChg>
        <pc:spChg chg="mod">
          <ac:chgData name="Stuart C Wilde MBE" userId="effe1fc91cccb1d5" providerId="LiveId" clId="{0B7434C0-F6C9-5341-B016-8AA67EE59543}" dt="2023-12-07T16:43:26.711" v="1835" actId="1076"/>
          <ac:spMkLst>
            <pc:docMk/>
            <pc:sldMk cId="3298533295" sldId="392"/>
            <ac:spMk id="55" creationId="{8A47D990-6DF5-FEEB-7D09-602DF8EEF491}"/>
          </ac:spMkLst>
        </pc:spChg>
        <pc:spChg chg="mod">
          <ac:chgData name="Stuart C Wilde MBE" userId="effe1fc91cccb1d5" providerId="LiveId" clId="{0B7434C0-F6C9-5341-B016-8AA67EE59543}" dt="2023-12-07T16:43:26.711" v="1835" actId="1076"/>
          <ac:spMkLst>
            <pc:docMk/>
            <pc:sldMk cId="3298533295" sldId="392"/>
            <ac:spMk id="56" creationId="{E824F850-D1EB-62F8-3D5B-8BC1843D1F74}"/>
          </ac:spMkLst>
        </pc:spChg>
        <pc:spChg chg="mod">
          <ac:chgData name="Stuart C Wilde MBE" userId="effe1fc91cccb1d5" providerId="LiveId" clId="{0B7434C0-F6C9-5341-B016-8AA67EE59543}" dt="2023-12-07T16:43:26.711" v="1835" actId="1076"/>
          <ac:spMkLst>
            <pc:docMk/>
            <pc:sldMk cId="3298533295" sldId="392"/>
            <ac:spMk id="57" creationId="{060FB6B1-444E-4036-C8B4-4D00B76E9A8D}"/>
          </ac:spMkLst>
        </pc:spChg>
        <pc:spChg chg="mod">
          <ac:chgData name="Stuart C Wilde MBE" userId="effe1fc91cccb1d5" providerId="LiveId" clId="{0B7434C0-F6C9-5341-B016-8AA67EE59543}" dt="2023-12-07T16:43:26.711" v="1835" actId="1076"/>
          <ac:spMkLst>
            <pc:docMk/>
            <pc:sldMk cId="3298533295" sldId="392"/>
            <ac:spMk id="58" creationId="{F956F8A8-6C34-FA38-392E-50A90B4781A2}"/>
          </ac:spMkLst>
        </pc:spChg>
        <pc:spChg chg="mod">
          <ac:chgData name="Stuart C Wilde MBE" userId="effe1fc91cccb1d5" providerId="LiveId" clId="{0B7434C0-F6C9-5341-B016-8AA67EE59543}" dt="2023-12-07T16:43:26.711" v="1835" actId="1076"/>
          <ac:spMkLst>
            <pc:docMk/>
            <pc:sldMk cId="3298533295" sldId="392"/>
            <ac:spMk id="59" creationId="{DAD28689-E302-07CF-C60F-C44F9D23BAED}"/>
          </ac:spMkLst>
        </pc:spChg>
        <pc:picChg chg="mod">
          <ac:chgData name="Stuart C Wilde MBE" userId="effe1fc91cccb1d5" providerId="LiveId" clId="{0B7434C0-F6C9-5341-B016-8AA67EE59543}" dt="2023-12-07T16:43:26.711" v="1835" actId="1076"/>
          <ac:picMkLst>
            <pc:docMk/>
            <pc:sldMk cId="3298533295" sldId="392"/>
            <ac:picMk id="18" creationId="{06F528A8-E87F-DAD9-C51A-32219DD292A8}"/>
          </ac:picMkLst>
        </pc:picChg>
        <pc:picChg chg="mod">
          <ac:chgData name="Stuart C Wilde MBE" userId="effe1fc91cccb1d5" providerId="LiveId" clId="{0B7434C0-F6C9-5341-B016-8AA67EE59543}" dt="2023-12-07T16:43:26.711" v="1835" actId="1076"/>
          <ac:picMkLst>
            <pc:docMk/>
            <pc:sldMk cId="3298533295" sldId="392"/>
            <ac:picMk id="20" creationId="{4B77E7EF-0AAD-7ACB-0BE9-B5EA058897ED}"/>
          </ac:picMkLst>
        </pc:picChg>
        <pc:picChg chg="mod">
          <ac:chgData name="Stuart C Wilde MBE" userId="effe1fc91cccb1d5" providerId="LiveId" clId="{0B7434C0-F6C9-5341-B016-8AA67EE59543}" dt="2023-12-07T16:43:26.711" v="1835" actId="1076"/>
          <ac:picMkLst>
            <pc:docMk/>
            <pc:sldMk cId="3298533295" sldId="392"/>
            <ac:picMk id="27" creationId="{5BF89BD6-4B2C-66D9-3531-ED24A38EE4C7}"/>
          </ac:picMkLst>
        </pc:picChg>
        <pc:cxnChg chg="mod">
          <ac:chgData name="Stuart C Wilde MBE" userId="effe1fc91cccb1d5" providerId="LiveId" clId="{0B7434C0-F6C9-5341-B016-8AA67EE59543}" dt="2023-12-07T16:43:26.711" v="1835" actId="1076"/>
          <ac:cxnSpMkLst>
            <pc:docMk/>
            <pc:sldMk cId="3298533295" sldId="392"/>
            <ac:cxnSpMk id="7" creationId="{6740D305-56D4-0A08-FE4C-1958192029D0}"/>
          </ac:cxnSpMkLst>
        </pc:cxnChg>
        <pc:cxnChg chg="del">
          <ac:chgData name="Stuart C Wilde MBE" userId="effe1fc91cccb1d5" providerId="LiveId" clId="{0B7434C0-F6C9-5341-B016-8AA67EE59543}" dt="2023-12-05T20:00:11.453" v="486" actId="478"/>
          <ac:cxnSpMkLst>
            <pc:docMk/>
            <pc:sldMk cId="3298533295" sldId="392"/>
            <ac:cxnSpMk id="8" creationId="{50060E80-F1C3-4E50-B873-7CFDEEA90049}"/>
          </ac:cxnSpMkLst>
        </pc:cxnChg>
        <pc:cxnChg chg="del">
          <ac:chgData name="Stuart C Wilde MBE" userId="effe1fc91cccb1d5" providerId="LiveId" clId="{0B7434C0-F6C9-5341-B016-8AA67EE59543}" dt="2023-12-05T20:00:11.453" v="486" actId="478"/>
          <ac:cxnSpMkLst>
            <pc:docMk/>
            <pc:sldMk cId="3298533295" sldId="392"/>
            <ac:cxnSpMk id="9" creationId="{01C52B09-2839-4160-A3C1-6BB201E5D53A}"/>
          </ac:cxnSpMkLst>
        </pc:cxnChg>
        <pc:cxnChg chg="del">
          <ac:chgData name="Stuart C Wilde MBE" userId="effe1fc91cccb1d5" providerId="LiveId" clId="{0B7434C0-F6C9-5341-B016-8AA67EE59543}" dt="2023-12-05T20:00:11.453" v="486" actId="478"/>
          <ac:cxnSpMkLst>
            <pc:docMk/>
            <pc:sldMk cId="3298533295" sldId="392"/>
            <ac:cxnSpMk id="10" creationId="{FC6C2AB6-E695-4520-9F38-6B6A0DE36B04}"/>
          </ac:cxnSpMkLst>
        </pc:cxnChg>
        <pc:cxnChg chg="del">
          <ac:chgData name="Stuart C Wilde MBE" userId="effe1fc91cccb1d5" providerId="LiveId" clId="{0B7434C0-F6C9-5341-B016-8AA67EE59543}" dt="2023-12-05T20:00:11.453" v="486" actId="478"/>
          <ac:cxnSpMkLst>
            <pc:docMk/>
            <pc:sldMk cId="3298533295" sldId="392"/>
            <ac:cxnSpMk id="11" creationId="{8F28B946-C7F6-4BF4-9E0C-3FACB97B07C7}"/>
          </ac:cxnSpMkLst>
        </pc:cxnChg>
        <pc:cxnChg chg="mod">
          <ac:chgData name="Stuart C Wilde MBE" userId="effe1fc91cccb1d5" providerId="LiveId" clId="{0B7434C0-F6C9-5341-B016-8AA67EE59543}" dt="2023-12-07T16:43:26.711" v="1835" actId="1076"/>
          <ac:cxnSpMkLst>
            <pc:docMk/>
            <pc:sldMk cId="3298533295" sldId="392"/>
            <ac:cxnSpMk id="17" creationId="{24E66A12-F3F5-DD8C-2E02-C47E80BA91CA}"/>
          </ac:cxnSpMkLst>
        </pc:cxnChg>
        <pc:cxnChg chg="mod">
          <ac:chgData name="Stuart C Wilde MBE" userId="effe1fc91cccb1d5" providerId="LiveId" clId="{0B7434C0-F6C9-5341-B016-8AA67EE59543}" dt="2023-12-07T16:43:26.711" v="1835" actId="1076"/>
          <ac:cxnSpMkLst>
            <pc:docMk/>
            <pc:sldMk cId="3298533295" sldId="392"/>
            <ac:cxnSpMk id="22" creationId="{E1CBCB0D-38F7-8934-B7DF-27C12151898A}"/>
          </ac:cxnSpMkLst>
        </pc:cxnChg>
        <pc:cxnChg chg="mod">
          <ac:chgData name="Stuart C Wilde MBE" userId="effe1fc91cccb1d5" providerId="LiveId" clId="{0B7434C0-F6C9-5341-B016-8AA67EE59543}" dt="2023-12-07T16:43:26.711" v="1835" actId="1076"/>
          <ac:cxnSpMkLst>
            <pc:docMk/>
            <pc:sldMk cId="3298533295" sldId="392"/>
            <ac:cxnSpMk id="33" creationId="{F47AB8A5-4733-04E2-92FE-6E0124FB0DEC}"/>
          </ac:cxnSpMkLst>
        </pc:cxnChg>
        <pc:cxnChg chg="mod">
          <ac:chgData name="Stuart C Wilde MBE" userId="effe1fc91cccb1d5" providerId="LiveId" clId="{0B7434C0-F6C9-5341-B016-8AA67EE59543}" dt="2023-12-07T16:43:26.711" v="1835" actId="1076"/>
          <ac:cxnSpMkLst>
            <pc:docMk/>
            <pc:sldMk cId="3298533295" sldId="392"/>
            <ac:cxnSpMk id="37" creationId="{BC678FE9-FAC6-09E7-6D5B-5521E169E9C9}"/>
          </ac:cxnSpMkLst>
        </pc:cxnChg>
      </pc:sldChg>
      <pc:sldChg chg="addSp delSp modSp mod">
        <pc:chgData name="Stuart C Wilde MBE" userId="effe1fc91cccb1d5" providerId="LiveId" clId="{0B7434C0-F6C9-5341-B016-8AA67EE59543}" dt="2023-12-07T16:43:37.687" v="1836" actId="1076"/>
        <pc:sldMkLst>
          <pc:docMk/>
          <pc:sldMk cId="3632034598" sldId="393"/>
        </pc:sldMkLst>
        <pc:spChg chg="add mod">
          <ac:chgData name="Stuart C Wilde MBE" userId="effe1fc91cccb1d5" providerId="LiveId" clId="{0B7434C0-F6C9-5341-B016-8AA67EE59543}" dt="2023-12-05T20:25:13.031" v="1251" actId="20577"/>
          <ac:spMkLst>
            <pc:docMk/>
            <pc:sldMk cId="3632034598" sldId="393"/>
            <ac:spMk id="2" creationId="{43D94617-4F42-2605-A9D8-9FF64A22D307}"/>
          </ac:spMkLst>
        </pc:spChg>
        <pc:spChg chg="del">
          <ac:chgData name="Stuart C Wilde MBE" userId="effe1fc91cccb1d5" providerId="LiveId" clId="{0B7434C0-F6C9-5341-B016-8AA67EE59543}" dt="2023-12-05T20:00:16.012" v="487" actId="478"/>
          <ac:spMkLst>
            <pc:docMk/>
            <pc:sldMk cId="3632034598" sldId="393"/>
            <ac:spMk id="4" creationId="{60735DC8-A105-4BD0-A57F-2FFC38AECE84}"/>
          </ac:spMkLst>
        </pc:spChg>
        <pc:spChg chg="mod">
          <ac:chgData name="Stuart C Wilde MBE" userId="effe1fc91cccb1d5" providerId="LiveId" clId="{0B7434C0-F6C9-5341-B016-8AA67EE59543}" dt="2023-12-07T16:43:37.687" v="1836" actId="1076"/>
          <ac:spMkLst>
            <pc:docMk/>
            <pc:sldMk cId="3632034598" sldId="393"/>
            <ac:spMk id="5" creationId="{5ECD1170-C890-9687-D5C4-5624DA6A76D7}"/>
          </ac:spMkLst>
        </pc:spChg>
        <pc:spChg chg="mod">
          <ac:chgData name="Stuart C Wilde MBE" userId="effe1fc91cccb1d5" providerId="LiveId" clId="{0B7434C0-F6C9-5341-B016-8AA67EE59543}" dt="2023-12-07T16:43:37.687" v="1836" actId="1076"/>
          <ac:spMkLst>
            <pc:docMk/>
            <pc:sldMk cId="3632034598" sldId="393"/>
            <ac:spMk id="7" creationId="{EA474F1C-B846-2081-5274-10C91EDC71A4}"/>
          </ac:spMkLst>
        </pc:spChg>
        <pc:spChg chg="mod">
          <ac:chgData name="Stuart C Wilde MBE" userId="effe1fc91cccb1d5" providerId="LiveId" clId="{0B7434C0-F6C9-5341-B016-8AA67EE59543}" dt="2023-12-07T16:43:37.687" v="1836" actId="1076"/>
          <ac:spMkLst>
            <pc:docMk/>
            <pc:sldMk cId="3632034598" sldId="393"/>
            <ac:spMk id="13" creationId="{B773A3A9-133B-B7E4-912A-002CFD960D3A}"/>
          </ac:spMkLst>
        </pc:spChg>
        <pc:spChg chg="del">
          <ac:chgData name="Stuart C Wilde MBE" userId="effe1fc91cccb1d5" providerId="LiveId" clId="{0B7434C0-F6C9-5341-B016-8AA67EE59543}" dt="2023-12-05T20:00:16.012" v="487" actId="478"/>
          <ac:spMkLst>
            <pc:docMk/>
            <pc:sldMk cId="3632034598" sldId="393"/>
            <ac:spMk id="14" creationId="{8F43C2BE-FC11-4556-86F2-8EE2FBBF10D2}"/>
          </ac:spMkLst>
        </pc:spChg>
        <pc:spChg chg="mod">
          <ac:chgData name="Stuart C Wilde MBE" userId="effe1fc91cccb1d5" providerId="LiveId" clId="{0B7434C0-F6C9-5341-B016-8AA67EE59543}" dt="2023-12-07T16:43:37.687" v="1836" actId="1076"/>
          <ac:spMkLst>
            <pc:docMk/>
            <pc:sldMk cId="3632034598" sldId="393"/>
            <ac:spMk id="16" creationId="{45E95D07-A32A-1393-AEEF-2E1FEFE292CD}"/>
          </ac:spMkLst>
        </pc:spChg>
        <pc:spChg chg="mod">
          <ac:chgData name="Stuart C Wilde MBE" userId="effe1fc91cccb1d5" providerId="LiveId" clId="{0B7434C0-F6C9-5341-B016-8AA67EE59543}" dt="2023-12-07T16:43:37.687" v="1836" actId="1076"/>
          <ac:spMkLst>
            <pc:docMk/>
            <pc:sldMk cId="3632034598" sldId="393"/>
            <ac:spMk id="17" creationId="{B773A3A9-133B-B7E4-912A-002CFD960D3A}"/>
          </ac:spMkLst>
        </pc:spChg>
        <pc:spChg chg="mod">
          <ac:chgData name="Stuart C Wilde MBE" userId="effe1fc91cccb1d5" providerId="LiveId" clId="{0B7434C0-F6C9-5341-B016-8AA67EE59543}" dt="2023-12-07T16:43:37.687" v="1836" actId="1076"/>
          <ac:spMkLst>
            <pc:docMk/>
            <pc:sldMk cId="3632034598" sldId="393"/>
            <ac:spMk id="18" creationId="{B773A3A9-133B-B7E4-912A-002CFD960D3A}"/>
          </ac:spMkLst>
        </pc:spChg>
        <pc:spChg chg="mod">
          <ac:chgData name="Stuart C Wilde MBE" userId="effe1fc91cccb1d5" providerId="LiveId" clId="{0B7434C0-F6C9-5341-B016-8AA67EE59543}" dt="2023-12-07T16:43:37.687" v="1836" actId="1076"/>
          <ac:spMkLst>
            <pc:docMk/>
            <pc:sldMk cId="3632034598" sldId="393"/>
            <ac:spMk id="19" creationId="{B773A3A9-133B-B7E4-912A-002CFD960D3A}"/>
          </ac:spMkLst>
        </pc:spChg>
        <pc:spChg chg="del">
          <ac:chgData name="Stuart C Wilde MBE" userId="effe1fc91cccb1d5" providerId="LiveId" clId="{0B7434C0-F6C9-5341-B016-8AA67EE59543}" dt="2023-12-05T20:00:16.012" v="487" actId="478"/>
          <ac:spMkLst>
            <pc:docMk/>
            <pc:sldMk cId="3632034598" sldId="393"/>
            <ac:spMk id="25" creationId="{F54BD576-CC82-43DA-A008-C28EF60A448A}"/>
          </ac:spMkLst>
        </pc:spChg>
        <pc:spChg chg="del">
          <ac:chgData name="Stuart C Wilde MBE" userId="effe1fc91cccb1d5" providerId="LiveId" clId="{0B7434C0-F6C9-5341-B016-8AA67EE59543}" dt="2023-12-05T20:25:07.852" v="1245" actId="478"/>
          <ac:spMkLst>
            <pc:docMk/>
            <pc:sldMk cId="3632034598" sldId="393"/>
            <ac:spMk id="29" creationId="{C5A8C257-B6E4-D850-0685-E36894744DCB}"/>
          </ac:spMkLst>
        </pc:spChg>
        <pc:spChg chg="mod">
          <ac:chgData name="Stuart C Wilde MBE" userId="effe1fc91cccb1d5" providerId="LiveId" clId="{0B7434C0-F6C9-5341-B016-8AA67EE59543}" dt="2023-12-07T16:43:37.687" v="1836" actId="1076"/>
          <ac:spMkLst>
            <pc:docMk/>
            <pc:sldMk cId="3632034598" sldId="393"/>
            <ac:spMk id="45" creationId="{5D869CC5-43F1-3F47-1185-378F45032E72}"/>
          </ac:spMkLst>
        </pc:spChg>
        <pc:spChg chg="mod">
          <ac:chgData name="Stuart C Wilde MBE" userId="effe1fc91cccb1d5" providerId="LiveId" clId="{0B7434C0-F6C9-5341-B016-8AA67EE59543}" dt="2023-12-07T16:43:37.687" v="1836" actId="1076"/>
          <ac:spMkLst>
            <pc:docMk/>
            <pc:sldMk cId="3632034598" sldId="393"/>
            <ac:spMk id="75" creationId="{856FDA80-0DD7-6E56-646A-BBD5991D7840}"/>
          </ac:spMkLst>
        </pc:spChg>
        <pc:picChg chg="mod">
          <ac:chgData name="Stuart C Wilde MBE" userId="effe1fc91cccb1d5" providerId="LiveId" clId="{0B7434C0-F6C9-5341-B016-8AA67EE59543}" dt="2023-12-07T16:43:37.687" v="1836" actId="1076"/>
          <ac:picMkLst>
            <pc:docMk/>
            <pc:sldMk cId="3632034598" sldId="393"/>
            <ac:picMk id="30" creationId="{2E6875ED-957E-270B-8087-CB90279F80BB}"/>
          </ac:picMkLst>
        </pc:picChg>
        <pc:picChg chg="mod">
          <ac:chgData name="Stuart C Wilde MBE" userId="effe1fc91cccb1d5" providerId="LiveId" clId="{0B7434C0-F6C9-5341-B016-8AA67EE59543}" dt="2023-12-07T16:43:37.687" v="1836" actId="1076"/>
          <ac:picMkLst>
            <pc:docMk/>
            <pc:sldMk cId="3632034598" sldId="393"/>
            <ac:picMk id="55" creationId="{B3B94189-8456-77B8-27B7-9E41A672AC39}"/>
          </ac:picMkLst>
        </pc:picChg>
        <pc:cxnChg chg="mod">
          <ac:chgData name="Stuart C Wilde MBE" userId="effe1fc91cccb1d5" providerId="LiveId" clId="{0B7434C0-F6C9-5341-B016-8AA67EE59543}" dt="2023-12-07T16:43:37.687" v="1836" actId="1076"/>
          <ac:cxnSpMkLst>
            <pc:docMk/>
            <pc:sldMk cId="3632034598" sldId="393"/>
            <ac:cxnSpMk id="6" creationId="{638E85BB-5130-5CB9-4A77-B55F38B6FAF6}"/>
          </ac:cxnSpMkLst>
        </pc:cxnChg>
        <pc:cxnChg chg="del">
          <ac:chgData name="Stuart C Wilde MBE" userId="effe1fc91cccb1d5" providerId="LiveId" clId="{0B7434C0-F6C9-5341-B016-8AA67EE59543}" dt="2023-12-05T20:00:16.012" v="487" actId="478"/>
          <ac:cxnSpMkLst>
            <pc:docMk/>
            <pc:sldMk cId="3632034598" sldId="393"/>
            <ac:cxnSpMk id="8" creationId="{50060E80-F1C3-4E50-B873-7CFDEEA90049}"/>
          </ac:cxnSpMkLst>
        </pc:cxnChg>
        <pc:cxnChg chg="del">
          <ac:chgData name="Stuart C Wilde MBE" userId="effe1fc91cccb1d5" providerId="LiveId" clId="{0B7434C0-F6C9-5341-B016-8AA67EE59543}" dt="2023-12-05T20:00:16.012" v="487" actId="478"/>
          <ac:cxnSpMkLst>
            <pc:docMk/>
            <pc:sldMk cId="3632034598" sldId="393"/>
            <ac:cxnSpMk id="9" creationId="{01C52B09-2839-4160-A3C1-6BB201E5D53A}"/>
          </ac:cxnSpMkLst>
        </pc:cxnChg>
        <pc:cxnChg chg="del">
          <ac:chgData name="Stuart C Wilde MBE" userId="effe1fc91cccb1d5" providerId="LiveId" clId="{0B7434C0-F6C9-5341-B016-8AA67EE59543}" dt="2023-12-05T20:00:16.012" v="487" actId="478"/>
          <ac:cxnSpMkLst>
            <pc:docMk/>
            <pc:sldMk cId="3632034598" sldId="393"/>
            <ac:cxnSpMk id="10" creationId="{FC6C2AB6-E695-4520-9F38-6B6A0DE36B04}"/>
          </ac:cxnSpMkLst>
        </pc:cxnChg>
        <pc:cxnChg chg="del">
          <ac:chgData name="Stuart C Wilde MBE" userId="effe1fc91cccb1d5" providerId="LiveId" clId="{0B7434C0-F6C9-5341-B016-8AA67EE59543}" dt="2023-12-05T20:00:16.012" v="487" actId="478"/>
          <ac:cxnSpMkLst>
            <pc:docMk/>
            <pc:sldMk cId="3632034598" sldId="393"/>
            <ac:cxnSpMk id="11" creationId="{8F28B946-C7F6-4BF4-9E0C-3FACB97B07C7}"/>
          </ac:cxnSpMkLst>
        </pc:cxnChg>
        <pc:cxnChg chg="mod">
          <ac:chgData name="Stuart C Wilde MBE" userId="effe1fc91cccb1d5" providerId="LiveId" clId="{0B7434C0-F6C9-5341-B016-8AA67EE59543}" dt="2023-12-07T16:43:37.687" v="1836" actId="1076"/>
          <ac:cxnSpMkLst>
            <pc:docMk/>
            <pc:sldMk cId="3632034598" sldId="393"/>
            <ac:cxnSpMk id="12" creationId="{56B3ABD5-1399-28A4-F629-C5D31CDD3EF9}"/>
          </ac:cxnSpMkLst>
        </pc:cxnChg>
        <pc:cxnChg chg="mod">
          <ac:chgData name="Stuart C Wilde MBE" userId="effe1fc91cccb1d5" providerId="LiveId" clId="{0B7434C0-F6C9-5341-B016-8AA67EE59543}" dt="2023-12-07T16:43:37.687" v="1836" actId="1076"/>
          <ac:cxnSpMkLst>
            <pc:docMk/>
            <pc:sldMk cId="3632034598" sldId="393"/>
            <ac:cxnSpMk id="21" creationId="{E32A380C-0411-7473-3033-87D1ED95CDF2}"/>
          </ac:cxnSpMkLst>
        </pc:cxnChg>
        <pc:cxnChg chg="mod">
          <ac:chgData name="Stuart C Wilde MBE" userId="effe1fc91cccb1d5" providerId="LiveId" clId="{0B7434C0-F6C9-5341-B016-8AA67EE59543}" dt="2023-12-07T16:43:37.687" v="1836" actId="1076"/>
          <ac:cxnSpMkLst>
            <pc:docMk/>
            <pc:sldMk cId="3632034598" sldId="393"/>
            <ac:cxnSpMk id="49" creationId="{87849E23-BA3B-DE89-A067-D4A7DE69352C}"/>
          </ac:cxnSpMkLst>
        </pc:cxnChg>
        <pc:cxnChg chg="mod">
          <ac:chgData name="Stuart C Wilde MBE" userId="effe1fc91cccb1d5" providerId="LiveId" clId="{0B7434C0-F6C9-5341-B016-8AA67EE59543}" dt="2023-12-07T16:43:37.687" v="1836" actId="1076"/>
          <ac:cxnSpMkLst>
            <pc:docMk/>
            <pc:sldMk cId="3632034598" sldId="393"/>
            <ac:cxnSpMk id="50" creationId="{2A000163-4484-5CE8-288F-32FBE8635264}"/>
          </ac:cxnSpMkLst>
        </pc:cxnChg>
        <pc:cxnChg chg="mod">
          <ac:chgData name="Stuart C Wilde MBE" userId="effe1fc91cccb1d5" providerId="LiveId" clId="{0B7434C0-F6C9-5341-B016-8AA67EE59543}" dt="2023-12-07T16:43:37.687" v="1836" actId="1076"/>
          <ac:cxnSpMkLst>
            <pc:docMk/>
            <pc:sldMk cId="3632034598" sldId="393"/>
            <ac:cxnSpMk id="56" creationId="{2B339052-1E24-335D-A214-FDA260A2A827}"/>
          </ac:cxnSpMkLst>
        </pc:cxnChg>
      </pc:sldChg>
      <pc:sldChg chg="addSp delSp modSp mod">
        <pc:chgData name="Stuart C Wilde MBE" userId="effe1fc91cccb1d5" providerId="LiveId" clId="{0B7434C0-F6C9-5341-B016-8AA67EE59543}" dt="2023-12-07T16:43:50.040" v="1837" actId="1076"/>
        <pc:sldMkLst>
          <pc:docMk/>
          <pc:sldMk cId="3486815691" sldId="394"/>
        </pc:sldMkLst>
        <pc:spChg chg="add mod">
          <ac:chgData name="Stuart C Wilde MBE" userId="effe1fc91cccb1d5" providerId="LiveId" clId="{0B7434C0-F6C9-5341-B016-8AA67EE59543}" dt="2023-12-05T20:25:22.209" v="1257" actId="20577"/>
          <ac:spMkLst>
            <pc:docMk/>
            <pc:sldMk cId="3486815691" sldId="394"/>
            <ac:spMk id="2" creationId="{2A01AA02-7F7F-1764-B23A-08ACD30AF6B4}"/>
          </ac:spMkLst>
        </pc:spChg>
        <pc:spChg chg="del">
          <ac:chgData name="Stuart C Wilde MBE" userId="effe1fc91cccb1d5" providerId="LiveId" clId="{0B7434C0-F6C9-5341-B016-8AA67EE59543}" dt="2023-12-05T20:00:22.185" v="488" actId="478"/>
          <ac:spMkLst>
            <pc:docMk/>
            <pc:sldMk cId="3486815691" sldId="394"/>
            <ac:spMk id="4" creationId="{60735DC8-A105-4BD0-A57F-2FFC38AECE84}"/>
          </ac:spMkLst>
        </pc:spChg>
        <pc:spChg chg="mod">
          <ac:chgData name="Stuart C Wilde MBE" userId="effe1fc91cccb1d5" providerId="LiveId" clId="{0B7434C0-F6C9-5341-B016-8AA67EE59543}" dt="2023-12-07T16:43:50.040" v="1837" actId="1076"/>
          <ac:spMkLst>
            <pc:docMk/>
            <pc:sldMk cId="3486815691" sldId="394"/>
            <ac:spMk id="13" creationId="{B773A3A9-133B-B7E4-912A-002CFD960D3A}"/>
          </ac:spMkLst>
        </pc:spChg>
        <pc:spChg chg="del">
          <ac:chgData name="Stuart C Wilde MBE" userId="effe1fc91cccb1d5" providerId="LiveId" clId="{0B7434C0-F6C9-5341-B016-8AA67EE59543}" dt="2023-12-05T20:00:22.185" v="488" actId="478"/>
          <ac:spMkLst>
            <pc:docMk/>
            <pc:sldMk cId="3486815691" sldId="394"/>
            <ac:spMk id="14" creationId="{8F43C2BE-FC11-4556-86F2-8EE2FBBF10D2}"/>
          </ac:spMkLst>
        </pc:spChg>
        <pc:spChg chg="mod">
          <ac:chgData name="Stuart C Wilde MBE" userId="effe1fc91cccb1d5" providerId="LiveId" clId="{0B7434C0-F6C9-5341-B016-8AA67EE59543}" dt="2023-12-07T16:43:50.040" v="1837" actId="1076"/>
          <ac:spMkLst>
            <pc:docMk/>
            <pc:sldMk cId="3486815691" sldId="394"/>
            <ac:spMk id="15" creationId="{B1829252-3D33-364C-DE7B-BB53233C8F14}"/>
          </ac:spMkLst>
        </pc:spChg>
        <pc:spChg chg="mod">
          <ac:chgData name="Stuart C Wilde MBE" userId="effe1fc91cccb1d5" providerId="LiveId" clId="{0B7434C0-F6C9-5341-B016-8AA67EE59543}" dt="2023-12-07T16:43:50.040" v="1837" actId="1076"/>
          <ac:spMkLst>
            <pc:docMk/>
            <pc:sldMk cId="3486815691" sldId="394"/>
            <ac:spMk id="24" creationId="{6309C613-92E5-F2EF-C51B-B60B79F81430}"/>
          </ac:spMkLst>
        </pc:spChg>
        <pc:spChg chg="del">
          <ac:chgData name="Stuart C Wilde MBE" userId="effe1fc91cccb1d5" providerId="LiveId" clId="{0B7434C0-F6C9-5341-B016-8AA67EE59543}" dt="2023-12-05T20:00:22.185" v="488" actId="478"/>
          <ac:spMkLst>
            <pc:docMk/>
            <pc:sldMk cId="3486815691" sldId="394"/>
            <ac:spMk id="25" creationId="{F54BD576-CC82-43DA-A008-C28EF60A448A}"/>
          </ac:spMkLst>
        </pc:spChg>
        <pc:spChg chg="mod">
          <ac:chgData name="Stuart C Wilde MBE" userId="effe1fc91cccb1d5" providerId="LiveId" clId="{0B7434C0-F6C9-5341-B016-8AA67EE59543}" dt="2023-12-07T16:43:50.040" v="1837" actId="1076"/>
          <ac:spMkLst>
            <pc:docMk/>
            <pc:sldMk cId="3486815691" sldId="394"/>
            <ac:spMk id="26" creationId="{CC3C1C82-7390-9F39-C8DD-1656CF92954F}"/>
          </ac:spMkLst>
        </pc:spChg>
        <pc:spChg chg="del">
          <ac:chgData name="Stuart C Wilde MBE" userId="effe1fc91cccb1d5" providerId="LiveId" clId="{0B7434C0-F6C9-5341-B016-8AA67EE59543}" dt="2023-12-05T20:25:25.225" v="1258" actId="478"/>
          <ac:spMkLst>
            <pc:docMk/>
            <pc:sldMk cId="3486815691" sldId="394"/>
            <ac:spMk id="29" creationId="{C5A8C257-B6E4-D850-0685-E36894744DCB}"/>
          </ac:spMkLst>
        </pc:spChg>
        <pc:spChg chg="mod">
          <ac:chgData name="Stuart C Wilde MBE" userId="effe1fc91cccb1d5" providerId="LiveId" clId="{0B7434C0-F6C9-5341-B016-8AA67EE59543}" dt="2023-12-07T16:43:50.040" v="1837" actId="1076"/>
          <ac:spMkLst>
            <pc:docMk/>
            <pc:sldMk cId="3486815691" sldId="394"/>
            <ac:spMk id="33" creationId="{C65596E5-4079-6978-3645-503DB3697B3A}"/>
          </ac:spMkLst>
        </pc:spChg>
        <pc:spChg chg="mod">
          <ac:chgData name="Stuart C Wilde MBE" userId="effe1fc91cccb1d5" providerId="LiveId" clId="{0B7434C0-F6C9-5341-B016-8AA67EE59543}" dt="2023-12-07T16:43:50.040" v="1837" actId="1076"/>
          <ac:spMkLst>
            <pc:docMk/>
            <pc:sldMk cId="3486815691" sldId="394"/>
            <ac:spMk id="34" creationId="{B8DFB288-6C16-1336-096F-2F25CBBC9C74}"/>
          </ac:spMkLst>
        </pc:spChg>
        <pc:spChg chg="mod">
          <ac:chgData name="Stuart C Wilde MBE" userId="effe1fc91cccb1d5" providerId="LiveId" clId="{0B7434C0-F6C9-5341-B016-8AA67EE59543}" dt="2023-12-07T16:43:50.040" v="1837" actId="1076"/>
          <ac:spMkLst>
            <pc:docMk/>
            <pc:sldMk cId="3486815691" sldId="394"/>
            <ac:spMk id="41" creationId="{331F4AA5-D6FB-8FCD-2083-9583B08A97C9}"/>
          </ac:spMkLst>
        </pc:spChg>
        <pc:spChg chg="mod">
          <ac:chgData name="Stuart C Wilde MBE" userId="effe1fc91cccb1d5" providerId="LiveId" clId="{0B7434C0-F6C9-5341-B016-8AA67EE59543}" dt="2023-12-07T16:43:50.040" v="1837" actId="1076"/>
          <ac:spMkLst>
            <pc:docMk/>
            <pc:sldMk cId="3486815691" sldId="394"/>
            <ac:spMk id="42" creationId="{F4460B11-E4F7-6C5C-34B7-79D7D6C1E54A}"/>
          </ac:spMkLst>
        </pc:spChg>
        <pc:spChg chg="mod">
          <ac:chgData name="Stuart C Wilde MBE" userId="effe1fc91cccb1d5" providerId="LiveId" clId="{0B7434C0-F6C9-5341-B016-8AA67EE59543}" dt="2023-12-07T16:43:50.040" v="1837" actId="1076"/>
          <ac:spMkLst>
            <pc:docMk/>
            <pc:sldMk cId="3486815691" sldId="394"/>
            <ac:spMk id="52" creationId="{0B401F19-F098-F1AE-49D5-CF342126B2F2}"/>
          </ac:spMkLst>
        </pc:spChg>
        <pc:spChg chg="mod">
          <ac:chgData name="Stuart C Wilde MBE" userId="effe1fc91cccb1d5" providerId="LiveId" clId="{0B7434C0-F6C9-5341-B016-8AA67EE59543}" dt="2023-12-07T16:43:50.040" v="1837" actId="1076"/>
          <ac:spMkLst>
            <pc:docMk/>
            <pc:sldMk cId="3486815691" sldId="394"/>
            <ac:spMk id="53" creationId="{AC975E98-58BF-20D6-B235-8D354B9961DE}"/>
          </ac:spMkLst>
        </pc:spChg>
        <pc:spChg chg="mod">
          <ac:chgData name="Stuart C Wilde MBE" userId="effe1fc91cccb1d5" providerId="LiveId" clId="{0B7434C0-F6C9-5341-B016-8AA67EE59543}" dt="2023-12-07T16:43:50.040" v="1837" actId="1076"/>
          <ac:spMkLst>
            <pc:docMk/>
            <pc:sldMk cId="3486815691" sldId="394"/>
            <ac:spMk id="54" creationId="{98567D14-0028-C0E0-39D0-64E706347B05}"/>
          </ac:spMkLst>
        </pc:spChg>
        <pc:spChg chg="mod">
          <ac:chgData name="Stuart C Wilde MBE" userId="effe1fc91cccb1d5" providerId="LiveId" clId="{0B7434C0-F6C9-5341-B016-8AA67EE59543}" dt="2023-12-07T16:43:50.040" v="1837" actId="1076"/>
          <ac:spMkLst>
            <pc:docMk/>
            <pc:sldMk cId="3486815691" sldId="394"/>
            <ac:spMk id="62" creationId="{0C771306-FC59-394D-30AE-57D66E1B5CBB}"/>
          </ac:spMkLst>
        </pc:spChg>
        <pc:spChg chg="mod">
          <ac:chgData name="Stuart C Wilde MBE" userId="effe1fc91cccb1d5" providerId="LiveId" clId="{0B7434C0-F6C9-5341-B016-8AA67EE59543}" dt="2023-12-07T16:43:50.040" v="1837" actId="1076"/>
          <ac:spMkLst>
            <pc:docMk/>
            <pc:sldMk cId="3486815691" sldId="394"/>
            <ac:spMk id="63" creationId="{2C461BAA-73CB-C0A5-C38B-1668D20C8511}"/>
          </ac:spMkLst>
        </pc:spChg>
        <pc:picChg chg="mod">
          <ac:chgData name="Stuart C Wilde MBE" userId="effe1fc91cccb1d5" providerId="LiveId" clId="{0B7434C0-F6C9-5341-B016-8AA67EE59543}" dt="2023-12-07T16:43:50.040" v="1837" actId="1076"/>
          <ac:picMkLst>
            <pc:docMk/>
            <pc:sldMk cId="3486815691" sldId="394"/>
            <ac:picMk id="3" creationId="{FD979917-B92F-2C71-00EC-D4234924B9A3}"/>
          </ac:picMkLst>
        </pc:picChg>
        <pc:picChg chg="mod">
          <ac:chgData name="Stuart C Wilde MBE" userId="effe1fc91cccb1d5" providerId="LiveId" clId="{0B7434C0-F6C9-5341-B016-8AA67EE59543}" dt="2023-12-07T16:43:50.040" v="1837" actId="1076"/>
          <ac:picMkLst>
            <pc:docMk/>
            <pc:sldMk cId="3486815691" sldId="394"/>
            <ac:picMk id="6" creationId="{FB6797FC-B4D9-EC94-0A42-4E2437B24B91}"/>
          </ac:picMkLst>
        </pc:picChg>
        <pc:picChg chg="mod">
          <ac:chgData name="Stuart C Wilde MBE" userId="effe1fc91cccb1d5" providerId="LiveId" clId="{0B7434C0-F6C9-5341-B016-8AA67EE59543}" dt="2023-12-07T16:43:50.040" v="1837" actId="1076"/>
          <ac:picMkLst>
            <pc:docMk/>
            <pc:sldMk cId="3486815691" sldId="394"/>
            <ac:picMk id="65" creationId="{7DAD35EF-A433-A9DF-4577-C25A51C27A8E}"/>
          </ac:picMkLst>
        </pc:picChg>
        <pc:cxnChg chg="del">
          <ac:chgData name="Stuart C Wilde MBE" userId="effe1fc91cccb1d5" providerId="LiveId" clId="{0B7434C0-F6C9-5341-B016-8AA67EE59543}" dt="2023-12-05T20:00:22.185" v="488" actId="478"/>
          <ac:cxnSpMkLst>
            <pc:docMk/>
            <pc:sldMk cId="3486815691" sldId="394"/>
            <ac:cxnSpMk id="8" creationId="{50060E80-F1C3-4E50-B873-7CFDEEA90049}"/>
          </ac:cxnSpMkLst>
        </pc:cxnChg>
        <pc:cxnChg chg="del">
          <ac:chgData name="Stuart C Wilde MBE" userId="effe1fc91cccb1d5" providerId="LiveId" clId="{0B7434C0-F6C9-5341-B016-8AA67EE59543}" dt="2023-12-05T20:00:22.185" v="488" actId="478"/>
          <ac:cxnSpMkLst>
            <pc:docMk/>
            <pc:sldMk cId="3486815691" sldId="394"/>
            <ac:cxnSpMk id="9" creationId="{01C52B09-2839-4160-A3C1-6BB201E5D53A}"/>
          </ac:cxnSpMkLst>
        </pc:cxnChg>
        <pc:cxnChg chg="del">
          <ac:chgData name="Stuart C Wilde MBE" userId="effe1fc91cccb1d5" providerId="LiveId" clId="{0B7434C0-F6C9-5341-B016-8AA67EE59543}" dt="2023-12-05T20:00:22.185" v="488" actId="478"/>
          <ac:cxnSpMkLst>
            <pc:docMk/>
            <pc:sldMk cId="3486815691" sldId="394"/>
            <ac:cxnSpMk id="10" creationId="{FC6C2AB6-E695-4520-9F38-6B6A0DE36B04}"/>
          </ac:cxnSpMkLst>
        </pc:cxnChg>
        <pc:cxnChg chg="del">
          <ac:chgData name="Stuart C Wilde MBE" userId="effe1fc91cccb1d5" providerId="LiveId" clId="{0B7434C0-F6C9-5341-B016-8AA67EE59543}" dt="2023-12-05T20:00:22.185" v="488" actId="478"/>
          <ac:cxnSpMkLst>
            <pc:docMk/>
            <pc:sldMk cId="3486815691" sldId="394"/>
            <ac:cxnSpMk id="11" creationId="{8F28B946-C7F6-4BF4-9E0C-3FACB97B07C7}"/>
          </ac:cxnSpMkLst>
        </pc:cxnChg>
        <pc:cxnChg chg="mod">
          <ac:chgData name="Stuart C Wilde MBE" userId="effe1fc91cccb1d5" providerId="LiveId" clId="{0B7434C0-F6C9-5341-B016-8AA67EE59543}" dt="2023-12-07T16:43:50.040" v="1837" actId="1076"/>
          <ac:cxnSpMkLst>
            <pc:docMk/>
            <pc:sldMk cId="3486815691" sldId="394"/>
            <ac:cxnSpMk id="20" creationId="{0D480BBC-9203-13FB-F305-E910ADAD3F55}"/>
          </ac:cxnSpMkLst>
        </pc:cxnChg>
        <pc:cxnChg chg="mod">
          <ac:chgData name="Stuart C Wilde MBE" userId="effe1fc91cccb1d5" providerId="LiveId" clId="{0B7434C0-F6C9-5341-B016-8AA67EE59543}" dt="2023-12-07T16:43:50.040" v="1837" actId="1076"/>
          <ac:cxnSpMkLst>
            <pc:docMk/>
            <pc:sldMk cId="3486815691" sldId="394"/>
            <ac:cxnSpMk id="27" creationId="{6E8F9798-504A-ACC0-FDE3-0F78A7972D10}"/>
          </ac:cxnSpMkLst>
        </pc:cxnChg>
        <pc:cxnChg chg="mod">
          <ac:chgData name="Stuart C Wilde MBE" userId="effe1fc91cccb1d5" providerId="LiveId" clId="{0B7434C0-F6C9-5341-B016-8AA67EE59543}" dt="2023-12-07T16:43:50.040" v="1837" actId="1076"/>
          <ac:cxnSpMkLst>
            <pc:docMk/>
            <pc:sldMk cId="3486815691" sldId="394"/>
            <ac:cxnSpMk id="35" creationId="{C5C06A45-DADA-1876-35C6-3C72A08DD70A}"/>
          </ac:cxnSpMkLst>
        </pc:cxnChg>
        <pc:cxnChg chg="mod">
          <ac:chgData name="Stuart C Wilde MBE" userId="effe1fc91cccb1d5" providerId="LiveId" clId="{0B7434C0-F6C9-5341-B016-8AA67EE59543}" dt="2023-12-07T16:43:50.040" v="1837" actId="1076"/>
          <ac:cxnSpMkLst>
            <pc:docMk/>
            <pc:sldMk cId="3486815691" sldId="394"/>
            <ac:cxnSpMk id="43" creationId="{BA5E0C3B-2FBB-D6BC-0C77-C77F932D18F3}"/>
          </ac:cxnSpMkLst>
        </pc:cxnChg>
        <pc:cxnChg chg="mod">
          <ac:chgData name="Stuart C Wilde MBE" userId="effe1fc91cccb1d5" providerId="LiveId" clId="{0B7434C0-F6C9-5341-B016-8AA67EE59543}" dt="2023-12-07T16:43:50.040" v="1837" actId="1076"/>
          <ac:cxnSpMkLst>
            <pc:docMk/>
            <pc:sldMk cId="3486815691" sldId="394"/>
            <ac:cxnSpMk id="57" creationId="{21C9FEB8-D9A9-46AD-9A17-B46BD371E9FF}"/>
          </ac:cxnSpMkLst>
        </pc:cxnChg>
        <pc:cxnChg chg="mod">
          <ac:chgData name="Stuart C Wilde MBE" userId="effe1fc91cccb1d5" providerId="LiveId" clId="{0B7434C0-F6C9-5341-B016-8AA67EE59543}" dt="2023-12-07T16:43:50.040" v="1837" actId="1076"/>
          <ac:cxnSpMkLst>
            <pc:docMk/>
            <pc:sldMk cId="3486815691" sldId="394"/>
            <ac:cxnSpMk id="66" creationId="{9073293C-E2E6-B977-68DC-6371D2774BE2}"/>
          </ac:cxnSpMkLst>
        </pc:cxnChg>
      </pc:sldChg>
      <pc:sldChg chg="addSp delSp modSp mod">
        <pc:chgData name="Stuart C Wilde MBE" userId="effe1fc91cccb1d5" providerId="LiveId" clId="{0B7434C0-F6C9-5341-B016-8AA67EE59543}" dt="2023-12-07T16:43:59.285" v="1838" actId="1076"/>
        <pc:sldMkLst>
          <pc:docMk/>
          <pc:sldMk cId="1116673399" sldId="395"/>
        </pc:sldMkLst>
        <pc:spChg chg="add mod">
          <ac:chgData name="Stuart C Wilde MBE" userId="effe1fc91cccb1d5" providerId="LiveId" clId="{0B7434C0-F6C9-5341-B016-8AA67EE59543}" dt="2023-12-05T20:25:34.651" v="1264" actId="20577"/>
          <ac:spMkLst>
            <pc:docMk/>
            <pc:sldMk cId="1116673399" sldId="395"/>
            <ac:spMk id="2" creationId="{49C6D8A6-8FBB-8493-E62D-C80A59DD0548}"/>
          </ac:spMkLst>
        </pc:spChg>
        <pc:spChg chg="del">
          <ac:chgData name="Stuart C Wilde MBE" userId="effe1fc91cccb1d5" providerId="LiveId" clId="{0B7434C0-F6C9-5341-B016-8AA67EE59543}" dt="2023-12-05T20:00:27.687" v="489" actId="478"/>
          <ac:spMkLst>
            <pc:docMk/>
            <pc:sldMk cId="1116673399" sldId="395"/>
            <ac:spMk id="4" creationId="{60735DC8-A105-4BD0-A57F-2FFC38AECE84}"/>
          </ac:spMkLst>
        </pc:spChg>
        <pc:spChg chg="mod">
          <ac:chgData name="Stuart C Wilde MBE" userId="effe1fc91cccb1d5" providerId="LiveId" clId="{0B7434C0-F6C9-5341-B016-8AA67EE59543}" dt="2023-12-07T16:43:59.285" v="1838" actId="1076"/>
          <ac:spMkLst>
            <pc:docMk/>
            <pc:sldMk cId="1116673399" sldId="395"/>
            <ac:spMk id="13" creationId="{B773A3A9-133B-B7E4-912A-002CFD960D3A}"/>
          </ac:spMkLst>
        </pc:spChg>
        <pc:spChg chg="del">
          <ac:chgData name="Stuart C Wilde MBE" userId="effe1fc91cccb1d5" providerId="LiveId" clId="{0B7434C0-F6C9-5341-B016-8AA67EE59543}" dt="2023-12-05T20:00:27.687" v="489" actId="478"/>
          <ac:spMkLst>
            <pc:docMk/>
            <pc:sldMk cId="1116673399" sldId="395"/>
            <ac:spMk id="14" creationId="{8F43C2BE-FC11-4556-86F2-8EE2FBBF10D2}"/>
          </ac:spMkLst>
        </pc:spChg>
        <pc:spChg chg="mod">
          <ac:chgData name="Stuart C Wilde MBE" userId="effe1fc91cccb1d5" providerId="LiveId" clId="{0B7434C0-F6C9-5341-B016-8AA67EE59543}" dt="2023-12-07T16:43:59.285" v="1838" actId="1076"/>
          <ac:spMkLst>
            <pc:docMk/>
            <pc:sldMk cId="1116673399" sldId="395"/>
            <ac:spMk id="15" creationId="{B1829252-3D33-364C-DE7B-BB53233C8F14}"/>
          </ac:spMkLst>
        </pc:spChg>
        <pc:spChg chg="mod">
          <ac:chgData name="Stuart C Wilde MBE" userId="effe1fc91cccb1d5" providerId="LiveId" clId="{0B7434C0-F6C9-5341-B016-8AA67EE59543}" dt="2023-12-07T16:43:59.285" v="1838" actId="1076"/>
          <ac:spMkLst>
            <pc:docMk/>
            <pc:sldMk cId="1116673399" sldId="395"/>
            <ac:spMk id="18" creationId="{6E1D2791-73E1-26BC-8997-96077EBFBB7B}"/>
          </ac:spMkLst>
        </pc:spChg>
        <pc:spChg chg="mod">
          <ac:chgData name="Stuart C Wilde MBE" userId="effe1fc91cccb1d5" providerId="LiveId" clId="{0B7434C0-F6C9-5341-B016-8AA67EE59543}" dt="2023-12-07T16:43:59.285" v="1838" actId="1076"/>
          <ac:spMkLst>
            <pc:docMk/>
            <pc:sldMk cId="1116673399" sldId="395"/>
            <ac:spMk id="19" creationId="{71A43FF2-6A7A-FC0C-05C1-AFC0B4ABF4F3}"/>
          </ac:spMkLst>
        </pc:spChg>
        <pc:spChg chg="mod">
          <ac:chgData name="Stuart C Wilde MBE" userId="effe1fc91cccb1d5" providerId="LiveId" clId="{0B7434C0-F6C9-5341-B016-8AA67EE59543}" dt="2023-12-07T16:43:59.285" v="1838" actId="1076"/>
          <ac:spMkLst>
            <pc:docMk/>
            <pc:sldMk cId="1116673399" sldId="395"/>
            <ac:spMk id="23" creationId="{9899B22A-0847-3B21-BC73-BCC3F5FC9C64}"/>
          </ac:spMkLst>
        </pc:spChg>
        <pc:spChg chg="mod">
          <ac:chgData name="Stuart C Wilde MBE" userId="effe1fc91cccb1d5" providerId="LiveId" clId="{0B7434C0-F6C9-5341-B016-8AA67EE59543}" dt="2023-12-07T16:43:59.285" v="1838" actId="1076"/>
          <ac:spMkLst>
            <pc:docMk/>
            <pc:sldMk cId="1116673399" sldId="395"/>
            <ac:spMk id="24" creationId="{6309C613-92E5-F2EF-C51B-B60B79F81430}"/>
          </ac:spMkLst>
        </pc:spChg>
        <pc:spChg chg="del">
          <ac:chgData name="Stuart C Wilde MBE" userId="effe1fc91cccb1d5" providerId="LiveId" clId="{0B7434C0-F6C9-5341-B016-8AA67EE59543}" dt="2023-12-05T20:00:27.687" v="489" actId="478"/>
          <ac:spMkLst>
            <pc:docMk/>
            <pc:sldMk cId="1116673399" sldId="395"/>
            <ac:spMk id="25" creationId="{F54BD576-CC82-43DA-A008-C28EF60A448A}"/>
          </ac:spMkLst>
        </pc:spChg>
        <pc:spChg chg="mod">
          <ac:chgData name="Stuart C Wilde MBE" userId="effe1fc91cccb1d5" providerId="LiveId" clId="{0B7434C0-F6C9-5341-B016-8AA67EE59543}" dt="2023-12-07T16:43:59.285" v="1838" actId="1076"/>
          <ac:spMkLst>
            <pc:docMk/>
            <pc:sldMk cId="1116673399" sldId="395"/>
            <ac:spMk id="26" creationId="{CC3C1C82-7390-9F39-C8DD-1656CF92954F}"/>
          </ac:spMkLst>
        </pc:spChg>
        <pc:spChg chg="mod">
          <ac:chgData name="Stuart C Wilde MBE" userId="effe1fc91cccb1d5" providerId="LiveId" clId="{0B7434C0-F6C9-5341-B016-8AA67EE59543}" dt="2023-12-07T16:43:59.285" v="1838" actId="1076"/>
          <ac:spMkLst>
            <pc:docMk/>
            <pc:sldMk cId="1116673399" sldId="395"/>
            <ac:spMk id="28" creationId="{DD661F6A-5BE4-557E-318E-469F6557BB7B}"/>
          </ac:spMkLst>
        </pc:spChg>
        <pc:spChg chg="del">
          <ac:chgData name="Stuart C Wilde MBE" userId="effe1fc91cccb1d5" providerId="LiveId" clId="{0B7434C0-F6C9-5341-B016-8AA67EE59543}" dt="2023-12-05T20:25:37.555" v="1265" actId="478"/>
          <ac:spMkLst>
            <pc:docMk/>
            <pc:sldMk cId="1116673399" sldId="395"/>
            <ac:spMk id="29" creationId="{C5A8C257-B6E4-D850-0685-E36894744DCB}"/>
          </ac:spMkLst>
        </pc:spChg>
        <pc:spChg chg="mod">
          <ac:chgData name="Stuart C Wilde MBE" userId="effe1fc91cccb1d5" providerId="LiveId" clId="{0B7434C0-F6C9-5341-B016-8AA67EE59543}" dt="2023-12-07T16:43:59.285" v="1838" actId="1076"/>
          <ac:spMkLst>
            <pc:docMk/>
            <pc:sldMk cId="1116673399" sldId="395"/>
            <ac:spMk id="31" creationId="{69553A4A-A453-5386-4E07-8505477239FE}"/>
          </ac:spMkLst>
        </pc:spChg>
        <pc:spChg chg="mod">
          <ac:chgData name="Stuart C Wilde MBE" userId="effe1fc91cccb1d5" providerId="LiveId" clId="{0B7434C0-F6C9-5341-B016-8AA67EE59543}" dt="2023-12-07T16:43:59.285" v="1838" actId="1076"/>
          <ac:spMkLst>
            <pc:docMk/>
            <pc:sldMk cId="1116673399" sldId="395"/>
            <ac:spMk id="32" creationId="{E430DEF7-4C85-B10F-0BDF-F83D4BFB612B}"/>
          </ac:spMkLst>
        </pc:spChg>
        <pc:spChg chg="mod">
          <ac:chgData name="Stuart C Wilde MBE" userId="effe1fc91cccb1d5" providerId="LiveId" clId="{0B7434C0-F6C9-5341-B016-8AA67EE59543}" dt="2023-12-07T16:43:59.285" v="1838" actId="1076"/>
          <ac:spMkLst>
            <pc:docMk/>
            <pc:sldMk cId="1116673399" sldId="395"/>
            <ac:spMk id="33" creationId="{C65596E5-4079-6978-3645-503DB3697B3A}"/>
          </ac:spMkLst>
        </pc:spChg>
        <pc:spChg chg="mod">
          <ac:chgData name="Stuart C Wilde MBE" userId="effe1fc91cccb1d5" providerId="LiveId" clId="{0B7434C0-F6C9-5341-B016-8AA67EE59543}" dt="2023-12-07T16:43:59.285" v="1838" actId="1076"/>
          <ac:spMkLst>
            <pc:docMk/>
            <pc:sldMk cId="1116673399" sldId="395"/>
            <ac:spMk id="34" creationId="{B8DFB288-6C16-1336-096F-2F25CBBC9C74}"/>
          </ac:spMkLst>
        </pc:spChg>
        <pc:spChg chg="mod">
          <ac:chgData name="Stuart C Wilde MBE" userId="effe1fc91cccb1d5" providerId="LiveId" clId="{0B7434C0-F6C9-5341-B016-8AA67EE59543}" dt="2023-12-07T16:43:59.285" v="1838" actId="1076"/>
          <ac:spMkLst>
            <pc:docMk/>
            <pc:sldMk cId="1116673399" sldId="395"/>
            <ac:spMk id="36" creationId="{913DF381-1D8E-4DF4-CAA2-E3827F29ADC3}"/>
          </ac:spMkLst>
        </pc:spChg>
        <pc:spChg chg="mod">
          <ac:chgData name="Stuart C Wilde MBE" userId="effe1fc91cccb1d5" providerId="LiveId" clId="{0B7434C0-F6C9-5341-B016-8AA67EE59543}" dt="2023-12-07T16:43:59.285" v="1838" actId="1076"/>
          <ac:spMkLst>
            <pc:docMk/>
            <pc:sldMk cId="1116673399" sldId="395"/>
            <ac:spMk id="37" creationId="{35F63E98-BAB2-FB2A-4759-9C84870237C2}"/>
          </ac:spMkLst>
        </pc:spChg>
        <pc:spChg chg="mod">
          <ac:chgData name="Stuart C Wilde MBE" userId="effe1fc91cccb1d5" providerId="LiveId" clId="{0B7434C0-F6C9-5341-B016-8AA67EE59543}" dt="2023-12-07T16:43:59.285" v="1838" actId="1076"/>
          <ac:spMkLst>
            <pc:docMk/>
            <pc:sldMk cId="1116673399" sldId="395"/>
            <ac:spMk id="46" creationId="{E328E04A-A10F-D9B0-7109-6C1232CBB3A7}"/>
          </ac:spMkLst>
        </pc:spChg>
        <pc:picChg chg="mod">
          <ac:chgData name="Stuart C Wilde MBE" userId="effe1fc91cccb1d5" providerId="LiveId" clId="{0B7434C0-F6C9-5341-B016-8AA67EE59543}" dt="2023-12-07T16:43:59.285" v="1838" actId="1076"/>
          <ac:picMkLst>
            <pc:docMk/>
            <pc:sldMk cId="1116673399" sldId="395"/>
            <ac:picMk id="5" creationId="{CA6DC921-1C03-AA41-DF34-E5B258C97120}"/>
          </ac:picMkLst>
        </pc:picChg>
        <pc:picChg chg="mod">
          <ac:chgData name="Stuart C Wilde MBE" userId="effe1fc91cccb1d5" providerId="LiveId" clId="{0B7434C0-F6C9-5341-B016-8AA67EE59543}" dt="2023-12-07T16:43:59.285" v="1838" actId="1076"/>
          <ac:picMkLst>
            <pc:docMk/>
            <pc:sldMk cId="1116673399" sldId="395"/>
            <ac:picMk id="17" creationId="{A316087F-F884-89F0-6D68-33185AEA6BC3}"/>
          </ac:picMkLst>
        </pc:picChg>
        <pc:picChg chg="mod">
          <ac:chgData name="Stuart C Wilde MBE" userId="effe1fc91cccb1d5" providerId="LiveId" clId="{0B7434C0-F6C9-5341-B016-8AA67EE59543}" dt="2023-12-07T16:43:59.285" v="1838" actId="1076"/>
          <ac:picMkLst>
            <pc:docMk/>
            <pc:sldMk cId="1116673399" sldId="395"/>
            <ac:picMk id="48" creationId="{7B119EA7-AB69-950E-37BC-CF02BD7F8150}"/>
          </ac:picMkLst>
        </pc:picChg>
        <pc:picChg chg="mod">
          <ac:chgData name="Stuart C Wilde MBE" userId="effe1fc91cccb1d5" providerId="LiveId" clId="{0B7434C0-F6C9-5341-B016-8AA67EE59543}" dt="2023-12-07T16:43:59.285" v="1838" actId="1076"/>
          <ac:picMkLst>
            <pc:docMk/>
            <pc:sldMk cId="1116673399" sldId="395"/>
            <ac:picMk id="59" creationId="{68155964-3D19-8930-DF30-49E28663ECB2}"/>
          </ac:picMkLst>
        </pc:picChg>
        <pc:cxnChg chg="del">
          <ac:chgData name="Stuart C Wilde MBE" userId="effe1fc91cccb1d5" providerId="LiveId" clId="{0B7434C0-F6C9-5341-B016-8AA67EE59543}" dt="2023-12-05T20:00:27.687" v="489" actId="478"/>
          <ac:cxnSpMkLst>
            <pc:docMk/>
            <pc:sldMk cId="1116673399" sldId="395"/>
            <ac:cxnSpMk id="8" creationId="{50060E80-F1C3-4E50-B873-7CFDEEA90049}"/>
          </ac:cxnSpMkLst>
        </pc:cxnChg>
        <pc:cxnChg chg="del">
          <ac:chgData name="Stuart C Wilde MBE" userId="effe1fc91cccb1d5" providerId="LiveId" clId="{0B7434C0-F6C9-5341-B016-8AA67EE59543}" dt="2023-12-05T20:00:27.687" v="489" actId="478"/>
          <ac:cxnSpMkLst>
            <pc:docMk/>
            <pc:sldMk cId="1116673399" sldId="395"/>
            <ac:cxnSpMk id="9" creationId="{01C52B09-2839-4160-A3C1-6BB201E5D53A}"/>
          </ac:cxnSpMkLst>
        </pc:cxnChg>
        <pc:cxnChg chg="del">
          <ac:chgData name="Stuart C Wilde MBE" userId="effe1fc91cccb1d5" providerId="LiveId" clId="{0B7434C0-F6C9-5341-B016-8AA67EE59543}" dt="2023-12-05T20:00:27.687" v="489" actId="478"/>
          <ac:cxnSpMkLst>
            <pc:docMk/>
            <pc:sldMk cId="1116673399" sldId="395"/>
            <ac:cxnSpMk id="10" creationId="{FC6C2AB6-E695-4520-9F38-6B6A0DE36B04}"/>
          </ac:cxnSpMkLst>
        </pc:cxnChg>
        <pc:cxnChg chg="del">
          <ac:chgData name="Stuart C Wilde MBE" userId="effe1fc91cccb1d5" providerId="LiveId" clId="{0B7434C0-F6C9-5341-B016-8AA67EE59543}" dt="2023-12-05T20:00:27.687" v="489" actId="478"/>
          <ac:cxnSpMkLst>
            <pc:docMk/>
            <pc:sldMk cId="1116673399" sldId="395"/>
            <ac:cxnSpMk id="11" creationId="{8F28B946-C7F6-4BF4-9E0C-3FACB97B07C7}"/>
          </ac:cxnSpMkLst>
        </pc:cxnChg>
        <pc:cxnChg chg="mod">
          <ac:chgData name="Stuart C Wilde MBE" userId="effe1fc91cccb1d5" providerId="LiveId" clId="{0B7434C0-F6C9-5341-B016-8AA67EE59543}" dt="2023-12-07T16:43:59.285" v="1838" actId="1076"/>
          <ac:cxnSpMkLst>
            <pc:docMk/>
            <pc:sldMk cId="1116673399" sldId="395"/>
            <ac:cxnSpMk id="20" creationId="{0D480BBC-9203-13FB-F305-E910ADAD3F55}"/>
          </ac:cxnSpMkLst>
        </pc:cxnChg>
        <pc:cxnChg chg="mod">
          <ac:chgData name="Stuart C Wilde MBE" userId="effe1fc91cccb1d5" providerId="LiveId" clId="{0B7434C0-F6C9-5341-B016-8AA67EE59543}" dt="2023-12-07T16:43:59.285" v="1838" actId="1076"/>
          <ac:cxnSpMkLst>
            <pc:docMk/>
            <pc:sldMk cId="1116673399" sldId="395"/>
            <ac:cxnSpMk id="21" creationId="{7E3CF850-1FC5-F2BC-0472-35F8A8538391}"/>
          </ac:cxnSpMkLst>
        </pc:cxnChg>
        <pc:cxnChg chg="mod">
          <ac:chgData name="Stuart C Wilde MBE" userId="effe1fc91cccb1d5" providerId="LiveId" clId="{0B7434C0-F6C9-5341-B016-8AA67EE59543}" dt="2023-12-07T16:43:59.285" v="1838" actId="1076"/>
          <ac:cxnSpMkLst>
            <pc:docMk/>
            <pc:sldMk cId="1116673399" sldId="395"/>
            <ac:cxnSpMk id="22" creationId="{20050B47-E700-6066-073D-0603E39F6831}"/>
          </ac:cxnSpMkLst>
        </pc:cxnChg>
        <pc:cxnChg chg="mod">
          <ac:chgData name="Stuart C Wilde MBE" userId="effe1fc91cccb1d5" providerId="LiveId" clId="{0B7434C0-F6C9-5341-B016-8AA67EE59543}" dt="2023-12-07T16:43:59.285" v="1838" actId="1076"/>
          <ac:cxnSpMkLst>
            <pc:docMk/>
            <pc:sldMk cId="1116673399" sldId="395"/>
            <ac:cxnSpMk id="27" creationId="{6E8F9798-504A-ACC0-FDE3-0F78A7972D10}"/>
          </ac:cxnSpMkLst>
        </pc:cxnChg>
        <pc:cxnChg chg="mod">
          <ac:chgData name="Stuart C Wilde MBE" userId="effe1fc91cccb1d5" providerId="LiveId" clId="{0B7434C0-F6C9-5341-B016-8AA67EE59543}" dt="2023-12-07T16:43:59.285" v="1838" actId="1076"/>
          <ac:cxnSpMkLst>
            <pc:docMk/>
            <pc:sldMk cId="1116673399" sldId="395"/>
            <ac:cxnSpMk id="30" creationId="{1401032D-67CE-5F27-413B-8A646DC3C5CE}"/>
          </ac:cxnSpMkLst>
        </pc:cxnChg>
        <pc:cxnChg chg="mod">
          <ac:chgData name="Stuart C Wilde MBE" userId="effe1fc91cccb1d5" providerId="LiveId" clId="{0B7434C0-F6C9-5341-B016-8AA67EE59543}" dt="2023-12-07T16:43:59.285" v="1838" actId="1076"/>
          <ac:cxnSpMkLst>
            <pc:docMk/>
            <pc:sldMk cId="1116673399" sldId="395"/>
            <ac:cxnSpMk id="35" creationId="{C5C06A45-DADA-1876-35C6-3C72A08DD70A}"/>
          </ac:cxnSpMkLst>
        </pc:cxnChg>
        <pc:cxnChg chg="mod">
          <ac:chgData name="Stuart C Wilde MBE" userId="effe1fc91cccb1d5" providerId="LiveId" clId="{0B7434C0-F6C9-5341-B016-8AA67EE59543}" dt="2023-12-07T16:43:59.285" v="1838" actId="1076"/>
          <ac:cxnSpMkLst>
            <pc:docMk/>
            <pc:sldMk cId="1116673399" sldId="395"/>
            <ac:cxnSpMk id="38" creationId="{EBDD8B46-812C-569F-B89F-2F982751400A}"/>
          </ac:cxnSpMkLst>
        </pc:cxnChg>
        <pc:cxnChg chg="mod">
          <ac:chgData name="Stuart C Wilde MBE" userId="effe1fc91cccb1d5" providerId="LiveId" clId="{0B7434C0-F6C9-5341-B016-8AA67EE59543}" dt="2023-12-07T16:43:59.285" v="1838" actId="1076"/>
          <ac:cxnSpMkLst>
            <pc:docMk/>
            <pc:sldMk cId="1116673399" sldId="395"/>
            <ac:cxnSpMk id="39" creationId="{D97D585B-4194-BE04-2E3A-3C91C62B660F}"/>
          </ac:cxnSpMkLst>
        </pc:cxnChg>
        <pc:cxnChg chg="mod">
          <ac:chgData name="Stuart C Wilde MBE" userId="effe1fc91cccb1d5" providerId="LiveId" clId="{0B7434C0-F6C9-5341-B016-8AA67EE59543}" dt="2023-12-07T16:43:59.285" v="1838" actId="1076"/>
          <ac:cxnSpMkLst>
            <pc:docMk/>
            <pc:sldMk cId="1116673399" sldId="395"/>
            <ac:cxnSpMk id="44" creationId="{83110C49-E9F3-B93F-600B-53971493AAC1}"/>
          </ac:cxnSpMkLst>
        </pc:cxnChg>
        <pc:cxnChg chg="mod">
          <ac:chgData name="Stuart C Wilde MBE" userId="effe1fc91cccb1d5" providerId="LiveId" clId="{0B7434C0-F6C9-5341-B016-8AA67EE59543}" dt="2023-12-07T16:43:59.285" v="1838" actId="1076"/>
          <ac:cxnSpMkLst>
            <pc:docMk/>
            <pc:sldMk cId="1116673399" sldId="395"/>
            <ac:cxnSpMk id="45" creationId="{5C51BD23-984B-3BC2-F90F-B232502F2712}"/>
          </ac:cxnSpMkLst>
        </pc:cxnChg>
        <pc:cxnChg chg="mod">
          <ac:chgData name="Stuart C Wilde MBE" userId="effe1fc91cccb1d5" providerId="LiveId" clId="{0B7434C0-F6C9-5341-B016-8AA67EE59543}" dt="2023-12-07T16:43:59.285" v="1838" actId="1076"/>
          <ac:cxnSpMkLst>
            <pc:docMk/>
            <pc:sldMk cId="1116673399" sldId="395"/>
            <ac:cxnSpMk id="47" creationId="{9F8B71D2-D3D3-4DE1-03A4-F599DF948A0B}"/>
          </ac:cxnSpMkLst>
        </pc:cxnChg>
      </pc:sldChg>
      <pc:sldChg chg="addSp delSp modSp mod">
        <pc:chgData name="Stuart C Wilde MBE" userId="effe1fc91cccb1d5" providerId="LiveId" clId="{0B7434C0-F6C9-5341-B016-8AA67EE59543}" dt="2023-12-07T16:44:08.375" v="1839" actId="1076"/>
        <pc:sldMkLst>
          <pc:docMk/>
          <pc:sldMk cId="2203953103" sldId="396"/>
        </pc:sldMkLst>
        <pc:spChg chg="add mod">
          <ac:chgData name="Stuart C Wilde MBE" userId="effe1fc91cccb1d5" providerId="LiveId" clId="{0B7434C0-F6C9-5341-B016-8AA67EE59543}" dt="2023-12-05T20:25:46.209" v="1271" actId="20577"/>
          <ac:spMkLst>
            <pc:docMk/>
            <pc:sldMk cId="2203953103" sldId="396"/>
            <ac:spMk id="2" creationId="{246A0678-2621-5035-144A-DFC834104D9D}"/>
          </ac:spMkLst>
        </pc:spChg>
        <pc:spChg chg="del">
          <ac:chgData name="Stuart C Wilde MBE" userId="effe1fc91cccb1d5" providerId="LiveId" clId="{0B7434C0-F6C9-5341-B016-8AA67EE59543}" dt="2023-12-05T20:00:32.883" v="490" actId="478"/>
          <ac:spMkLst>
            <pc:docMk/>
            <pc:sldMk cId="2203953103" sldId="396"/>
            <ac:spMk id="4" creationId="{60735DC8-A105-4BD0-A57F-2FFC38AECE84}"/>
          </ac:spMkLst>
        </pc:spChg>
        <pc:spChg chg="mod">
          <ac:chgData name="Stuart C Wilde MBE" userId="effe1fc91cccb1d5" providerId="LiveId" clId="{0B7434C0-F6C9-5341-B016-8AA67EE59543}" dt="2023-12-07T16:44:08.375" v="1839" actId="1076"/>
          <ac:spMkLst>
            <pc:docMk/>
            <pc:sldMk cId="2203953103" sldId="396"/>
            <ac:spMk id="12" creationId="{1516020E-B0A6-E6E1-E64E-7429BCFE3F4A}"/>
          </ac:spMkLst>
        </pc:spChg>
        <pc:spChg chg="del">
          <ac:chgData name="Stuart C Wilde MBE" userId="effe1fc91cccb1d5" providerId="LiveId" clId="{0B7434C0-F6C9-5341-B016-8AA67EE59543}" dt="2023-12-05T20:00:32.883" v="490" actId="478"/>
          <ac:spMkLst>
            <pc:docMk/>
            <pc:sldMk cId="2203953103" sldId="396"/>
            <ac:spMk id="14" creationId="{8F43C2BE-FC11-4556-86F2-8EE2FBBF10D2}"/>
          </ac:spMkLst>
        </pc:spChg>
        <pc:spChg chg="mod">
          <ac:chgData name="Stuart C Wilde MBE" userId="effe1fc91cccb1d5" providerId="LiveId" clId="{0B7434C0-F6C9-5341-B016-8AA67EE59543}" dt="2023-12-07T16:44:08.375" v="1839" actId="1076"/>
          <ac:spMkLst>
            <pc:docMk/>
            <pc:sldMk cId="2203953103" sldId="396"/>
            <ac:spMk id="15" creationId="{0F64C21E-16EA-59A8-7101-5460595547D8}"/>
          </ac:spMkLst>
        </pc:spChg>
        <pc:spChg chg="mod">
          <ac:chgData name="Stuart C Wilde MBE" userId="effe1fc91cccb1d5" providerId="LiveId" clId="{0B7434C0-F6C9-5341-B016-8AA67EE59543}" dt="2023-12-07T16:44:08.375" v="1839" actId="1076"/>
          <ac:spMkLst>
            <pc:docMk/>
            <pc:sldMk cId="2203953103" sldId="396"/>
            <ac:spMk id="16" creationId="{56835687-FE39-2D52-E182-0C68D4BD0F0E}"/>
          </ac:spMkLst>
        </pc:spChg>
        <pc:spChg chg="mod">
          <ac:chgData name="Stuart C Wilde MBE" userId="effe1fc91cccb1d5" providerId="LiveId" clId="{0B7434C0-F6C9-5341-B016-8AA67EE59543}" dt="2023-12-07T16:44:08.375" v="1839" actId="1076"/>
          <ac:spMkLst>
            <pc:docMk/>
            <pc:sldMk cId="2203953103" sldId="396"/>
            <ac:spMk id="21" creationId="{89D09E5F-18CC-5DA5-4CBD-623D1090996D}"/>
          </ac:spMkLst>
        </pc:spChg>
        <pc:spChg chg="del">
          <ac:chgData name="Stuart C Wilde MBE" userId="effe1fc91cccb1d5" providerId="LiveId" clId="{0B7434C0-F6C9-5341-B016-8AA67EE59543}" dt="2023-12-05T20:00:32.883" v="490" actId="478"/>
          <ac:spMkLst>
            <pc:docMk/>
            <pc:sldMk cId="2203953103" sldId="396"/>
            <ac:spMk id="25" creationId="{F54BD576-CC82-43DA-A008-C28EF60A448A}"/>
          </ac:spMkLst>
        </pc:spChg>
        <pc:spChg chg="mod">
          <ac:chgData name="Stuart C Wilde MBE" userId="effe1fc91cccb1d5" providerId="LiveId" clId="{0B7434C0-F6C9-5341-B016-8AA67EE59543}" dt="2023-12-07T16:44:08.375" v="1839" actId="1076"/>
          <ac:spMkLst>
            <pc:docMk/>
            <pc:sldMk cId="2203953103" sldId="396"/>
            <ac:spMk id="27" creationId="{0D513DC3-9612-BEE2-9C46-61A858CAC306}"/>
          </ac:spMkLst>
        </pc:spChg>
        <pc:spChg chg="mod">
          <ac:chgData name="Stuart C Wilde MBE" userId="effe1fc91cccb1d5" providerId="LiveId" clId="{0B7434C0-F6C9-5341-B016-8AA67EE59543}" dt="2023-12-07T16:44:08.375" v="1839" actId="1076"/>
          <ac:spMkLst>
            <pc:docMk/>
            <pc:sldMk cId="2203953103" sldId="396"/>
            <ac:spMk id="28" creationId="{D61C5D8B-0C1E-03C6-6F90-7A53509818BA}"/>
          </ac:spMkLst>
        </pc:spChg>
        <pc:spChg chg="del">
          <ac:chgData name="Stuart C Wilde MBE" userId="effe1fc91cccb1d5" providerId="LiveId" clId="{0B7434C0-F6C9-5341-B016-8AA67EE59543}" dt="2023-12-05T20:25:50.855" v="1272" actId="478"/>
          <ac:spMkLst>
            <pc:docMk/>
            <pc:sldMk cId="2203953103" sldId="396"/>
            <ac:spMk id="29" creationId="{C5A8C257-B6E4-D850-0685-E36894744DCB}"/>
          </ac:spMkLst>
        </pc:spChg>
        <pc:spChg chg="mod">
          <ac:chgData name="Stuart C Wilde MBE" userId="effe1fc91cccb1d5" providerId="LiveId" clId="{0B7434C0-F6C9-5341-B016-8AA67EE59543}" dt="2023-12-07T16:44:08.375" v="1839" actId="1076"/>
          <ac:spMkLst>
            <pc:docMk/>
            <pc:sldMk cId="2203953103" sldId="396"/>
            <ac:spMk id="36" creationId="{39D44BEE-AFAF-5714-F8DB-F39DF64438CE}"/>
          </ac:spMkLst>
        </pc:spChg>
        <pc:spChg chg="mod">
          <ac:chgData name="Stuart C Wilde MBE" userId="effe1fc91cccb1d5" providerId="LiveId" clId="{0B7434C0-F6C9-5341-B016-8AA67EE59543}" dt="2023-12-07T16:44:08.375" v="1839" actId="1076"/>
          <ac:spMkLst>
            <pc:docMk/>
            <pc:sldMk cId="2203953103" sldId="396"/>
            <ac:spMk id="37" creationId="{F8D0231F-60C8-227A-DB39-538E99E50EAB}"/>
          </ac:spMkLst>
        </pc:spChg>
        <pc:spChg chg="mod">
          <ac:chgData name="Stuart C Wilde MBE" userId="effe1fc91cccb1d5" providerId="LiveId" clId="{0B7434C0-F6C9-5341-B016-8AA67EE59543}" dt="2023-12-07T16:44:08.375" v="1839" actId="1076"/>
          <ac:spMkLst>
            <pc:docMk/>
            <pc:sldMk cId="2203953103" sldId="396"/>
            <ac:spMk id="38" creationId="{8B4ACCF8-26E3-538F-C922-BB3626D5067E}"/>
          </ac:spMkLst>
        </pc:spChg>
        <pc:picChg chg="mod">
          <ac:chgData name="Stuart C Wilde MBE" userId="effe1fc91cccb1d5" providerId="LiveId" clId="{0B7434C0-F6C9-5341-B016-8AA67EE59543}" dt="2023-12-07T16:44:08.375" v="1839" actId="1076"/>
          <ac:picMkLst>
            <pc:docMk/>
            <pc:sldMk cId="2203953103" sldId="396"/>
            <ac:picMk id="5" creationId="{8C1AAE65-BF4D-5D21-DB90-B951A7657BF4}"/>
          </ac:picMkLst>
        </pc:picChg>
        <pc:picChg chg="mod">
          <ac:chgData name="Stuart C Wilde MBE" userId="effe1fc91cccb1d5" providerId="LiveId" clId="{0B7434C0-F6C9-5341-B016-8AA67EE59543}" dt="2023-12-07T16:44:08.375" v="1839" actId="1076"/>
          <ac:picMkLst>
            <pc:docMk/>
            <pc:sldMk cId="2203953103" sldId="396"/>
            <ac:picMk id="6" creationId="{E9DC46DD-B54E-452A-7312-38147D0E7B97}"/>
          </ac:picMkLst>
        </pc:picChg>
        <pc:picChg chg="mod">
          <ac:chgData name="Stuart C Wilde MBE" userId="effe1fc91cccb1d5" providerId="LiveId" clId="{0B7434C0-F6C9-5341-B016-8AA67EE59543}" dt="2023-12-07T16:44:08.375" v="1839" actId="1076"/>
          <ac:picMkLst>
            <pc:docMk/>
            <pc:sldMk cId="2203953103" sldId="396"/>
            <ac:picMk id="13" creationId="{02B0CAC1-E0A2-CC5E-6507-8422D48154A5}"/>
          </ac:picMkLst>
        </pc:picChg>
        <pc:cxnChg chg="del">
          <ac:chgData name="Stuart C Wilde MBE" userId="effe1fc91cccb1d5" providerId="LiveId" clId="{0B7434C0-F6C9-5341-B016-8AA67EE59543}" dt="2023-12-05T20:00:32.883" v="490" actId="478"/>
          <ac:cxnSpMkLst>
            <pc:docMk/>
            <pc:sldMk cId="2203953103" sldId="396"/>
            <ac:cxnSpMk id="8" creationId="{50060E80-F1C3-4E50-B873-7CFDEEA90049}"/>
          </ac:cxnSpMkLst>
        </pc:cxnChg>
        <pc:cxnChg chg="del">
          <ac:chgData name="Stuart C Wilde MBE" userId="effe1fc91cccb1d5" providerId="LiveId" clId="{0B7434C0-F6C9-5341-B016-8AA67EE59543}" dt="2023-12-05T20:00:32.883" v="490" actId="478"/>
          <ac:cxnSpMkLst>
            <pc:docMk/>
            <pc:sldMk cId="2203953103" sldId="396"/>
            <ac:cxnSpMk id="9" creationId="{01C52B09-2839-4160-A3C1-6BB201E5D53A}"/>
          </ac:cxnSpMkLst>
        </pc:cxnChg>
        <pc:cxnChg chg="del">
          <ac:chgData name="Stuart C Wilde MBE" userId="effe1fc91cccb1d5" providerId="LiveId" clId="{0B7434C0-F6C9-5341-B016-8AA67EE59543}" dt="2023-12-05T20:00:32.883" v="490" actId="478"/>
          <ac:cxnSpMkLst>
            <pc:docMk/>
            <pc:sldMk cId="2203953103" sldId="396"/>
            <ac:cxnSpMk id="10" creationId="{FC6C2AB6-E695-4520-9F38-6B6A0DE36B04}"/>
          </ac:cxnSpMkLst>
        </pc:cxnChg>
        <pc:cxnChg chg="del">
          <ac:chgData name="Stuart C Wilde MBE" userId="effe1fc91cccb1d5" providerId="LiveId" clId="{0B7434C0-F6C9-5341-B016-8AA67EE59543}" dt="2023-12-05T20:00:32.883" v="490" actId="478"/>
          <ac:cxnSpMkLst>
            <pc:docMk/>
            <pc:sldMk cId="2203953103" sldId="396"/>
            <ac:cxnSpMk id="11" creationId="{8F28B946-C7F6-4BF4-9E0C-3FACB97B07C7}"/>
          </ac:cxnSpMkLst>
        </pc:cxnChg>
        <pc:cxnChg chg="mod">
          <ac:chgData name="Stuart C Wilde MBE" userId="effe1fc91cccb1d5" providerId="LiveId" clId="{0B7434C0-F6C9-5341-B016-8AA67EE59543}" dt="2023-12-07T16:44:08.375" v="1839" actId="1076"/>
          <ac:cxnSpMkLst>
            <pc:docMk/>
            <pc:sldMk cId="2203953103" sldId="396"/>
            <ac:cxnSpMk id="17" creationId="{EF9BF419-55DC-7E69-AE4F-B9103E664DF1}"/>
          </ac:cxnSpMkLst>
        </pc:cxnChg>
        <pc:cxnChg chg="mod">
          <ac:chgData name="Stuart C Wilde MBE" userId="effe1fc91cccb1d5" providerId="LiveId" clId="{0B7434C0-F6C9-5341-B016-8AA67EE59543}" dt="2023-12-07T16:44:08.375" v="1839" actId="1076"/>
          <ac:cxnSpMkLst>
            <pc:docMk/>
            <pc:sldMk cId="2203953103" sldId="396"/>
            <ac:cxnSpMk id="22" creationId="{F04268B9-0122-AA27-2099-DFBDA9BB7E28}"/>
          </ac:cxnSpMkLst>
        </pc:cxnChg>
        <pc:cxnChg chg="mod">
          <ac:chgData name="Stuart C Wilde MBE" userId="effe1fc91cccb1d5" providerId="LiveId" clId="{0B7434C0-F6C9-5341-B016-8AA67EE59543}" dt="2023-12-07T16:44:08.375" v="1839" actId="1076"/>
          <ac:cxnSpMkLst>
            <pc:docMk/>
            <pc:sldMk cId="2203953103" sldId="396"/>
            <ac:cxnSpMk id="30" creationId="{C0C800B6-B4A1-D270-EDE7-BBC388AB560B}"/>
          </ac:cxnSpMkLst>
        </pc:cxnChg>
        <pc:cxnChg chg="mod">
          <ac:chgData name="Stuart C Wilde MBE" userId="effe1fc91cccb1d5" providerId="LiveId" clId="{0B7434C0-F6C9-5341-B016-8AA67EE59543}" dt="2023-12-07T16:44:08.375" v="1839" actId="1076"/>
          <ac:cxnSpMkLst>
            <pc:docMk/>
            <pc:sldMk cId="2203953103" sldId="396"/>
            <ac:cxnSpMk id="33" creationId="{15DA8B41-4617-AF8A-92F2-CAE02C69B636}"/>
          </ac:cxnSpMkLst>
        </pc:cxnChg>
        <pc:cxnChg chg="mod">
          <ac:chgData name="Stuart C Wilde MBE" userId="effe1fc91cccb1d5" providerId="LiveId" clId="{0B7434C0-F6C9-5341-B016-8AA67EE59543}" dt="2023-12-07T16:44:08.375" v="1839" actId="1076"/>
          <ac:cxnSpMkLst>
            <pc:docMk/>
            <pc:sldMk cId="2203953103" sldId="396"/>
            <ac:cxnSpMk id="40" creationId="{3E10F5C4-4CFD-9A7E-A3ED-61724F162989}"/>
          </ac:cxnSpMkLst>
        </pc:cxnChg>
      </pc:sldChg>
      <pc:sldChg chg="addSp delSp modSp mod">
        <pc:chgData name="Stuart C Wilde MBE" userId="effe1fc91cccb1d5" providerId="LiveId" clId="{0B7434C0-F6C9-5341-B016-8AA67EE59543}" dt="2023-12-07T16:44:20.489" v="1840" actId="1076"/>
        <pc:sldMkLst>
          <pc:docMk/>
          <pc:sldMk cId="3919662093" sldId="397"/>
        </pc:sldMkLst>
        <pc:spChg chg="add mod">
          <ac:chgData name="Stuart C Wilde MBE" userId="effe1fc91cccb1d5" providerId="LiveId" clId="{0B7434C0-F6C9-5341-B016-8AA67EE59543}" dt="2023-12-05T20:25:59.131" v="1278" actId="20577"/>
          <ac:spMkLst>
            <pc:docMk/>
            <pc:sldMk cId="3919662093" sldId="397"/>
            <ac:spMk id="2" creationId="{26483051-742B-2EAF-619C-9D49F77703D0}"/>
          </ac:spMkLst>
        </pc:spChg>
        <pc:spChg chg="mod">
          <ac:chgData name="Stuart C Wilde MBE" userId="effe1fc91cccb1d5" providerId="LiveId" clId="{0B7434C0-F6C9-5341-B016-8AA67EE59543}" dt="2023-12-07T16:44:20.489" v="1840" actId="1076"/>
          <ac:spMkLst>
            <pc:docMk/>
            <pc:sldMk cId="3919662093" sldId="397"/>
            <ac:spMk id="3" creationId="{CED10BEC-3668-A69A-201B-6A026760F532}"/>
          </ac:spMkLst>
        </pc:spChg>
        <pc:spChg chg="del">
          <ac:chgData name="Stuart C Wilde MBE" userId="effe1fc91cccb1d5" providerId="LiveId" clId="{0B7434C0-F6C9-5341-B016-8AA67EE59543}" dt="2023-12-05T20:00:38.251" v="491" actId="478"/>
          <ac:spMkLst>
            <pc:docMk/>
            <pc:sldMk cId="3919662093" sldId="397"/>
            <ac:spMk id="4" creationId="{60735DC8-A105-4BD0-A57F-2FFC38AECE84}"/>
          </ac:spMkLst>
        </pc:spChg>
        <pc:spChg chg="mod">
          <ac:chgData name="Stuart C Wilde MBE" userId="effe1fc91cccb1d5" providerId="LiveId" clId="{0B7434C0-F6C9-5341-B016-8AA67EE59543}" dt="2023-12-07T16:44:20.489" v="1840" actId="1076"/>
          <ac:spMkLst>
            <pc:docMk/>
            <pc:sldMk cId="3919662093" sldId="397"/>
            <ac:spMk id="7" creationId="{E779BC25-413C-16F4-3A7D-6EEC12B551BB}"/>
          </ac:spMkLst>
        </pc:spChg>
        <pc:spChg chg="mod">
          <ac:chgData name="Stuart C Wilde MBE" userId="effe1fc91cccb1d5" providerId="LiveId" clId="{0B7434C0-F6C9-5341-B016-8AA67EE59543}" dt="2023-12-07T16:44:20.489" v="1840" actId="1076"/>
          <ac:spMkLst>
            <pc:docMk/>
            <pc:sldMk cId="3919662093" sldId="397"/>
            <ac:spMk id="13" creationId="{602AF993-D82A-796E-8272-DAE8C1DF52A5}"/>
          </ac:spMkLst>
        </pc:spChg>
        <pc:spChg chg="del">
          <ac:chgData name="Stuart C Wilde MBE" userId="effe1fc91cccb1d5" providerId="LiveId" clId="{0B7434C0-F6C9-5341-B016-8AA67EE59543}" dt="2023-12-05T20:00:38.251" v="491" actId="478"/>
          <ac:spMkLst>
            <pc:docMk/>
            <pc:sldMk cId="3919662093" sldId="397"/>
            <ac:spMk id="14" creationId="{8F43C2BE-FC11-4556-86F2-8EE2FBBF10D2}"/>
          </ac:spMkLst>
        </pc:spChg>
        <pc:spChg chg="mod">
          <ac:chgData name="Stuart C Wilde MBE" userId="effe1fc91cccb1d5" providerId="LiveId" clId="{0B7434C0-F6C9-5341-B016-8AA67EE59543}" dt="2023-12-07T16:44:20.489" v="1840" actId="1076"/>
          <ac:spMkLst>
            <pc:docMk/>
            <pc:sldMk cId="3919662093" sldId="397"/>
            <ac:spMk id="16" creationId="{34BB6C44-2350-7568-3285-E8256E0CC46A}"/>
          </ac:spMkLst>
        </pc:spChg>
        <pc:spChg chg="mod">
          <ac:chgData name="Stuart C Wilde MBE" userId="effe1fc91cccb1d5" providerId="LiveId" clId="{0B7434C0-F6C9-5341-B016-8AA67EE59543}" dt="2023-12-07T16:44:20.489" v="1840" actId="1076"/>
          <ac:spMkLst>
            <pc:docMk/>
            <pc:sldMk cId="3919662093" sldId="397"/>
            <ac:spMk id="17" creationId="{996EB51D-3770-BF56-2670-950381EFFA21}"/>
          </ac:spMkLst>
        </pc:spChg>
        <pc:spChg chg="mod">
          <ac:chgData name="Stuart C Wilde MBE" userId="effe1fc91cccb1d5" providerId="LiveId" clId="{0B7434C0-F6C9-5341-B016-8AA67EE59543}" dt="2023-12-07T16:44:20.489" v="1840" actId="1076"/>
          <ac:spMkLst>
            <pc:docMk/>
            <pc:sldMk cId="3919662093" sldId="397"/>
            <ac:spMk id="20" creationId="{602C05F2-2690-A107-0A65-035FC2518A25}"/>
          </ac:spMkLst>
        </pc:spChg>
        <pc:spChg chg="mod">
          <ac:chgData name="Stuart C Wilde MBE" userId="effe1fc91cccb1d5" providerId="LiveId" clId="{0B7434C0-F6C9-5341-B016-8AA67EE59543}" dt="2023-12-07T16:44:20.489" v="1840" actId="1076"/>
          <ac:spMkLst>
            <pc:docMk/>
            <pc:sldMk cId="3919662093" sldId="397"/>
            <ac:spMk id="24" creationId="{48B9C425-ADB0-167C-99D9-31CC5FA355B0}"/>
          </ac:spMkLst>
        </pc:spChg>
        <pc:spChg chg="del">
          <ac:chgData name="Stuart C Wilde MBE" userId="effe1fc91cccb1d5" providerId="LiveId" clId="{0B7434C0-F6C9-5341-B016-8AA67EE59543}" dt="2023-12-05T20:00:38.251" v="491" actId="478"/>
          <ac:spMkLst>
            <pc:docMk/>
            <pc:sldMk cId="3919662093" sldId="397"/>
            <ac:spMk id="25" creationId="{F54BD576-CC82-43DA-A008-C28EF60A448A}"/>
          </ac:spMkLst>
        </pc:spChg>
        <pc:spChg chg="mod">
          <ac:chgData name="Stuart C Wilde MBE" userId="effe1fc91cccb1d5" providerId="LiveId" clId="{0B7434C0-F6C9-5341-B016-8AA67EE59543}" dt="2023-12-07T16:44:20.489" v="1840" actId="1076"/>
          <ac:spMkLst>
            <pc:docMk/>
            <pc:sldMk cId="3919662093" sldId="397"/>
            <ac:spMk id="26" creationId="{1F8574AF-966D-9A7F-A1A5-725B45FD83CD}"/>
          </ac:spMkLst>
        </pc:spChg>
        <pc:spChg chg="mod">
          <ac:chgData name="Stuart C Wilde MBE" userId="effe1fc91cccb1d5" providerId="LiveId" clId="{0B7434C0-F6C9-5341-B016-8AA67EE59543}" dt="2023-12-07T16:44:20.489" v="1840" actId="1076"/>
          <ac:spMkLst>
            <pc:docMk/>
            <pc:sldMk cId="3919662093" sldId="397"/>
            <ac:spMk id="28" creationId="{EA2A9D85-987D-1799-3323-EE2F5CB42B3D}"/>
          </ac:spMkLst>
        </pc:spChg>
        <pc:spChg chg="del">
          <ac:chgData name="Stuart C Wilde MBE" userId="effe1fc91cccb1d5" providerId="LiveId" clId="{0B7434C0-F6C9-5341-B016-8AA67EE59543}" dt="2023-12-05T20:26:02.995" v="1279" actId="478"/>
          <ac:spMkLst>
            <pc:docMk/>
            <pc:sldMk cId="3919662093" sldId="397"/>
            <ac:spMk id="29" creationId="{C5A8C257-B6E4-D850-0685-E36894744DCB}"/>
          </ac:spMkLst>
        </pc:spChg>
        <pc:spChg chg="mod">
          <ac:chgData name="Stuart C Wilde MBE" userId="effe1fc91cccb1d5" providerId="LiveId" clId="{0B7434C0-F6C9-5341-B016-8AA67EE59543}" dt="2023-12-07T16:44:20.489" v="1840" actId="1076"/>
          <ac:spMkLst>
            <pc:docMk/>
            <pc:sldMk cId="3919662093" sldId="397"/>
            <ac:spMk id="30" creationId="{96DB36DA-037F-35FA-2DEB-FCF25DCF7CB7}"/>
          </ac:spMkLst>
        </pc:spChg>
        <pc:picChg chg="mod">
          <ac:chgData name="Stuart C Wilde MBE" userId="effe1fc91cccb1d5" providerId="LiveId" clId="{0B7434C0-F6C9-5341-B016-8AA67EE59543}" dt="2023-12-07T16:44:20.489" v="1840" actId="1076"/>
          <ac:picMkLst>
            <pc:docMk/>
            <pc:sldMk cId="3919662093" sldId="397"/>
            <ac:picMk id="19" creationId="{E182E1E4-75CE-05CA-32F4-73CCD111C18A}"/>
          </ac:picMkLst>
        </pc:picChg>
        <pc:picChg chg="mod">
          <ac:chgData name="Stuart C Wilde MBE" userId="effe1fc91cccb1d5" providerId="LiveId" clId="{0B7434C0-F6C9-5341-B016-8AA67EE59543}" dt="2023-12-07T16:44:20.489" v="1840" actId="1076"/>
          <ac:picMkLst>
            <pc:docMk/>
            <pc:sldMk cId="3919662093" sldId="397"/>
            <ac:picMk id="33" creationId="{5DF5BB87-5AF4-2DCE-0325-C4DA76C52A43}"/>
          </ac:picMkLst>
        </pc:picChg>
        <pc:cxnChg chg="mod">
          <ac:chgData name="Stuart C Wilde MBE" userId="effe1fc91cccb1d5" providerId="LiveId" clId="{0B7434C0-F6C9-5341-B016-8AA67EE59543}" dt="2023-12-07T16:44:20.489" v="1840" actId="1076"/>
          <ac:cxnSpMkLst>
            <pc:docMk/>
            <pc:sldMk cId="3919662093" sldId="397"/>
            <ac:cxnSpMk id="5" creationId="{F078BF22-AB43-EDF7-85B5-A818D18142CA}"/>
          </ac:cxnSpMkLst>
        </pc:cxnChg>
        <pc:cxnChg chg="del">
          <ac:chgData name="Stuart C Wilde MBE" userId="effe1fc91cccb1d5" providerId="LiveId" clId="{0B7434C0-F6C9-5341-B016-8AA67EE59543}" dt="2023-12-05T20:00:38.251" v="491" actId="478"/>
          <ac:cxnSpMkLst>
            <pc:docMk/>
            <pc:sldMk cId="3919662093" sldId="397"/>
            <ac:cxnSpMk id="8" creationId="{50060E80-F1C3-4E50-B873-7CFDEEA90049}"/>
          </ac:cxnSpMkLst>
        </pc:cxnChg>
        <pc:cxnChg chg="del">
          <ac:chgData name="Stuart C Wilde MBE" userId="effe1fc91cccb1d5" providerId="LiveId" clId="{0B7434C0-F6C9-5341-B016-8AA67EE59543}" dt="2023-12-05T20:00:38.251" v="491" actId="478"/>
          <ac:cxnSpMkLst>
            <pc:docMk/>
            <pc:sldMk cId="3919662093" sldId="397"/>
            <ac:cxnSpMk id="9" creationId="{01C52B09-2839-4160-A3C1-6BB201E5D53A}"/>
          </ac:cxnSpMkLst>
        </pc:cxnChg>
        <pc:cxnChg chg="del">
          <ac:chgData name="Stuart C Wilde MBE" userId="effe1fc91cccb1d5" providerId="LiveId" clId="{0B7434C0-F6C9-5341-B016-8AA67EE59543}" dt="2023-12-05T20:00:38.251" v="491" actId="478"/>
          <ac:cxnSpMkLst>
            <pc:docMk/>
            <pc:sldMk cId="3919662093" sldId="397"/>
            <ac:cxnSpMk id="10" creationId="{FC6C2AB6-E695-4520-9F38-6B6A0DE36B04}"/>
          </ac:cxnSpMkLst>
        </pc:cxnChg>
        <pc:cxnChg chg="del">
          <ac:chgData name="Stuart C Wilde MBE" userId="effe1fc91cccb1d5" providerId="LiveId" clId="{0B7434C0-F6C9-5341-B016-8AA67EE59543}" dt="2023-12-05T20:00:38.251" v="491" actId="478"/>
          <ac:cxnSpMkLst>
            <pc:docMk/>
            <pc:sldMk cId="3919662093" sldId="397"/>
            <ac:cxnSpMk id="11" creationId="{8F28B946-C7F6-4BF4-9E0C-3FACB97B07C7}"/>
          </ac:cxnSpMkLst>
        </pc:cxnChg>
        <pc:cxnChg chg="mod">
          <ac:chgData name="Stuart C Wilde MBE" userId="effe1fc91cccb1d5" providerId="LiveId" clId="{0B7434C0-F6C9-5341-B016-8AA67EE59543}" dt="2023-12-07T16:44:20.489" v="1840" actId="1076"/>
          <ac:cxnSpMkLst>
            <pc:docMk/>
            <pc:sldMk cId="3919662093" sldId="397"/>
            <ac:cxnSpMk id="15" creationId="{3432C0D1-A08F-95D9-3C9E-6DA7F7B9C6AC}"/>
          </ac:cxnSpMkLst>
        </pc:cxnChg>
        <pc:cxnChg chg="mod">
          <ac:chgData name="Stuart C Wilde MBE" userId="effe1fc91cccb1d5" providerId="LiveId" clId="{0B7434C0-F6C9-5341-B016-8AA67EE59543}" dt="2023-12-07T16:44:20.489" v="1840" actId="1076"/>
          <ac:cxnSpMkLst>
            <pc:docMk/>
            <pc:sldMk cId="3919662093" sldId="397"/>
            <ac:cxnSpMk id="18" creationId="{FCE6FC88-D065-CD46-2160-CA9D76EFBE64}"/>
          </ac:cxnSpMkLst>
        </pc:cxnChg>
        <pc:cxnChg chg="mod">
          <ac:chgData name="Stuart C Wilde MBE" userId="effe1fc91cccb1d5" providerId="LiveId" clId="{0B7434C0-F6C9-5341-B016-8AA67EE59543}" dt="2023-12-07T16:44:20.489" v="1840" actId="1076"/>
          <ac:cxnSpMkLst>
            <pc:docMk/>
            <pc:sldMk cId="3919662093" sldId="397"/>
            <ac:cxnSpMk id="27" creationId="{6C5E8CC1-4729-D76A-FE50-23E67BC7A4C0}"/>
          </ac:cxnSpMkLst>
        </pc:cxnChg>
      </pc:sldChg>
      <pc:sldChg chg="addSp delSp modSp mod">
        <pc:chgData name="Stuart C Wilde MBE" userId="effe1fc91cccb1d5" providerId="LiveId" clId="{0B7434C0-F6C9-5341-B016-8AA67EE59543}" dt="2023-12-07T16:44:30.010" v="1841" actId="1076"/>
        <pc:sldMkLst>
          <pc:docMk/>
          <pc:sldMk cId="3993583602" sldId="398"/>
        </pc:sldMkLst>
        <pc:spChg chg="add mod">
          <ac:chgData name="Stuart C Wilde MBE" userId="effe1fc91cccb1d5" providerId="LiveId" clId="{0B7434C0-F6C9-5341-B016-8AA67EE59543}" dt="2023-12-05T20:26:10.562" v="1285" actId="20577"/>
          <ac:spMkLst>
            <pc:docMk/>
            <pc:sldMk cId="3993583602" sldId="398"/>
            <ac:spMk id="2" creationId="{6B1592FC-201F-063D-653A-F3FB8C657BB5}"/>
          </ac:spMkLst>
        </pc:spChg>
        <pc:spChg chg="del">
          <ac:chgData name="Stuart C Wilde MBE" userId="effe1fc91cccb1d5" providerId="LiveId" clId="{0B7434C0-F6C9-5341-B016-8AA67EE59543}" dt="2023-12-05T20:00:42.964" v="492" actId="478"/>
          <ac:spMkLst>
            <pc:docMk/>
            <pc:sldMk cId="3993583602" sldId="398"/>
            <ac:spMk id="4" creationId="{60735DC8-A105-4BD0-A57F-2FFC38AECE84}"/>
          </ac:spMkLst>
        </pc:spChg>
        <pc:spChg chg="mod">
          <ac:chgData name="Stuart C Wilde MBE" userId="effe1fc91cccb1d5" providerId="LiveId" clId="{0B7434C0-F6C9-5341-B016-8AA67EE59543}" dt="2023-12-07T16:44:30.010" v="1841" actId="1076"/>
          <ac:spMkLst>
            <pc:docMk/>
            <pc:sldMk cId="3993583602" sldId="398"/>
            <ac:spMk id="7" creationId="{17E23DC9-07ED-E96E-98A4-BD85F0999B69}"/>
          </ac:spMkLst>
        </pc:spChg>
        <pc:spChg chg="mod">
          <ac:chgData name="Stuart C Wilde MBE" userId="effe1fc91cccb1d5" providerId="LiveId" clId="{0B7434C0-F6C9-5341-B016-8AA67EE59543}" dt="2023-12-07T16:44:30.010" v="1841" actId="1076"/>
          <ac:spMkLst>
            <pc:docMk/>
            <pc:sldMk cId="3993583602" sldId="398"/>
            <ac:spMk id="13" creationId="{602AF993-D82A-796E-8272-DAE8C1DF52A5}"/>
          </ac:spMkLst>
        </pc:spChg>
        <pc:spChg chg="del">
          <ac:chgData name="Stuart C Wilde MBE" userId="effe1fc91cccb1d5" providerId="LiveId" clId="{0B7434C0-F6C9-5341-B016-8AA67EE59543}" dt="2023-12-05T20:00:42.964" v="492" actId="478"/>
          <ac:spMkLst>
            <pc:docMk/>
            <pc:sldMk cId="3993583602" sldId="398"/>
            <ac:spMk id="14" creationId="{8F43C2BE-FC11-4556-86F2-8EE2FBBF10D2}"/>
          </ac:spMkLst>
        </pc:spChg>
        <pc:spChg chg="mod">
          <ac:chgData name="Stuart C Wilde MBE" userId="effe1fc91cccb1d5" providerId="LiveId" clId="{0B7434C0-F6C9-5341-B016-8AA67EE59543}" dt="2023-12-07T16:44:30.010" v="1841" actId="1076"/>
          <ac:spMkLst>
            <pc:docMk/>
            <pc:sldMk cId="3993583602" sldId="398"/>
            <ac:spMk id="16" creationId="{34BB6C44-2350-7568-3285-E8256E0CC46A}"/>
          </ac:spMkLst>
        </pc:spChg>
        <pc:spChg chg="mod">
          <ac:chgData name="Stuart C Wilde MBE" userId="effe1fc91cccb1d5" providerId="LiveId" clId="{0B7434C0-F6C9-5341-B016-8AA67EE59543}" dt="2023-12-07T16:44:30.010" v="1841" actId="1076"/>
          <ac:spMkLst>
            <pc:docMk/>
            <pc:sldMk cId="3993583602" sldId="398"/>
            <ac:spMk id="17" creationId="{996EB51D-3770-BF56-2670-950381EFFA21}"/>
          </ac:spMkLst>
        </pc:spChg>
        <pc:spChg chg="mod">
          <ac:chgData name="Stuart C Wilde MBE" userId="effe1fc91cccb1d5" providerId="LiveId" clId="{0B7434C0-F6C9-5341-B016-8AA67EE59543}" dt="2023-12-07T16:44:30.010" v="1841" actId="1076"/>
          <ac:spMkLst>
            <pc:docMk/>
            <pc:sldMk cId="3993583602" sldId="398"/>
            <ac:spMk id="20" creationId="{602C05F2-2690-A107-0A65-035FC2518A25}"/>
          </ac:spMkLst>
        </pc:spChg>
        <pc:spChg chg="del">
          <ac:chgData name="Stuart C Wilde MBE" userId="effe1fc91cccb1d5" providerId="LiveId" clId="{0B7434C0-F6C9-5341-B016-8AA67EE59543}" dt="2023-12-05T20:00:42.964" v="492" actId="478"/>
          <ac:spMkLst>
            <pc:docMk/>
            <pc:sldMk cId="3993583602" sldId="398"/>
            <ac:spMk id="25" creationId="{F54BD576-CC82-43DA-A008-C28EF60A448A}"/>
          </ac:spMkLst>
        </pc:spChg>
        <pc:spChg chg="mod">
          <ac:chgData name="Stuart C Wilde MBE" userId="effe1fc91cccb1d5" providerId="LiveId" clId="{0B7434C0-F6C9-5341-B016-8AA67EE59543}" dt="2023-12-07T16:44:30.010" v="1841" actId="1076"/>
          <ac:spMkLst>
            <pc:docMk/>
            <pc:sldMk cId="3993583602" sldId="398"/>
            <ac:spMk id="27" creationId="{170B08FF-2A56-21A1-0CB5-8DD19E902D07}"/>
          </ac:spMkLst>
        </pc:spChg>
        <pc:spChg chg="del">
          <ac:chgData name="Stuart C Wilde MBE" userId="effe1fc91cccb1d5" providerId="LiveId" clId="{0B7434C0-F6C9-5341-B016-8AA67EE59543}" dt="2023-12-05T20:26:14.940" v="1286" actId="478"/>
          <ac:spMkLst>
            <pc:docMk/>
            <pc:sldMk cId="3993583602" sldId="398"/>
            <ac:spMk id="29" creationId="{C5A8C257-B6E4-D850-0685-E36894744DCB}"/>
          </ac:spMkLst>
        </pc:spChg>
        <pc:spChg chg="mod">
          <ac:chgData name="Stuart C Wilde MBE" userId="effe1fc91cccb1d5" providerId="LiveId" clId="{0B7434C0-F6C9-5341-B016-8AA67EE59543}" dt="2023-12-07T16:44:30.010" v="1841" actId="1076"/>
          <ac:spMkLst>
            <pc:docMk/>
            <pc:sldMk cId="3993583602" sldId="398"/>
            <ac:spMk id="31" creationId="{8030EA56-CF26-05C3-6050-AE0732E03343}"/>
          </ac:spMkLst>
        </pc:spChg>
        <pc:spChg chg="mod">
          <ac:chgData name="Stuart C Wilde MBE" userId="effe1fc91cccb1d5" providerId="LiveId" clId="{0B7434C0-F6C9-5341-B016-8AA67EE59543}" dt="2023-12-07T16:44:30.010" v="1841" actId="1076"/>
          <ac:spMkLst>
            <pc:docMk/>
            <pc:sldMk cId="3993583602" sldId="398"/>
            <ac:spMk id="33" creationId="{F2DD9282-165F-DF4E-3402-149A0FBC2352}"/>
          </ac:spMkLst>
        </pc:spChg>
        <pc:spChg chg="mod">
          <ac:chgData name="Stuart C Wilde MBE" userId="effe1fc91cccb1d5" providerId="LiveId" clId="{0B7434C0-F6C9-5341-B016-8AA67EE59543}" dt="2023-12-07T16:44:30.010" v="1841" actId="1076"/>
          <ac:spMkLst>
            <pc:docMk/>
            <pc:sldMk cId="3993583602" sldId="398"/>
            <ac:spMk id="37" creationId="{1F5ABF90-5D8D-E546-9C61-FA587C307F85}"/>
          </ac:spMkLst>
        </pc:spChg>
        <pc:spChg chg="mod">
          <ac:chgData name="Stuart C Wilde MBE" userId="effe1fc91cccb1d5" providerId="LiveId" clId="{0B7434C0-F6C9-5341-B016-8AA67EE59543}" dt="2023-12-07T16:44:30.010" v="1841" actId="1076"/>
          <ac:spMkLst>
            <pc:docMk/>
            <pc:sldMk cId="3993583602" sldId="398"/>
            <ac:spMk id="39" creationId="{1E0DF953-1091-7000-5DC8-757B315C3C8A}"/>
          </ac:spMkLst>
        </pc:spChg>
        <pc:spChg chg="mod">
          <ac:chgData name="Stuart C Wilde MBE" userId="effe1fc91cccb1d5" providerId="LiveId" clId="{0B7434C0-F6C9-5341-B016-8AA67EE59543}" dt="2023-12-07T16:44:30.010" v="1841" actId="1076"/>
          <ac:spMkLst>
            <pc:docMk/>
            <pc:sldMk cId="3993583602" sldId="398"/>
            <ac:spMk id="44" creationId="{4D78967D-8D21-48F2-FB69-8E364F1BF138}"/>
          </ac:spMkLst>
        </pc:spChg>
        <pc:spChg chg="mod">
          <ac:chgData name="Stuart C Wilde MBE" userId="effe1fc91cccb1d5" providerId="LiveId" clId="{0B7434C0-F6C9-5341-B016-8AA67EE59543}" dt="2023-12-07T16:44:30.010" v="1841" actId="1076"/>
          <ac:spMkLst>
            <pc:docMk/>
            <pc:sldMk cId="3993583602" sldId="398"/>
            <ac:spMk id="46" creationId="{0E7004AA-0FD1-0D12-EF67-09C583766902}"/>
          </ac:spMkLst>
        </pc:spChg>
        <pc:spChg chg="mod">
          <ac:chgData name="Stuart C Wilde MBE" userId="effe1fc91cccb1d5" providerId="LiveId" clId="{0B7434C0-F6C9-5341-B016-8AA67EE59543}" dt="2023-12-07T16:44:30.010" v="1841" actId="1076"/>
          <ac:spMkLst>
            <pc:docMk/>
            <pc:sldMk cId="3993583602" sldId="398"/>
            <ac:spMk id="52" creationId="{7E2EF341-2C65-24C1-EADB-02A111F83020}"/>
          </ac:spMkLst>
        </pc:spChg>
        <pc:spChg chg="mod">
          <ac:chgData name="Stuart C Wilde MBE" userId="effe1fc91cccb1d5" providerId="LiveId" clId="{0B7434C0-F6C9-5341-B016-8AA67EE59543}" dt="2023-12-07T16:44:30.010" v="1841" actId="1076"/>
          <ac:spMkLst>
            <pc:docMk/>
            <pc:sldMk cId="3993583602" sldId="398"/>
            <ac:spMk id="54" creationId="{A7A209DF-56DB-34DB-A1FE-29C8E32635AD}"/>
          </ac:spMkLst>
        </pc:spChg>
        <pc:spChg chg="mod">
          <ac:chgData name="Stuart C Wilde MBE" userId="effe1fc91cccb1d5" providerId="LiveId" clId="{0B7434C0-F6C9-5341-B016-8AA67EE59543}" dt="2023-12-07T16:44:30.010" v="1841" actId="1076"/>
          <ac:spMkLst>
            <pc:docMk/>
            <pc:sldMk cId="3993583602" sldId="398"/>
            <ac:spMk id="61" creationId="{1D7DF60D-8170-7CEB-B0E1-CBF4887E3673}"/>
          </ac:spMkLst>
        </pc:spChg>
        <pc:spChg chg="mod">
          <ac:chgData name="Stuart C Wilde MBE" userId="effe1fc91cccb1d5" providerId="LiveId" clId="{0B7434C0-F6C9-5341-B016-8AA67EE59543}" dt="2023-12-07T16:44:30.010" v="1841" actId="1076"/>
          <ac:spMkLst>
            <pc:docMk/>
            <pc:sldMk cId="3993583602" sldId="398"/>
            <ac:spMk id="62" creationId="{48591B9B-3D55-D0B7-0FF6-31D9E4329BEA}"/>
          </ac:spMkLst>
        </pc:spChg>
        <pc:spChg chg="mod">
          <ac:chgData name="Stuart C Wilde MBE" userId="effe1fc91cccb1d5" providerId="LiveId" clId="{0B7434C0-F6C9-5341-B016-8AA67EE59543}" dt="2023-12-07T16:44:30.010" v="1841" actId="1076"/>
          <ac:spMkLst>
            <pc:docMk/>
            <pc:sldMk cId="3993583602" sldId="398"/>
            <ac:spMk id="66" creationId="{C0F59274-5756-3454-88E7-14BB8CFC8A50}"/>
          </ac:spMkLst>
        </pc:spChg>
        <pc:picChg chg="mod">
          <ac:chgData name="Stuart C Wilde MBE" userId="effe1fc91cccb1d5" providerId="LiveId" clId="{0B7434C0-F6C9-5341-B016-8AA67EE59543}" dt="2023-12-07T16:44:30.010" v="1841" actId="1076"/>
          <ac:picMkLst>
            <pc:docMk/>
            <pc:sldMk cId="3993583602" sldId="398"/>
            <ac:picMk id="5" creationId="{CF804FBA-9871-DDA9-0DA7-6A42D80BEB62}"/>
          </ac:picMkLst>
        </pc:picChg>
        <pc:cxnChg chg="del">
          <ac:chgData name="Stuart C Wilde MBE" userId="effe1fc91cccb1d5" providerId="LiveId" clId="{0B7434C0-F6C9-5341-B016-8AA67EE59543}" dt="2023-12-05T20:00:42.964" v="492" actId="478"/>
          <ac:cxnSpMkLst>
            <pc:docMk/>
            <pc:sldMk cId="3993583602" sldId="398"/>
            <ac:cxnSpMk id="8" creationId="{50060E80-F1C3-4E50-B873-7CFDEEA90049}"/>
          </ac:cxnSpMkLst>
        </pc:cxnChg>
        <pc:cxnChg chg="del">
          <ac:chgData name="Stuart C Wilde MBE" userId="effe1fc91cccb1d5" providerId="LiveId" clId="{0B7434C0-F6C9-5341-B016-8AA67EE59543}" dt="2023-12-05T20:00:42.964" v="492" actId="478"/>
          <ac:cxnSpMkLst>
            <pc:docMk/>
            <pc:sldMk cId="3993583602" sldId="398"/>
            <ac:cxnSpMk id="9" creationId="{01C52B09-2839-4160-A3C1-6BB201E5D53A}"/>
          </ac:cxnSpMkLst>
        </pc:cxnChg>
        <pc:cxnChg chg="del">
          <ac:chgData name="Stuart C Wilde MBE" userId="effe1fc91cccb1d5" providerId="LiveId" clId="{0B7434C0-F6C9-5341-B016-8AA67EE59543}" dt="2023-12-05T20:00:42.964" v="492" actId="478"/>
          <ac:cxnSpMkLst>
            <pc:docMk/>
            <pc:sldMk cId="3993583602" sldId="398"/>
            <ac:cxnSpMk id="10" creationId="{FC6C2AB6-E695-4520-9F38-6B6A0DE36B04}"/>
          </ac:cxnSpMkLst>
        </pc:cxnChg>
        <pc:cxnChg chg="del">
          <ac:chgData name="Stuart C Wilde MBE" userId="effe1fc91cccb1d5" providerId="LiveId" clId="{0B7434C0-F6C9-5341-B016-8AA67EE59543}" dt="2023-12-05T20:00:42.964" v="492" actId="478"/>
          <ac:cxnSpMkLst>
            <pc:docMk/>
            <pc:sldMk cId="3993583602" sldId="398"/>
            <ac:cxnSpMk id="11" creationId="{8F28B946-C7F6-4BF4-9E0C-3FACB97B07C7}"/>
          </ac:cxnSpMkLst>
        </pc:cxnChg>
        <pc:cxnChg chg="mod">
          <ac:chgData name="Stuart C Wilde MBE" userId="effe1fc91cccb1d5" providerId="LiveId" clId="{0B7434C0-F6C9-5341-B016-8AA67EE59543}" dt="2023-12-07T16:44:30.010" v="1841" actId="1076"/>
          <ac:cxnSpMkLst>
            <pc:docMk/>
            <pc:sldMk cId="3993583602" sldId="398"/>
            <ac:cxnSpMk id="19" creationId="{0A21A872-EED6-AE38-0337-6635345D707F}"/>
          </ac:cxnSpMkLst>
        </pc:cxnChg>
        <pc:cxnChg chg="mod">
          <ac:chgData name="Stuart C Wilde MBE" userId="effe1fc91cccb1d5" providerId="LiveId" clId="{0B7434C0-F6C9-5341-B016-8AA67EE59543}" dt="2023-12-07T16:44:30.010" v="1841" actId="1076"/>
          <ac:cxnSpMkLst>
            <pc:docMk/>
            <pc:sldMk cId="3993583602" sldId="398"/>
            <ac:cxnSpMk id="24" creationId="{6AC9E4A7-8F9A-8A72-F5F8-45F652277947}"/>
          </ac:cxnSpMkLst>
        </pc:cxnChg>
        <pc:cxnChg chg="mod">
          <ac:chgData name="Stuart C Wilde MBE" userId="effe1fc91cccb1d5" providerId="LiveId" clId="{0B7434C0-F6C9-5341-B016-8AA67EE59543}" dt="2023-12-07T16:44:30.010" v="1841" actId="1076"/>
          <ac:cxnSpMkLst>
            <pc:docMk/>
            <pc:sldMk cId="3993583602" sldId="398"/>
            <ac:cxnSpMk id="28" creationId="{08E3D68F-1EA9-4172-A7FE-3B78EF8C069B}"/>
          </ac:cxnSpMkLst>
        </pc:cxnChg>
        <pc:cxnChg chg="mod">
          <ac:chgData name="Stuart C Wilde MBE" userId="effe1fc91cccb1d5" providerId="LiveId" clId="{0B7434C0-F6C9-5341-B016-8AA67EE59543}" dt="2023-12-07T16:44:30.010" v="1841" actId="1076"/>
          <ac:cxnSpMkLst>
            <pc:docMk/>
            <pc:sldMk cId="3993583602" sldId="398"/>
            <ac:cxnSpMk id="32" creationId="{8DF498C0-307F-1687-9EBF-272BE22090A7}"/>
          </ac:cxnSpMkLst>
        </pc:cxnChg>
        <pc:cxnChg chg="mod">
          <ac:chgData name="Stuart C Wilde MBE" userId="effe1fc91cccb1d5" providerId="LiveId" clId="{0B7434C0-F6C9-5341-B016-8AA67EE59543}" dt="2023-12-07T16:44:30.010" v="1841" actId="1076"/>
          <ac:cxnSpMkLst>
            <pc:docMk/>
            <pc:sldMk cId="3993583602" sldId="398"/>
            <ac:cxnSpMk id="45" creationId="{E013052B-224B-E628-99C1-7C1EE84D7D6E}"/>
          </ac:cxnSpMkLst>
        </pc:cxnChg>
        <pc:cxnChg chg="mod">
          <ac:chgData name="Stuart C Wilde MBE" userId="effe1fc91cccb1d5" providerId="LiveId" clId="{0B7434C0-F6C9-5341-B016-8AA67EE59543}" dt="2023-12-07T16:44:30.010" v="1841" actId="1076"/>
          <ac:cxnSpMkLst>
            <pc:docMk/>
            <pc:sldMk cId="3993583602" sldId="398"/>
            <ac:cxnSpMk id="53" creationId="{D42EDDE1-8760-113F-07E2-7BC196A342A5}"/>
          </ac:cxnSpMkLst>
        </pc:cxnChg>
      </pc:sldChg>
      <pc:sldChg chg="addSp delSp modSp mod">
        <pc:chgData name="Stuart C Wilde MBE" userId="effe1fc91cccb1d5" providerId="LiveId" clId="{0B7434C0-F6C9-5341-B016-8AA67EE59543}" dt="2023-12-07T16:44:42.605" v="1842" actId="1076"/>
        <pc:sldMkLst>
          <pc:docMk/>
          <pc:sldMk cId="3697075112" sldId="399"/>
        </pc:sldMkLst>
        <pc:spChg chg="add mod">
          <ac:chgData name="Stuart C Wilde MBE" userId="effe1fc91cccb1d5" providerId="LiveId" clId="{0B7434C0-F6C9-5341-B016-8AA67EE59543}" dt="2023-12-05T20:26:24.390" v="1293" actId="20577"/>
          <ac:spMkLst>
            <pc:docMk/>
            <pc:sldMk cId="3697075112" sldId="399"/>
            <ac:spMk id="2" creationId="{7B3CB652-E5EC-34CD-151F-DCE2E9FFDD4F}"/>
          </ac:spMkLst>
        </pc:spChg>
        <pc:spChg chg="del">
          <ac:chgData name="Stuart C Wilde MBE" userId="effe1fc91cccb1d5" providerId="LiveId" clId="{0B7434C0-F6C9-5341-B016-8AA67EE59543}" dt="2023-12-05T20:00:47.633" v="493" actId="478"/>
          <ac:spMkLst>
            <pc:docMk/>
            <pc:sldMk cId="3697075112" sldId="399"/>
            <ac:spMk id="4" creationId="{60735DC8-A105-4BD0-A57F-2FFC38AECE84}"/>
          </ac:spMkLst>
        </pc:spChg>
        <pc:spChg chg="mod">
          <ac:chgData name="Stuart C Wilde MBE" userId="effe1fc91cccb1d5" providerId="LiveId" clId="{0B7434C0-F6C9-5341-B016-8AA67EE59543}" dt="2023-12-07T16:44:42.605" v="1842" actId="1076"/>
          <ac:spMkLst>
            <pc:docMk/>
            <pc:sldMk cId="3697075112" sldId="399"/>
            <ac:spMk id="5" creationId="{0AE8CC5A-7A3D-0912-8B97-774440C29285}"/>
          </ac:spMkLst>
        </pc:spChg>
        <pc:spChg chg="del">
          <ac:chgData name="Stuart C Wilde MBE" userId="effe1fc91cccb1d5" providerId="LiveId" clId="{0B7434C0-F6C9-5341-B016-8AA67EE59543}" dt="2023-12-05T20:00:47.633" v="493" actId="478"/>
          <ac:spMkLst>
            <pc:docMk/>
            <pc:sldMk cId="3697075112" sldId="399"/>
            <ac:spMk id="14" creationId="{8F43C2BE-FC11-4556-86F2-8EE2FBBF10D2}"/>
          </ac:spMkLst>
        </pc:spChg>
        <pc:spChg chg="del">
          <ac:chgData name="Stuart C Wilde MBE" userId="effe1fc91cccb1d5" providerId="LiveId" clId="{0B7434C0-F6C9-5341-B016-8AA67EE59543}" dt="2023-12-05T20:00:47.633" v="493" actId="478"/>
          <ac:spMkLst>
            <pc:docMk/>
            <pc:sldMk cId="3697075112" sldId="399"/>
            <ac:spMk id="25" creationId="{F54BD576-CC82-43DA-A008-C28EF60A448A}"/>
          </ac:spMkLst>
        </pc:spChg>
        <pc:spChg chg="del">
          <ac:chgData name="Stuart C Wilde MBE" userId="effe1fc91cccb1d5" providerId="LiveId" clId="{0B7434C0-F6C9-5341-B016-8AA67EE59543}" dt="2023-12-05T20:26:19.301" v="1287" actId="478"/>
          <ac:spMkLst>
            <pc:docMk/>
            <pc:sldMk cId="3697075112" sldId="399"/>
            <ac:spMk id="29" creationId="{C5A8C257-B6E4-D850-0685-E36894744DCB}"/>
          </ac:spMkLst>
        </pc:spChg>
        <pc:picChg chg="mod">
          <ac:chgData name="Stuart C Wilde MBE" userId="effe1fc91cccb1d5" providerId="LiveId" clId="{0B7434C0-F6C9-5341-B016-8AA67EE59543}" dt="2023-12-07T16:44:42.605" v="1842" actId="1076"/>
          <ac:picMkLst>
            <pc:docMk/>
            <pc:sldMk cId="3697075112" sldId="399"/>
            <ac:picMk id="3" creationId="{BCA56EAC-2327-0552-8E78-69D82FB6541D}"/>
          </ac:picMkLst>
        </pc:picChg>
        <pc:cxnChg chg="mod">
          <ac:chgData name="Stuart C Wilde MBE" userId="effe1fc91cccb1d5" providerId="LiveId" clId="{0B7434C0-F6C9-5341-B016-8AA67EE59543}" dt="2023-12-07T16:44:42.605" v="1842" actId="1076"/>
          <ac:cxnSpMkLst>
            <pc:docMk/>
            <pc:sldMk cId="3697075112" sldId="399"/>
            <ac:cxnSpMk id="7" creationId="{1B3E4273-299F-1293-2CAF-A272A93D8DDD}"/>
          </ac:cxnSpMkLst>
        </pc:cxnChg>
        <pc:cxnChg chg="del">
          <ac:chgData name="Stuart C Wilde MBE" userId="effe1fc91cccb1d5" providerId="LiveId" clId="{0B7434C0-F6C9-5341-B016-8AA67EE59543}" dt="2023-12-05T20:00:47.633" v="493" actId="478"/>
          <ac:cxnSpMkLst>
            <pc:docMk/>
            <pc:sldMk cId="3697075112" sldId="399"/>
            <ac:cxnSpMk id="8" creationId="{50060E80-F1C3-4E50-B873-7CFDEEA90049}"/>
          </ac:cxnSpMkLst>
        </pc:cxnChg>
        <pc:cxnChg chg="del">
          <ac:chgData name="Stuart C Wilde MBE" userId="effe1fc91cccb1d5" providerId="LiveId" clId="{0B7434C0-F6C9-5341-B016-8AA67EE59543}" dt="2023-12-05T20:00:47.633" v="493" actId="478"/>
          <ac:cxnSpMkLst>
            <pc:docMk/>
            <pc:sldMk cId="3697075112" sldId="399"/>
            <ac:cxnSpMk id="9" creationId="{01C52B09-2839-4160-A3C1-6BB201E5D53A}"/>
          </ac:cxnSpMkLst>
        </pc:cxnChg>
        <pc:cxnChg chg="del">
          <ac:chgData name="Stuart C Wilde MBE" userId="effe1fc91cccb1d5" providerId="LiveId" clId="{0B7434C0-F6C9-5341-B016-8AA67EE59543}" dt="2023-12-05T20:00:47.633" v="493" actId="478"/>
          <ac:cxnSpMkLst>
            <pc:docMk/>
            <pc:sldMk cId="3697075112" sldId="399"/>
            <ac:cxnSpMk id="10" creationId="{FC6C2AB6-E695-4520-9F38-6B6A0DE36B04}"/>
          </ac:cxnSpMkLst>
        </pc:cxnChg>
        <pc:cxnChg chg="del">
          <ac:chgData name="Stuart C Wilde MBE" userId="effe1fc91cccb1d5" providerId="LiveId" clId="{0B7434C0-F6C9-5341-B016-8AA67EE59543}" dt="2023-12-05T20:00:47.633" v="493" actId="478"/>
          <ac:cxnSpMkLst>
            <pc:docMk/>
            <pc:sldMk cId="3697075112" sldId="399"/>
            <ac:cxnSpMk id="11" creationId="{8F28B946-C7F6-4BF4-9E0C-3FACB97B07C7}"/>
          </ac:cxnSpMkLst>
        </pc:cxnChg>
      </pc:sldChg>
      <pc:sldChg chg="addSp delSp modSp add mod">
        <pc:chgData name="Stuart C Wilde MBE" userId="effe1fc91cccb1d5" providerId="LiveId" clId="{0B7434C0-F6C9-5341-B016-8AA67EE59543}" dt="2023-12-06T20:03:18.582" v="1548" actId="1037"/>
        <pc:sldMkLst>
          <pc:docMk/>
          <pc:sldMk cId="2532549901" sldId="400"/>
        </pc:sldMkLst>
        <pc:spChg chg="del mod">
          <ac:chgData name="Stuart C Wilde MBE" userId="effe1fc91cccb1d5" providerId="LiveId" clId="{0B7434C0-F6C9-5341-B016-8AA67EE59543}" dt="2023-12-05T20:03:51.274" v="583" actId="478"/>
          <ac:spMkLst>
            <pc:docMk/>
            <pc:sldMk cId="2532549901" sldId="400"/>
            <ac:spMk id="2" creationId="{13B32F5F-1909-AD10-508D-6B1D4C02294D}"/>
          </ac:spMkLst>
        </pc:spChg>
        <pc:spChg chg="add mod">
          <ac:chgData name="Stuart C Wilde MBE" userId="effe1fc91cccb1d5" providerId="LiveId" clId="{0B7434C0-F6C9-5341-B016-8AA67EE59543}" dt="2023-12-05T20:03:45.382" v="582" actId="20577"/>
          <ac:spMkLst>
            <pc:docMk/>
            <pc:sldMk cId="2532549901" sldId="400"/>
            <ac:spMk id="3" creationId="{01F6A994-0CA6-BBEC-ACFD-4375341714CE}"/>
          </ac:spMkLst>
        </pc:spChg>
        <pc:spChg chg="del">
          <ac:chgData name="Stuart C Wilde MBE" userId="effe1fc91cccb1d5" providerId="LiveId" clId="{0B7434C0-F6C9-5341-B016-8AA67EE59543}" dt="2023-11-29T14:03:25.460" v="61" actId="478"/>
          <ac:spMkLst>
            <pc:docMk/>
            <pc:sldMk cId="2532549901" sldId="400"/>
            <ac:spMk id="4" creationId="{60735DC8-A105-4BD0-A57F-2FFC38AECE84}"/>
          </ac:spMkLst>
        </pc:spChg>
        <pc:spChg chg="mod">
          <ac:chgData name="Stuart C Wilde MBE" userId="effe1fc91cccb1d5" providerId="LiveId" clId="{0B7434C0-F6C9-5341-B016-8AA67EE59543}" dt="2023-12-06T20:03:18.582" v="1548" actId="1037"/>
          <ac:spMkLst>
            <pc:docMk/>
            <pc:sldMk cId="2532549901" sldId="400"/>
            <ac:spMk id="7" creationId="{25F4AB48-A0D1-DDBE-8BAD-B02DEDC284C1}"/>
          </ac:spMkLst>
        </pc:spChg>
        <pc:spChg chg="del">
          <ac:chgData name="Stuart C Wilde MBE" userId="effe1fc91cccb1d5" providerId="LiveId" clId="{0B7434C0-F6C9-5341-B016-8AA67EE59543}" dt="2023-11-29T14:03:18.899" v="60" actId="478"/>
          <ac:spMkLst>
            <pc:docMk/>
            <pc:sldMk cId="2532549901" sldId="400"/>
            <ac:spMk id="14" creationId="{8F43C2BE-FC11-4556-86F2-8EE2FBBF10D2}"/>
          </ac:spMkLst>
        </pc:spChg>
        <pc:spChg chg="mod">
          <ac:chgData name="Stuart C Wilde MBE" userId="effe1fc91cccb1d5" providerId="LiveId" clId="{0B7434C0-F6C9-5341-B016-8AA67EE59543}" dt="2023-12-06T20:03:18.582" v="1548" actId="1037"/>
          <ac:spMkLst>
            <pc:docMk/>
            <pc:sldMk cId="2532549901" sldId="400"/>
            <ac:spMk id="17" creationId="{1F47861F-9A7A-FA95-833B-C47B6B92A94B}"/>
          </ac:spMkLst>
        </pc:spChg>
        <pc:spChg chg="del">
          <ac:chgData name="Stuart C Wilde MBE" userId="effe1fc91cccb1d5" providerId="LiveId" clId="{0B7434C0-F6C9-5341-B016-8AA67EE59543}" dt="2023-11-29T14:03:25.460" v="61" actId="478"/>
          <ac:spMkLst>
            <pc:docMk/>
            <pc:sldMk cId="2532549901" sldId="400"/>
            <ac:spMk id="25" creationId="{F54BD576-CC82-43DA-A008-C28EF60A448A}"/>
          </ac:spMkLst>
        </pc:spChg>
        <pc:picChg chg="del">
          <ac:chgData name="Stuart C Wilde MBE" userId="effe1fc91cccb1d5" providerId="LiveId" clId="{0B7434C0-F6C9-5341-B016-8AA67EE59543}" dt="2023-11-29T13:59:11.691" v="7" actId="478"/>
          <ac:picMkLst>
            <pc:docMk/>
            <pc:sldMk cId="2532549901" sldId="400"/>
            <ac:picMk id="5" creationId="{BD697733-39F0-5F7A-B603-01F78D28A714}"/>
          </ac:picMkLst>
        </pc:picChg>
        <pc:picChg chg="mod">
          <ac:chgData name="Stuart C Wilde MBE" userId="effe1fc91cccb1d5" providerId="LiveId" clId="{0B7434C0-F6C9-5341-B016-8AA67EE59543}" dt="2023-12-06T20:03:18.582" v="1548" actId="1037"/>
          <ac:picMkLst>
            <pc:docMk/>
            <pc:sldMk cId="2532549901" sldId="400"/>
            <ac:picMk id="6" creationId="{38FD06CB-23E3-5F19-21C5-0C03B20B2F00}"/>
          </ac:picMkLst>
        </pc:picChg>
        <pc:cxnChg chg="del">
          <ac:chgData name="Stuart C Wilde MBE" userId="effe1fc91cccb1d5" providerId="LiveId" clId="{0B7434C0-F6C9-5341-B016-8AA67EE59543}" dt="2023-11-29T14:03:25.460" v="61" actId="478"/>
          <ac:cxnSpMkLst>
            <pc:docMk/>
            <pc:sldMk cId="2532549901" sldId="400"/>
            <ac:cxnSpMk id="8" creationId="{50060E80-F1C3-4E50-B873-7CFDEEA90049}"/>
          </ac:cxnSpMkLst>
        </pc:cxnChg>
        <pc:cxnChg chg="del">
          <ac:chgData name="Stuart C Wilde MBE" userId="effe1fc91cccb1d5" providerId="LiveId" clId="{0B7434C0-F6C9-5341-B016-8AA67EE59543}" dt="2023-11-29T14:03:25.460" v="61" actId="478"/>
          <ac:cxnSpMkLst>
            <pc:docMk/>
            <pc:sldMk cId="2532549901" sldId="400"/>
            <ac:cxnSpMk id="9" creationId="{01C52B09-2839-4160-A3C1-6BB201E5D53A}"/>
          </ac:cxnSpMkLst>
        </pc:cxnChg>
        <pc:cxnChg chg="del">
          <ac:chgData name="Stuart C Wilde MBE" userId="effe1fc91cccb1d5" providerId="LiveId" clId="{0B7434C0-F6C9-5341-B016-8AA67EE59543}" dt="2023-11-29T14:03:25.460" v="61" actId="478"/>
          <ac:cxnSpMkLst>
            <pc:docMk/>
            <pc:sldMk cId="2532549901" sldId="400"/>
            <ac:cxnSpMk id="10" creationId="{FC6C2AB6-E695-4520-9F38-6B6A0DE36B04}"/>
          </ac:cxnSpMkLst>
        </pc:cxnChg>
        <pc:cxnChg chg="del">
          <ac:chgData name="Stuart C Wilde MBE" userId="effe1fc91cccb1d5" providerId="LiveId" clId="{0B7434C0-F6C9-5341-B016-8AA67EE59543}" dt="2023-11-29T14:03:25.460" v="61" actId="478"/>
          <ac:cxnSpMkLst>
            <pc:docMk/>
            <pc:sldMk cId="2532549901" sldId="400"/>
            <ac:cxnSpMk id="11" creationId="{8F28B946-C7F6-4BF4-9E0C-3FACB97B07C7}"/>
          </ac:cxnSpMkLst>
        </pc:cxnChg>
      </pc:sldChg>
    </pc:docChg>
  </pc:docChgLst>
  <pc:docChgLst>
    <pc:chgData name="Stuart C Wilde MBE" userId="effe1fc91cccb1d5" providerId="LiveId" clId="{52953467-E7BB-A146-A87D-2304E7E66E6B}"/>
    <pc:docChg chg="undo redo custSel addSld delSld modSld sldOrd">
      <pc:chgData name="Stuart C Wilde MBE" userId="effe1fc91cccb1d5" providerId="LiveId" clId="{52953467-E7BB-A146-A87D-2304E7E66E6B}" dt="2023-01-05T19:48:00.309" v="35852" actId="2085"/>
      <pc:docMkLst>
        <pc:docMk/>
      </pc:docMkLst>
      <pc:sldChg chg="addSp modSp mod">
        <pc:chgData name="Stuart C Wilde MBE" userId="effe1fc91cccb1d5" providerId="LiveId" clId="{52953467-E7BB-A146-A87D-2304E7E66E6B}" dt="2023-01-03T14:08:19.953" v="35442" actId="114"/>
        <pc:sldMkLst>
          <pc:docMk/>
          <pc:sldMk cId="3690740411" sldId="256"/>
        </pc:sldMkLst>
        <pc:spChg chg="add mod">
          <ac:chgData name="Stuart C Wilde MBE" userId="effe1fc91cccb1d5" providerId="LiveId" clId="{52953467-E7BB-A146-A87D-2304E7E66E6B}" dt="2022-10-26T10:51:15.185" v="4546" actId="20577"/>
          <ac:spMkLst>
            <pc:docMk/>
            <pc:sldMk cId="3690740411" sldId="256"/>
            <ac:spMk id="3" creationId="{919EF9B9-1C21-08E0-2967-DF2818C90857}"/>
          </ac:spMkLst>
        </pc:spChg>
        <pc:spChg chg="mod">
          <ac:chgData name="Stuart C Wilde MBE" userId="effe1fc91cccb1d5" providerId="LiveId" clId="{52953467-E7BB-A146-A87D-2304E7E66E6B}" dt="2023-01-03T14:08:19.953" v="35442" actId="114"/>
          <ac:spMkLst>
            <pc:docMk/>
            <pc:sldMk cId="3690740411" sldId="256"/>
            <ac:spMk id="16" creationId="{050115FC-1347-44A0-978B-7ACA9C318328}"/>
          </ac:spMkLst>
        </pc:spChg>
      </pc:sldChg>
      <pc:sldChg chg="addSp delSp modSp del mod">
        <pc:chgData name="Stuart C Wilde MBE" userId="effe1fc91cccb1d5" providerId="LiveId" clId="{52953467-E7BB-A146-A87D-2304E7E66E6B}" dt="2022-11-09T19:34:50.067" v="23934" actId="2696"/>
        <pc:sldMkLst>
          <pc:docMk/>
          <pc:sldMk cId="620957655" sldId="258"/>
        </pc:sldMkLst>
        <pc:spChg chg="del mod">
          <ac:chgData name="Stuart C Wilde MBE" userId="effe1fc91cccb1d5" providerId="LiveId" clId="{52953467-E7BB-A146-A87D-2304E7E66E6B}" dt="2022-10-27T19:21:37.094" v="6590" actId="478"/>
          <ac:spMkLst>
            <pc:docMk/>
            <pc:sldMk cId="620957655" sldId="258"/>
            <ac:spMk id="2" creationId="{58F877E4-E027-8768-7786-CF108D797C91}"/>
          </ac:spMkLst>
        </pc:spChg>
        <pc:spChg chg="add del mod">
          <ac:chgData name="Stuart C Wilde MBE" userId="effe1fc91cccb1d5" providerId="LiveId" clId="{52953467-E7BB-A146-A87D-2304E7E66E6B}" dt="2022-10-27T19:28:58.616" v="6726" actId="478"/>
          <ac:spMkLst>
            <pc:docMk/>
            <pc:sldMk cId="620957655" sldId="258"/>
            <ac:spMk id="3" creationId="{7493DC4F-F034-C230-6AD7-B3966E3166B0}"/>
          </ac:spMkLst>
        </pc:spChg>
        <pc:spChg chg="del">
          <ac:chgData name="Stuart C Wilde MBE" userId="effe1fc91cccb1d5" providerId="LiveId" clId="{52953467-E7BB-A146-A87D-2304E7E66E6B}" dt="2022-10-26T20:09:54.442" v="5865" actId="478"/>
          <ac:spMkLst>
            <pc:docMk/>
            <pc:sldMk cId="620957655" sldId="258"/>
            <ac:spMk id="3" creationId="{CAE838A7-2F0D-41D2-863A-EF65DC8A6982}"/>
          </ac:spMkLst>
        </pc:spChg>
        <pc:spChg chg="mod">
          <ac:chgData name="Stuart C Wilde MBE" userId="effe1fc91cccb1d5" providerId="LiveId" clId="{52953467-E7BB-A146-A87D-2304E7E66E6B}" dt="2022-11-01T19:12:44.250" v="11124" actId="20577"/>
          <ac:spMkLst>
            <pc:docMk/>
            <pc:sldMk cId="620957655" sldId="258"/>
            <ac:spMk id="5" creationId="{9E1EA045-D621-4A4E-8445-31F43810C0E9}"/>
          </ac:spMkLst>
        </pc:spChg>
        <pc:spChg chg="add mod">
          <ac:chgData name="Stuart C Wilde MBE" userId="effe1fc91cccb1d5" providerId="LiveId" clId="{52953467-E7BB-A146-A87D-2304E7E66E6B}" dt="2022-10-26T20:10:55.599" v="5886" actId="2085"/>
          <ac:spMkLst>
            <pc:docMk/>
            <pc:sldMk cId="620957655" sldId="258"/>
            <ac:spMk id="6" creationId="{31F2D842-E496-5FAD-AC5A-588503007405}"/>
          </ac:spMkLst>
        </pc:spChg>
        <pc:spChg chg="add del mod">
          <ac:chgData name="Stuart C Wilde MBE" userId="effe1fc91cccb1d5" providerId="LiveId" clId="{52953467-E7BB-A146-A87D-2304E7E66E6B}" dt="2022-10-27T19:29:34.861" v="6728" actId="478"/>
          <ac:spMkLst>
            <pc:docMk/>
            <pc:sldMk cId="620957655" sldId="258"/>
            <ac:spMk id="7" creationId="{9777C2D0-1B8A-69C1-7B74-5AA7E73232C7}"/>
          </ac:spMkLst>
        </pc:spChg>
        <pc:spChg chg="add del mod">
          <ac:chgData name="Stuart C Wilde MBE" userId="effe1fc91cccb1d5" providerId="LiveId" clId="{52953467-E7BB-A146-A87D-2304E7E66E6B}" dt="2022-10-26T20:09:57.422" v="5866" actId="478"/>
          <ac:spMkLst>
            <pc:docMk/>
            <pc:sldMk cId="620957655" sldId="258"/>
            <ac:spMk id="12" creationId="{65297170-DB3A-B680-2B86-AE4C8987CEA7}"/>
          </ac:spMkLst>
        </pc:spChg>
      </pc:sldChg>
      <pc:sldChg chg="addSp delSp modSp add mod">
        <pc:chgData name="Stuart C Wilde MBE" userId="effe1fc91cccb1d5" providerId="LiveId" clId="{52953467-E7BB-A146-A87D-2304E7E66E6B}" dt="2023-01-01T19:36:19.661" v="31655" actId="1582"/>
        <pc:sldMkLst>
          <pc:docMk/>
          <pc:sldMk cId="832641308" sldId="261"/>
        </pc:sldMkLst>
        <pc:spChg chg="add mod">
          <ac:chgData name="Stuart C Wilde MBE" userId="effe1fc91cccb1d5" providerId="LiveId" clId="{52953467-E7BB-A146-A87D-2304E7E66E6B}" dt="2022-11-30T23:40:52.937" v="29390" actId="20577"/>
          <ac:spMkLst>
            <pc:docMk/>
            <pc:sldMk cId="832641308" sldId="261"/>
            <ac:spMk id="2" creationId="{0F7DA49C-DD10-E0C4-9A03-C3A5B28BA9B0}"/>
          </ac:spMkLst>
        </pc:spChg>
        <pc:spChg chg="add mod">
          <ac:chgData name="Stuart C Wilde MBE" userId="effe1fc91cccb1d5" providerId="LiveId" clId="{52953467-E7BB-A146-A87D-2304E7E66E6B}" dt="2023-01-01T19:36:19.661" v="31655" actId="1582"/>
          <ac:spMkLst>
            <pc:docMk/>
            <pc:sldMk cId="832641308" sldId="261"/>
            <ac:spMk id="5" creationId="{4C48B27C-BB60-C069-69E2-D74DA0FCEA05}"/>
          </ac:spMkLst>
        </pc:spChg>
        <pc:spChg chg="add mod">
          <ac:chgData name="Stuart C Wilde MBE" userId="effe1fc91cccb1d5" providerId="LiveId" clId="{52953467-E7BB-A146-A87D-2304E7E66E6B}" dt="2023-01-01T19:36:19.661" v="31655" actId="1582"/>
          <ac:spMkLst>
            <pc:docMk/>
            <pc:sldMk cId="832641308" sldId="261"/>
            <ac:spMk id="6" creationId="{F61C0742-9BF7-F384-F861-42A29325F6A7}"/>
          </ac:spMkLst>
        </pc:spChg>
        <pc:spChg chg="add mod">
          <ac:chgData name="Stuart C Wilde MBE" userId="effe1fc91cccb1d5" providerId="LiveId" clId="{52953467-E7BB-A146-A87D-2304E7E66E6B}" dt="2023-01-01T19:36:19.661" v="31655" actId="1582"/>
          <ac:spMkLst>
            <pc:docMk/>
            <pc:sldMk cId="832641308" sldId="261"/>
            <ac:spMk id="7" creationId="{19A14D7A-6FD0-C59F-FACC-1E2091E0A981}"/>
          </ac:spMkLst>
        </pc:spChg>
        <pc:spChg chg="del mod">
          <ac:chgData name="Stuart C Wilde MBE" userId="effe1fc91cccb1d5" providerId="LiveId" clId="{52953467-E7BB-A146-A87D-2304E7E66E6B}" dt="2022-11-17T21:48:54.448" v="26181" actId="478"/>
          <ac:spMkLst>
            <pc:docMk/>
            <pc:sldMk cId="832641308" sldId="261"/>
            <ac:spMk id="12" creationId="{A8E3466C-BCE7-0B76-9B68-E99D942D5045}"/>
          </ac:spMkLst>
        </pc:spChg>
        <pc:spChg chg="del mod">
          <ac:chgData name="Stuart C Wilde MBE" userId="effe1fc91cccb1d5" providerId="LiveId" clId="{52953467-E7BB-A146-A87D-2304E7E66E6B}" dt="2022-11-17T21:48:54.448" v="26181" actId="478"/>
          <ac:spMkLst>
            <pc:docMk/>
            <pc:sldMk cId="832641308" sldId="261"/>
            <ac:spMk id="13" creationId="{63AFC7AD-2143-E24A-5C96-6FAFF9863AF9}"/>
          </ac:spMkLst>
        </pc:spChg>
        <pc:spChg chg="del mod">
          <ac:chgData name="Stuart C Wilde MBE" userId="effe1fc91cccb1d5" providerId="LiveId" clId="{52953467-E7BB-A146-A87D-2304E7E66E6B}" dt="2022-11-17T21:48:54.448" v="26181" actId="478"/>
          <ac:spMkLst>
            <pc:docMk/>
            <pc:sldMk cId="832641308" sldId="261"/>
            <ac:spMk id="15" creationId="{1008C5BB-722B-9CBC-80C3-1744E17A8303}"/>
          </ac:spMkLst>
        </pc:spChg>
        <pc:spChg chg="del mod">
          <ac:chgData name="Stuart C Wilde MBE" userId="effe1fc91cccb1d5" providerId="LiveId" clId="{52953467-E7BB-A146-A87D-2304E7E66E6B}" dt="2022-11-17T21:48:54.448" v="26181" actId="478"/>
          <ac:spMkLst>
            <pc:docMk/>
            <pc:sldMk cId="832641308" sldId="261"/>
            <ac:spMk id="16" creationId="{66C4AEFE-7CC2-75E2-DFD5-D43F0390744A}"/>
          </ac:spMkLst>
        </pc:spChg>
        <pc:spChg chg="del mod">
          <ac:chgData name="Stuart C Wilde MBE" userId="effe1fc91cccb1d5" providerId="LiveId" clId="{52953467-E7BB-A146-A87D-2304E7E66E6B}" dt="2022-11-17T21:48:54.448" v="26181" actId="478"/>
          <ac:spMkLst>
            <pc:docMk/>
            <pc:sldMk cId="832641308" sldId="261"/>
            <ac:spMk id="17" creationId="{62F6787E-1704-8591-F4A2-4F736130DF99}"/>
          </ac:spMkLst>
        </pc:spChg>
        <pc:spChg chg="del mod">
          <ac:chgData name="Stuart C Wilde MBE" userId="effe1fc91cccb1d5" providerId="LiveId" clId="{52953467-E7BB-A146-A87D-2304E7E66E6B}" dt="2022-11-17T21:48:54.448" v="26181" actId="478"/>
          <ac:spMkLst>
            <pc:docMk/>
            <pc:sldMk cId="832641308" sldId="261"/>
            <ac:spMk id="18" creationId="{7865408F-93BD-BA2D-2316-3B95A131A8DF}"/>
          </ac:spMkLst>
        </pc:spChg>
        <pc:spChg chg="add mod">
          <ac:chgData name="Stuart C Wilde MBE" userId="effe1fc91cccb1d5" providerId="LiveId" clId="{52953467-E7BB-A146-A87D-2304E7E66E6B}" dt="2023-01-01T19:36:19.661" v="31655" actId="1582"/>
          <ac:spMkLst>
            <pc:docMk/>
            <pc:sldMk cId="832641308" sldId="261"/>
            <ac:spMk id="19" creationId="{44EEFD8E-3433-84A8-EDD2-9380F38B536F}"/>
          </ac:spMkLst>
        </pc:spChg>
        <pc:spChg chg="add mod">
          <ac:chgData name="Stuart C Wilde MBE" userId="effe1fc91cccb1d5" providerId="LiveId" clId="{52953467-E7BB-A146-A87D-2304E7E66E6B}" dt="2023-01-01T19:36:19.661" v="31655" actId="1582"/>
          <ac:spMkLst>
            <pc:docMk/>
            <pc:sldMk cId="832641308" sldId="261"/>
            <ac:spMk id="20" creationId="{523E384D-B60D-642D-466A-F3676C95B071}"/>
          </ac:spMkLst>
        </pc:spChg>
        <pc:spChg chg="add mod">
          <ac:chgData name="Stuart C Wilde MBE" userId="effe1fc91cccb1d5" providerId="LiveId" clId="{52953467-E7BB-A146-A87D-2304E7E66E6B}" dt="2023-01-01T19:36:19.661" v="31655" actId="1582"/>
          <ac:spMkLst>
            <pc:docMk/>
            <pc:sldMk cId="832641308" sldId="261"/>
            <ac:spMk id="21" creationId="{F5FED702-6B64-6332-B3CF-6B61F97267E9}"/>
          </ac:spMkLst>
        </pc:spChg>
        <pc:graphicFrameChg chg="add del mod modGraphic">
          <ac:chgData name="Stuart C Wilde MBE" userId="effe1fc91cccb1d5" providerId="LiveId" clId="{52953467-E7BB-A146-A87D-2304E7E66E6B}" dt="2022-11-27T18:05:39.530" v="27375" actId="478"/>
          <ac:graphicFrameMkLst>
            <pc:docMk/>
            <pc:sldMk cId="832641308" sldId="261"/>
            <ac:graphicFrameMk id="3" creationId="{FB3F5145-3336-5AF8-E4AE-63B093B1FC6C}"/>
          </ac:graphicFrameMkLst>
        </pc:graphicFrameChg>
        <pc:graphicFrameChg chg="add mod modGraphic">
          <ac:chgData name="Stuart C Wilde MBE" userId="effe1fc91cccb1d5" providerId="LiveId" clId="{52953467-E7BB-A146-A87D-2304E7E66E6B}" dt="2022-11-27T18:05:47.911" v="27408" actId="1035"/>
          <ac:graphicFrameMkLst>
            <pc:docMk/>
            <pc:sldMk cId="832641308" sldId="261"/>
            <ac:graphicFrameMk id="12" creationId="{2D82962A-BA63-E834-7F54-30398B05023A}"/>
          </ac:graphicFrameMkLst>
        </pc:graphicFrameChg>
        <pc:graphicFrameChg chg="del mod">
          <ac:chgData name="Stuart C Wilde MBE" userId="effe1fc91cccb1d5" providerId="LiveId" clId="{52953467-E7BB-A146-A87D-2304E7E66E6B}" dt="2022-11-17T21:48:54.448" v="26181" actId="478"/>
          <ac:graphicFrameMkLst>
            <pc:docMk/>
            <pc:sldMk cId="832641308" sldId="261"/>
            <ac:graphicFrameMk id="22" creationId="{23450F81-6332-92DD-22E5-A1BD597A3B5E}"/>
          </ac:graphicFrameMkLst>
        </pc:graphicFrameChg>
        <pc:graphicFrameChg chg="add del mod modGraphic">
          <ac:chgData name="Stuart C Wilde MBE" userId="effe1fc91cccb1d5" providerId="LiveId" clId="{52953467-E7BB-A146-A87D-2304E7E66E6B}" dt="2022-11-27T17:57:00.741" v="27251" actId="478"/>
          <ac:graphicFrameMkLst>
            <pc:docMk/>
            <pc:sldMk cId="832641308" sldId="261"/>
            <ac:graphicFrameMk id="23" creationId="{A815B1CE-0017-B2FC-814A-67B1882F85EF}"/>
          </ac:graphicFrameMkLst>
        </pc:graphicFrameChg>
        <pc:picChg chg="add del mod">
          <ac:chgData name="Stuart C Wilde MBE" userId="effe1fc91cccb1d5" providerId="LiveId" clId="{52953467-E7BB-A146-A87D-2304E7E66E6B}" dt="2022-11-17T21:49:04.478" v="26183"/>
          <ac:picMkLst>
            <pc:docMk/>
            <pc:sldMk cId="832641308" sldId="261"/>
            <ac:picMk id="3" creationId="{07387E75-A277-B384-244D-CFC25DFD4D7F}"/>
          </ac:picMkLst>
        </pc:picChg>
      </pc:sldChg>
      <pc:sldChg chg="addSp delSp modSp add mod ord">
        <pc:chgData name="Stuart C Wilde MBE" userId="effe1fc91cccb1d5" providerId="LiveId" clId="{52953467-E7BB-A146-A87D-2304E7E66E6B}" dt="2023-01-02T16:55:13.021" v="32853" actId="20578"/>
        <pc:sldMkLst>
          <pc:docMk/>
          <pc:sldMk cId="2060847742" sldId="271"/>
        </pc:sldMkLst>
        <pc:spChg chg="add mod">
          <ac:chgData name="Stuart C Wilde MBE" userId="effe1fc91cccb1d5" providerId="LiveId" clId="{52953467-E7BB-A146-A87D-2304E7E66E6B}" dt="2022-11-30T23:40:41.201" v="29386" actId="20577"/>
          <ac:spMkLst>
            <pc:docMk/>
            <pc:sldMk cId="2060847742" sldId="271"/>
            <ac:spMk id="2" creationId="{13B32F5F-1909-AD10-508D-6B1D4C02294D}"/>
          </ac:spMkLst>
        </pc:spChg>
        <pc:spChg chg="add del mod">
          <ac:chgData name="Stuart C Wilde MBE" userId="effe1fc91cccb1d5" providerId="LiveId" clId="{52953467-E7BB-A146-A87D-2304E7E66E6B}" dt="2022-11-26T21:16:53.505" v="27078" actId="478"/>
          <ac:spMkLst>
            <pc:docMk/>
            <pc:sldMk cId="2060847742" sldId="271"/>
            <ac:spMk id="3" creationId="{3A34D58E-187C-D4B6-0685-DAD9F51A97B5}"/>
          </ac:spMkLst>
        </pc:spChg>
        <pc:spChg chg="del">
          <ac:chgData name="Stuart C Wilde MBE" userId="effe1fc91cccb1d5" providerId="LiveId" clId="{52953467-E7BB-A146-A87D-2304E7E66E6B}" dt="2022-11-11T00:54:29.477" v="24488" actId="478"/>
          <ac:spMkLst>
            <pc:docMk/>
            <pc:sldMk cId="2060847742" sldId="271"/>
            <ac:spMk id="3" creationId="{7FBB9C2C-761A-FFB4-1F48-465B7266754B}"/>
          </ac:spMkLst>
        </pc:spChg>
        <pc:spChg chg="del">
          <ac:chgData name="Stuart C Wilde MBE" userId="effe1fc91cccb1d5" providerId="LiveId" clId="{52953467-E7BB-A146-A87D-2304E7E66E6B}" dt="2022-11-11T00:54:29.477" v="24488" actId="478"/>
          <ac:spMkLst>
            <pc:docMk/>
            <pc:sldMk cId="2060847742" sldId="271"/>
            <ac:spMk id="5" creationId="{6A6E3C88-B00E-A023-EDEC-591E8220E28A}"/>
          </ac:spMkLst>
        </pc:spChg>
        <pc:spChg chg="add del mod">
          <ac:chgData name="Stuart C Wilde MBE" userId="effe1fc91cccb1d5" providerId="LiveId" clId="{52953467-E7BB-A146-A87D-2304E7E66E6B}" dt="2022-11-26T21:16:53.505" v="27078" actId="478"/>
          <ac:spMkLst>
            <pc:docMk/>
            <pc:sldMk cId="2060847742" sldId="271"/>
            <ac:spMk id="5" creationId="{A590BC20-898D-6918-5316-A29CD39EA58D}"/>
          </ac:spMkLst>
        </pc:spChg>
        <pc:spChg chg="add del mod">
          <ac:chgData name="Stuart C Wilde MBE" userId="effe1fc91cccb1d5" providerId="LiveId" clId="{52953467-E7BB-A146-A87D-2304E7E66E6B}" dt="2022-11-26T21:16:53.505" v="27078" actId="478"/>
          <ac:spMkLst>
            <pc:docMk/>
            <pc:sldMk cId="2060847742" sldId="271"/>
            <ac:spMk id="6" creationId="{5ACD7CAF-D061-7623-90DD-6E012B4E63B1}"/>
          </ac:spMkLst>
        </pc:spChg>
        <pc:spChg chg="del">
          <ac:chgData name="Stuart C Wilde MBE" userId="effe1fc91cccb1d5" providerId="LiveId" clId="{52953467-E7BB-A146-A87D-2304E7E66E6B}" dt="2022-11-11T00:54:29.477" v="24488" actId="478"/>
          <ac:spMkLst>
            <pc:docMk/>
            <pc:sldMk cId="2060847742" sldId="271"/>
            <ac:spMk id="6" creationId="{DFE46224-4FDC-3896-8990-DD54E5EC50D0}"/>
          </ac:spMkLst>
        </pc:spChg>
        <pc:spChg chg="add del mod">
          <ac:chgData name="Stuart C Wilde MBE" userId="effe1fc91cccb1d5" providerId="LiveId" clId="{52953467-E7BB-A146-A87D-2304E7E66E6B}" dt="2022-11-26T21:16:53.505" v="27078" actId="478"/>
          <ac:spMkLst>
            <pc:docMk/>
            <pc:sldMk cId="2060847742" sldId="271"/>
            <ac:spMk id="7" creationId="{7E0F52CE-B4EE-C104-A92F-3379C5B20183}"/>
          </ac:spMkLst>
        </pc:spChg>
        <pc:spChg chg="del">
          <ac:chgData name="Stuart C Wilde MBE" userId="effe1fc91cccb1d5" providerId="LiveId" clId="{52953467-E7BB-A146-A87D-2304E7E66E6B}" dt="2022-11-11T00:54:29.477" v="24488" actId="478"/>
          <ac:spMkLst>
            <pc:docMk/>
            <pc:sldMk cId="2060847742" sldId="271"/>
            <ac:spMk id="7" creationId="{AFA6FAC6-9CA3-50F4-65C9-9FC333668CC5}"/>
          </ac:spMkLst>
        </pc:spChg>
        <pc:spChg chg="del">
          <ac:chgData name="Stuart C Wilde MBE" userId="effe1fc91cccb1d5" providerId="LiveId" clId="{52953467-E7BB-A146-A87D-2304E7E66E6B}" dt="2022-11-11T00:54:29.477" v="24488" actId="478"/>
          <ac:spMkLst>
            <pc:docMk/>
            <pc:sldMk cId="2060847742" sldId="271"/>
            <ac:spMk id="12" creationId="{430CDB40-D409-0F23-09D8-D7CA1C94D920}"/>
          </ac:spMkLst>
        </pc:spChg>
        <pc:spChg chg="add del mod">
          <ac:chgData name="Stuart C Wilde MBE" userId="effe1fc91cccb1d5" providerId="LiveId" clId="{52953467-E7BB-A146-A87D-2304E7E66E6B}" dt="2022-11-26T21:16:53.505" v="27078" actId="478"/>
          <ac:spMkLst>
            <pc:docMk/>
            <pc:sldMk cId="2060847742" sldId="271"/>
            <ac:spMk id="12" creationId="{EE11C48C-6561-CD21-E6B2-EF83A7BDDF1F}"/>
          </ac:spMkLst>
        </pc:spChg>
        <pc:spChg chg="add del mod">
          <ac:chgData name="Stuart C Wilde MBE" userId="effe1fc91cccb1d5" providerId="LiveId" clId="{52953467-E7BB-A146-A87D-2304E7E66E6B}" dt="2022-11-26T21:16:53.505" v="27078" actId="478"/>
          <ac:spMkLst>
            <pc:docMk/>
            <pc:sldMk cId="2060847742" sldId="271"/>
            <ac:spMk id="13" creationId="{558FDDB6-C494-D3AC-6285-AFA6DAFC8E6E}"/>
          </ac:spMkLst>
        </pc:spChg>
        <pc:spChg chg="del">
          <ac:chgData name="Stuart C Wilde MBE" userId="effe1fc91cccb1d5" providerId="LiveId" clId="{52953467-E7BB-A146-A87D-2304E7E66E6B}" dt="2022-11-11T00:54:29.477" v="24488" actId="478"/>
          <ac:spMkLst>
            <pc:docMk/>
            <pc:sldMk cId="2060847742" sldId="271"/>
            <ac:spMk id="13" creationId="{FEBE8A54-CF8E-AB40-BAEE-54DB05894C3D}"/>
          </ac:spMkLst>
        </pc:spChg>
        <pc:spChg chg="del">
          <ac:chgData name="Stuart C Wilde MBE" userId="effe1fc91cccb1d5" providerId="LiveId" clId="{52953467-E7BB-A146-A87D-2304E7E66E6B}" dt="2022-11-11T00:54:29.477" v="24488" actId="478"/>
          <ac:spMkLst>
            <pc:docMk/>
            <pc:sldMk cId="2060847742" sldId="271"/>
            <ac:spMk id="15" creationId="{596BB8DF-8D67-42A3-E481-68DC86EF026C}"/>
          </ac:spMkLst>
        </pc:spChg>
        <pc:spChg chg="add del mod">
          <ac:chgData name="Stuart C Wilde MBE" userId="effe1fc91cccb1d5" providerId="LiveId" clId="{52953467-E7BB-A146-A87D-2304E7E66E6B}" dt="2022-11-26T21:16:53.505" v="27078" actId="478"/>
          <ac:spMkLst>
            <pc:docMk/>
            <pc:sldMk cId="2060847742" sldId="271"/>
            <ac:spMk id="15" creationId="{D58A3AE7-F425-9872-2A47-26EBED9BC041}"/>
          </ac:spMkLst>
        </pc:spChg>
        <pc:spChg chg="del">
          <ac:chgData name="Stuart C Wilde MBE" userId="effe1fc91cccb1d5" providerId="LiveId" clId="{52953467-E7BB-A146-A87D-2304E7E66E6B}" dt="2022-11-11T00:54:31.306" v="24489" actId="478"/>
          <ac:spMkLst>
            <pc:docMk/>
            <pc:sldMk cId="2060847742" sldId="271"/>
            <ac:spMk id="16" creationId="{0A6ECBED-692B-C554-64F3-FD9DEE4CAC6C}"/>
          </ac:spMkLst>
        </pc:spChg>
        <pc:spChg chg="add del mod">
          <ac:chgData name="Stuart C Wilde MBE" userId="effe1fc91cccb1d5" providerId="LiveId" clId="{52953467-E7BB-A146-A87D-2304E7E66E6B}" dt="2022-11-26T21:16:53.505" v="27078" actId="478"/>
          <ac:spMkLst>
            <pc:docMk/>
            <pc:sldMk cId="2060847742" sldId="271"/>
            <ac:spMk id="16" creationId="{BC2D79A6-B6A4-247E-7A2F-B42A1CF3344F}"/>
          </ac:spMkLst>
        </pc:spChg>
        <pc:spChg chg="add del mod">
          <ac:chgData name="Stuart C Wilde MBE" userId="effe1fc91cccb1d5" providerId="LiveId" clId="{52953467-E7BB-A146-A87D-2304E7E66E6B}" dt="2022-11-26T21:16:53.505" v="27078" actId="478"/>
          <ac:spMkLst>
            <pc:docMk/>
            <pc:sldMk cId="2060847742" sldId="271"/>
            <ac:spMk id="17" creationId="{37C31173-42C6-C5CC-EFF6-69D05D88B444}"/>
          </ac:spMkLst>
        </pc:spChg>
        <pc:spChg chg="del">
          <ac:chgData name="Stuart C Wilde MBE" userId="effe1fc91cccb1d5" providerId="LiveId" clId="{52953467-E7BB-A146-A87D-2304E7E66E6B}" dt="2022-11-11T00:54:29.477" v="24488" actId="478"/>
          <ac:spMkLst>
            <pc:docMk/>
            <pc:sldMk cId="2060847742" sldId="271"/>
            <ac:spMk id="17" creationId="{B5E394CB-7FAA-D846-6A28-7718F07D9BB9}"/>
          </ac:spMkLst>
        </pc:spChg>
        <pc:spChg chg="add del mod">
          <ac:chgData name="Stuart C Wilde MBE" userId="effe1fc91cccb1d5" providerId="LiveId" clId="{52953467-E7BB-A146-A87D-2304E7E66E6B}" dt="2022-11-26T21:16:53.505" v="27078" actId="478"/>
          <ac:spMkLst>
            <pc:docMk/>
            <pc:sldMk cId="2060847742" sldId="271"/>
            <ac:spMk id="18" creationId="{4297FB17-5282-2124-679F-612880485270}"/>
          </ac:spMkLst>
        </pc:spChg>
        <pc:spChg chg="del">
          <ac:chgData name="Stuart C Wilde MBE" userId="effe1fc91cccb1d5" providerId="LiveId" clId="{52953467-E7BB-A146-A87D-2304E7E66E6B}" dt="2022-11-11T00:54:15.302" v="24485" actId="478"/>
          <ac:spMkLst>
            <pc:docMk/>
            <pc:sldMk cId="2060847742" sldId="271"/>
            <ac:spMk id="18" creationId="{A8904A3B-8518-F55F-93B6-D8D07D033C33}"/>
          </ac:spMkLst>
        </pc:spChg>
        <pc:spChg chg="add del mod">
          <ac:chgData name="Stuart C Wilde MBE" userId="effe1fc91cccb1d5" providerId="LiveId" clId="{52953467-E7BB-A146-A87D-2304E7E66E6B}" dt="2022-11-26T21:16:53.505" v="27078" actId="478"/>
          <ac:spMkLst>
            <pc:docMk/>
            <pc:sldMk cId="2060847742" sldId="271"/>
            <ac:spMk id="20" creationId="{E1A32444-1695-A5D8-F076-717D3B473A1D}"/>
          </ac:spMkLst>
        </pc:spChg>
        <pc:spChg chg="del">
          <ac:chgData name="Stuart C Wilde MBE" userId="effe1fc91cccb1d5" providerId="LiveId" clId="{52953467-E7BB-A146-A87D-2304E7E66E6B}" dt="2022-11-11T00:54:22.930" v="24487" actId="478"/>
          <ac:spMkLst>
            <pc:docMk/>
            <pc:sldMk cId="2060847742" sldId="271"/>
            <ac:spMk id="21" creationId="{55162FF2-D9DB-6881-E93E-F8F17EBC3648}"/>
          </ac:spMkLst>
        </pc:spChg>
        <pc:spChg chg="add del mod">
          <ac:chgData name="Stuart C Wilde MBE" userId="effe1fc91cccb1d5" providerId="LiveId" clId="{52953467-E7BB-A146-A87D-2304E7E66E6B}" dt="2022-11-26T21:16:53.505" v="27078" actId="478"/>
          <ac:spMkLst>
            <pc:docMk/>
            <pc:sldMk cId="2060847742" sldId="271"/>
            <ac:spMk id="21" creationId="{720D2E4B-5FB8-08FE-B97B-FA85B8DAA5D9}"/>
          </ac:spMkLst>
        </pc:spChg>
        <pc:spChg chg="del">
          <ac:chgData name="Stuart C Wilde MBE" userId="effe1fc91cccb1d5" providerId="LiveId" clId="{52953467-E7BB-A146-A87D-2304E7E66E6B}" dt="2022-11-11T00:54:19.091" v="24486" actId="478"/>
          <ac:spMkLst>
            <pc:docMk/>
            <pc:sldMk cId="2060847742" sldId="271"/>
            <ac:spMk id="23" creationId="{A90C5843-709E-4EFF-763E-3E9053452786}"/>
          </ac:spMkLst>
        </pc:spChg>
        <pc:spChg chg="del">
          <ac:chgData name="Stuart C Wilde MBE" userId="effe1fc91cccb1d5" providerId="LiveId" clId="{52953467-E7BB-A146-A87D-2304E7E66E6B}" dt="2022-11-11T00:53:41.653" v="24477" actId="478"/>
          <ac:spMkLst>
            <pc:docMk/>
            <pc:sldMk cId="2060847742" sldId="271"/>
            <ac:spMk id="24" creationId="{B6CE6736-3911-A05C-AEE6-CE5A7DA3D075}"/>
          </ac:spMkLst>
        </pc:spChg>
        <pc:spChg chg="del">
          <ac:chgData name="Stuart C Wilde MBE" userId="effe1fc91cccb1d5" providerId="LiveId" clId="{52953467-E7BB-A146-A87D-2304E7E66E6B}" dt="2022-11-11T00:54:29.477" v="24488" actId="478"/>
          <ac:spMkLst>
            <pc:docMk/>
            <pc:sldMk cId="2060847742" sldId="271"/>
            <ac:spMk id="26" creationId="{CE4602FE-D23E-A880-AD20-3B0BFF2E02D4}"/>
          </ac:spMkLst>
        </pc:spChg>
        <pc:spChg chg="del">
          <ac:chgData name="Stuart C Wilde MBE" userId="effe1fc91cccb1d5" providerId="LiveId" clId="{52953467-E7BB-A146-A87D-2304E7E66E6B}" dt="2022-11-11T00:54:29.477" v="24488" actId="478"/>
          <ac:spMkLst>
            <pc:docMk/>
            <pc:sldMk cId="2060847742" sldId="271"/>
            <ac:spMk id="27" creationId="{B78A56DE-C509-F25E-C4FC-14C001C5CEB0}"/>
          </ac:spMkLst>
        </pc:spChg>
        <pc:spChg chg="del">
          <ac:chgData name="Stuart C Wilde MBE" userId="effe1fc91cccb1d5" providerId="LiveId" clId="{52953467-E7BB-A146-A87D-2304E7E66E6B}" dt="2022-11-11T00:54:29.477" v="24488" actId="478"/>
          <ac:spMkLst>
            <pc:docMk/>
            <pc:sldMk cId="2060847742" sldId="271"/>
            <ac:spMk id="28" creationId="{5E7BA415-584A-0F99-1E4D-4FA0587AD4D2}"/>
          </ac:spMkLst>
        </pc:spChg>
        <pc:picChg chg="add del mod">
          <ac:chgData name="Stuart C Wilde MBE" userId="effe1fc91cccb1d5" providerId="LiveId" clId="{52953467-E7BB-A146-A87D-2304E7E66E6B}" dt="2022-12-24T06:22:09.985" v="30009" actId="478"/>
          <ac:picMkLst>
            <pc:docMk/>
            <pc:sldMk cId="2060847742" sldId="271"/>
            <ac:picMk id="3" creationId="{E87BB25A-5927-1DBE-E720-CB7E917A8C05}"/>
          </ac:picMkLst>
        </pc:picChg>
        <pc:picChg chg="add mod">
          <ac:chgData name="Stuart C Wilde MBE" userId="effe1fc91cccb1d5" providerId="LiveId" clId="{52953467-E7BB-A146-A87D-2304E7E66E6B}" dt="2023-01-01T19:34:53.059" v="31644" actId="1582"/>
          <ac:picMkLst>
            <pc:docMk/>
            <pc:sldMk cId="2060847742" sldId="271"/>
            <ac:picMk id="5" creationId="{5E381476-A63D-6EF2-0C22-9EBFA7548787}"/>
          </ac:picMkLst>
        </pc:picChg>
        <pc:picChg chg="add del mod">
          <ac:chgData name="Stuart C Wilde MBE" userId="effe1fc91cccb1d5" providerId="LiveId" clId="{52953467-E7BB-A146-A87D-2304E7E66E6B}" dt="2022-12-31T11:37:49.514" v="30224" actId="478"/>
          <ac:picMkLst>
            <pc:docMk/>
            <pc:sldMk cId="2060847742" sldId="271"/>
            <ac:picMk id="6" creationId="{48795EC7-91C6-A820-8AC4-3B3CBCFED4C4}"/>
          </ac:picMkLst>
        </pc:picChg>
        <pc:picChg chg="del mod">
          <ac:chgData name="Stuart C Wilde MBE" userId="effe1fc91cccb1d5" providerId="LiveId" clId="{52953467-E7BB-A146-A87D-2304E7E66E6B}" dt="2022-11-22T00:16:35.766" v="26928" actId="478"/>
          <ac:picMkLst>
            <pc:docMk/>
            <pc:sldMk cId="2060847742" sldId="271"/>
            <ac:picMk id="19" creationId="{093E8E10-CECE-5D1F-E781-3FD8B45472C9}"/>
          </ac:picMkLst>
        </pc:picChg>
        <pc:picChg chg="add del mod">
          <ac:chgData name="Stuart C Wilde MBE" userId="effe1fc91cccb1d5" providerId="LiveId" clId="{52953467-E7BB-A146-A87D-2304E7E66E6B}" dt="2022-11-27T17:53:36.960" v="27224" actId="478"/>
          <ac:picMkLst>
            <pc:docMk/>
            <pc:sldMk cId="2060847742" sldId="271"/>
            <ac:picMk id="19" creationId="{4784BAF1-4F29-B52C-E5D3-AFD122DFC156}"/>
          </ac:picMkLst>
        </pc:picChg>
        <pc:picChg chg="add del mod">
          <ac:chgData name="Stuart C Wilde MBE" userId="effe1fc91cccb1d5" providerId="LiveId" clId="{52953467-E7BB-A146-A87D-2304E7E66E6B}" dt="2022-11-26T21:15:54.482" v="27075" actId="478"/>
          <ac:picMkLst>
            <pc:docMk/>
            <pc:sldMk cId="2060847742" sldId="271"/>
            <ac:picMk id="22" creationId="{3A408198-73D8-C898-5901-1B7D00DB2C9F}"/>
          </ac:picMkLst>
        </pc:picChg>
        <pc:cxnChg chg="del mod">
          <ac:chgData name="Stuart C Wilde MBE" userId="effe1fc91cccb1d5" providerId="LiveId" clId="{52953467-E7BB-A146-A87D-2304E7E66E6B}" dt="2022-11-11T00:54:29.477" v="24488" actId="478"/>
          <ac:cxnSpMkLst>
            <pc:docMk/>
            <pc:sldMk cId="2060847742" sldId="271"/>
            <ac:cxnSpMk id="20" creationId="{24783506-4BAB-D41D-FACA-034FE45F5810}"/>
          </ac:cxnSpMkLst>
        </pc:cxnChg>
        <pc:cxnChg chg="del mod">
          <ac:chgData name="Stuart C Wilde MBE" userId="effe1fc91cccb1d5" providerId="LiveId" clId="{52953467-E7BB-A146-A87D-2304E7E66E6B}" dt="2022-11-11T00:54:29.477" v="24488" actId="478"/>
          <ac:cxnSpMkLst>
            <pc:docMk/>
            <pc:sldMk cId="2060847742" sldId="271"/>
            <ac:cxnSpMk id="30" creationId="{2244C755-9197-E829-B0CC-E1D246AEEBA0}"/>
          </ac:cxnSpMkLst>
        </pc:cxnChg>
        <pc:cxnChg chg="del mod">
          <ac:chgData name="Stuart C Wilde MBE" userId="effe1fc91cccb1d5" providerId="LiveId" clId="{52953467-E7BB-A146-A87D-2304E7E66E6B}" dt="2022-11-11T00:54:29.477" v="24488" actId="478"/>
          <ac:cxnSpMkLst>
            <pc:docMk/>
            <pc:sldMk cId="2060847742" sldId="271"/>
            <ac:cxnSpMk id="31" creationId="{207608F8-B291-739A-896F-F742FCF1A149}"/>
          </ac:cxnSpMkLst>
        </pc:cxnChg>
        <pc:cxnChg chg="del mod">
          <ac:chgData name="Stuart C Wilde MBE" userId="effe1fc91cccb1d5" providerId="LiveId" clId="{52953467-E7BB-A146-A87D-2304E7E66E6B}" dt="2022-11-11T00:54:29.477" v="24488" actId="478"/>
          <ac:cxnSpMkLst>
            <pc:docMk/>
            <pc:sldMk cId="2060847742" sldId="271"/>
            <ac:cxnSpMk id="34" creationId="{4904F901-B433-CB46-E56F-30F1CFB97C1F}"/>
          </ac:cxnSpMkLst>
        </pc:cxnChg>
      </pc:sldChg>
      <pc:sldChg chg="del">
        <pc:chgData name="Stuart C Wilde MBE" userId="effe1fc91cccb1d5" providerId="LiveId" clId="{52953467-E7BB-A146-A87D-2304E7E66E6B}" dt="2022-11-12T08:59:01.537" v="24708" actId="2696"/>
        <pc:sldMkLst>
          <pc:docMk/>
          <pc:sldMk cId="4112460443" sldId="272"/>
        </pc:sldMkLst>
      </pc:sldChg>
      <pc:sldChg chg="addSp delSp modSp mod">
        <pc:chgData name="Stuart C Wilde MBE" userId="effe1fc91cccb1d5" providerId="LiveId" clId="{52953467-E7BB-A146-A87D-2304E7E66E6B}" dt="2022-12-06T23:52:16.321" v="29421" actId="478"/>
        <pc:sldMkLst>
          <pc:docMk/>
          <pc:sldMk cId="2060456373" sldId="274"/>
        </pc:sldMkLst>
        <pc:spChg chg="add del mod">
          <ac:chgData name="Stuart C Wilde MBE" userId="effe1fc91cccb1d5" providerId="LiveId" clId="{52953467-E7BB-A146-A87D-2304E7E66E6B}" dt="2022-11-22T20:15:43.253" v="27063" actId="478"/>
          <ac:spMkLst>
            <pc:docMk/>
            <pc:sldMk cId="2060456373" sldId="274"/>
            <ac:spMk id="2" creationId="{69C85A73-BBF2-9E87-589A-7BDD7D9A8806}"/>
          </ac:spMkLst>
        </pc:spChg>
        <pc:spChg chg="del">
          <ac:chgData name="Stuart C Wilde MBE" userId="effe1fc91cccb1d5" providerId="LiveId" clId="{52953467-E7BB-A146-A87D-2304E7E66E6B}" dt="2022-10-27T19:41:04.067" v="6880" actId="478"/>
          <ac:spMkLst>
            <pc:docMk/>
            <pc:sldMk cId="2060456373" sldId="274"/>
            <ac:spMk id="3" creationId="{CAE838A7-2F0D-41D2-863A-EF65DC8A6982}"/>
          </ac:spMkLst>
        </pc:spChg>
        <pc:spChg chg="del mod">
          <ac:chgData name="Stuart C Wilde MBE" userId="effe1fc91cccb1d5" providerId="LiveId" clId="{52953467-E7BB-A146-A87D-2304E7E66E6B}" dt="2022-10-27T19:42:50.240" v="6909" actId="478"/>
          <ac:spMkLst>
            <pc:docMk/>
            <pc:sldMk cId="2060456373" sldId="274"/>
            <ac:spMk id="5" creationId="{9E1EA045-D621-4A4E-8445-31F43810C0E9}"/>
          </ac:spMkLst>
        </pc:spChg>
        <pc:spChg chg="add del mod">
          <ac:chgData name="Stuart C Wilde MBE" userId="effe1fc91cccb1d5" providerId="LiveId" clId="{52953467-E7BB-A146-A87D-2304E7E66E6B}" dt="2022-11-03T21:10:54.383" v="16834" actId="21"/>
          <ac:spMkLst>
            <pc:docMk/>
            <pc:sldMk cId="2060456373" sldId="274"/>
            <ac:spMk id="5" creationId="{BC864F3C-1DC8-CD63-46A8-0FDF181E86AA}"/>
          </ac:spMkLst>
        </pc:spChg>
        <pc:spChg chg="add del mod">
          <ac:chgData name="Stuart C Wilde MBE" userId="effe1fc91cccb1d5" providerId="LiveId" clId="{52953467-E7BB-A146-A87D-2304E7E66E6B}" dt="2022-10-27T19:41:06.555" v="6881" actId="478"/>
          <ac:spMkLst>
            <pc:docMk/>
            <pc:sldMk cId="2060456373" sldId="274"/>
            <ac:spMk id="6" creationId="{34CA8388-EEA7-BED4-AAF1-1634E761CF9E}"/>
          </ac:spMkLst>
        </pc:spChg>
        <pc:spChg chg="add mod">
          <ac:chgData name="Stuart C Wilde MBE" userId="effe1fc91cccb1d5" providerId="LiveId" clId="{52953467-E7BB-A146-A87D-2304E7E66E6B}" dt="2022-10-27T19:42:36.347" v="6908" actId="20577"/>
          <ac:spMkLst>
            <pc:docMk/>
            <pc:sldMk cId="2060456373" sldId="274"/>
            <ac:spMk id="7" creationId="{B7D22470-FEE3-21D0-E879-741EB18633F2}"/>
          </ac:spMkLst>
        </pc:spChg>
        <pc:spChg chg="add del mod">
          <ac:chgData name="Stuart C Wilde MBE" userId="effe1fc91cccb1d5" providerId="LiveId" clId="{52953467-E7BB-A146-A87D-2304E7E66E6B}" dt="2022-10-27T19:42:51.896" v="6910" actId="478"/>
          <ac:spMkLst>
            <pc:docMk/>
            <pc:sldMk cId="2060456373" sldId="274"/>
            <ac:spMk id="13" creationId="{37A1904F-167C-6B7C-1675-7AA88ADEBAEE}"/>
          </ac:spMkLst>
        </pc:spChg>
        <pc:spChg chg="add mod">
          <ac:chgData name="Stuart C Wilde MBE" userId="effe1fc91cccb1d5" providerId="LiveId" clId="{52953467-E7BB-A146-A87D-2304E7E66E6B}" dt="2022-11-22T20:15:23.548" v="27062" actId="20577"/>
          <ac:spMkLst>
            <pc:docMk/>
            <pc:sldMk cId="2060456373" sldId="274"/>
            <ac:spMk id="15" creationId="{4C5927C1-DA78-8366-4F4B-3E43E9A91023}"/>
          </ac:spMkLst>
        </pc:spChg>
        <pc:graphicFrameChg chg="add del mod">
          <ac:chgData name="Stuart C Wilde MBE" userId="effe1fc91cccb1d5" providerId="LiveId" clId="{52953467-E7BB-A146-A87D-2304E7E66E6B}" dt="2022-12-06T23:44:32.906" v="29408"/>
          <ac:graphicFrameMkLst>
            <pc:docMk/>
            <pc:sldMk cId="2060456373" sldId="274"/>
            <ac:graphicFrameMk id="3" creationId="{5196D62B-DEFD-BDDA-2501-5F9F52B1E7AE}"/>
          </ac:graphicFrameMkLst>
        </pc:graphicFrameChg>
        <pc:graphicFrameChg chg="add del mod">
          <ac:chgData name="Stuart C Wilde MBE" userId="effe1fc91cccb1d5" providerId="LiveId" clId="{52953467-E7BB-A146-A87D-2304E7E66E6B}" dt="2022-12-06T23:51:12.191" v="29412"/>
          <ac:graphicFrameMkLst>
            <pc:docMk/>
            <pc:sldMk cId="2060456373" sldId="274"/>
            <ac:graphicFrameMk id="6" creationId="{53957146-74DD-17D5-821D-7D77387651FE}"/>
          </ac:graphicFrameMkLst>
        </pc:graphicFrameChg>
        <pc:graphicFrameChg chg="add del mod modGraphic">
          <ac:chgData name="Stuart C Wilde MBE" userId="effe1fc91cccb1d5" providerId="LiveId" clId="{52953467-E7BB-A146-A87D-2304E7E66E6B}" dt="2022-12-06T23:51:17.670" v="29415" actId="478"/>
          <ac:graphicFrameMkLst>
            <pc:docMk/>
            <pc:sldMk cId="2060456373" sldId="274"/>
            <ac:graphicFrameMk id="12" creationId="{8FE42CE5-8ADE-46F0-1BCD-DC61EE029AA2}"/>
          </ac:graphicFrameMkLst>
        </pc:graphicFrameChg>
        <pc:graphicFrameChg chg="add del mod">
          <ac:chgData name="Stuart C Wilde MBE" userId="effe1fc91cccb1d5" providerId="LiveId" clId="{52953467-E7BB-A146-A87D-2304E7E66E6B}" dt="2022-12-06T23:51:44.979" v="29417"/>
          <ac:graphicFrameMkLst>
            <pc:docMk/>
            <pc:sldMk cId="2060456373" sldId="274"/>
            <ac:graphicFrameMk id="13" creationId="{9E61C3FF-22DD-EA59-C9A8-4132B00E6181}"/>
          </ac:graphicFrameMkLst>
        </pc:graphicFrameChg>
        <pc:graphicFrameChg chg="add del mod">
          <ac:chgData name="Stuart C Wilde MBE" userId="effe1fc91cccb1d5" providerId="LiveId" clId="{52953467-E7BB-A146-A87D-2304E7E66E6B}" dt="2022-12-06T23:52:14.676" v="29420" actId="478"/>
          <ac:graphicFrameMkLst>
            <pc:docMk/>
            <pc:sldMk cId="2060456373" sldId="274"/>
            <ac:graphicFrameMk id="17" creationId="{246236FC-F7D0-02A3-120D-9C208DDEE85E}"/>
          </ac:graphicFrameMkLst>
        </pc:graphicFrameChg>
        <pc:picChg chg="add del">
          <ac:chgData name="Stuart C Wilde MBE" userId="effe1fc91cccb1d5" providerId="LiveId" clId="{52953467-E7BB-A146-A87D-2304E7E66E6B}" dt="2022-12-06T23:39:58.442" v="29406" actId="478"/>
          <ac:picMkLst>
            <pc:docMk/>
            <pc:sldMk cId="2060456373" sldId="274"/>
            <ac:picMk id="2" creationId="{A387329F-D7C4-FD5C-8DB0-4B8438F180B4}"/>
          </ac:picMkLst>
        </pc:picChg>
        <pc:picChg chg="add del">
          <ac:chgData name="Stuart C Wilde MBE" userId="effe1fc91cccb1d5" providerId="LiveId" clId="{52953467-E7BB-A146-A87D-2304E7E66E6B}" dt="2022-12-06T23:44:43.020" v="29410"/>
          <ac:picMkLst>
            <pc:docMk/>
            <pc:sldMk cId="2060456373" sldId="274"/>
            <ac:picMk id="5" creationId="{284883A4-E6D7-E214-F457-8B4DF3820670}"/>
          </ac:picMkLst>
        </pc:picChg>
        <pc:picChg chg="add del mod">
          <ac:chgData name="Stuart C Wilde MBE" userId="effe1fc91cccb1d5" providerId="LiveId" clId="{52953467-E7BB-A146-A87D-2304E7E66E6B}" dt="2022-12-06T23:51:44.979" v="29417"/>
          <ac:picMkLst>
            <pc:docMk/>
            <pc:sldMk cId="2060456373" sldId="274"/>
            <ac:picMk id="16" creationId="{00000000-0008-0000-0000-000003000000}"/>
          </ac:picMkLst>
        </pc:picChg>
        <pc:picChg chg="add del mod">
          <ac:chgData name="Stuart C Wilde MBE" userId="effe1fc91cccb1d5" providerId="LiveId" clId="{52953467-E7BB-A146-A87D-2304E7E66E6B}" dt="2022-12-06T23:52:16.321" v="29421" actId="478"/>
          <ac:picMkLst>
            <pc:docMk/>
            <pc:sldMk cId="2060456373" sldId="274"/>
            <ac:picMk id="18" creationId="{00000000-0008-0000-0000-000003000000}"/>
          </ac:picMkLst>
        </pc:picChg>
      </pc:sldChg>
      <pc:sldChg chg="addSp delSp modSp add mod">
        <pc:chgData name="Stuart C Wilde MBE" userId="effe1fc91cccb1d5" providerId="LiveId" clId="{52953467-E7BB-A146-A87D-2304E7E66E6B}" dt="2023-01-04T21:50:20.010" v="35461" actId="20577"/>
        <pc:sldMkLst>
          <pc:docMk/>
          <pc:sldMk cId="1923896702" sldId="275"/>
        </pc:sldMkLst>
        <pc:spChg chg="add mod">
          <ac:chgData name="Stuart C Wilde MBE" userId="effe1fc91cccb1d5" providerId="LiveId" clId="{52953467-E7BB-A146-A87D-2304E7E66E6B}" dt="2022-11-10T14:44:25.017" v="24258" actId="1037"/>
          <ac:spMkLst>
            <pc:docMk/>
            <pc:sldMk cId="1923896702" sldId="275"/>
            <ac:spMk id="2" creationId="{FAB459E6-167B-6B66-071B-9EE69C209B85}"/>
          </ac:spMkLst>
        </pc:spChg>
        <pc:spChg chg="add mod">
          <ac:chgData name="Stuart C Wilde MBE" userId="effe1fc91cccb1d5" providerId="LiveId" clId="{52953467-E7BB-A146-A87D-2304E7E66E6B}" dt="2022-11-10T14:44:25.017" v="24258" actId="1037"/>
          <ac:spMkLst>
            <pc:docMk/>
            <pc:sldMk cId="1923896702" sldId="275"/>
            <ac:spMk id="3" creationId="{4ACF69E4-3422-1B83-8F6E-C97A31C6E981}"/>
          </ac:spMkLst>
        </pc:spChg>
        <pc:spChg chg="add mod">
          <ac:chgData name="Stuart C Wilde MBE" userId="effe1fc91cccb1d5" providerId="LiveId" clId="{52953467-E7BB-A146-A87D-2304E7E66E6B}" dt="2022-11-10T20:12:40.336" v="24340" actId="14100"/>
          <ac:spMkLst>
            <pc:docMk/>
            <pc:sldMk cId="1923896702" sldId="275"/>
            <ac:spMk id="5" creationId="{32D68624-1E4C-94CE-3B7E-8F59237833EA}"/>
          </ac:spMkLst>
        </pc:spChg>
        <pc:spChg chg="del mod">
          <ac:chgData name="Stuart C Wilde MBE" userId="effe1fc91cccb1d5" providerId="LiveId" clId="{52953467-E7BB-A146-A87D-2304E7E66E6B}" dt="2022-11-09T19:31:07.388" v="23890" actId="478"/>
          <ac:spMkLst>
            <pc:docMk/>
            <pc:sldMk cId="1923896702" sldId="275"/>
            <ac:spMk id="5" creationId="{9E1EA045-D621-4A4E-8445-31F43810C0E9}"/>
          </ac:spMkLst>
        </pc:spChg>
        <pc:spChg chg="del mod">
          <ac:chgData name="Stuart C Wilde MBE" userId="effe1fc91cccb1d5" providerId="LiveId" clId="{52953467-E7BB-A146-A87D-2304E7E66E6B}" dt="2022-11-09T19:31:05.382" v="23889" actId="478"/>
          <ac:spMkLst>
            <pc:docMk/>
            <pc:sldMk cId="1923896702" sldId="275"/>
            <ac:spMk id="6" creationId="{31F2D842-E496-5FAD-AC5A-588503007405}"/>
          </ac:spMkLst>
        </pc:spChg>
        <pc:spChg chg="add mod">
          <ac:chgData name="Stuart C Wilde MBE" userId="effe1fc91cccb1d5" providerId="LiveId" clId="{52953467-E7BB-A146-A87D-2304E7E66E6B}" dt="2022-11-10T14:44:25.017" v="24258" actId="1037"/>
          <ac:spMkLst>
            <pc:docMk/>
            <pc:sldMk cId="1923896702" sldId="275"/>
            <ac:spMk id="7" creationId="{28C18038-3CE3-D588-CE98-5FA1B79886F1}"/>
          </ac:spMkLst>
        </pc:spChg>
        <pc:spChg chg="add mod">
          <ac:chgData name="Stuart C Wilde MBE" userId="effe1fc91cccb1d5" providerId="LiveId" clId="{52953467-E7BB-A146-A87D-2304E7E66E6B}" dt="2022-11-10T14:44:25.017" v="24258" actId="1037"/>
          <ac:spMkLst>
            <pc:docMk/>
            <pc:sldMk cId="1923896702" sldId="275"/>
            <ac:spMk id="12" creationId="{BF1E6822-CAD9-DE91-083B-A70E3DC462F0}"/>
          </ac:spMkLst>
        </pc:spChg>
        <pc:spChg chg="add mod">
          <ac:chgData name="Stuart C Wilde MBE" userId="effe1fc91cccb1d5" providerId="LiveId" clId="{52953467-E7BB-A146-A87D-2304E7E66E6B}" dt="2022-11-10T14:44:25.017" v="24258" actId="1037"/>
          <ac:spMkLst>
            <pc:docMk/>
            <pc:sldMk cId="1923896702" sldId="275"/>
            <ac:spMk id="13" creationId="{8C3B8241-06C4-9331-41A6-977D1DEAE3EA}"/>
          </ac:spMkLst>
        </pc:spChg>
        <pc:spChg chg="add mod">
          <ac:chgData name="Stuart C Wilde MBE" userId="effe1fc91cccb1d5" providerId="LiveId" clId="{52953467-E7BB-A146-A87D-2304E7E66E6B}" dt="2022-11-10T14:44:25.017" v="24258" actId="1037"/>
          <ac:spMkLst>
            <pc:docMk/>
            <pc:sldMk cId="1923896702" sldId="275"/>
            <ac:spMk id="15" creationId="{9948A0A7-B670-9888-2DE0-BC464108C505}"/>
          </ac:spMkLst>
        </pc:spChg>
        <pc:spChg chg="add mod">
          <ac:chgData name="Stuart C Wilde MBE" userId="effe1fc91cccb1d5" providerId="LiveId" clId="{52953467-E7BB-A146-A87D-2304E7E66E6B}" dt="2022-11-10T14:44:25.017" v="24258" actId="1037"/>
          <ac:spMkLst>
            <pc:docMk/>
            <pc:sldMk cId="1923896702" sldId="275"/>
            <ac:spMk id="16" creationId="{71E6EA0F-0A9C-7217-ED8F-E92872379633}"/>
          </ac:spMkLst>
        </pc:spChg>
        <pc:spChg chg="add mod">
          <ac:chgData name="Stuart C Wilde MBE" userId="effe1fc91cccb1d5" providerId="LiveId" clId="{52953467-E7BB-A146-A87D-2304E7E66E6B}" dt="2022-11-10T20:10:48.421" v="24297" actId="20577"/>
          <ac:spMkLst>
            <pc:docMk/>
            <pc:sldMk cId="1923896702" sldId="275"/>
            <ac:spMk id="17" creationId="{437E7A14-AD7B-9569-A0DE-B69033BF3EEA}"/>
          </ac:spMkLst>
        </pc:spChg>
        <pc:spChg chg="add mod">
          <ac:chgData name="Stuart C Wilde MBE" userId="effe1fc91cccb1d5" providerId="LiveId" clId="{52953467-E7BB-A146-A87D-2304E7E66E6B}" dt="2022-11-10T20:11:03.693" v="24309" actId="20577"/>
          <ac:spMkLst>
            <pc:docMk/>
            <pc:sldMk cId="1923896702" sldId="275"/>
            <ac:spMk id="18" creationId="{BABBD544-0D48-C29E-BEDA-9C1A74869D46}"/>
          </ac:spMkLst>
        </pc:spChg>
        <pc:spChg chg="add mod">
          <ac:chgData name="Stuart C Wilde MBE" userId="effe1fc91cccb1d5" providerId="LiveId" clId="{52953467-E7BB-A146-A87D-2304E7E66E6B}" dt="2022-11-10T20:11:13.412" v="24319" actId="20577"/>
          <ac:spMkLst>
            <pc:docMk/>
            <pc:sldMk cId="1923896702" sldId="275"/>
            <ac:spMk id="19" creationId="{E6B94A31-5770-FFA6-48C1-D7682FDEA289}"/>
          </ac:spMkLst>
        </pc:spChg>
        <pc:spChg chg="add mod">
          <ac:chgData name="Stuart C Wilde MBE" userId="effe1fc91cccb1d5" providerId="LiveId" clId="{52953467-E7BB-A146-A87D-2304E7E66E6B}" dt="2022-11-10T20:11:23.425" v="24329" actId="20577"/>
          <ac:spMkLst>
            <pc:docMk/>
            <pc:sldMk cId="1923896702" sldId="275"/>
            <ac:spMk id="20" creationId="{7A57EC5B-F41D-838D-8B04-F6266EF0AD92}"/>
          </ac:spMkLst>
        </pc:spChg>
        <pc:spChg chg="add mod">
          <ac:chgData name="Stuart C Wilde MBE" userId="effe1fc91cccb1d5" providerId="LiveId" clId="{52953467-E7BB-A146-A87D-2304E7E66E6B}" dt="2023-01-04T21:50:20.010" v="35461" actId="20577"/>
          <ac:spMkLst>
            <pc:docMk/>
            <pc:sldMk cId="1923896702" sldId="275"/>
            <ac:spMk id="21" creationId="{70387C76-9514-A5B7-FE46-E3AC18DB9123}"/>
          </ac:spMkLst>
        </pc:spChg>
        <pc:spChg chg="add mod">
          <ac:chgData name="Stuart C Wilde MBE" userId="effe1fc91cccb1d5" providerId="LiveId" clId="{52953467-E7BB-A146-A87D-2304E7E66E6B}" dt="2022-11-10T14:44:25.017" v="24258" actId="1037"/>
          <ac:spMkLst>
            <pc:docMk/>
            <pc:sldMk cId="1923896702" sldId="275"/>
            <ac:spMk id="22" creationId="{F700090F-42BB-963E-9648-CCFF9F507F32}"/>
          </ac:spMkLst>
        </pc:spChg>
        <pc:spChg chg="add mod">
          <ac:chgData name="Stuart C Wilde MBE" userId="effe1fc91cccb1d5" providerId="LiveId" clId="{52953467-E7BB-A146-A87D-2304E7E66E6B}" dt="2022-11-10T14:44:25.017" v="24258" actId="1037"/>
          <ac:spMkLst>
            <pc:docMk/>
            <pc:sldMk cId="1923896702" sldId="275"/>
            <ac:spMk id="23" creationId="{E6190436-B6B1-C532-2969-C530A2706A41}"/>
          </ac:spMkLst>
        </pc:spChg>
        <pc:spChg chg="add del mod">
          <ac:chgData name="Stuart C Wilde MBE" userId="effe1fc91cccb1d5" providerId="LiveId" clId="{52953467-E7BB-A146-A87D-2304E7E66E6B}" dt="2022-10-31T20:41:35.998" v="9110" actId="478"/>
          <ac:spMkLst>
            <pc:docMk/>
            <pc:sldMk cId="1923896702" sldId="275"/>
            <ac:spMk id="24" creationId="{1E46638A-1946-16B3-C404-A567EECA7755}"/>
          </ac:spMkLst>
        </pc:spChg>
        <pc:spChg chg="add mod">
          <ac:chgData name="Stuart C Wilde MBE" userId="effe1fc91cccb1d5" providerId="LiveId" clId="{52953467-E7BB-A146-A87D-2304E7E66E6B}" dt="2022-11-10T14:44:25.017" v="24258" actId="1037"/>
          <ac:spMkLst>
            <pc:docMk/>
            <pc:sldMk cId="1923896702" sldId="275"/>
            <ac:spMk id="24" creationId="{BE1918E3-C288-63A5-14E9-9FD5D902F177}"/>
          </ac:spMkLst>
        </pc:spChg>
        <pc:spChg chg="add del mod">
          <ac:chgData name="Stuart C Wilde MBE" userId="effe1fc91cccb1d5" providerId="LiveId" clId="{52953467-E7BB-A146-A87D-2304E7E66E6B}" dt="2022-10-31T20:42:24.382" v="9116" actId="478"/>
          <ac:spMkLst>
            <pc:docMk/>
            <pc:sldMk cId="1923896702" sldId="275"/>
            <ac:spMk id="26" creationId="{0A26BEC1-D347-9534-A9C0-C5BB12D065D7}"/>
          </ac:spMkLst>
        </pc:spChg>
        <pc:spChg chg="add mod">
          <ac:chgData name="Stuart C Wilde MBE" userId="effe1fc91cccb1d5" providerId="LiveId" clId="{52953467-E7BB-A146-A87D-2304E7E66E6B}" dt="2022-11-10T20:11:45.386" v="24339" actId="20577"/>
          <ac:spMkLst>
            <pc:docMk/>
            <pc:sldMk cId="1923896702" sldId="275"/>
            <ac:spMk id="27" creationId="{25DB5E99-4D4C-A860-9D1D-CF7E450F421B}"/>
          </ac:spMkLst>
        </pc:spChg>
        <pc:spChg chg="add del mod">
          <ac:chgData name="Stuart C Wilde MBE" userId="effe1fc91cccb1d5" providerId="LiveId" clId="{52953467-E7BB-A146-A87D-2304E7E66E6B}" dt="2022-11-09T19:31:10.150" v="23891" actId="478"/>
          <ac:spMkLst>
            <pc:docMk/>
            <pc:sldMk cId="1923896702" sldId="275"/>
            <ac:spMk id="28" creationId="{937A34A3-8593-ADF1-7C7C-91AF76FE0FB3}"/>
          </ac:spMkLst>
        </pc:spChg>
        <pc:spChg chg="add mod">
          <ac:chgData name="Stuart C Wilde MBE" userId="effe1fc91cccb1d5" providerId="LiveId" clId="{52953467-E7BB-A146-A87D-2304E7E66E6B}" dt="2022-11-10T14:39:01.847" v="24163" actId="20577"/>
          <ac:spMkLst>
            <pc:docMk/>
            <pc:sldMk cId="1923896702" sldId="275"/>
            <ac:spMk id="32" creationId="{EA36E209-7A1D-3B86-10DE-9D5C030D419C}"/>
          </ac:spMkLst>
        </pc:spChg>
        <pc:spChg chg="add mod">
          <ac:chgData name="Stuart C Wilde MBE" userId="effe1fc91cccb1d5" providerId="LiveId" clId="{52953467-E7BB-A146-A87D-2304E7E66E6B}" dt="2022-11-10T14:44:25.017" v="24258" actId="1037"/>
          <ac:spMkLst>
            <pc:docMk/>
            <pc:sldMk cId="1923896702" sldId="275"/>
            <ac:spMk id="34" creationId="{7FAAEC8E-C700-035C-484D-D33B6C105B02}"/>
          </ac:spMkLst>
        </pc:spChg>
        <pc:spChg chg="add mod">
          <ac:chgData name="Stuart C Wilde MBE" userId="effe1fc91cccb1d5" providerId="LiveId" clId="{52953467-E7BB-A146-A87D-2304E7E66E6B}" dt="2022-11-10T14:44:25.017" v="24258" actId="1037"/>
          <ac:spMkLst>
            <pc:docMk/>
            <pc:sldMk cId="1923896702" sldId="275"/>
            <ac:spMk id="47" creationId="{742637C3-2C3A-5584-059F-49150CB7EAFC}"/>
          </ac:spMkLst>
        </pc:spChg>
        <pc:spChg chg="add mod">
          <ac:chgData name="Stuart C Wilde MBE" userId="effe1fc91cccb1d5" providerId="LiveId" clId="{52953467-E7BB-A146-A87D-2304E7E66E6B}" dt="2022-11-10T14:44:25.017" v="24258" actId="1037"/>
          <ac:spMkLst>
            <pc:docMk/>
            <pc:sldMk cId="1923896702" sldId="275"/>
            <ac:spMk id="55" creationId="{B41554F2-AFFC-23A6-D3AF-CF41A5AC15AA}"/>
          </ac:spMkLst>
        </pc:spChg>
        <pc:cxnChg chg="del mod">
          <ac:chgData name="Stuart C Wilde MBE" userId="effe1fc91cccb1d5" providerId="LiveId" clId="{52953467-E7BB-A146-A87D-2304E7E66E6B}" dt="2022-11-09T19:32:11.552" v="23932" actId="478"/>
          <ac:cxnSpMkLst>
            <pc:docMk/>
            <pc:sldMk cId="1923896702" sldId="275"/>
            <ac:cxnSpMk id="10" creationId="{FC6C2AB6-E695-4520-9F38-6B6A0DE36B04}"/>
          </ac:cxnSpMkLst>
        </pc:cxnChg>
        <pc:cxnChg chg="add del mod">
          <ac:chgData name="Stuart C Wilde MBE" userId="effe1fc91cccb1d5" providerId="LiveId" clId="{52953467-E7BB-A146-A87D-2304E7E66E6B}" dt="2022-11-01T19:14:15.908" v="11125" actId="478"/>
          <ac:cxnSpMkLst>
            <pc:docMk/>
            <pc:sldMk cId="1923896702" sldId="275"/>
            <ac:cxnSpMk id="26" creationId="{23709698-7046-4CF0-F9A2-94A576791547}"/>
          </ac:cxnSpMkLst>
        </pc:cxnChg>
        <pc:cxnChg chg="add mod">
          <ac:chgData name="Stuart C Wilde MBE" userId="effe1fc91cccb1d5" providerId="LiveId" clId="{52953467-E7BB-A146-A87D-2304E7E66E6B}" dt="2023-01-01T19:41:23.141" v="31676" actId="208"/>
          <ac:cxnSpMkLst>
            <pc:docMk/>
            <pc:sldMk cId="1923896702" sldId="275"/>
            <ac:cxnSpMk id="29" creationId="{0A266774-C373-254E-5A4E-0EB3CDB372AC}"/>
          </ac:cxnSpMkLst>
        </pc:cxnChg>
        <pc:cxnChg chg="add mod">
          <ac:chgData name="Stuart C Wilde MBE" userId="effe1fc91cccb1d5" providerId="LiveId" clId="{52953467-E7BB-A146-A87D-2304E7E66E6B}" dt="2023-01-01T19:41:23.141" v="31676" actId="208"/>
          <ac:cxnSpMkLst>
            <pc:docMk/>
            <pc:sldMk cId="1923896702" sldId="275"/>
            <ac:cxnSpMk id="30" creationId="{62FB7A41-638B-0E03-19CD-EAE858BD8B6B}"/>
          </ac:cxnSpMkLst>
        </pc:cxnChg>
        <pc:cxnChg chg="add mod">
          <ac:chgData name="Stuart C Wilde MBE" userId="effe1fc91cccb1d5" providerId="LiveId" clId="{52953467-E7BB-A146-A87D-2304E7E66E6B}" dt="2023-01-01T19:41:23.141" v="31676" actId="208"/>
          <ac:cxnSpMkLst>
            <pc:docMk/>
            <pc:sldMk cId="1923896702" sldId="275"/>
            <ac:cxnSpMk id="31" creationId="{5DE4D13A-3F20-282F-B558-4021668E868E}"/>
          </ac:cxnSpMkLst>
        </pc:cxnChg>
        <pc:cxnChg chg="add del mod">
          <ac:chgData name="Stuart C Wilde MBE" userId="effe1fc91cccb1d5" providerId="LiveId" clId="{52953467-E7BB-A146-A87D-2304E7E66E6B}" dt="2022-11-01T19:14:15.908" v="11125" actId="478"/>
          <ac:cxnSpMkLst>
            <pc:docMk/>
            <pc:sldMk cId="1923896702" sldId="275"/>
            <ac:cxnSpMk id="32" creationId="{4C9A028C-A663-859F-EC0F-5EDAC7841A91}"/>
          </ac:cxnSpMkLst>
        </pc:cxnChg>
        <pc:cxnChg chg="add mod">
          <ac:chgData name="Stuart C Wilde MBE" userId="effe1fc91cccb1d5" providerId="LiveId" clId="{52953467-E7BB-A146-A87D-2304E7E66E6B}" dt="2023-01-01T19:41:30.108" v="31677" actId="208"/>
          <ac:cxnSpMkLst>
            <pc:docMk/>
            <pc:sldMk cId="1923896702" sldId="275"/>
            <ac:cxnSpMk id="33" creationId="{ECAD12D4-4E67-8308-9BD5-03B26DEF7D22}"/>
          </ac:cxnSpMkLst>
        </pc:cxnChg>
        <pc:cxnChg chg="add mod">
          <ac:chgData name="Stuart C Wilde MBE" userId="effe1fc91cccb1d5" providerId="LiveId" clId="{52953467-E7BB-A146-A87D-2304E7E66E6B}" dt="2022-11-09T19:32:14.601" v="23933"/>
          <ac:cxnSpMkLst>
            <pc:docMk/>
            <pc:sldMk cId="1923896702" sldId="275"/>
            <ac:cxnSpMk id="35" creationId="{F0B96260-56A7-8940-8234-930A497D9C5D}"/>
          </ac:cxnSpMkLst>
        </pc:cxnChg>
        <pc:cxnChg chg="add mod">
          <ac:chgData name="Stuart C Wilde MBE" userId="effe1fc91cccb1d5" providerId="LiveId" clId="{52953467-E7BB-A146-A87D-2304E7E66E6B}" dt="2023-01-01T19:41:30.108" v="31677" actId="208"/>
          <ac:cxnSpMkLst>
            <pc:docMk/>
            <pc:sldMk cId="1923896702" sldId="275"/>
            <ac:cxnSpMk id="37" creationId="{367E9F44-DA02-324F-4C2D-6D97B72D916F}"/>
          </ac:cxnSpMkLst>
        </pc:cxnChg>
        <pc:cxnChg chg="add mod">
          <ac:chgData name="Stuart C Wilde MBE" userId="effe1fc91cccb1d5" providerId="LiveId" clId="{52953467-E7BB-A146-A87D-2304E7E66E6B}" dt="2023-01-01T19:41:23.141" v="31676" actId="208"/>
          <ac:cxnSpMkLst>
            <pc:docMk/>
            <pc:sldMk cId="1923896702" sldId="275"/>
            <ac:cxnSpMk id="39" creationId="{F19C8FA0-6FBA-E59C-72F6-BB007F10FEC8}"/>
          </ac:cxnSpMkLst>
        </pc:cxnChg>
        <pc:cxnChg chg="add mod">
          <ac:chgData name="Stuart C Wilde MBE" userId="effe1fc91cccb1d5" providerId="LiveId" clId="{52953467-E7BB-A146-A87D-2304E7E66E6B}" dt="2023-01-01T19:41:30.108" v="31677" actId="208"/>
          <ac:cxnSpMkLst>
            <pc:docMk/>
            <pc:sldMk cId="1923896702" sldId="275"/>
            <ac:cxnSpMk id="40" creationId="{577C16CA-9D17-61D3-D457-655412994ABC}"/>
          </ac:cxnSpMkLst>
        </pc:cxnChg>
        <pc:cxnChg chg="add mod">
          <ac:chgData name="Stuart C Wilde MBE" userId="effe1fc91cccb1d5" providerId="LiveId" clId="{52953467-E7BB-A146-A87D-2304E7E66E6B}" dt="2023-01-01T19:41:30.108" v="31677" actId="208"/>
          <ac:cxnSpMkLst>
            <pc:docMk/>
            <pc:sldMk cId="1923896702" sldId="275"/>
            <ac:cxnSpMk id="43" creationId="{CD580C7F-E321-4572-72B0-1766E1CF8D4B}"/>
          </ac:cxnSpMkLst>
        </pc:cxnChg>
        <pc:cxnChg chg="add mod">
          <ac:chgData name="Stuart C Wilde MBE" userId="effe1fc91cccb1d5" providerId="LiveId" clId="{52953467-E7BB-A146-A87D-2304E7E66E6B}" dt="2023-01-01T19:41:23.141" v="31676" actId="208"/>
          <ac:cxnSpMkLst>
            <pc:docMk/>
            <pc:sldMk cId="1923896702" sldId="275"/>
            <ac:cxnSpMk id="45" creationId="{E64788FD-8AD8-23B5-E7A9-1C90E6396DA0}"/>
          </ac:cxnSpMkLst>
        </pc:cxnChg>
        <pc:cxnChg chg="add mod">
          <ac:chgData name="Stuart C Wilde MBE" userId="effe1fc91cccb1d5" providerId="LiveId" clId="{52953467-E7BB-A146-A87D-2304E7E66E6B}" dt="2023-01-01T19:41:30.108" v="31677" actId="208"/>
          <ac:cxnSpMkLst>
            <pc:docMk/>
            <pc:sldMk cId="1923896702" sldId="275"/>
            <ac:cxnSpMk id="46" creationId="{46203256-AA6B-BFB0-5890-0A082B97D019}"/>
          </ac:cxnSpMkLst>
        </pc:cxnChg>
        <pc:cxnChg chg="add mod">
          <ac:chgData name="Stuart C Wilde MBE" userId="effe1fc91cccb1d5" providerId="LiveId" clId="{52953467-E7BB-A146-A87D-2304E7E66E6B}" dt="2023-01-01T19:41:23.141" v="31676" actId="208"/>
          <ac:cxnSpMkLst>
            <pc:docMk/>
            <pc:sldMk cId="1923896702" sldId="275"/>
            <ac:cxnSpMk id="50" creationId="{25CFA41A-AB52-07EA-AEAC-6FA922E37702}"/>
          </ac:cxnSpMkLst>
        </pc:cxnChg>
        <pc:cxnChg chg="add mod">
          <ac:chgData name="Stuart C Wilde MBE" userId="effe1fc91cccb1d5" providerId="LiveId" clId="{52953467-E7BB-A146-A87D-2304E7E66E6B}" dt="2023-01-01T19:41:23.141" v="31676" actId="208"/>
          <ac:cxnSpMkLst>
            <pc:docMk/>
            <pc:sldMk cId="1923896702" sldId="275"/>
            <ac:cxnSpMk id="51" creationId="{3EEE57EA-E255-7F04-0BF1-4006EF8DEAAE}"/>
          </ac:cxnSpMkLst>
        </pc:cxnChg>
        <pc:cxnChg chg="add mod">
          <ac:chgData name="Stuart C Wilde MBE" userId="effe1fc91cccb1d5" providerId="LiveId" clId="{52953467-E7BB-A146-A87D-2304E7E66E6B}" dt="2023-01-01T19:41:23.141" v="31676" actId="208"/>
          <ac:cxnSpMkLst>
            <pc:docMk/>
            <pc:sldMk cId="1923896702" sldId="275"/>
            <ac:cxnSpMk id="52" creationId="{982A869F-8DDF-ED27-C86B-A612D99A8E01}"/>
          </ac:cxnSpMkLst>
        </pc:cxnChg>
      </pc:sldChg>
      <pc:sldChg chg="addSp delSp modSp add mod">
        <pc:chgData name="Stuart C Wilde MBE" userId="effe1fc91cccb1d5" providerId="LiveId" clId="{52953467-E7BB-A146-A87D-2304E7E66E6B}" dt="2023-01-02T21:46:45.617" v="33705" actId="1036"/>
        <pc:sldMkLst>
          <pc:docMk/>
          <pc:sldMk cId="4013975366" sldId="276"/>
        </pc:sldMkLst>
        <pc:spChg chg="add del mod">
          <ac:chgData name="Stuart C Wilde MBE" userId="effe1fc91cccb1d5" providerId="LiveId" clId="{52953467-E7BB-A146-A87D-2304E7E66E6B}" dt="2022-11-10T20:36:08.784" v="24389" actId="478"/>
          <ac:spMkLst>
            <pc:docMk/>
            <pc:sldMk cId="4013975366" sldId="276"/>
            <ac:spMk id="2" creationId="{AFDD307D-C9E5-A094-D87A-7136E763BFF7}"/>
          </ac:spMkLst>
        </pc:spChg>
        <pc:spChg chg="add del mod">
          <ac:chgData name="Stuart C Wilde MBE" userId="effe1fc91cccb1d5" providerId="LiveId" clId="{52953467-E7BB-A146-A87D-2304E7E66E6B}" dt="2022-11-01T19:47:08.874" v="11719" actId="478"/>
          <ac:spMkLst>
            <pc:docMk/>
            <pc:sldMk cId="4013975366" sldId="276"/>
            <ac:spMk id="2" creationId="{FAF70FE4-2850-BCFF-5EE5-951A7862566B}"/>
          </ac:spMkLst>
        </pc:spChg>
        <pc:spChg chg="add del mod">
          <ac:chgData name="Stuart C Wilde MBE" userId="effe1fc91cccb1d5" providerId="LiveId" clId="{52953467-E7BB-A146-A87D-2304E7E66E6B}" dt="2022-11-01T19:47:08.874" v="11719" actId="478"/>
          <ac:spMkLst>
            <pc:docMk/>
            <pc:sldMk cId="4013975366" sldId="276"/>
            <ac:spMk id="3" creationId="{CD7E7939-8A55-4407-7072-6ABB141DAB6D}"/>
          </ac:spMkLst>
        </pc:spChg>
        <pc:spChg chg="del mod">
          <ac:chgData name="Stuart C Wilde MBE" userId="effe1fc91cccb1d5" providerId="LiveId" clId="{52953467-E7BB-A146-A87D-2304E7E66E6B}" dt="2022-11-09T19:38:27.149" v="23935" actId="478"/>
          <ac:spMkLst>
            <pc:docMk/>
            <pc:sldMk cId="4013975366" sldId="276"/>
            <ac:spMk id="5" creationId="{9E1EA045-D621-4A4E-8445-31F43810C0E9}"/>
          </ac:spMkLst>
        </pc:spChg>
        <pc:spChg chg="mod">
          <ac:chgData name="Stuart C Wilde MBE" userId="effe1fc91cccb1d5" providerId="LiveId" clId="{52953467-E7BB-A146-A87D-2304E7E66E6B}" dt="2022-11-13T17:57:50.454" v="25654" actId="1076"/>
          <ac:spMkLst>
            <pc:docMk/>
            <pc:sldMk cId="4013975366" sldId="276"/>
            <ac:spMk id="6" creationId="{31F2D842-E496-5FAD-AC5A-588503007405}"/>
          </ac:spMkLst>
        </pc:spChg>
        <pc:spChg chg="add mod">
          <ac:chgData name="Stuart C Wilde MBE" userId="effe1fc91cccb1d5" providerId="LiveId" clId="{52953467-E7BB-A146-A87D-2304E7E66E6B}" dt="2023-01-02T21:46:45.617" v="33705" actId="1036"/>
          <ac:spMkLst>
            <pc:docMk/>
            <pc:sldMk cId="4013975366" sldId="276"/>
            <ac:spMk id="7" creationId="{0A757C18-12BE-56A9-FFAA-5AF6C7116DD4}"/>
          </ac:spMkLst>
        </pc:spChg>
        <pc:spChg chg="add mod">
          <ac:chgData name="Stuart C Wilde MBE" userId="effe1fc91cccb1d5" providerId="LiveId" clId="{52953467-E7BB-A146-A87D-2304E7E66E6B}" dt="2023-01-02T21:46:45.617" v="33705" actId="1036"/>
          <ac:spMkLst>
            <pc:docMk/>
            <pc:sldMk cId="4013975366" sldId="276"/>
            <ac:spMk id="12" creationId="{D8B46059-9CAA-4CBB-06D4-67ED037FBDE4}"/>
          </ac:spMkLst>
        </pc:spChg>
        <pc:spChg chg="add del mod">
          <ac:chgData name="Stuart C Wilde MBE" userId="effe1fc91cccb1d5" providerId="LiveId" clId="{52953467-E7BB-A146-A87D-2304E7E66E6B}" dt="2022-11-09T19:38:29.073" v="23936" actId="478"/>
          <ac:spMkLst>
            <pc:docMk/>
            <pc:sldMk cId="4013975366" sldId="276"/>
            <ac:spMk id="15" creationId="{68061D53-EAA3-8069-EB03-1C7CB435F806}"/>
          </ac:spMkLst>
        </pc:spChg>
        <pc:spChg chg="add del mod">
          <ac:chgData name="Stuart C Wilde MBE" userId="effe1fc91cccb1d5" providerId="LiveId" clId="{52953467-E7BB-A146-A87D-2304E7E66E6B}" dt="2022-11-01T19:47:08.874" v="11719" actId="478"/>
          <ac:spMkLst>
            <pc:docMk/>
            <pc:sldMk cId="4013975366" sldId="276"/>
            <ac:spMk id="15" creationId="{6AAB3059-9404-A247-CE4A-B376A00F6949}"/>
          </ac:spMkLst>
        </pc:spChg>
        <pc:spChg chg="add del mod">
          <ac:chgData name="Stuart C Wilde MBE" userId="effe1fc91cccb1d5" providerId="LiveId" clId="{52953467-E7BB-A146-A87D-2304E7E66E6B}" dt="2022-11-01T19:47:08.874" v="11719" actId="478"/>
          <ac:spMkLst>
            <pc:docMk/>
            <pc:sldMk cId="4013975366" sldId="276"/>
            <ac:spMk id="16" creationId="{A101CDEC-17BE-276C-95E1-2D8842419AB4}"/>
          </ac:spMkLst>
        </pc:spChg>
        <pc:spChg chg="add mod">
          <ac:chgData name="Stuart C Wilde MBE" userId="effe1fc91cccb1d5" providerId="LiveId" clId="{52953467-E7BB-A146-A87D-2304E7E66E6B}" dt="2023-01-02T21:46:45.617" v="33705" actId="1036"/>
          <ac:spMkLst>
            <pc:docMk/>
            <pc:sldMk cId="4013975366" sldId="276"/>
            <ac:spMk id="17" creationId="{FE8C24A3-F141-15B9-0BC4-31ED2A903CE8}"/>
          </ac:spMkLst>
        </pc:spChg>
        <pc:spChg chg="add del mod">
          <ac:chgData name="Stuart C Wilde MBE" userId="effe1fc91cccb1d5" providerId="LiveId" clId="{52953467-E7BB-A146-A87D-2304E7E66E6B}" dt="2022-11-01T20:09:17.470" v="12784" actId="478"/>
          <ac:spMkLst>
            <pc:docMk/>
            <pc:sldMk cId="4013975366" sldId="276"/>
            <ac:spMk id="18" creationId="{89AB5949-6635-C4F9-E702-97706D0B33F5}"/>
          </ac:spMkLst>
        </pc:spChg>
        <pc:spChg chg="add mod">
          <ac:chgData name="Stuart C Wilde MBE" userId="effe1fc91cccb1d5" providerId="LiveId" clId="{52953467-E7BB-A146-A87D-2304E7E66E6B}" dt="2023-01-02T21:46:45.617" v="33705" actId="1036"/>
          <ac:spMkLst>
            <pc:docMk/>
            <pc:sldMk cId="4013975366" sldId="276"/>
            <ac:spMk id="19" creationId="{9241177F-24B1-20FA-077B-26606FBAAB72}"/>
          </ac:spMkLst>
        </pc:spChg>
        <pc:spChg chg="add mod">
          <ac:chgData name="Stuart C Wilde MBE" userId="effe1fc91cccb1d5" providerId="LiveId" clId="{52953467-E7BB-A146-A87D-2304E7E66E6B}" dt="2023-01-02T21:46:45.617" v="33705" actId="1036"/>
          <ac:spMkLst>
            <pc:docMk/>
            <pc:sldMk cId="4013975366" sldId="276"/>
            <ac:spMk id="20" creationId="{D6085842-4267-76EF-660E-1FF2B1F25AAD}"/>
          </ac:spMkLst>
        </pc:spChg>
        <pc:spChg chg="add mod">
          <ac:chgData name="Stuart C Wilde MBE" userId="effe1fc91cccb1d5" providerId="LiveId" clId="{52953467-E7BB-A146-A87D-2304E7E66E6B}" dt="2023-01-02T21:46:45.617" v="33705" actId="1036"/>
          <ac:spMkLst>
            <pc:docMk/>
            <pc:sldMk cId="4013975366" sldId="276"/>
            <ac:spMk id="21" creationId="{ECF05851-2BFB-2F6F-460D-A1BFF054FC13}"/>
          </ac:spMkLst>
        </pc:spChg>
        <pc:spChg chg="add mod">
          <ac:chgData name="Stuart C Wilde MBE" userId="effe1fc91cccb1d5" providerId="LiveId" clId="{52953467-E7BB-A146-A87D-2304E7E66E6B}" dt="2023-01-02T21:46:45.617" v="33705" actId="1036"/>
          <ac:spMkLst>
            <pc:docMk/>
            <pc:sldMk cId="4013975366" sldId="276"/>
            <ac:spMk id="24" creationId="{99FED954-84E8-82B0-DB3E-E685F436C76B}"/>
          </ac:spMkLst>
        </pc:spChg>
        <pc:spChg chg="add del mod">
          <ac:chgData name="Stuart C Wilde MBE" userId="effe1fc91cccb1d5" providerId="LiveId" clId="{52953467-E7BB-A146-A87D-2304E7E66E6B}" dt="2022-11-01T20:09:14.539" v="12783" actId="478"/>
          <ac:spMkLst>
            <pc:docMk/>
            <pc:sldMk cId="4013975366" sldId="276"/>
            <ac:spMk id="27" creationId="{71C70AE0-E3FC-C06F-6320-A43E7A58992E}"/>
          </ac:spMkLst>
        </pc:spChg>
        <pc:spChg chg="add mod">
          <ac:chgData name="Stuart C Wilde MBE" userId="effe1fc91cccb1d5" providerId="LiveId" clId="{52953467-E7BB-A146-A87D-2304E7E66E6B}" dt="2023-01-02T21:46:45.617" v="33705" actId="1036"/>
          <ac:spMkLst>
            <pc:docMk/>
            <pc:sldMk cId="4013975366" sldId="276"/>
            <ac:spMk id="28" creationId="{C0BDB1FA-9E9C-4439-646B-4E13D9EE523C}"/>
          </ac:spMkLst>
        </pc:spChg>
        <pc:spChg chg="add del">
          <ac:chgData name="Stuart C Wilde MBE" userId="effe1fc91cccb1d5" providerId="LiveId" clId="{52953467-E7BB-A146-A87D-2304E7E66E6B}" dt="2022-11-01T20:08:41.520" v="12777" actId="22"/>
          <ac:spMkLst>
            <pc:docMk/>
            <pc:sldMk cId="4013975366" sldId="276"/>
            <ac:spMk id="30" creationId="{425D88E3-CB66-7D72-2D56-08BD296219C7}"/>
          </ac:spMkLst>
        </pc:spChg>
        <pc:spChg chg="add del mod">
          <ac:chgData name="Stuart C Wilde MBE" userId="effe1fc91cccb1d5" providerId="LiveId" clId="{52953467-E7BB-A146-A87D-2304E7E66E6B}" dt="2022-11-01T20:20:17.296" v="13054" actId="478"/>
          <ac:spMkLst>
            <pc:docMk/>
            <pc:sldMk cId="4013975366" sldId="276"/>
            <ac:spMk id="32" creationId="{5A287554-A3AB-44F1-CECC-CBC2CCC88CE1}"/>
          </ac:spMkLst>
        </pc:spChg>
        <pc:spChg chg="add del">
          <ac:chgData name="Stuart C Wilde MBE" userId="effe1fc91cccb1d5" providerId="LiveId" clId="{52953467-E7BB-A146-A87D-2304E7E66E6B}" dt="2022-11-01T20:19:09.318" v="12935" actId="22"/>
          <ac:spMkLst>
            <pc:docMk/>
            <pc:sldMk cId="4013975366" sldId="276"/>
            <ac:spMk id="34" creationId="{9F4B5E44-2BB6-AAFF-F3AD-F8C984F32867}"/>
          </ac:spMkLst>
        </pc:spChg>
        <pc:spChg chg="add mod">
          <ac:chgData name="Stuart C Wilde MBE" userId="effe1fc91cccb1d5" providerId="LiveId" clId="{52953467-E7BB-A146-A87D-2304E7E66E6B}" dt="2023-01-02T21:46:45.617" v="33705" actId="1036"/>
          <ac:spMkLst>
            <pc:docMk/>
            <pc:sldMk cId="4013975366" sldId="276"/>
            <ac:spMk id="35" creationId="{9410DC56-ABCF-F1B5-38EF-035BB3D9779E}"/>
          </ac:spMkLst>
        </pc:spChg>
        <pc:spChg chg="add del mod">
          <ac:chgData name="Stuart C Wilde MBE" userId="effe1fc91cccb1d5" providerId="LiveId" clId="{52953467-E7BB-A146-A87D-2304E7E66E6B}" dt="2022-11-13T17:57:38.554" v="25635" actId="478"/>
          <ac:spMkLst>
            <pc:docMk/>
            <pc:sldMk cId="4013975366" sldId="276"/>
            <ac:spMk id="36" creationId="{86D9DAF8-181A-B365-11CA-F7091003A07B}"/>
          </ac:spMkLst>
        </pc:spChg>
        <pc:spChg chg="add del mod">
          <ac:chgData name="Stuart C Wilde MBE" userId="effe1fc91cccb1d5" providerId="LiveId" clId="{52953467-E7BB-A146-A87D-2304E7E66E6B}" dt="2022-11-01T20:32:05.104" v="13344" actId="478"/>
          <ac:spMkLst>
            <pc:docMk/>
            <pc:sldMk cId="4013975366" sldId="276"/>
            <ac:spMk id="37" creationId="{E92100D1-3AC1-282D-83FE-4965A78EE3BD}"/>
          </ac:spMkLst>
        </pc:spChg>
        <pc:spChg chg="add del mod">
          <ac:chgData name="Stuart C Wilde MBE" userId="effe1fc91cccb1d5" providerId="LiveId" clId="{52953467-E7BB-A146-A87D-2304E7E66E6B}" dt="2022-11-01T20:43:55.050" v="13928" actId="21"/>
          <ac:spMkLst>
            <pc:docMk/>
            <pc:sldMk cId="4013975366" sldId="276"/>
            <ac:spMk id="38" creationId="{62E9D2E3-D778-8E9C-0374-66B1DA2379C3}"/>
          </ac:spMkLst>
        </pc:spChg>
        <pc:spChg chg="add del mod">
          <ac:chgData name="Stuart C Wilde MBE" userId="effe1fc91cccb1d5" providerId="LiveId" clId="{52953467-E7BB-A146-A87D-2304E7E66E6B}" dt="2022-11-01T20:47:35.433" v="14048" actId="478"/>
          <ac:spMkLst>
            <pc:docMk/>
            <pc:sldMk cId="4013975366" sldId="276"/>
            <ac:spMk id="39" creationId="{0EA5DB54-D67C-095C-FB1E-04E547C69D79}"/>
          </ac:spMkLst>
        </pc:spChg>
        <pc:cxnChg chg="add mod">
          <ac:chgData name="Stuart C Wilde MBE" userId="effe1fc91cccb1d5" providerId="LiveId" clId="{52953467-E7BB-A146-A87D-2304E7E66E6B}" dt="2023-01-02T21:46:45.617" v="33705" actId="1036"/>
          <ac:cxnSpMkLst>
            <pc:docMk/>
            <pc:sldMk cId="4013975366" sldId="276"/>
            <ac:cxnSpMk id="3" creationId="{DD7B7534-AE57-2FC8-4FFD-2DE33CF2853C}"/>
          </ac:cxnSpMkLst>
        </pc:cxnChg>
        <pc:cxnChg chg="add del mod">
          <ac:chgData name="Stuart C Wilde MBE" userId="effe1fc91cccb1d5" providerId="LiveId" clId="{52953467-E7BB-A146-A87D-2304E7E66E6B}" dt="2022-11-10T20:36:06.110" v="24388" actId="478"/>
          <ac:cxnSpMkLst>
            <pc:docMk/>
            <pc:sldMk cId="4013975366" sldId="276"/>
            <ac:cxnSpMk id="13" creationId="{2B7142AD-F058-DB41-0594-8DCB29E9CA9F}"/>
          </ac:cxnSpMkLst>
        </pc:cxnChg>
        <pc:cxnChg chg="add del mod">
          <ac:chgData name="Stuart C Wilde MBE" userId="effe1fc91cccb1d5" providerId="LiveId" clId="{52953467-E7BB-A146-A87D-2304E7E66E6B}" dt="2022-11-01T19:47:12.562" v="11720" actId="478"/>
          <ac:cxnSpMkLst>
            <pc:docMk/>
            <pc:sldMk cId="4013975366" sldId="276"/>
            <ac:cxnSpMk id="13" creationId="{94C4309D-DB07-A73F-A900-45D4A9E31DC9}"/>
          </ac:cxnSpMkLst>
        </pc:cxnChg>
        <pc:cxnChg chg="add mod">
          <ac:chgData name="Stuart C Wilde MBE" userId="effe1fc91cccb1d5" providerId="LiveId" clId="{52953467-E7BB-A146-A87D-2304E7E66E6B}" dt="2023-01-02T21:46:45.617" v="33705" actId="1036"/>
          <ac:cxnSpMkLst>
            <pc:docMk/>
            <pc:sldMk cId="4013975366" sldId="276"/>
            <ac:cxnSpMk id="16" creationId="{87002D37-BD32-38C0-08FD-781F96C7E2FC}"/>
          </ac:cxnSpMkLst>
        </pc:cxnChg>
        <pc:cxnChg chg="add del mod">
          <ac:chgData name="Stuart C Wilde MBE" userId="effe1fc91cccb1d5" providerId="LiveId" clId="{52953467-E7BB-A146-A87D-2304E7E66E6B}" dt="2022-11-01T20:08:05.019" v="12767" actId="478"/>
          <ac:cxnSpMkLst>
            <pc:docMk/>
            <pc:sldMk cId="4013975366" sldId="276"/>
            <ac:cxnSpMk id="23" creationId="{C2C7F90C-04B0-D570-DEA3-DD235AE27D3D}"/>
          </ac:cxnSpMkLst>
        </pc:cxnChg>
        <pc:cxnChg chg="add del mod">
          <ac:chgData name="Stuart C Wilde MBE" userId="effe1fc91cccb1d5" providerId="LiveId" clId="{52953467-E7BB-A146-A87D-2304E7E66E6B}" dt="2022-11-01T19:56:50.965" v="12223" actId="478"/>
          <ac:cxnSpMkLst>
            <pc:docMk/>
            <pc:sldMk cId="4013975366" sldId="276"/>
            <ac:cxnSpMk id="26" creationId="{CD051E2C-0A47-5B5C-D56C-F61B5960C533}"/>
          </ac:cxnSpMkLst>
        </pc:cxnChg>
        <pc:cxnChg chg="add del mod">
          <ac:chgData name="Stuart C Wilde MBE" userId="effe1fc91cccb1d5" providerId="LiveId" clId="{52953467-E7BB-A146-A87D-2304E7E66E6B}" dt="2022-11-13T17:46:08.539" v="25105" actId="478"/>
          <ac:cxnSpMkLst>
            <pc:docMk/>
            <pc:sldMk cId="4013975366" sldId="276"/>
            <ac:cxnSpMk id="29" creationId="{03E23370-774B-98B6-F3D1-5C4952EBBC74}"/>
          </ac:cxnSpMkLst>
        </pc:cxnChg>
        <pc:cxnChg chg="add del mod">
          <ac:chgData name="Stuart C Wilde MBE" userId="effe1fc91cccb1d5" providerId="LiveId" clId="{52953467-E7BB-A146-A87D-2304E7E66E6B}" dt="2022-11-01T20:24:52.656" v="13302" actId="478"/>
          <ac:cxnSpMkLst>
            <pc:docMk/>
            <pc:sldMk cId="4013975366" sldId="276"/>
            <ac:cxnSpMk id="36" creationId="{F074F996-2E45-9902-F77E-B4E99B88661E}"/>
          </ac:cxnSpMkLst>
        </pc:cxnChg>
        <pc:cxnChg chg="add mod">
          <ac:chgData name="Stuart C Wilde MBE" userId="effe1fc91cccb1d5" providerId="LiveId" clId="{52953467-E7BB-A146-A87D-2304E7E66E6B}" dt="2023-01-02T21:46:45.617" v="33705" actId="1036"/>
          <ac:cxnSpMkLst>
            <pc:docMk/>
            <pc:sldMk cId="4013975366" sldId="276"/>
            <ac:cxnSpMk id="40" creationId="{66492F33-992B-908D-BDF9-A0962EB655ED}"/>
          </ac:cxnSpMkLst>
        </pc:cxnChg>
        <pc:cxnChg chg="add mod">
          <ac:chgData name="Stuart C Wilde MBE" userId="effe1fc91cccb1d5" providerId="LiveId" clId="{52953467-E7BB-A146-A87D-2304E7E66E6B}" dt="2023-01-02T21:46:45.617" v="33705" actId="1036"/>
          <ac:cxnSpMkLst>
            <pc:docMk/>
            <pc:sldMk cId="4013975366" sldId="276"/>
            <ac:cxnSpMk id="41" creationId="{55FBB00E-FACB-4813-DE11-9D1BE13CE352}"/>
          </ac:cxnSpMkLst>
        </pc:cxnChg>
        <pc:cxnChg chg="add mod">
          <ac:chgData name="Stuart C Wilde MBE" userId="effe1fc91cccb1d5" providerId="LiveId" clId="{52953467-E7BB-A146-A87D-2304E7E66E6B}" dt="2023-01-02T21:46:45.617" v="33705" actId="1036"/>
          <ac:cxnSpMkLst>
            <pc:docMk/>
            <pc:sldMk cId="4013975366" sldId="276"/>
            <ac:cxnSpMk id="42" creationId="{DEB12F1C-5AEB-2B5A-1BA4-AF540E3AEAEF}"/>
          </ac:cxnSpMkLst>
        </pc:cxnChg>
        <pc:cxnChg chg="add mod">
          <ac:chgData name="Stuart C Wilde MBE" userId="effe1fc91cccb1d5" providerId="LiveId" clId="{52953467-E7BB-A146-A87D-2304E7E66E6B}" dt="2023-01-02T21:46:45.617" v="33705" actId="1036"/>
          <ac:cxnSpMkLst>
            <pc:docMk/>
            <pc:sldMk cId="4013975366" sldId="276"/>
            <ac:cxnSpMk id="43" creationId="{BFC1BB0B-3037-A0BA-1C64-B1CB38BE52C3}"/>
          </ac:cxnSpMkLst>
        </pc:cxnChg>
        <pc:cxnChg chg="add mod">
          <ac:chgData name="Stuart C Wilde MBE" userId="effe1fc91cccb1d5" providerId="LiveId" clId="{52953467-E7BB-A146-A87D-2304E7E66E6B}" dt="2023-01-02T21:46:45.617" v="33705" actId="1036"/>
          <ac:cxnSpMkLst>
            <pc:docMk/>
            <pc:sldMk cId="4013975366" sldId="276"/>
            <ac:cxnSpMk id="51" creationId="{5DBE4984-B6C4-672A-09DF-039292016E1D}"/>
          </ac:cxnSpMkLst>
        </pc:cxnChg>
        <pc:cxnChg chg="add mod">
          <ac:chgData name="Stuart C Wilde MBE" userId="effe1fc91cccb1d5" providerId="LiveId" clId="{52953467-E7BB-A146-A87D-2304E7E66E6B}" dt="2023-01-02T21:46:45.617" v="33705" actId="1036"/>
          <ac:cxnSpMkLst>
            <pc:docMk/>
            <pc:sldMk cId="4013975366" sldId="276"/>
            <ac:cxnSpMk id="52" creationId="{6C7D4489-1292-F7BC-7A5B-00A70E663124}"/>
          </ac:cxnSpMkLst>
        </pc:cxnChg>
      </pc:sldChg>
      <pc:sldChg chg="addSp delSp modSp add del mod">
        <pc:chgData name="Stuart C Wilde MBE" userId="effe1fc91cccb1d5" providerId="LiveId" clId="{52953467-E7BB-A146-A87D-2304E7E66E6B}" dt="2022-11-06T20:03:09.360" v="20930" actId="2696"/>
        <pc:sldMkLst>
          <pc:docMk/>
          <pc:sldMk cId="2889502015" sldId="277"/>
        </pc:sldMkLst>
        <pc:spChg chg="add del mod">
          <ac:chgData name="Stuart C Wilde MBE" userId="effe1fc91cccb1d5" providerId="LiveId" clId="{52953467-E7BB-A146-A87D-2304E7E66E6B}" dt="2022-11-06T20:02:42.595" v="20922" actId="478"/>
          <ac:spMkLst>
            <pc:docMk/>
            <pc:sldMk cId="2889502015" sldId="277"/>
            <ac:spMk id="2" creationId="{99E292ED-8914-D6CE-FB2C-04AECBFD5356}"/>
          </ac:spMkLst>
        </pc:spChg>
        <pc:spChg chg="del">
          <ac:chgData name="Stuart C Wilde MBE" userId="effe1fc91cccb1d5" providerId="LiveId" clId="{52953467-E7BB-A146-A87D-2304E7E66E6B}" dt="2022-10-31T23:36:59.187" v="10990" actId="478"/>
          <ac:spMkLst>
            <pc:docMk/>
            <pc:sldMk cId="2889502015" sldId="277"/>
            <ac:spMk id="2" creationId="{FAF70FE4-2850-BCFF-5EE5-951A7862566B}"/>
          </ac:spMkLst>
        </pc:spChg>
        <pc:spChg chg="add del mod">
          <ac:chgData name="Stuart C Wilde MBE" userId="effe1fc91cccb1d5" providerId="LiveId" clId="{52953467-E7BB-A146-A87D-2304E7E66E6B}" dt="2022-11-06T20:02:57.358" v="20926"/>
          <ac:spMkLst>
            <pc:docMk/>
            <pc:sldMk cId="2889502015" sldId="277"/>
            <ac:spMk id="3" creationId="{79D59727-B830-764E-B132-6C10BAC8A9D6}"/>
          </ac:spMkLst>
        </pc:spChg>
        <pc:spChg chg="del">
          <ac:chgData name="Stuart C Wilde MBE" userId="effe1fc91cccb1d5" providerId="LiveId" clId="{52953467-E7BB-A146-A87D-2304E7E66E6B}" dt="2022-10-31T23:36:59.187" v="10990" actId="478"/>
          <ac:spMkLst>
            <pc:docMk/>
            <pc:sldMk cId="2889502015" sldId="277"/>
            <ac:spMk id="3" creationId="{CD7E7939-8A55-4407-7072-6ABB141DAB6D}"/>
          </ac:spMkLst>
        </pc:spChg>
        <pc:spChg chg="del">
          <ac:chgData name="Stuart C Wilde MBE" userId="effe1fc91cccb1d5" providerId="LiveId" clId="{52953467-E7BB-A146-A87D-2304E7E66E6B}" dt="2022-10-31T23:37:04.394" v="10991" actId="478"/>
          <ac:spMkLst>
            <pc:docMk/>
            <pc:sldMk cId="2889502015" sldId="277"/>
            <ac:spMk id="5" creationId="{9E1EA045-D621-4A4E-8445-31F43810C0E9}"/>
          </ac:spMkLst>
        </pc:spChg>
        <pc:spChg chg="add del mod">
          <ac:chgData name="Stuart C Wilde MBE" userId="effe1fc91cccb1d5" providerId="LiveId" clId="{52953467-E7BB-A146-A87D-2304E7E66E6B}" dt="2022-11-03T11:12:36.753" v="14127" actId="478"/>
          <ac:spMkLst>
            <pc:docMk/>
            <pc:sldMk cId="2889502015" sldId="277"/>
            <ac:spMk id="5" creationId="{B092E79F-34CB-D4F0-C7A4-851CC309B38B}"/>
          </ac:spMkLst>
        </pc:spChg>
        <pc:spChg chg="mod">
          <ac:chgData name="Stuart C Wilde MBE" userId="effe1fc91cccb1d5" providerId="LiveId" clId="{52953467-E7BB-A146-A87D-2304E7E66E6B}" dt="2022-11-01T20:52:51.470" v="14121" actId="20577"/>
          <ac:spMkLst>
            <pc:docMk/>
            <pc:sldMk cId="2889502015" sldId="277"/>
            <ac:spMk id="6" creationId="{31F2D842-E496-5FAD-AC5A-588503007405}"/>
          </ac:spMkLst>
        </pc:spChg>
        <pc:spChg chg="del">
          <ac:chgData name="Stuart C Wilde MBE" userId="effe1fc91cccb1d5" providerId="LiveId" clId="{52953467-E7BB-A146-A87D-2304E7E66E6B}" dt="2022-10-31T23:36:59.187" v="10990" actId="478"/>
          <ac:spMkLst>
            <pc:docMk/>
            <pc:sldMk cId="2889502015" sldId="277"/>
            <ac:spMk id="7" creationId="{0A757C18-12BE-56A9-FFAA-5AF6C7116DD4}"/>
          </ac:spMkLst>
        </pc:spChg>
        <pc:spChg chg="del">
          <ac:chgData name="Stuart C Wilde MBE" userId="effe1fc91cccb1d5" providerId="LiveId" clId="{52953467-E7BB-A146-A87D-2304E7E66E6B}" dt="2022-10-31T23:36:59.187" v="10990" actId="478"/>
          <ac:spMkLst>
            <pc:docMk/>
            <pc:sldMk cId="2889502015" sldId="277"/>
            <ac:spMk id="12" creationId="{D8B46059-9CAA-4CBB-06D4-67ED037FBDE4}"/>
          </ac:spMkLst>
        </pc:spChg>
        <pc:spChg chg="del">
          <ac:chgData name="Stuart C Wilde MBE" userId="effe1fc91cccb1d5" providerId="LiveId" clId="{52953467-E7BB-A146-A87D-2304E7E66E6B}" dt="2022-10-31T23:36:59.187" v="10990" actId="478"/>
          <ac:spMkLst>
            <pc:docMk/>
            <pc:sldMk cId="2889502015" sldId="277"/>
            <ac:spMk id="15" creationId="{6AAB3059-9404-A247-CE4A-B376A00F6949}"/>
          </ac:spMkLst>
        </pc:spChg>
        <pc:spChg chg="del">
          <ac:chgData name="Stuart C Wilde MBE" userId="effe1fc91cccb1d5" providerId="LiveId" clId="{52953467-E7BB-A146-A87D-2304E7E66E6B}" dt="2022-10-31T23:36:59.187" v="10990" actId="478"/>
          <ac:spMkLst>
            <pc:docMk/>
            <pc:sldMk cId="2889502015" sldId="277"/>
            <ac:spMk id="16" creationId="{A101CDEC-17BE-276C-95E1-2D8842419AB4}"/>
          </ac:spMkLst>
        </pc:spChg>
        <pc:spChg chg="del">
          <ac:chgData name="Stuart C Wilde MBE" userId="effe1fc91cccb1d5" providerId="LiveId" clId="{52953467-E7BB-A146-A87D-2304E7E66E6B}" dt="2022-10-31T23:37:08.779" v="10993" actId="478"/>
          <ac:spMkLst>
            <pc:docMk/>
            <pc:sldMk cId="2889502015" sldId="277"/>
            <ac:spMk id="18" creationId="{89AB5949-6635-C4F9-E702-97706D0B33F5}"/>
          </ac:spMkLst>
        </pc:spChg>
        <pc:spChg chg="add del mod">
          <ac:chgData name="Stuart C Wilde MBE" userId="effe1fc91cccb1d5" providerId="LiveId" clId="{52953467-E7BB-A146-A87D-2304E7E66E6B}" dt="2022-10-31T23:37:06.478" v="10992" actId="478"/>
          <ac:spMkLst>
            <pc:docMk/>
            <pc:sldMk cId="2889502015" sldId="277"/>
            <ac:spMk id="19" creationId="{8681C974-C1AE-DC1F-5CF1-C8DAD9E4DFA6}"/>
          </ac:spMkLst>
        </pc:spChg>
        <pc:spChg chg="add del mod">
          <ac:chgData name="Stuart C Wilde MBE" userId="effe1fc91cccb1d5" providerId="LiveId" clId="{52953467-E7BB-A146-A87D-2304E7E66E6B}" dt="2022-11-06T20:02:38.678" v="20921" actId="478"/>
          <ac:spMkLst>
            <pc:docMk/>
            <pc:sldMk cId="2889502015" sldId="277"/>
            <ac:spMk id="21" creationId="{8A37191D-ED9D-2680-5D9A-A809BFA2242B}"/>
          </ac:spMkLst>
        </pc:spChg>
        <pc:spChg chg="add del mod">
          <ac:chgData name="Stuart C Wilde MBE" userId="effe1fc91cccb1d5" providerId="LiveId" clId="{52953467-E7BB-A146-A87D-2304E7E66E6B}" dt="2022-11-06T20:00:33.171" v="20872" actId="478"/>
          <ac:spMkLst>
            <pc:docMk/>
            <pc:sldMk cId="2889502015" sldId="277"/>
            <ac:spMk id="22" creationId="{955E3D46-0055-FBEC-E3DB-2DDAE7F77147}"/>
          </ac:spMkLst>
        </pc:spChg>
        <pc:cxnChg chg="del mod">
          <ac:chgData name="Stuart C Wilde MBE" userId="effe1fc91cccb1d5" providerId="LiveId" clId="{52953467-E7BB-A146-A87D-2304E7E66E6B}" dt="2022-10-31T23:36:59.187" v="10990" actId="478"/>
          <ac:cxnSpMkLst>
            <pc:docMk/>
            <pc:sldMk cId="2889502015" sldId="277"/>
            <ac:cxnSpMk id="13" creationId="{94C4309D-DB07-A73F-A900-45D4A9E31DC9}"/>
          </ac:cxnSpMkLst>
        </pc:cxnChg>
      </pc:sldChg>
      <pc:sldChg chg="addSp delSp modSp add del mod">
        <pc:chgData name="Stuart C Wilde MBE" userId="effe1fc91cccb1d5" providerId="LiveId" clId="{52953467-E7BB-A146-A87D-2304E7E66E6B}" dt="2022-11-09T19:42:56.980" v="23996" actId="2696"/>
        <pc:sldMkLst>
          <pc:docMk/>
          <pc:sldMk cId="468432852" sldId="278"/>
        </pc:sldMkLst>
        <pc:spChg chg="add mod">
          <ac:chgData name="Stuart C Wilde MBE" userId="effe1fc91cccb1d5" providerId="LiveId" clId="{52953467-E7BB-A146-A87D-2304E7E66E6B}" dt="2022-11-06T20:10:36.665" v="21033" actId="20577"/>
          <ac:spMkLst>
            <pc:docMk/>
            <pc:sldMk cId="468432852" sldId="278"/>
            <ac:spMk id="2" creationId="{1B91D106-A27D-F52F-3898-A8F078B83ABC}"/>
          </ac:spMkLst>
        </pc:spChg>
        <pc:spChg chg="del">
          <ac:chgData name="Stuart C Wilde MBE" userId="effe1fc91cccb1d5" providerId="LiveId" clId="{52953467-E7BB-A146-A87D-2304E7E66E6B}" dt="2022-11-03T12:05:27.497" v="14242" actId="478"/>
          <ac:spMkLst>
            <pc:docMk/>
            <pc:sldMk cId="468432852" sldId="278"/>
            <ac:spMk id="3" creationId="{79D59727-B830-764E-B132-6C10BAC8A9D6}"/>
          </ac:spMkLst>
        </pc:spChg>
        <pc:spChg chg="del">
          <ac:chgData name="Stuart C Wilde MBE" userId="effe1fc91cccb1d5" providerId="LiveId" clId="{52953467-E7BB-A146-A87D-2304E7E66E6B}" dt="2022-11-03T12:05:21.268" v="14240" actId="478"/>
          <ac:spMkLst>
            <pc:docMk/>
            <pc:sldMk cId="468432852" sldId="278"/>
            <ac:spMk id="21" creationId="{8A37191D-ED9D-2680-5D9A-A809BFA2242B}"/>
          </ac:spMkLst>
        </pc:spChg>
        <pc:spChg chg="del">
          <ac:chgData name="Stuart C Wilde MBE" userId="effe1fc91cccb1d5" providerId="LiveId" clId="{52953467-E7BB-A146-A87D-2304E7E66E6B}" dt="2022-11-03T12:05:24.078" v="14241" actId="478"/>
          <ac:spMkLst>
            <pc:docMk/>
            <pc:sldMk cId="468432852" sldId="278"/>
            <ac:spMk id="22" creationId="{955E3D46-0055-FBEC-E3DB-2DDAE7F77147}"/>
          </ac:spMkLst>
        </pc:spChg>
      </pc:sldChg>
      <pc:sldChg chg="modSp add del mod">
        <pc:chgData name="Stuart C Wilde MBE" userId="effe1fc91cccb1d5" providerId="LiveId" clId="{52953467-E7BB-A146-A87D-2304E7E66E6B}" dt="2022-12-01T00:02:29.832" v="29404" actId="2696"/>
        <pc:sldMkLst>
          <pc:docMk/>
          <pc:sldMk cId="4234383999" sldId="278"/>
        </pc:sldMkLst>
        <pc:spChg chg="mod">
          <ac:chgData name="Stuart C Wilde MBE" userId="effe1fc91cccb1d5" providerId="LiveId" clId="{52953467-E7BB-A146-A87D-2304E7E66E6B}" dt="2022-11-30T22:34:51.429" v="28035" actId="20577"/>
          <ac:spMkLst>
            <pc:docMk/>
            <pc:sldMk cId="4234383999" sldId="278"/>
            <ac:spMk id="20" creationId="{201138C4-D36B-4F11-81F5-4114010CF396}"/>
          </ac:spMkLst>
        </pc:spChg>
      </pc:sldChg>
      <pc:sldChg chg="addSp delSp modSp add del mod">
        <pc:chgData name="Stuart C Wilde MBE" userId="effe1fc91cccb1d5" providerId="LiveId" clId="{52953467-E7BB-A146-A87D-2304E7E66E6B}" dt="2022-11-09T19:50:21.892" v="24004" actId="2696"/>
        <pc:sldMkLst>
          <pc:docMk/>
          <pc:sldMk cId="3001424104" sldId="279"/>
        </pc:sldMkLst>
        <pc:spChg chg="mod">
          <ac:chgData name="Stuart C Wilde MBE" userId="effe1fc91cccb1d5" providerId="LiveId" clId="{52953467-E7BB-A146-A87D-2304E7E66E6B}" dt="2022-11-03T21:18:06.918" v="17019" actId="207"/>
          <ac:spMkLst>
            <pc:docMk/>
            <pc:sldMk cId="3001424104" sldId="279"/>
            <ac:spMk id="2" creationId="{1B91D106-A27D-F52F-3898-A8F078B83ABC}"/>
          </ac:spMkLst>
        </pc:spChg>
        <pc:spChg chg="add del mod">
          <ac:chgData name="Stuart C Wilde MBE" userId="effe1fc91cccb1d5" providerId="LiveId" clId="{52953467-E7BB-A146-A87D-2304E7E66E6B}" dt="2022-11-03T20:26:39.267" v="15538" actId="478"/>
          <ac:spMkLst>
            <pc:docMk/>
            <pc:sldMk cId="3001424104" sldId="279"/>
            <ac:spMk id="3" creationId="{604ABF3B-4871-14CB-4746-DBC85C514D83}"/>
          </ac:spMkLst>
        </pc:spChg>
        <pc:spChg chg="add del mod">
          <ac:chgData name="Stuart C Wilde MBE" userId="effe1fc91cccb1d5" providerId="LiveId" clId="{52953467-E7BB-A146-A87D-2304E7E66E6B}" dt="2022-11-03T20:26:59.562" v="15546" actId="478"/>
          <ac:spMkLst>
            <pc:docMk/>
            <pc:sldMk cId="3001424104" sldId="279"/>
            <ac:spMk id="5" creationId="{635C5C92-B31D-60A1-A883-E7040CDBA538}"/>
          </ac:spMkLst>
        </pc:spChg>
        <pc:spChg chg="mod">
          <ac:chgData name="Stuart C Wilde MBE" userId="effe1fc91cccb1d5" providerId="LiveId" clId="{52953467-E7BB-A146-A87D-2304E7E66E6B}" dt="2022-11-03T21:19:58.443" v="17020" actId="20577"/>
          <ac:spMkLst>
            <pc:docMk/>
            <pc:sldMk cId="3001424104" sldId="279"/>
            <ac:spMk id="6" creationId="{31F2D842-E496-5FAD-AC5A-588503007405}"/>
          </ac:spMkLst>
        </pc:spChg>
        <pc:spChg chg="add del mod">
          <ac:chgData name="Stuart C Wilde MBE" userId="effe1fc91cccb1d5" providerId="LiveId" clId="{52953467-E7BB-A146-A87D-2304E7E66E6B}" dt="2022-11-03T20:27:56.618" v="15553" actId="478"/>
          <ac:spMkLst>
            <pc:docMk/>
            <pc:sldMk cId="3001424104" sldId="279"/>
            <ac:spMk id="7" creationId="{2F85A4B1-B062-F18B-2840-2D8A4CB302C2}"/>
          </ac:spMkLst>
        </pc:spChg>
        <pc:spChg chg="add del mod">
          <ac:chgData name="Stuart C Wilde MBE" userId="effe1fc91cccb1d5" providerId="LiveId" clId="{52953467-E7BB-A146-A87D-2304E7E66E6B}" dt="2022-11-03T20:28:17.006" v="15560" actId="478"/>
          <ac:spMkLst>
            <pc:docMk/>
            <pc:sldMk cId="3001424104" sldId="279"/>
            <ac:spMk id="12" creationId="{D6D6DA26-FD9B-6FA5-64D3-E71F4FB0AA9B}"/>
          </ac:spMkLst>
        </pc:spChg>
        <pc:spChg chg="add del mod">
          <ac:chgData name="Stuart C Wilde MBE" userId="effe1fc91cccb1d5" providerId="LiveId" clId="{52953467-E7BB-A146-A87D-2304E7E66E6B}" dt="2022-11-03T20:28:36.692" v="15569" actId="478"/>
          <ac:spMkLst>
            <pc:docMk/>
            <pc:sldMk cId="3001424104" sldId="279"/>
            <ac:spMk id="13" creationId="{91C2FA13-1DCD-C558-4B8E-9689C026EF53}"/>
          </ac:spMkLst>
        </pc:spChg>
        <pc:spChg chg="add del mod">
          <ac:chgData name="Stuart C Wilde MBE" userId="effe1fc91cccb1d5" providerId="LiveId" clId="{52953467-E7BB-A146-A87D-2304E7E66E6B}" dt="2022-11-03T20:28:54.514" v="15576" actId="478"/>
          <ac:spMkLst>
            <pc:docMk/>
            <pc:sldMk cId="3001424104" sldId="279"/>
            <ac:spMk id="15" creationId="{93E5B051-70F2-7251-39D6-EE4038040A5D}"/>
          </ac:spMkLst>
        </pc:spChg>
        <pc:cxnChg chg="add del mod">
          <ac:chgData name="Stuart C Wilde MBE" userId="effe1fc91cccb1d5" providerId="LiveId" clId="{52953467-E7BB-A146-A87D-2304E7E66E6B}" dt="2022-11-03T20:14:59.318" v="14865" actId="478"/>
          <ac:cxnSpMkLst>
            <pc:docMk/>
            <pc:sldMk cId="3001424104" sldId="279"/>
            <ac:cxnSpMk id="16" creationId="{85AC8863-A089-FEA7-60AE-4CCABB307C29}"/>
          </ac:cxnSpMkLst>
        </pc:cxnChg>
        <pc:cxnChg chg="add del mod">
          <ac:chgData name="Stuart C Wilde MBE" userId="effe1fc91cccb1d5" providerId="LiveId" clId="{52953467-E7BB-A146-A87D-2304E7E66E6B}" dt="2022-11-03T20:15:11.430" v="14868" actId="478"/>
          <ac:cxnSpMkLst>
            <pc:docMk/>
            <pc:sldMk cId="3001424104" sldId="279"/>
            <ac:cxnSpMk id="17" creationId="{30A0BA4B-1AFC-E15B-DB04-C8B1D8B32BC7}"/>
          </ac:cxnSpMkLst>
        </pc:cxnChg>
        <pc:cxnChg chg="add del mod">
          <ac:chgData name="Stuart C Wilde MBE" userId="effe1fc91cccb1d5" providerId="LiveId" clId="{52953467-E7BB-A146-A87D-2304E7E66E6B}" dt="2022-11-03T20:15:13.249" v="14869" actId="478"/>
          <ac:cxnSpMkLst>
            <pc:docMk/>
            <pc:sldMk cId="3001424104" sldId="279"/>
            <ac:cxnSpMk id="18" creationId="{F338BE71-21E6-1443-4BF3-E3B40F0BA44D}"/>
          </ac:cxnSpMkLst>
        </pc:cxnChg>
        <pc:cxnChg chg="add del mod">
          <ac:chgData name="Stuart C Wilde MBE" userId="effe1fc91cccb1d5" providerId="LiveId" clId="{52953467-E7BB-A146-A87D-2304E7E66E6B}" dt="2022-11-03T20:15:14.736" v="14870" actId="478"/>
          <ac:cxnSpMkLst>
            <pc:docMk/>
            <pc:sldMk cId="3001424104" sldId="279"/>
            <ac:cxnSpMk id="19" creationId="{91E0EF4F-41A7-6E6D-150D-AA9BCC448584}"/>
          </ac:cxnSpMkLst>
        </pc:cxnChg>
        <pc:cxnChg chg="add del mod">
          <ac:chgData name="Stuart C Wilde MBE" userId="effe1fc91cccb1d5" providerId="LiveId" clId="{52953467-E7BB-A146-A87D-2304E7E66E6B}" dt="2022-11-03T20:15:16.404" v="14871" actId="478"/>
          <ac:cxnSpMkLst>
            <pc:docMk/>
            <pc:sldMk cId="3001424104" sldId="279"/>
            <ac:cxnSpMk id="20" creationId="{4CD635F0-E67F-B89B-209E-8EBB24762545}"/>
          </ac:cxnSpMkLst>
        </pc:cxnChg>
      </pc:sldChg>
      <pc:sldChg chg="addSp delSp modSp add del mod">
        <pc:chgData name="Stuart C Wilde MBE" userId="effe1fc91cccb1d5" providerId="LiveId" clId="{52953467-E7BB-A146-A87D-2304E7E66E6B}" dt="2022-11-09T19:55:30.318" v="24026" actId="2696"/>
        <pc:sldMkLst>
          <pc:docMk/>
          <pc:sldMk cId="3865559725" sldId="280"/>
        </pc:sldMkLst>
        <pc:spChg chg="del">
          <ac:chgData name="Stuart C Wilde MBE" userId="effe1fc91cccb1d5" providerId="LiveId" clId="{52953467-E7BB-A146-A87D-2304E7E66E6B}" dt="2022-11-05T10:52:20.211" v="17133" actId="478"/>
          <ac:spMkLst>
            <pc:docMk/>
            <pc:sldMk cId="3865559725" sldId="280"/>
            <ac:spMk id="2" creationId="{99E292ED-8914-D6CE-FB2C-04AECBFD5356}"/>
          </ac:spMkLst>
        </pc:spChg>
        <pc:spChg chg="del">
          <ac:chgData name="Stuart C Wilde MBE" userId="effe1fc91cccb1d5" providerId="LiveId" clId="{52953467-E7BB-A146-A87D-2304E7E66E6B}" dt="2022-11-05T10:52:25.588" v="17135" actId="478"/>
          <ac:spMkLst>
            <pc:docMk/>
            <pc:sldMk cId="3865559725" sldId="280"/>
            <ac:spMk id="3" creationId="{79D59727-B830-764E-B132-6C10BAC8A9D6}"/>
          </ac:spMkLst>
        </pc:spChg>
        <pc:spChg chg="add mod">
          <ac:chgData name="Stuart C Wilde MBE" userId="effe1fc91cccb1d5" providerId="LiveId" clId="{52953467-E7BB-A146-A87D-2304E7E66E6B}" dt="2022-11-07T20:12:44.844" v="23731" actId="20577"/>
          <ac:spMkLst>
            <pc:docMk/>
            <pc:sldMk cId="3865559725" sldId="280"/>
            <ac:spMk id="5" creationId="{6919EC3D-B97E-9966-C823-37F9675075BA}"/>
          </ac:spMkLst>
        </pc:spChg>
        <pc:spChg chg="del">
          <ac:chgData name="Stuart C Wilde MBE" userId="effe1fc91cccb1d5" providerId="LiveId" clId="{52953467-E7BB-A146-A87D-2304E7E66E6B}" dt="2022-11-05T10:52:17.337" v="17132" actId="478"/>
          <ac:spMkLst>
            <pc:docMk/>
            <pc:sldMk cId="3865559725" sldId="280"/>
            <ac:spMk id="21" creationId="{8A37191D-ED9D-2680-5D9A-A809BFA2242B}"/>
          </ac:spMkLst>
        </pc:spChg>
        <pc:spChg chg="del">
          <ac:chgData name="Stuart C Wilde MBE" userId="effe1fc91cccb1d5" providerId="LiveId" clId="{52953467-E7BB-A146-A87D-2304E7E66E6B}" dt="2022-11-05T10:52:22.979" v="17134" actId="478"/>
          <ac:spMkLst>
            <pc:docMk/>
            <pc:sldMk cId="3865559725" sldId="280"/>
            <ac:spMk id="22" creationId="{955E3D46-0055-FBEC-E3DB-2DDAE7F77147}"/>
          </ac:spMkLst>
        </pc:spChg>
      </pc:sldChg>
      <pc:sldChg chg="addSp delSp modSp add mod">
        <pc:chgData name="Stuart C Wilde MBE" userId="effe1fc91cccb1d5" providerId="LiveId" clId="{52953467-E7BB-A146-A87D-2304E7E66E6B}" dt="2023-01-01T19:35:20.892" v="31648" actId="1582"/>
        <pc:sldMkLst>
          <pc:docMk/>
          <pc:sldMk cId="2850092434" sldId="281"/>
        </pc:sldMkLst>
        <pc:spChg chg="add mod">
          <ac:chgData name="Stuart C Wilde MBE" userId="effe1fc91cccb1d5" providerId="LiveId" clId="{52953467-E7BB-A146-A87D-2304E7E66E6B}" dt="2022-11-09T19:54:18.534" v="24025" actId="1037"/>
          <ac:spMkLst>
            <pc:docMk/>
            <pc:sldMk cId="2850092434" sldId="281"/>
            <ac:spMk id="2" creationId="{6AC1B4ED-9645-AC5C-9E8B-38DCACD8C592}"/>
          </ac:spMkLst>
        </pc:spChg>
        <pc:spChg chg="add mod">
          <ac:chgData name="Stuart C Wilde MBE" userId="effe1fc91cccb1d5" providerId="LiveId" clId="{52953467-E7BB-A146-A87D-2304E7E66E6B}" dt="2022-11-09T19:54:18.534" v="24025" actId="1037"/>
          <ac:spMkLst>
            <pc:docMk/>
            <pc:sldMk cId="2850092434" sldId="281"/>
            <ac:spMk id="3" creationId="{9DDC82B4-F344-5810-FD44-176D0746E3DC}"/>
          </ac:spMkLst>
        </pc:spChg>
        <pc:spChg chg="del mod">
          <ac:chgData name="Stuart C Wilde MBE" userId="effe1fc91cccb1d5" providerId="LiveId" clId="{52953467-E7BB-A146-A87D-2304E7E66E6B}" dt="2022-11-09T19:54:02.025" v="24005" actId="478"/>
          <ac:spMkLst>
            <pc:docMk/>
            <pc:sldMk cId="2850092434" sldId="281"/>
            <ac:spMk id="5" creationId="{6919EC3D-B97E-9966-C823-37F9675075BA}"/>
          </ac:spMkLst>
        </pc:spChg>
        <pc:spChg chg="add mod">
          <ac:chgData name="Stuart C Wilde MBE" userId="effe1fc91cccb1d5" providerId="LiveId" clId="{52953467-E7BB-A146-A87D-2304E7E66E6B}" dt="2023-01-01T19:35:20.892" v="31648" actId="1582"/>
          <ac:spMkLst>
            <pc:docMk/>
            <pc:sldMk cId="2850092434" sldId="281"/>
            <ac:spMk id="5" creationId="{E38EAF41-21AA-EB86-B3D4-C04D597AA335}"/>
          </ac:spMkLst>
        </pc:spChg>
        <pc:spChg chg="mod">
          <ac:chgData name="Stuart C Wilde MBE" userId="effe1fc91cccb1d5" providerId="LiveId" clId="{52953467-E7BB-A146-A87D-2304E7E66E6B}" dt="2022-11-10T14:39:14.114" v="24173" actId="20577"/>
          <ac:spMkLst>
            <pc:docMk/>
            <pc:sldMk cId="2850092434" sldId="281"/>
            <ac:spMk id="6" creationId="{31F2D842-E496-5FAD-AC5A-588503007405}"/>
          </ac:spMkLst>
        </pc:spChg>
        <pc:spChg chg="add mod">
          <ac:chgData name="Stuart C Wilde MBE" userId="effe1fc91cccb1d5" providerId="LiveId" clId="{52953467-E7BB-A146-A87D-2304E7E66E6B}" dt="2022-11-17T20:59:45.907" v="26165" actId="20577"/>
          <ac:spMkLst>
            <pc:docMk/>
            <pc:sldMk cId="2850092434" sldId="281"/>
            <ac:spMk id="7" creationId="{E6E7F2B1-1892-111D-3FCC-802B7311876E}"/>
          </ac:spMkLst>
        </pc:spChg>
        <pc:spChg chg="add mod">
          <ac:chgData name="Stuart C Wilde MBE" userId="effe1fc91cccb1d5" providerId="LiveId" clId="{52953467-E7BB-A146-A87D-2304E7E66E6B}" dt="2022-11-09T19:54:18.534" v="24025" actId="1037"/>
          <ac:spMkLst>
            <pc:docMk/>
            <pc:sldMk cId="2850092434" sldId="281"/>
            <ac:spMk id="12" creationId="{7493564E-B55B-0E4B-57FF-96CED16851C5}"/>
          </ac:spMkLst>
        </pc:spChg>
        <pc:spChg chg="add mod">
          <ac:chgData name="Stuart C Wilde MBE" userId="effe1fc91cccb1d5" providerId="LiveId" clId="{52953467-E7BB-A146-A87D-2304E7E66E6B}" dt="2022-11-09T19:54:18.534" v="24025" actId="1037"/>
          <ac:spMkLst>
            <pc:docMk/>
            <pc:sldMk cId="2850092434" sldId="281"/>
            <ac:spMk id="13" creationId="{AB94B39E-9F64-6619-8EB4-293097B03AFB}"/>
          </ac:spMkLst>
        </pc:spChg>
        <pc:spChg chg="add mod">
          <ac:chgData name="Stuart C Wilde MBE" userId="effe1fc91cccb1d5" providerId="LiveId" clId="{52953467-E7BB-A146-A87D-2304E7E66E6B}" dt="2022-11-09T19:54:18.534" v="24025" actId="1037"/>
          <ac:spMkLst>
            <pc:docMk/>
            <pc:sldMk cId="2850092434" sldId="281"/>
            <ac:spMk id="15" creationId="{DB148535-4E34-E472-DA00-4091909DDAFD}"/>
          </ac:spMkLst>
        </pc:spChg>
        <pc:spChg chg="add mod">
          <ac:chgData name="Stuart C Wilde MBE" userId="effe1fc91cccb1d5" providerId="LiveId" clId="{52953467-E7BB-A146-A87D-2304E7E66E6B}" dt="2022-11-09T19:54:18.534" v="24025" actId="1037"/>
          <ac:spMkLst>
            <pc:docMk/>
            <pc:sldMk cId="2850092434" sldId="281"/>
            <ac:spMk id="16" creationId="{860FABD2-13B6-208F-5D4B-1508F92D7C2E}"/>
          </ac:spMkLst>
        </pc:spChg>
        <pc:spChg chg="add mod">
          <ac:chgData name="Stuart C Wilde MBE" userId="effe1fc91cccb1d5" providerId="LiveId" clId="{52953467-E7BB-A146-A87D-2304E7E66E6B}" dt="2022-11-09T19:54:18.534" v="24025" actId="1037"/>
          <ac:spMkLst>
            <pc:docMk/>
            <pc:sldMk cId="2850092434" sldId="281"/>
            <ac:spMk id="17" creationId="{F733098C-8AD0-6555-ADB3-21BFEA014E0D}"/>
          </ac:spMkLst>
        </pc:spChg>
        <pc:spChg chg="add mod">
          <ac:chgData name="Stuart C Wilde MBE" userId="effe1fc91cccb1d5" providerId="LiveId" clId="{52953467-E7BB-A146-A87D-2304E7E66E6B}" dt="2022-11-09T19:54:18.534" v="24025" actId="1037"/>
          <ac:spMkLst>
            <pc:docMk/>
            <pc:sldMk cId="2850092434" sldId="281"/>
            <ac:spMk id="18" creationId="{F5001EE8-5620-1EBE-D4E7-C1CFDDC46911}"/>
          </ac:spMkLst>
        </pc:spChg>
        <pc:spChg chg="add del mod">
          <ac:chgData name="Stuart C Wilde MBE" userId="effe1fc91cccb1d5" providerId="LiveId" clId="{52953467-E7BB-A146-A87D-2304E7E66E6B}" dt="2022-11-09T19:54:04.251" v="24006" actId="478"/>
          <ac:spMkLst>
            <pc:docMk/>
            <pc:sldMk cId="2850092434" sldId="281"/>
            <ac:spMk id="20" creationId="{522C9771-DADC-2597-3F6C-B60D89A2DA2E}"/>
          </ac:spMkLst>
        </pc:spChg>
        <pc:spChg chg="add mod">
          <ac:chgData name="Stuart C Wilde MBE" userId="effe1fc91cccb1d5" providerId="LiveId" clId="{52953467-E7BB-A146-A87D-2304E7E66E6B}" dt="2022-11-09T19:54:18.534" v="24025" actId="1037"/>
          <ac:spMkLst>
            <pc:docMk/>
            <pc:sldMk cId="2850092434" sldId="281"/>
            <ac:spMk id="21" creationId="{41A059EB-80B8-B075-1FE1-6A6CFD9F5724}"/>
          </ac:spMkLst>
        </pc:spChg>
        <pc:spChg chg="add mod">
          <ac:chgData name="Stuart C Wilde MBE" userId="effe1fc91cccb1d5" providerId="LiveId" clId="{52953467-E7BB-A146-A87D-2304E7E66E6B}" dt="2022-11-09T19:54:18.534" v="24025" actId="1037"/>
          <ac:spMkLst>
            <pc:docMk/>
            <pc:sldMk cId="2850092434" sldId="281"/>
            <ac:spMk id="22" creationId="{EC13A852-6AB0-0E70-BB4B-2E6B53193879}"/>
          </ac:spMkLst>
        </pc:spChg>
        <pc:spChg chg="add mod">
          <ac:chgData name="Stuart C Wilde MBE" userId="effe1fc91cccb1d5" providerId="LiveId" clId="{52953467-E7BB-A146-A87D-2304E7E66E6B}" dt="2022-11-09T19:54:18.534" v="24025" actId="1037"/>
          <ac:spMkLst>
            <pc:docMk/>
            <pc:sldMk cId="2850092434" sldId="281"/>
            <ac:spMk id="35" creationId="{E0E9F341-FDAB-D001-DB45-5637F27E1E6F}"/>
          </ac:spMkLst>
        </pc:spChg>
        <pc:spChg chg="add del mod">
          <ac:chgData name="Stuart C Wilde MBE" userId="effe1fc91cccb1d5" providerId="LiveId" clId="{52953467-E7BB-A146-A87D-2304E7E66E6B}" dt="2022-11-07T11:49:53.136" v="23142" actId="478"/>
          <ac:spMkLst>
            <pc:docMk/>
            <pc:sldMk cId="2850092434" sldId="281"/>
            <ac:spMk id="40" creationId="{8E9BA150-C465-D77D-EEB4-69DF71267C5E}"/>
          </ac:spMkLst>
        </pc:spChg>
        <pc:spChg chg="add mod">
          <ac:chgData name="Stuart C Wilde MBE" userId="effe1fc91cccb1d5" providerId="LiveId" clId="{52953467-E7BB-A146-A87D-2304E7E66E6B}" dt="2022-11-09T19:54:18.534" v="24025" actId="1037"/>
          <ac:spMkLst>
            <pc:docMk/>
            <pc:sldMk cId="2850092434" sldId="281"/>
            <ac:spMk id="59" creationId="{ECA82C76-ADCC-C1A1-D4CD-6501C95F5155}"/>
          </ac:spMkLst>
        </pc:spChg>
        <pc:spChg chg="add mod">
          <ac:chgData name="Stuart C Wilde MBE" userId="effe1fc91cccb1d5" providerId="LiveId" clId="{52953467-E7BB-A146-A87D-2304E7E66E6B}" dt="2022-11-11T00:10:18.985" v="24444" actId="20577"/>
          <ac:spMkLst>
            <pc:docMk/>
            <pc:sldMk cId="2850092434" sldId="281"/>
            <ac:spMk id="60" creationId="{11B534F5-0811-8663-8640-80D9B4AEC334}"/>
          </ac:spMkLst>
        </pc:spChg>
        <pc:spChg chg="add mod">
          <ac:chgData name="Stuart C Wilde MBE" userId="effe1fc91cccb1d5" providerId="LiveId" clId="{52953467-E7BB-A146-A87D-2304E7E66E6B}" dt="2022-11-11T00:10:43.251" v="24473" actId="1038"/>
          <ac:spMkLst>
            <pc:docMk/>
            <pc:sldMk cId="2850092434" sldId="281"/>
            <ac:spMk id="61" creationId="{1C1E2051-7AEA-89CD-3317-AF7406D7F7FC}"/>
          </ac:spMkLst>
        </pc:spChg>
        <pc:spChg chg="add mod">
          <ac:chgData name="Stuart C Wilde MBE" userId="effe1fc91cccb1d5" providerId="LiveId" clId="{52953467-E7BB-A146-A87D-2304E7E66E6B}" dt="2022-11-11T00:10:50.966" v="24474" actId="1037"/>
          <ac:spMkLst>
            <pc:docMk/>
            <pc:sldMk cId="2850092434" sldId="281"/>
            <ac:spMk id="62" creationId="{2456A4EA-C84E-CAEB-8110-6019A98A3656}"/>
          </ac:spMkLst>
        </pc:spChg>
        <pc:cxnChg chg="add del mod">
          <ac:chgData name="Stuart C Wilde MBE" userId="effe1fc91cccb1d5" providerId="LiveId" clId="{52953467-E7BB-A146-A87D-2304E7E66E6B}" dt="2022-11-07T11:12:53.883" v="22537" actId="478"/>
          <ac:cxnSpMkLst>
            <pc:docMk/>
            <pc:sldMk cId="2850092434" sldId="281"/>
            <ac:cxnSpMk id="18" creationId="{C9A0767D-C151-48B2-2756-8C8D1CF63E17}"/>
          </ac:cxnSpMkLst>
        </pc:cxnChg>
        <pc:cxnChg chg="add del mod">
          <ac:chgData name="Stuart C Wilde MBE" userId="effe1fc91cccb1d5" providerId="LiveId" clId="{52953467-E7BB-A146-A87D-2304E7E66E6B}" dt="2022-11-07T11:12:54.354" v="22538" actId="478"/>
          <ac:cxnSpMkLst>
            <pc:docMk/>
            <pc:sldMk cId="2850092434" sldId="281"/>
            <ac:cxnSpMk id="19" creationId="{E239923F-F816-4184-ECC3-F817436F3CF9}"/>
          </ac:cxnSpMkLst>
        </pc:cxnChg>
        <pc:cxnChg chg="add del mod">
          <ac:chgData name="Stuart C Wilde MBE" userId="effe1fc91cccb1d5" providerId="LiveId" clId="{52953467-E7BB-A146-A87D-2304E7E66E6B}" dt="2022-11-07T11:12:55.633" v="22539" actId="478"/>
          <ac:cxnSpMkLst>
            <pc:docMk/>
            <pc:sldMk cId="2850092434" sldId="281"/>
            <ac:cxnSpMk id="20" creationId="{4DA85799-38CD-2291-8CC2-BA1508528BEA}"/>
          </ac:cxnSpMkLst>
        </pc:cxnChg>
        <pc:cxnChg chg="add mod">
          <ac:chgData name="Stuart C Wilde MBE" userId="effe1fc91cccb1d5" providerId="LiveId" clId="{52953467-E7BB-A146-A87D-2304E7E66E6B}" dt="2022-11-09T19:54:18.534" v="24025" actId="1037"/>
          <ac:cxnSpMkLst>
            <pc:docMk/>
            <pc:sldMk cId="2850092434" sldId="281"/>
            <ac:cxnSpMk id="24" creationId="{7552B6DF-D546-5506-7B1F-15811626A6A0}"/>
          </ac:cxnSpMkLst>
        </pc:cxnChg>
        <pc:cxnChg chg="add mod">
          <ac:chgData name="Stuart C Wilde MBE" userId="effe1fc91cccb1d5" providerId="LiveId" clId="{52953467-E7BB-A146-A87D-2304E7E66E6B}" dt="2022-11-09T19:54:18.534" v="24025" actId="1037"/>
          <ac:cxnSpMkLst>
            <pc:docMk/>
            <pc:sldMk cId="2850092434" sldId="281"/>
            <ac:cxnSpMk id="26" creationId="{19FCF30E-0FE0-5AD9-EEC1-C855E694E200}"/>
          </ac:cxnSpMkLst>
        </pc:cxnChg>
        <pc:cxnChg chg="add mod">
          <ac:chgData name="Stuart C Wilde MBE" userId="effe1fc91cccb1d5" providerId="LiveId" clId="{52953467-E7BB-A146-A87D-2304E7E66E6B}" dt="2022-11-09T19:54:18.534" v="24025" actId="1037"/>
          <ac:cxnSpMkLst>
            <pc:docMk/>
            <pc:sldMk cId="2850092434" sldId="281"/>
            <ac:cxnSpMk id="29" creationId="{3FAA48F5-0ADB-5004-EB95-7DAC4C88475B}"/>
          </ac:cxnSpMkLst>
        </pc:cxnChg>
        <pc:cxnChg chg="add mod">
          <ac:chgData name="Stuart C Wilde MBE" userId="effe1fc91cccb1d5" providerId="LiveId" clId="{52953467-E7BB-A146-A87D-2304E7E66E6B}" dt="2022-11-09T19:54:18.534" v="24025" actId="1037"/>
          <ac:cxnSpMkLst>
            <pc:docMk/>
            <pc:sldMk cId="2850092434" sldId="281"/>
            <ac:cxnSpMk id="30" creationId="{CC2DA8F4-590D-232B-ECCC-DA1FD26544B2}"/>
          </ac:cxnSpMkLst>
        </pc:cxnChg>
        <pc:cxnChg chg="add mod">
          <ac:chgData name="Stuart C Wilde MBE" userId="effe1fc91cccb1d5" providerId="LiveId" clId="{52953467-E7BB-A146-A87D-2304E7E66E6B}" dt="2022-11-09T19:54:18.534" v="24025" actId="1037"/>
          <ac:cxnSpMkLst>
            <pc:docMk/>
            <pc:sldMk cId="2850092434" sldId="281"/>
            <ac:cxnSpMk id="32" creationId="{22AC59DD-F217-0EDE-6737-45828C05C85B}"/>
          </ac:cxnSpMkLst>
        </pc:cxnChg>
        <pc:cxnChg chg="add mod">
          <ac:chgData name="Stuart C Wilde MBE" userId="effe1fc91cccb1d5" providerId="LiveId" clId="{52953467-E7BB-A146-A87D-2304E7E66E6B}" dt="2022-11-09T19:54:18.534" v="24025" actId="1037"/>
          <ac:cxnSpMkLst>
            <pc:docMk/>
            <pc:sldMk cId="2850092434" sldId="281"/>
            <ac:cxnSpMk id="34" creationId="{AB09AD0E-3871-AEDB-050A-05561E7B3A18}"/>
          </ac:cxnSpMkLst>
        </pc:cxnChg>
        <pc:cxnChg chg="add mod">
          <ac:chgData name="Stuart C Wilde MBE" userId="effe1fc91cccb1d5" providerId="LiveId" clId="{52953467-E7BB-A146-A87D-2304E7E66E6B}" dt="2022-11-09T19:54:18.534" v="24025" actId="1037"/>
          <ac:cxnSpMkLst>
            <pc:docMk/>
            <pc:sldMk cId="2850092434" sldId="281"/>
            <ac:cxnSpMk id="36" creationId="{A6D2A13F-90EE-2492-E14C-E06842CFBE0C}"/>
          </ac:cxnSpMkLst>
        </pc:cxnChg>
        <pc:cxnChg chg="add mod">
          <ac:chgData name="Stuart C Wilde MBE" userId="effe1fc91cccb1d5" providerId="LiveId" clId="{52953467-E7BB-A146-A87D-2304E7E66E6B}" dt="2022-11-09T19:54:18.534" v="24025" actId="1037"/>
          <ac:cxnSpMkLst>
            <pc:docMk/>
            <pc:sldMk cId="2850092434" sldId="281"/>
            <ac:cxnSpMk id="39" creationId="{0C9D42C5-B781-01FB-7C76-AAD8D310F506}"/>
          </ac:cxnSpMkLst>
        </pc:cxnChg>
        <pc:cxnChg chg="add mod">
          <ac:chgData name="Stuart C Wilde MBE" userId="effe1fc91cccb1d5" providerId="LiveId" clId="{52953467-E7BB-A146-A87D-2304E7E66E6B}" dt="2022-11-09T19:54:18.534" v="24025" actId="1037"/>
          <ac:cxnSpMkLst>
            <pc:docMk/>
            <pc:sldMk cId="2850092434" sldId="281"/>
            <ac:cxnSpMk id="42" creationId="{FF8CDDB8-41FA-E685-390C-9A787F452A42}"/>
          </ac:cxnSpMkLst>
        </pc:cxnChg>
        <pc:cxnChg chg="add mod">
          <ac:chgData name="Stuart C Wilde MBE" userId="effe1fc91cccb1d5" providerId="LiveId" clId="{52953467-E7BB-A146-A87D-2304E7E66E6B}" dt="2022-11-09T19:54:18.534" v="24025" actId="1037"/>
          <ac:cxnSpMkLst>
            <pc:docMk/>
            <pc:sldMk cId="2850092434" sldId="281"/>
            <ac:cxnSpMk id="45" creationId="{A7E5BA9A-228E-ED6E-395C-91C3BF6E046C}"/>
          </ac:cxnSpMkLst>
        </pc:cxnChg>
        <pc:cxnChg chg="add mod">
          <ac:chgData name="Stuart C Wilde MBE" userId="effe1fc91cccb1d5" providerId="LiveId" clId="{52953467-E7BB-A146-A87D-2304E7E66E6B}" dt="2022-11-09T19:54:18.534" v="24025" actId="1037"/>
          <ac:cxnSpMkLst>
            <pc:docMk/>
            <pc:sldMk cId="2850092434" sldId="281"/>
            <ac:cxnSpMk id="48" creationId="{90A4E233-4322-CA30-52D6-3D5E1220FD54}"/>
          </ac:cxnSpMkLst>
        </pc:cxnChg>
        <pc:cxnChg chg="add mod">
          <ac:chgData name="Stuart C Wilde MBE" userId="effe1fc91cccb1d5" providerId="LiveId" clId="{52953467-E7BB-A146-A87D-2304E7E66E6B}" dt="2022-11-09T19:54:18.534" v="24025" actId="1037"/>
          <ac:cxnSpMkLst>
            <pc:docMk/>
            <pc:sldMk cId="2850092434" sldId="281"/>
            <ac:cxnSpMk id="51" creationId="{A1E50EB1-4B34-AACF-FF79-9D08BB3CF9A5}"/>
          </ac:cxnSpMkLst>
        </pc:cxnChg>
        <pc:cxnChg chg="add mod">
          <ac:chgData name="Stuart C Wilde MBE" userId="effe1fc91cccb1d5" providerId="LiveId" clId="{52953467-E7BB-A146-A87D-2304E7E66E6B}" dt="2022-11-09T19:54:18.534" v="24025" actId="1037"/>
          <ac:cxnSpMkLst>
            <pc:docMk/>
            <pc:sldMk cId="2850092434" sldId="281"/>
            <ac:cxnSpMk id="52" creationId="{A38FF7FC-EEBB-2D90-0440-752FCECDD2EC}"/>
          </ac:cxnSpMkLst>
        </pc:cxnChg>
        <pc:cxnChg chg="add mod">
          <ac:chgData name="Stuart C Wilde MBE" userId="effe1fc91cccb1d5" providerId="LiveId" clId="{52953467-E7BB-A146-A87D-2304E7E66E6B}" dt="2022-11-09T19:54:18.534" v="24025" actId="1037"/>
          <ac:cxnSpMkLst>
            <pc:docMk/>
            <pc:sldMk cId="2850092434" sldId="281"/>
            <ac:cxnSpMk id="53" creationId="{E5F0D54E-300B-530B-EAB9-1E692006CABE}"/>
          </ac:cxnSpMkLst>
        </pc:cxnChg>
      </pc:sldChg>
      <pc:sldChg chg="addSp delSp modSp add mod ord">
        <pc:chgData name="Stuart C Wilde MBE" userId="effe1fc91cccb1d5" providerId="LiveId" clId="{52953467-E7BB-A146-A87D-2304E7E66E6B}" dt="2023-01-02T16:55:51.621" v="32854" actId="20578"/>
        <pc:sldMkLst>
          <pc:docMk/>
          <pc:sldMk cId="3872337077" sldId="282"/>
        </pc:sldMkLst>
        <pc:spChg chg="add mod">
          <ac:chgData name="Stuart C Wilde MBE" userId="effe1fc91cccb1d5" providerId="LiveId" clId="{52953467-E7BB-A146-A87D-2304E7E66E6B}" dt="2022-11-30T23:40:47.950" v="29388" actId="20577"/>
          <ac:spMkLst>
            <pc:docMk/>
            <pc:sldMk cId="3872337077" sldId="282"/>
            <ac:spMk id="2" creationId="{AD5F2398-BC58-C157-2528-0CC5C30843B7}"/>
          </ac:spMkLst>
        </pc:spChg>
        <pc:spChg chg="mod">
          <ac:chgData name="Stuart C Wilde MBE" userId="effe1fc91cccb1d5" providerId="LiveId" clId="{52953467-E7BB-A146-A87D-2304E7E66E6B}" dt="2022-11-11T01:03:14.803" v="24707" actId="1076"/>
          <ac:spMkLst>
            <pc:docMk/>
            <pc:sldMk cId="3872337077" sldId="282"/>
            <ac:spMk id="3" creationId="{7FBB9C2C-761A-FFB4-1F48-465B7266754B}"/>
          </ac:spMkLst>
        </pc:spChg>
        <pc:spChg chg="mod">
          <ac:chgData name="Stuart C Wilde MBE" userId="effe1fc91cccb1d5" providerId="LiveId" clId="{52953467-E7BB-A146-A87D-2304E7E66E6B}" dt="2022-11-11T01:03:14.803" v="24707" actId="1076"/>
          <ac:spMkLst>
            <pc:docMk/>
            <pc:sldMk cId="3872337077" sldId="282"/>
            <ac:spMk id="5" creationId="{6A6E3C88-B00E-A023-EDEC-591E8220E28A}"/>
          </ac:spMkLst>
        </pc:spChg>
        <pc:spChg chg="mod">
          <ac:chgData name="Stuart C Wilde MBE" userId="effe1fc91cccb1d5" providerId="LiveId" clId="{52953467-E7BB-A146-A87D-2304E7E66E6B}" dt="2022-11-11T01:03:14.803" v="24707" actId="1076"/>
          <ac:spMkLst>
            <pc:docMk/>
            <pc:sldMk cId="3872337077" sldId="282"/>
            <ac:spMk id="6" creationId="{DFE46224-4FDC-3896-8990-DD54E5EC50D0}"/>
          </ac:spMkLst>
        </pc:spChg>
        <pc:spChg chg="mod">
          <ac:chgData name="Stuart C Wilde MBE" userId="effe1fc91cccb1d5" providerId="LiveId" clId="{52953467-E7BB-A146-A87D-2304E7E66E6B}" dt="2022-11-11T01:03:14.803" v="24707" actId="1076"/>
          <ac:spMkLst>
            <pc:docMk/>
            <pc:sldMk cId="3872337077" sldId="282"/>
            <ac:spMk id="7" creationId="{AFA6FAC6-9CA3-50F4-65C9-9FC333668CC5}"/>
          </ac:spMkLst>
        </pc:spChg>
        <pc:spChg chg="mod">
          <ac:chgData name="Stuart C Wilde MBE" userId="effe1fc91cccb1d5" providerId="LiveId" clId="{52953467-E7BB-A146-A87D-2304E7E66E6B}" dt="2022-11-11T01:03:14.803" v="24707" actId="1076"/>
          <ac:spMkLst>
            <pc:docMk/>
            <pc:sldMk cId="3872337077" sldId="282"/>
            <ac:spMk id="12" creationId="{430CDB40-D409-0F23-09D8-D7CA1C94D920}"/>
          </ac:spMkLst>
        </pc:spChg>
        <pc:spChg chg="mod">
          <ac:chgData name="Stuart C Wilde MBE" userId="effe1fc91cccb1d5" providerId="LiveId" clId="{52953467-E7BB-A146-A87D-2304E7E66E6B}" dt="2022-11-11T01:03:14.803" v="24707" actId="1076"/>
          <ac:spMkLst>
            <pc:docMk/>
            <pc:sldMk cId="3872337077" sldId="282"/>
            <ac:spMk id="13" creationId="{FEBE8A54-CF8E-AB40-BAEE-54DB05894C3D}"/>
          </ac:spMkLst>
        </pc:spChg>
        <pc:spChg chg="mod">
          <ac:chgData name="Stuart C Wilde MBE" userId="effe1fc91cccb1d5" providerId="LiveId" clId="{52953467-E7BB-A146-A87D-2304E7E66E6B}" dt="2022-11-11T01:03:14.803" v="24707" actId="1076"/>
          <ac:spMkLst>
            <pc:docMk/>
            <pc:sldMk cId="3872337077" sldId="282"/>
            <ac:spMk id="15" creationId="{596BB8DF-8D67-42A3-E481-68DC86EF026C}"/>
          </ac:spMkLst>
        </pc:spChg>
        <pc:spChg chg="mod">
          <ac:chgData name="Stuart C Wilde MBE" userId="effe1fc91cccb1d5" providerId="LiveId" clId="{52953467-E7BB-A146-A87D-2304E7E66E6B}" dt="2022-11-11T01:03:14.803" v="24707" actId="1076"/>
          <ac:spMkLst>
            <pc:docMk/>
            <pc:sldMk cId="3872337077" sldId="282"/>
            <ac:spMk id="16" creationId="{0A6ECBED-692B-C554-64F3-FD9DEE4CAC6C}"/>
          </ac:spMkLst>
        </pc:spChg>
        <pc:spChg chg="del mod">
          <ac:chgData name="Stuart C Wilde MBE" userId="effe1fc91cccb1d5" providerId="LiveId" clId="{52953467-E7BB-A146-A87D-2304E7E66E6B}" dt="2022-11-11T00:56:01.829" v="24498" actId="478"/>
          <ac:spMkLst>
            <pc:docMk/>
            <pc:sldMk cId="3872337077" sldId="282"/>
            <ac:spMk id="17" creationId="{B5E394CB-7FAA-D846-6A28-7718F07D9BB9}"/>
          </ac:spMkLst>
        </pc:spChg>
        <pc:spChg chg="del">
          <ac:chgData name="Stuart C Wilde MBE" userId="effe1fc91cccb1d5" providerId="LiveId" clId="{52953467-E7BB-A146-A87D-2304E7E66E6B}" dt="2022-11-11T00:54:46.499" v="24491" actId="478"/>
          <ac:spMkLst>
            <pc:docMk/>
            <pc:sldMk cId="3872337077" sldId="282"/>
            <ac:spMk id="18" creationId="{A8904A3B-8518-F55F-93B6-D8D07D033C33}"/>
          </ac:spMkLst>
        </pc:spChg>
        <pc:spChg chg="del">
          <ac:chgData name="Stuart C Wilde MBE" userId="effe1fc91cccb1d5" providerId="LiveId" clId="{52953467-E7BB-A146-A87D-2304E7E66E6B}" dt="2022-11-11T00:54:52.865" v="24493" actId="478"/>
          <ac:spMkLst>
            <pc:docMk/>
            <pc:sldMk cId="3872337077" sldId="282"/>
            <ac:spMk id="21" creationId="{55162FF2-D9DB-6881-E93E-F8F17EBC3648}"/>
          </ac:spMkLst>
        </pc:spChg>
        <pc:spChg chg="del">
          <ac:chgData name="Stuart C Wilde MBE" userId="effe1fc91cccb1d5" providerId="LiveId" clId="{52953467-E7BB-A146-A87D-2304E7E66E6B}" dt="2022-11-11T00:54:50.004" v="24492" actId="478"/>
          <ac:spMkLst>
            <pc:docMk/>
            <pc:sldMk cId="3872337077" sldId="282"/>
            <ac:spMk id="23" creationId="{A90C5843-709E-4EFF-763E-3E9053452786}"/>
          </ac:spMkLst>
        </pc:spChg>
        <pc:spChg chg="del">
          <ac:chgData name="Stuart C Wilde MBE" userId="effe1fc91cccb1d5" providerId="LiveId" clId="{52953467-E7BB-A146-A87D-2304E7E66E6B}" dt="2022-11-11T00:53:47.424" v="24478" actId="478"/>
          <ac:spMkLst>
            <pc:docMk/>
            <pc:sldMk cId="3872337077" sldId="282"/>
            <ac:spMk id="24" creationId="{B6CE6736-3911-A05C-AEE6-CE5A7DA3D075}"/>
          </ac:spMkLst>
        </pc:spChg>
        <pc:spChg chg="mod">
          <ac:chgData name="Stuart C Wilde MBE" userId="effe1fc91cccb1d5" providerId="LiveId" clId="{52953467-E7BB-A146-A87D-2304E7E66E6B}" dt="2022-11-11T01:03:14.803" v="24707" actId="1076"/>
          <ac:spMkLst>
            <pc:docMk/>
            <pc:sldMk cId="3872337077" sldId="282"/>
            <ac:spMk id="26" creationId="{CE4602FE-D23E-A880-AD20-3B0BFF2E02D4}"/>
          </ac:spMkLst>
        </pc:spChg>
        <pc:spChg chg="mod">
          <ac:chgData name="Stuart C Wilde MBE" userId="effe1fc91cccb1d5" providerId="LiveId" clId="{52953467-E7BB-A146-A87D-2304E7E66E6B}" dt="2022-11-11T01:03:14.803" v="24707" actId="1076"/>
          <ac:spMkLst>
            <pc:docMk/>
            <pc:sldMk cId="3872337077" sldId="282"/>
            <ac:spMk id="27" creationId="{B78A56DE-C509-F25E-C4FC-14C001C5CEB0}"/>
          </ac:spMkLst>
        </pc:spChg>
        <pc:spChg chg="mod">
          <ac:chgData name="Stuart C Wilde MBE" userId="effe1fc91cccb1d5" providerId="LiveId" clId="{52953467-E7BB-A146-A87D-2304E7E66E6B}" dt="2022-11-11T01:03:14.803" v="24707" actId="1076"/>
          <ac:spMkLst>
            <pc:docMk/>
            <pc:sldMk cId="3872337077" sldId="282"/>
            <ac:spMk id="28" creationId="{5E7BA415-584A-0F99-1E4D-4FA0587AD4D2}"/>
          </ac:spMkLst>
        </pc:spChg>
        <pc:spChg chg="add mod">
          <ac:chgData name="Stuart C Wilde MBE" userId="effe1fc91cccb1d5" providerId="LiveId" clId="{52953467-E7BB-A146-A87D-2304E7E66E6B}" dt="2023-01-01T19:36:00.728" v="31653" actId="1035"/>
          <ac:spMkLst>
            <pc:docMk/>
            <pc:sldMk cId="3872337077" sldId="282"/>
            <ac:spMk id="36" creationId="{B0D5B488-6AAF-E985-B144-753EA7ACA53F}"/>
          </ac:spMkLst>
        </pc:spChg>
        <pc:spChg chg="add mod">
          <ac:chgData name="Stuart C Wilde MBE" userId="effe1fc91cccb1d5" providerId="LiveId" clId="{52953467-E7BB-A146-A87D-2304E7E66E6B}" dt="2023-01-01T19:35:49.025" v="31650" actId="1582"/>
          <ac:spMkLst>
            <pc:docMk/>
            <pc:sldMk cId="3872337077" sldId="282"/>
            <ac:spMk id="37" creationId="{9CA004F7-C32F-9B2C-B553-631427170244}"/>
          </ac:spMkLst>
        </pc:spChg>
        <pc:picChg chg="add del mod">
          <ac:chgData name="Stuart C Wilde MBE" userId="effe1fc91cccb1d5" providerId="LiveId" clId="{52953467-E7BB-A146-A87D-2304E7E66E6B}" dt="2022-12-31T11:41:01.371" v="30230" actId="478"/>
          <ac:picMkLst>
            <pc:docMk/>
            <pc:sldMk cId="3872337077" sldId="282"/>
            <ac:picMk id="17" creationId="{6A607FBF-AC76-6EB6-0DAB-3F016A0E514C}"/>
          </ac:picMkLst>
        </pc:picChg>
        <pc:picChg chg="add del mod">
          <ac:chgData name="Stuart C Wilde MBE" userId="effe1fc91cccb1d5" providerId="LiveId" clId="{52953467-E7BB-A146-A87D-2304E7E66E6B}" dt="2022-11-25T00:19:59.544" v="27066" actId="478"/>
          <ac:picMkLst>
            <pc:docMk/>
            <pc:sldMk cId="3872337077" sldId="282"/>
            <ac:picMk id="17" creationId="{9473839D-A80B-1958-8A4E-B9368575A21C}"/>
          </ac:picMkLst>
        </pc:picChg>
        <pc:picChg chg="add del mod">
          <ac:chgData name="Stuart C Wilde MBE" userId="effe1fc91cccb1d5" providerId="LiveId" clId="{52953467-E7BB-A146-A87D-2304E7E66E6B}" dt="2022-11-27T17:53:51.106" v="27226" actId="478"/>
          <ac:picMkLst>
            <pc:docMk/>
            <pc:sldMk cId="3872337077" sldId="282"/>
            <ac:picMk id="17" creationId="{FA3A2AB0-15E0-9DC8-E290-9751C29DD8F1}"/>
          </ac:picMkLst>
        </pc:picChg>
        <pc:picChg chg="add del mod">
          <ac:chgData name="Stuart C Wilde MBE" userId="effe1fc91cccb1d5" providerId="LiveId" clId="{52953467-E7BB-A146-A87D-2304E7E66E6B}" dt="2022-12-24T06:24:33.613" v="30017" actId="478"/>
          <ac:picMkLst>
            <pc:docMk/>
            <pc:sldMk cId="3872337077" sldId="282"/>
            <ac:picMk id="18" creationId="{0AE4337F-3416-C355-3692-1961DA59E10A}"/>
          </ac:picMkLst>
        </pc:picChg>
        <pc:picChg chg="add del mod">
          <ac:chgData name="Stuart C Wilde MBE" userId="effe1fc91cccb1d5" providerId="LiveId" clId="{52953467-E7BB-A146-A87D-2304E7E66E6B}" dt="2022-11-26T21:17:15.403" v="27080" actId="478"/>
          <ac:picMkLst>
            <pc:docMk/>
            <pc:sldMk cId="3872337077" sldId="282"/>
            <ac:picMk id="18" creationId="{0BE7D0EE-09A3-741E-5DFA-E1E1960F66BC}"/>
          </ac:picMkLst>
        </pc:picChg>
        <pc:picChg chg="add mod">
          <ac:chgData name="Stuart C Wilde MBE" userId="effe1fc91cccb1d5" providerId="LiveId" clId="{52953467-E7BB-A146-A87D-2304E7E66E6B}" dt="2023-01-01T19:35:05.323" v="31646" actId="1582"/>
          <ac:picMkLst>
            <pc:docMk/>
            <pc:sldMk cId="3872337077" sldId="282"/>
            <ac:picMk id="18" creationId="{D372A985-C8C0-D8BA-51F5-B8C856EA44A2}"/>
          </ac:picMkLst>
        </pc:picChg>
        <pc:picChg chg="del mod">
          <ac:chgData name="Stuart C Wilde MBE" userId="effe1fc91cccb1d5" providerId="LiveId" clId="{52953467-E7BB-A146-A87D-2304E7E66E6B}" dt="2022-11-17T21:03:57.966" v="26169" actId="478"/>
          <ac:picMkLst>
            <pc:docMk/>
            <pc:sldMk cId="3872337077" sldId="282"/>
            <ac:picMk id="19" creationId="{093E8E10-CECE-5D1F-E781-3FD8B45472C9}"/>
          </ac:picMkLst>
        </pc:picChg>
        <pc:cxnChg chg="del mod">
          <ac:chgData name="Stuart C Wilde MBE" userId="effe1fc91cccb1d5" providerId="LiveId" clId="{52953467-E7BB-A146-A87D-2304E7E66E6B}" dt="2022-11-11T00:56:10.003" v="24500" actId="478"/>
          <ac:cxnSpMkLst>
            <pc:docMk/>
            <pc:sldMk cId="3872337077" sldId="282"/>
            <ac:cxnSpMk id="20" creationId="{24783506-4BAB-D41D-FACA-034FE45F5810}"/>
          </ac:cxnSpMkLst>
        </pc:cxnChg>
        <pc:cxnChg chg="add mod">
          <ac:chgData name="Stuart C Wilde MBE" userId="effe1fc91cccb1d5" providerId="LiveId" clId="{52953467-E7BB-A146-A87D-2304E7E66E6B}" dt="2023-01-01T19:40:16.357" v="31672" actId="208"/>
          <ac:cxnSpMkLst>
            <pc:docMk/>
            <pc:sldMk cId="3872337077" sldId="282"/>
            <ac:cxnSpMk id="29" creationId="{2CB9614B-91A9-B9DC-F50A-706BC625E0D0}"/>
          </ac:cxnSpMkLst>
        </pc:cxnChg>
        <pc:cxnChg chg="mod">
          <ac:chgData name="Stuart C Wilde MBE" userId="effe1fc91cccb1d5" providerId="LiveId" clId="{52953467-E7BB-A146-A87D-2304E7E66E6B}" dt="2023-01-01T19:40:16.357" v="31672" actId="208"/>
          <ac:cxnSpMkLst>
            <pc:docMk/>
            <pc:sldMk cId="3872337077" sldId="282"/>
            <ac:cxnSpMk id="30" creationId="{2244C755-9197-E829-B0CC-E1D246AEEBA0}"/>
          </ac:cxnSpMkLst>
        </pc:cxnChg>
        <pc:cxnChg chg="mod">
          <ac:chgData name="Stuart C Wilde MBE" userId="effe1fc91cccb1d5" providerId="LiveId" clId="{52953467-E7BB-A146-A87D-2304E7E66E6B}" dt="2023-01-01T19:40:16.357" v="31672" actId="208"/>
          <ac:cxnSpMkLst>
            <pc:docMk/>
            <pc:sldMk cId="3872337077" sldId="282"/>
            <ac:cxnSpMk id="31" creationId="{207608F8-B291-739A-896F-F742FCF1A149}"/>
          </ac:cxnSpMkLst>
        </pc:cxnChg>
        <pc:cxnChg chg="mod">
          <ac:chgData name="Stuart C Wilde MBE" userId="effe1fc91cccb1d5" providerId="LiveId" clId="{52953467-E7BB-A146-A87D-2304E7E66E6B}" dt="2023-01-01T19:40:16.357" v="31672" actId="208"/>
          <ac:cxnSpMkLst>
            <pc:docMk/>
            <pc:sldMk cId="3872337077" sldId="282"/>
            <ac:cxnSpMk id="34" creationId="{4904F901-B433-CB46-E56F-30F1CFB97C1F}"/>
          </ac:cxnSpMkLst>
        </pc:cxnChg>
      </pc:sldChg>
      <pc:sldChg chg="addSp delSp modSp new mod ord">
        <pc:chgData name="Stuart C Wilde MBE" userId="effe1fc91cccb1d5" providerId="LiveId" clId="{52953467-E7BB-A146-A87D-2304E7E66E6B}" dt="2023-01-02T17:04:25.236" v="32858" actId="20578"/>
        <pc:sldMkLst>
          <pc:docMk/>
          <pc:sldMk cId="172241875" sldId="283"/>
        </pc:sldMkLst>
        <pc:spChg chg="del">
          <ac:chgData name="Stuart C Wilde MBE" userId="effe1fc91cccb1d5" providerId="LiveId" clId="{52953467-E7BB-A146-A87D-2304E7E66E6B}" dt="2022-11-16T11:05:03.259" v="25923" actId="478"/>
          <ac:spMkLst>
            <pc:docMk/>
            <pc:sldMk cId="172241875" sldId="283"/>
            <ac:spMk id="2" creationId="{82EA9B33-337B-98CC-BE58-97D5460FC7D8}"/>
          </ac:spMkLst>
        </pc:spChg>
        <pc:spChg chg="add mod">
          <ac:chgData name="Stuart C Wilde MBE" userId="effe1fc91cccb1d5" providerId="LiveId" clId="{52953467-E7BB-A146-A87D-2304E7E66E6B}" dt="2022-11-16T11:41:30.679" v="26160" actId="1035"/>
          <ac:spMkLst>
            <pc:docMk/>
            <pc:sldMk cId="172241875" sldId="283"/>
            <ac:spMk id="3" creationId="{B04F5106-20EF-B501-085C-2DCC07A105FA}"/>
          </ac:spMkLst>
        </pc:spChg>
        <pc:spChg chg="del">
          <ac:chgData name="Stuart C Wilde MBE" userId="effe1fc91cccb1d5" providerId="LiveId" clId="{52953467-E7BB-A146-A87D-2304E7E66E6B}" dt="2022-11-16T11:05:04.726" v="25924" actId="478"/>
          <ac:spMkLst>
            <pc:docMk/>
            <pc:sldMk cId="172241875" sldId="283"/>
            <ac:spMk id="3" creationId="{C50E3309-8E3F-9001-5BC1-813618295EE7}"/>
          </ac:spMkLst>
        </pc:spChg>
        <pc:spChg chg="add mod">
          <ac:chgData name="Stuart C Wilde MBE" userId="effe1fc91cccb1d5" providerId="LiveId" clId="{52953467-E7BB-A146-A87D-2304E7E66E6B}" dt="2022-11-16T11:30:09.967" v="26027" actId="1076"/>
          <ac:spMkLst>
            <pc:docMk/>
            <pc:sldMk cId="172241875" sldId="283"/>
            <ac:spMk id="4" creationId="{8F43C2BE-FC11-4556-86F2-8EE2FBBF10D2}"/>
          </ac:spMkLst>
        </pc:spChg>
        <pc:spChg chg="add mod">
          <ac:chgData name="Stuart C Wilde MBE" userId="effe1fc91cccb1d5" providerId="LiveId" clId="{52953467-E7BB-A146-A87D-2304E7E66E6B}" dt="2022-11-16T11:30:09.967" v="26027" actId="1076"/>
          <ac:spMkLst>
            <pc:docMk/>
            <pc:sldMk cId="172241875" sldId="283"/>
            <ac:spMk id="5" creationId="{60735DC8-A105-4BD0-A57F-2FFC38AECE84}"/>
          </ac:spMkLst>
        </pc:spChg>
        <pc:spChg chg="add mod">
          <ac:chgData name="Stuart C Wilde MBE" userId="effe1fc91cccb1d5" providerId="LiveId" clId="{52953467-E7BB-A146-A87D-2304E7E66E6B}" dt="2022-11-16T11:30:09.967" v="26027" actId="1076"/>
          <ac:spMkLst>
            <pc:docMk/>
            <pc:sldMk cId="172241875" sldId="283"/>
            <ac:spMk id="6" creationId="{F54BD576-CC82-43DA-A008-C28EF60A448A}"/>
          </ac:spMkLst>
        </pc:spChg>
        <pc:spChg chg="add mod">
          <ac:chgData name="Stuart C Wilde MBE" userId="effe1fc91cccb1d5" providerId="LiveId" clId="{52953467-E7BB-A146-A87D-2304E7E66E6B}" dt="2022-11-16T11:40:59.093" v="26158" actId="1076"/>
          <ac:spMkLst>
            <pc:docMk/>
            <pc:sldMk cId="172241875" sldId="283"/>
            <ac:spMk id="12" creationId="{D325DFD5-ACB1-21BA-5A59-EC8B9EEA9E72}"/>
          </ac:spMkLst>
        </pc:spChg>
        <pc:spChg chg="add del mod">
          <ac:chgData name="Stuart C Wilde MBE" userId="effe1fc91cccb1d5" providerId="LiveId" clId="{52953467-E7BB-A146-A87D-2304E7E66E6B}" dt="2022-11-16T11:38:51.255" v="26079" actId="478"/>
          <ac:spMkLst>
            <pc:docMk/>
            <pc:sldMk cId="172241875" sldId="283"/>
            <ac:spMk id="15" creationId="{CEAFE9BB-665A-7F88-0642-FE65F4CF52ED}"/>
          </ac:spMkLst>
        </pc:spChg>
        <pc:spChg chg="add mod">
          <ac:chgData name="Stuart C Wilde MBE" userId="effe1fc91cccb1d5" providerId="LiveId" clId="{52953467-E7BB-A146-A87D-2304E7E66E6B}" dt="2022-11-16T11:41:30.679" v="26160" actId="1035"/>
          <ac:spMkLst>
            <pc:docMk/>
            <pc:sldMk cId="172241875" sldId="283"/>
            <ac:spMk id="16" creationId="{3A962614-FE23-9C53-2CAB-AF5C428A0911}"/>
          </ac:spMkLst>
        </pc:spChg>
        <pc:picChg chg="add del mod">
          <ac:chgData name="Stuart C Wilde MBE" userId="effe1fc91cccb1d5" providerId="LiveId" clId="{52953467-E7BB-A146-A87D-2304E7E66E6B}" dt="2022-11-16T11:25:38.126" v="26005" actId="478"/>
          <ac:picMkLst>
            <pc:docMk/>
            <pc:sldMk cId="172241875" sldId="283"/>
            <ac:picMk id="2" creationId="{E9F75469-A90C-C521-0606-E16A4C59D351}"/>
          </ac:picMkLst>
        </pc:picChg>
        <pc:picChg chg="add mod">
          <ac:chgData name="Stuart C Wilde MBE" userId="effe1fc91cccb1d5" providerId="LiveId" clId="{52953467-E7BB-A146-A87D-2304E7E66E6B}" dt="2022-11-16T11:30:13.849" v="26028" actId="1076"/>
          <ac:picMkLst>
            <pc:docMk/>
            <pc:sldMk cId="172241875" sldId="283"/>
            <ac:picMk id="11" creationId="{74307F84-A33F-92FA-0F08-C3792D2DC35F}"/>
          </ac:picMkLst>
        </pc:picChg>
        <pc:picChg chg="add mod">
          <ac:chgData name="Stuart C Wilde MBE" userId="effe1fc91cccb1d5" providerId="LiveId" clId="{52953467-E7BB-A146-A87D-2304E7E66E6B}" dt="2022-11-16T11:42:00.276" v="26162" actId="1076"/>
          <ac:picMkLst>
            <pc:docMk/>
            <pc:sldMk cId="172241875" sldId="283"/>
            <ac:picMk id="17" creationId="{B3CAAB64-E51E-A997-3176-1524B0ED89DC}"/>
          </ac:picMkLst>
        </pc:picChg>
        <pc:cxnChg chg="add mod">
          <ac:chgData name="Stuart C Wilde MBE" userId="effe1fc91cccb1d5" providerId="LiveId" clId="{52953467-E7BB-A146-A87D-2304E7E66E6B}" dt="2022-11-16T11:30:09.967" v="26027" actId="1076"/>
          <ac:cxnSpMkLst>
            <pc:docMk/>
            <pc:sldMk cId="172241875" sldId="283"/>
            <ac:cxnSpMk id="7" creationId="{50060E80-F1C3-4E50-B873-7CFDEEA90049}"/>
          </ac:cxnSpMkLst>
        </pc:cxnChg>
        <pc:cxnChg chg="add mod">
          <ac:chgData name="Stuart C Wilde MBE" userId="effe1fc91cccb1d5" providerId="LiveId" clId="{52953467-E7BB-A146-A87D-2304E7E66E6B}" dt="2022-11-16T11:30:09.967" v="26027" actId="1076"/>
          <ac:cxnSpMkLst>
            <pc:docMk/>
            <pc:sldMk cId="172241875" sldId="283"/>
            <ac:cxnSpMk id="8" creationId="{01C52B09-2839-4160-A3C1-6BB201E5D53A}"/>
          </ac:cxnSpMkLst>
        </pc:cxnChg>
        <pc:cxnChg chg="add mod">
          <ac:chgData name="Stuart C Wilde MBE" userId="effe1fc91cccb1d5" providerId="LiveId" clId="{52953467-E7BB-A146-A87D-2304E7E66E6B}" dt="2022-11-16T11:30:09.967" v="26027" actId="1076"/>
          <ac:cxnSpMkLst>
            <pc:docMk/>
            <pc:sldMk cId="172241875" sldId="283"/>
            <ac:cxnSpMk id="9" creationId="{FC6C2AB6-E695-4520-9F38-6B6A0DE36B04}"/>
          </ac:cxnSpMkLst>
        </pc:cxnChg>
        <pc:cxnChg chg="add mod">
          <ac:chgData name="Stuart C Wilde MBE" userId="effe1fc91cccb1d5" providerId="LiveId" clId="{52953467-E7BB-A146-A87D-2304E7E66E6B}" dt="2022-11-16T11:30:09.967" v="26027" actId="1076"/>
          <ac:cxnSpMkLst>
            <pc:docMk/>
            <pc:sldMk cId="172241875" sldId="283"/>
            <ac:cxnSpMk id="10" creationId="{8F28B946-C7F6-4BF4-9E0C-3FACB97B07C7}"/>
          </ac:cxnSpMkLst>
        </pc:cxnChg>
        <pc:cxnChg chg="add del mod">
          <ac:chgData name="Stuart C Wilde MBE" userId="effe1fc91cccb1d5" providerId="LiveId" clId="{52953467-E7BB-A146-A87D-2304E7E66E6B}" dt="2022-11-16T11:37:30.731" v="26071" actId="478"/>
          <ac:cxnSpMkLst>
            <pc:docMk/>
            <pc:sldMk cId="172241875" sldId="283"/>
            <ac:cxnSpMk id="14" creationId="{455774F3-BD73-DD81-0354-DFE4438F1F8F}"/>
          </ac:cxnSpMkLst>
        </pc:cxnChg>
      </pc:sldChg>
      <pc:sldChg chg="addSp delSp modSp add del mod">
        <pc:chgData name="Stuart C Wilde MBE" userId="effe1fc91cccb1d5" providerId="LiveId" clId="{52953467-E7BB-A146-A87D-2304E7E66E6B}" dt="2022-11-27T18:01:31.906" v="27359" actId="2696"/>
        <pc:sldMkLst>
          <pc:docMk/>
          <pc:sldMk cId="4122359222" sldId="284"/>
        </pc:sldMkLst>
        <pc:spChg chg="add mod">
          <ac:chgData name="Stuart C Wilde MBE" userId="effe1fc91cccb1d5" providerId="LiveId" clId="{52953467-E7BB-A146-A87D-2304E7E66E6B}" dt="2022-11-17T21:53:46.537" v="26190" actId="20577"/>
          <ac:spMkLst>
            <pc:docMk/>
            <pc:sldMk cId="4122359222" sldId="284"/>
            <ac:spMk id="2" creationId="{2DE434C2-5064-ECE1-0957-EA4F04F2613C}"/>
          </ac:spMkLst>
        </pc:spChg>
        <pc:spChg chg="del mod">
          <ac:chgData name="Stuart C Wilde MBE" userId="effe1fc91cccb1d5" providerId="LiveId" clId="{52953467-E7BB-A146-A87D-2304E7E66E6B}" dt="2022-11-27T17:59:25.741" v="27356" actId="478"/>
          <ac:spMkLst>
            <pc:docMk/>
            <pc:sldMk cId="4122359222" sldId="284"/>
            <ac:spMk id="12" creationId="{A8E3466C-BCE7-0B76-9B68-E99D942D5045}"/>
          </ac:spMkLst>
        </pc:spChg>
        <pc:spChg chg="del mod">
          <ac:chgData name="Stuart C Wilde MBE" userId="effe1fc91cccb1d5" providerId="LiveId" clId="{52953467-E7BB-A146-A87D-2304E7E66E6B}" dt="2022-11-27T17:59:25.741" v="27356" actId="478"/>
          <ac:spMkLst>
            <pc:docMk/>
            <pc:sldMk cId="4122359222" sldId="284"/>
            <ac:spMk id="13" creationId="{63AFC7AD-2143-E24A-5C96-6FAFF9863AF9}"/>
          </ac:spMkLst>
        </pc:spChg>
        <pc:spChg chg="del mod">
          <ac:chgData name="Stuart C Wilde MBE" userId="effe1fc91cccb1d5" providerId="LiveId" clId="{52953467-E7BB-A146-A87D-2304E7E66E6B}" dt="2022-11-27T17:59:25.741" v="27356" actId="478"/>
          <ac:spMkLst>
            <pc:docMk/>
            <pc:sldMk cId="4122359222" sldId="284"/>
            <ac:spMk id="15" creationId="{1008C5BB-722B-9CBC-80C3-1744E17A8303}"/>
          </ac:spMkLst>
        </pc:spChg>
        <pc:spChg chg="del mod">
          <ac:chgData name="Stuart C Wilde MBE" userId="effe1fc91cccb1d5" providerId="LiveId" clId="{52953467-E7BB-A146-A87D-2304E7E66E6B}" dt="2022-11-27T17:59:25.741" v="27356" actId="478"/>
          <ac:spMkLst>
            <pc:docMk/>
            <pc:sldMk cId="4122359222" sldId="284"/>
            <ac:spMk id="16" creationId="{66C4AEFE-7CC2-75E2-DFD5-D43F0390744A}"/>
          </ac:spMkLst>
        </pc:spChg>
        <pc:spChg chg="del mod">
          <ac:chgData name="Stuart C Wilde MBE" userId="effe1fc91cccb1d5" providerId="LiveId" clId="{52953467-E7BB-A146-A87D-2304E7E66E6B}" dt="2022-11-27T17:59:25.741" v="27356" actId="478"/>
          <ac:spMkLst>
            <pc:docMk/>
            <pc:sldMk cId="4122359222" sldId="284"/>
            <ac:spMk id="17" creationId="{62F6787E-1704-8591-F4A2-4F736130DF99}"/>
          </ac:spMkLst>
        </pc:spChg>
        <pc:spChg chg="del mod">
          <ac:chgData name="Stuart C Wilde MBE" userId="effe1fc91cccb1d5" providerId="LiveId" clId="{52953467-E7BB-A146-A87D-2304E7E66E6B}" dt="2022-11-27T17:59:25.741" v="27356" actId="478"/>
          <ac:spMkLst>
            <pc:docMk/>
            <pc:sldMk cId="4122359222" sldId="284"/>
            <ac:spMk id="18" creationId="{7865408F-93BD-BA2D-2316-3B95A131A8DF}"/>
          </ac:spMkLst>
        </pc:spChg>
        <pc:graphicFrameChg chg="del mod modGraphic">
          <ac:chgData name="Stuart C Wilde MBE" userId="effe1fc91cccb1d5" providerId="LiveId" clId="{52953467-E7BB-A146-A87D-2304E7E66E6B}" dt="2022-11-27T17:59:25.741" v="27356" actId="478"/>
          <ac:graphicFrameMkLst>
            <pc:docMk/>
            <pc:sldMk cId="4122359222" sldId="284"/>
            <ac:graphicFrameMk id="7" creationId="{D8C48A14-911F-134D-0370-6BE68275AC56}"/>
          </ac:graphicFrameMkLst>
        </pc:graphicFrameChg>
      </pc:sldChg>
      <pc:sldChg chg="addSp delSp modSp add del mod">
        <pc:chgData name="Stuart C Wilde MBE" userId="effe1fc91cccb1d5" providerId="LiveId" clId="{52953467-E7BB-A146-A87D-2304E7E66E6B}" dt="2022-11-27T18:14:47.984" v="27497" actId="2696"/>
        <pc:sldMkLst>
          <pc:docMk/>
          <pc:sldMk cId="3325216560" sldId="285"/>
        </pc:sldMkLst>
        <pc:spChg chg="mod">
          <ac:chgData name="Stuart C Wilde MBE" userId="effe1fc91cccb1d5" providerId="LiveId" clId="{52953467-E7BB-A146-A87D-2304E7E66E6B}" dt="2022-11-19T18:26:26.526" v="26193" actId="20577"/>
          <ac:spMkLst>
            <pc:docMk/>
            <pc:sldMk cId="3325216560" sldId="285"/>
            <ac:spMk id="2" creationId="{2DE434C2-5064-ECE1-0957-EA4F04F2613C}"/>
          </ac:spMkLst>
        </pc:spChg>
        <pc:graphicFrameChg chg="add mod modGraphic">
          <ac:chgData name="Stuart C Wilde MBE" userId="effe1fc91cccb1d5" providerId="LiveId" clId="{52953467-E7BB-A146-A87D-2304E7E66E6B}" dt="2022-11-21T23:53:12.950" v="26923" actId="122"/>
          <ac:graphicFrameMkLst>
            <pc:docMk/>
            <pc:sldMk cId="3325216560" sldId="285"/>
            <ac:graphicFrameMk id="3" creationId="{5B883628-69DC-FF02-F709-233AE2F15C7F}"/>
          </ac:graphicFrameMkLst>
        </pc:graphicFrameChg>
        <pc:graphicFrameChg chg="add del mod">
          <ac:chgData name="Stuart C Wilde MBE" userId="effe1fc91cccb1d5" providerId="LiveId" clId="{52953467-E7BB-A146-A87D-2304E7E66E6B}" dt="2022-11-19T20:03:55.041" v="26285" actId="478"/>
          <ac:graphicFrameMkLst>
            <pc:docMk/>
            <pc:sldMk cId="3325216560" sldId="285"/>
            <ac:graphicFrameMk id="5" creationId="{668729AF-3318-4D92-688F-E444A7EEF7CE}"/>
          </ac:graphicFrameMkLst>
        </pc:graphicFrameChg>
        <pc:graphicFrameChg chg="del modGraphic">
          <ac:chgData name="Stuart C Wilde MBE" userId="effe1fc91cccb1d5" providerId="LiveId" clId="{52953467-E7BB-A146-A87D-2304E7E66E6B}" dt="2022-11-19T18:32:45.110" v="26230" actId="478"/>
          <ac:graphicFrameMkLst>
            <pc:docMk/>
            <pc:sldMk cId="3325216560" sldId="285"/>
            <ac:graphicFrameMk id="7" creationId="{D8C48A14-911F-134D-0370-6BE68275AC56}"/>
          </ac:graphicFrameMkLst>
        </pc:graphicFrameChg>
      </pc:sldChg>
      <pc:sldChg chg="delSp modSp add del mod">
        <pc:chgData name="Stuart C Wilde MBE" userId="effe1fc91cccb1d5" providerId="LiveId" clId="{52953467-E7BB-A146-A87D-2304E7E66E6B}" dt="2022-11-27T18:16:37.195" v="27534" actId="2696"/>
        <pc:sldMkLst>
          <pc:docMk/>
          <pc:sldMk cId="1839723396" sldId="286"/>
        </pc:sldMkLst>
        <pc:spChg chg="mod">
          <ac:chgData name="Stuart C Wilde MBE" userId="effe1fc91cccb1d5" providerId="LiveId" clId="{52953467-E7BB-A146-A87D-2304E7E66E6B}" dt="2022-11-19T20:06:25.721" v="26351" actId="20577"/>
          <ac:spMkLst>
            <pc:docMk/>
            <pc:sldMk cId="1839723396" sldId="286"/>
            <ac:spMk id="2" creationId="{2DE434C2-5064-ECE1-0957-EA4F04F2613C}"/>
          </ac:spMkLst>
        </pc:spChg>
        <pc:graphicFrameChg chg="del">
          <ac:chgData name="Stuart C Wilde MBE" userId="effe1fc91cccb1d5" providerId="LiveId" clId="{52953467-E7BB-A146-A87D-2304E7E66E6B}" dt="2022-11-19T20:06:08.873" v="26310" actId="478"/>
          <ac:graphicFrameMkLst>
            <pc:docMk/>
            <pc:sldMk cId="1839723396" sldId="286"/>
            <ac:graphicFrameMk id="3" creationId="{5B883628-69DC-FF02-F709-233AE2F15C7F}"/>
          </ac:graphicFrameMkLst>
        </pc:graphicFrameChg>
        <pc:graphicFrameChg chg="mod modGraphic">
          <ac:chgData name="Stuart C Wilde MBE" userId="effe1fc91cccb1d5" providerId="LiveId" clId="{52953467-E7BB-A146-A87D-2304E7E66E6B}" dt="2022-11-21T06:27:15.096" v="26518" actId="207"/>
          <ac:graphicFrameMkLst>
            <pc:docMk/>
            <pc:sldMk cId="1839723396" sldId="286"/>
            <ac:graphicFrameMk id="5" creationId="{668729AF-3318-4D92-688F-E444A7EEF7CE}"/>
          </ac:graphicFrameMkLst>
        </pc:graphicFrameChg>
      </pc:sldChg>
      <pc:sldChg chg="addSp delSp modSp add del mod">
        <pc:chgData name="Stuart C Wilde MBE" userId="effe1fc91cccb1d5" providerId="LiveId" clId="{52953467-E7BB-A146-A87D-2304E7E66E6B}" dt="2022-11-27T18:19:52.755" v="27574" actId="2696"/>
        <pc:sldMkLst>
          <pc:docMk/>
          <pc:sldMk cId="305557092" sldId="287"/>
        </pc:sldMkLst>
        <pc:spChg chg="mod">
          <ac:chgData name="Stuart C Wilde MBE" userId="effe1fc91cccb1d5" providerId="LiveId" clId="{52953467-E7BB-A146-A87D-2304E7E66E6B}" dt="2022-11-21T06:22:57.631" v="26456" actId="20577"/>
          <ac:spMkLst>
            <pc:docMk/>
            <pc:sldMk cId="305557092" sldId="287"/>
            <ac:spMk id="2" creationId="{2DE434C2-5064-ECE1-0957-EA4F04F2613C}"/>
          </ac:spMkLst>
        </pc:spChg>
        <pc:graphicFrameChg chg="add mod modGraphic">
          <ac:chgData name="Stuart C Wilde MBE" userId="effe1fc91cccb1d5" providerId="LiveId" clId="{52953467-E7BB-A146-A87D-2304E7E66E6B}" dt="2022-11-21T23:53:21.603" v="26924" actId="122"/>
          <ac:graphicFrameMkLst>
            <pc:docMk/>
            <pc:sldMk cId="305557092" sldId="287"/>
            <ac:graphicFrameMk id="3" creationId="{4DB0D5F2-7C97-249F-DCFA-E48FF55ABA3A}"/>
          </ac:graphicFrameMkLst>
        </pc:graphicFrameChg>
        <pc:graphicFrameChg chg="add del mod">
          <ac:chgData name="Stuart C Wilde MBE" userId="effe1fc91cccb1d5" providerId="LiveId" clId="{52953467-E7BB-A146-A87D-2304E7E66E6B}" dt="2022-11-21T06:23:39.550" v="26458"/>
          <ac:graphicFrameMkLst>
            <pc:docMk/>
            <pc:sldMk cId="305557092" sldId="287"/>
            <ac:graphicFrameMk id="3" creationId="{BEAA805B-0E46-BBDE-89A7-A72EA8B4AC90}"/>
          </ac:graphicFrameMkLst>
        </pc:graphicFrameChg>
        <pc:graphicFrameChg chg="del">
          <ac:chgData name="Stuart C Wilde MBE" userId="effe1fc91cccb1d5" providerId="LiveId" clId="{52953467-E7BB-A146-A87D-2304E7E66E6B}" dt="2022-11-21T06:26:14.331" v="26473" actId="478"/>
          <ac:graphicFrameMkLst>
            <pc:docMk/>
            <pc:sldMk cId="305557092" sldId="287"/>
            <ac:graphicFrameMk id="5" creationId="{668729AF-3318-4D92-688F-E444A7EEF7CE}"/>
          </ac:graphicFrameMkLst>
        </pc:graphicFrameChg>
        <pc:graphicFrameChg chg="add del mod modGraphic">
          <ac:chgData name="Stuart C Wilde MBE" userId="effe1fc91cccb1d5" providerId="LiveId" clId="{52953467-E7BB-A146-A87D-2304E7E66E6B}" dt="2022-11-21T12:20:39.761" v="26533" actId="478"/>
          <ac:graphicFrameMkLst>
            <pc:docMk/>
            <pc:sldMk cId="305557092" sldId="287"/>
            <ac:graphicFrameMk id="6" creationId="{23EEEDFD-DF04-C8C4-9439-A1C670DE5713}"/>
          </ac:graphicFrameMkLst>
        </pc:graphicFrameChg>
      </pc:sldChg>
      <pc:sldChg chg="addSp delSp modSp add del mod">
        <pc:chgData name="Stuart C Wilde MBE" userId="effe1fc91cccb1d5" providerId="LiveId" clId="{52953467-E7BB-A146-A87D-2304E7E66E6B}" dt="2022-11-27T18:24:24.911" v="27600" actId="2696"/>
        <pc:sldMkLst>
          <pc:docMk/>
          <pc:sldMk cId="2970489476" sldId="288"/>
        </pc:sldMkLst>
        <pc:spChg chg="mod">
          <ac:chgData name="Stuart C Wilde MBE" userId="effe1fc91cccb1d5" providerId="LiveId" clId="{52953467-E7BB-A146-A87D-2304E7E66E6B}" dt="2022-11-21T12:31:51.750" v="26583" actId="20577"/>
          <ac:spMkLst>
            <pc:docMk/>
            <pc:sldMk cId="2970489476" sldId="288"/>
            <ac:spMk id="2" creationId="{2DE434C2-5064-ECE1-0957-EA4F04F2613C}"/>
          </ac:spMkLst>
        </pc:spChg>
        <pc:graphicFrameChg chg="del">
          <ac:chgData name="Stuart C Wilde MBE" userId="effe1fc91cccb1d5" providerId="LiveId" clId="{52953467-E7BB-A146-A87D-2304E7E66E6B}" dt="2022-11-21T12:33:49.798" v="26598" actId="478"/>
          <ac:graphicFrameMkLst>
            <pc:docMk/>
            <pc:sldMk cId="2970489476" sldId="288"/>
            <ac:graphicFrameMk id="3" creationId="{4DB0D5F2-7C97-249F-DCFA-E48FF55ABA3A}"/>
          </ac:graphicFrameMkLst>
        </pc:graphicFrameChg>
        <pc:graphicFrameChg chg="add mod modGraphic">
          <ac:chgData name="Stuart C Wilde MBE" userId="effe1fc91cccb1d5" providerId="LiveId" clId="{52953467-E7BB-A146-A87D-2304E7E66E6B}" dt="2022-11-21T23:53:27.867" v="26925" actId="122"/>
          <ac:graphicFrameMkLst>
            <pc:docMk/>
            <pc:sldMk cId="2970489476" sldId="288"/>
            <ac:graphicFrameMk id="3" creationId="{D9A4EB8C-9DBE-6D6E-866D-D5C56BBE1892}"/>
          </ac:graphicFrameMkLst>
        </pc:graphicFrameChg>
        <pc:graphicFrameChg chg="add del mod">
          <ac:chgData name="Stuart C Wilde MBE" userId="effe1fc91cccb1d5" providerId="LiveId" clId="{52953467-E7BB-A146-A87D-2304E7E66E6B}" dt="2022-11-21T12:32:31.285" v="26585" actId="478"/>
          <ac:graphicFrameMkLst>
            <pc:docMk/>
            <pc:sldMk cId="2970489476" sldId="288"/>
            <ac:graphicFrameMk id="5" creationId="{6F418EFD-5572-8F76-2480-7767678AF1B1}"/>
          </ac:graphicFrameMkLst>
        </pc:graphicFrameChg>
        <pc:graphicFrameChg chg="add del mod modGraphic">
          <ac:chgData name="Stuart C Wilde MBE" userId="effe1fc91cccb1d5" providerId="LiveId" clId="{52953467-E7BB-A146-A87D-2304E7E66E6B}" dt="2022-11-21T23:51:42.861" v="26878" actId="478"/>
          <ac:graphicFrameMkLst>
            <pc:docMk/>
            <pc:sldMk cId="2970489476" sldId="288"/>
            <ac:graphicFrameMk id="6" creationId="{AE9C1B24-F800-DE8A-83B6-168E5F77F4F3}"/>
          </ac:graphicFrameMkLst>
        </pc:graphicFrameChg>
      </pc:sldChg>
      <pc:sldChg chg="add del">
        <pc:chgData name="Stuart C Wilde MBE" userId="effe1fc91cccb1d5" providerId="LiveId" clId="{52953467-E7BB-A146-A87D-2304E7E66E6B}" dt="2022-11-26T21:19:06.172" v="27104" actId="2696"/>
        <pc:sldMkLst>
          <pc:docMk/>
          <pc:sldMk cId="2093633299" sldId="289"/>
        </pc:sldMkLst>
      </pc:sldChg>
      <pc:sldChg chg="addSp delSp modSp add del mod">
        <pc:chgData name="Stuart C Wilde MBE" userId="effe1fc91cccb1d5" providerId="LiveId" clId="{52953467-E7BB-A146-A87D-2304E7E66E6B}" dt="2022-11-27T18:26:20.384" v="27631" actId="2696"/>
        <pc:sldMkLst>
          <pc:docMk/>
          <pc:sldMk cId="3891275345" sldId="290"/>
        </pc:sldMkLst>
        <pc:spChg chg="mod">
          <ac:chgData name="Stuart C Wilde MBE" userId="effe1fc91cccb1d5" providerId="LiveId" clId="{52953467-E7BB-A146-A87D-2304E7E66E6B}" dt="2022-11-26T21:18:54.816" v="27103" actId="20577"/>
          <ac:spMkLst>
            <pc:docMk/>
            <pc:sldMk cId="3891275345" sldId="290"/>
            <ac:spMk id="2" creationId="{2DE434C2-5064-ECE1-0957-EA4F04F2613C}"/>
          </ac:spMkLst>
        </pc:spChg>
        <pc:spChg chg="mod">
          <ac:chgData name="Stuart C Wilde MBE" userId="effe1fc91cccb1d5" providerId="LiveId" clId="{52953467-E7BB-A146-A87D-2304E7E66E6B}" dt="2022-11-26T21:22:26.827" v="27223" actId="1037"/>
          <ac:spMkLst>
            <pc:docMk/>
            <pc:sldMk cId="3891275345" sldId="290"/>
            <ac:spMk id="12" creationId="{A8E3466C-BCE7-0B76-9B68-E99D942D5045}"/>
          </ac:spMkLst>
        </pc:spChg>
        <pc:spChg chg="mod">
          <ac:chgData name="Stuart C Wilde MBE" userId="effe1fc91cccb1d5" providerId="LiveId" clId="{52953467-E7BB-A146-A87D-2304E7E66E6B}" dt="2022-11-26T21:22:18.858" v="27211" actId="1037"/>
          <ac:spMkLst>
            <pc:docMk/>
            <pc:sldMk cId="3891275345" sldId="290"/>
            <ac:spMk id="13" creationId="{63AFC7AD-2143-E24A-5C96-6FAFF9863AF9}"/>
          </ac:spMkLst>
        </pc:spChg>
        <pc:spChg chg="mod">
          <ac:chgData name="Stuart C Wilde MBE" userId="effe1fc91cccb1d5" providerId="LiveId" clId="{52953467-E7BB-A146-A87D-2304E7E66E6B}" dt="2022-11-26T21:22:05.564" v="27190" actId="1038"/>
          <ac:spMkLst>
            <pc:docMk/>
            <pc:sldMk cId="3891275345" sldId="290"/>
            <ac:spMk id="15" creationId="{1008C5BB-722B-9CBC-80C3-1744E17A8303}"/>
          </ac:spMkLst>
        </pc:spChg>
        <pc:graphicFrameChg chg="del">
          <ac:chgData name="Stuart C Wilde MBE" userId="effe1fc91cccb1d5" providerId="LiveId" clId="{52953467-E7BB-A146-A87D-2304E7E66E6B}" dt="2022-11-26T21:21:42.904" v="27107" actId="478"/>
          <ac:graphicFrameMkLst>
            <pc:docMk/>
            <pc:sldMk cId="3891275345" sldId="290"/>
            <ac:graphicFrameMk id="3" creationId="{D9A4EB8C-9DBE-6D6E-866D-D5C56BBE1892}"/>
          </ac:graphicFrameMkLst>
        </pc:graphicFrameChg>
        <pc:graphicFrameChg chg="add mod modGraphic">
          <ac:chgData name="Stuart C Wilde MBE" userId="effe1fc91cccb1d5" providerId="LiveId" clId="{52953467-E7BB-A146-A87D-2304E7E66E6B}" dt="2022-11-26T21:21:48.961" v="27136" actId="1035"/>
          <ac:graphicFrameMkLst>
            <pc:docMk/>
            <pc:sldMk cId="3891275345" sldId="290"/>
            <ac:graphicFrameMk id="5" creationId="{7D59DC00-F418-F509-BC9A-167B4F80EE8C}"/>
          </ac:graphicFrameMkLst>
        </pc:graphicFrameChg>
      </pc:sldChg>
      <pc:sldChg chg="modSp add del mod">
        <pc:chgData name="Stuart C Wilde MBE" userId="effe1fc91cccb1d5" providerId="LiveId" clId="{52953467-E7BB-A146-A87D-2304E7E66E6B}" dt="2022-11-27T18:06:30.967" v="27462" actId="2696"/>
        <pc:sldMkLst>
          <pc:docMk/>
          <pc:sldMk cId="1615069827" sldId="291"/>
        </pc:sldMkLst>
        <pc:spChg chg="mod">
          <ac:chgData name="Stuart C Wilde MBE" userId="effe1fc91cccb1d5" providerId="LiveId" clId="{52953467-E7BB-A146-A87D-2304E7E66E6B}" dt="2022-11-27T18:01:35.427" v="27361" actId="20577"/>
          <ac:spMkLst>
            <pc:docMk/>
            <pc:sldMk cId="1615069827" sldId="291"/>
            <ac:spMk id="2" creationId="{0F7DA49C-DD10-E0C4-9A03-C3A5B28BA9B0}"/>
          </ac:spMkLst>
        </pc:spChg>
      </pc:sldChg>
      <pc:sldChg chg="addSp delSp modSp add mod">
        <pc:chgData name="Stuart C Wilde MBE" userId="effe1fc91cccb1d5" providerId="LiveId" clId="{52953467-E7BB-A146-A87D-2304E7E66E6B}" dt="2023-01-01T19:36:43.994" v="31657" actId="1582"/>
        <pc:sldMkLst>
          <pc:docMk/>
          <pc:sldMk cId="2521993555" sldId="291"/>
        </pc:sldMkLst>
        <pc:spChg chg="mod">
          <ac:chgData name="Stuart C Wilde MBE" userId="effe1fc91cccb1d5" providerId="LiveId" clId="{52953467-E7BB-A146-A87D-2304E7E66E6B}" dt="2022-11-30T23:40:57.228" v="29392" actId="20577"/>
          <ac:spMkLst>
            <pc:docMk/>
            <pc:sldMk cId="2521993555" sldId="291"/>
            <ac:spMk id="2" creationId="{0F7DA49C-DD10-E0C4-9A03-C3A5B28BA9B0}"/>
          </ac:spMkLst>
        </pc:spChg>
        <pc:spChg chg="mod">
          <ac:chgData name="Stuart C Wilde MBE" userId="effe1fc91cccb1d5" providerId="LiveId" clId="{52953467-E7BB-A146-A87D-2304E7E66E6B}" dt="2023-01-01T19:36:43.994" v="31657" actId="1582"/>
          <ac:spMkLst>
            <pc:docMk/>
            <pc:sldMk cId="2521993555" sldId="291"/>
            <ac:spMk id="5" creationId="{4C48B27C-BB60-C069-69E2-D74DA0FCEA05}"/>
          </ac:spMkLst>
        </pc:spChg>
        <pc:spChg chg="mod">
          <ac:chgData name="Stuart C Wilde MBE" userId="effe1fc91cccb1d5" providerId="LiveId" clId="{52953467-E7BB-A146-A87D-2304E7E66E6B}" dt="2023-01-01T19:36:43.994" v="31657" actId="1582"/>
          <ac:spMkLst>
            <pc:docMk/>
            <pc:sldMk cId="2521993555" sldId="291"/>
            <ac:spMk id="6" creationId="{F61C0742-9BF7-F384-F861-42A29325F6A7}"/>
          </ac:spMkLst>
        </pc:spChg>
        <pc:spChg chg="mod">
          <ac:chgData name="Stuart C Wilde MBE" userId="effe1fc91cccb1d5" providerId="LiveId" clId="{52953467-E7BB-A146-A87D-2304E7E66E6B}" dt="2023-01-01T19:36:43.994" v="31657" actId="1582"/>
          <ac:spMkLst>
            <pc:docMk/>
            <pc:sldMk cId="2521993555" sldId="291"/>
            <ac:spMk id="7" creationId="{19A14D7A-6FD0-C59F-FACC-1E2091E0A981}"/>
          </ac:spMkLst>
        </pc:spChg>
        <pc:spChg chg="mod">
          <ac:chgData name="Stuart C Wilde MBE" userId="effe1fc91cccb1d5" providerId="LiveId" clId="{52953467-E7BB-A146-A87D-2304E7E66E6B}" dt="2023-01-01T19:36:43.994" v="31657" actId="1582"/>
          <ac:spMkLst>
            <pc:docMk/>
            <pc:sldMk cId="2521993555" sldId="291"/>
            <ac:spMk id="19" creationId="{44EEFD8E-3433-84A8-EDD2-9380F38B536F}"/>
          </ac:spMkLst>
        </pc:spChg>
        <pc:spChg chg="mod">
          <ac:chgData name="Stuart C Wilde MBE" userId="effe1fc91cccb1d5" providerId="LiveId" clId="{52953467-E7BB-A146-A87D-2304E7E66E6B}" dt="2023-01-01T19:36:43.994" v="31657" actId="1582"/>
          <ac:spMkLst>
            <pc:docMk/>
            <pc:sldMk cId="2521993555" sldId="291"/>
            <ac:spMk id="20" creationId="{523E384D-B60D-642D-466A-F3676C95B071}"/>
          </ac:spMkLst>
        </pc:spChg>
        <pc:spChg chg="mod">
          <ac:chgData name="Stuart C Wilde MBE" userId="effe1fc91cccb1d5" providerId="LiveId" clId="{52953467-E7BB-A146-A87D-2304E7E66E6B}" dt="2023-01-01T19:36:43.994" v="31657" actId="1582"/>
          <ac:spMkLst>
            <pc:docMk/>
            <pc:sldMk cId="2521993555" sldId="291"/>
            <ac:spMk id="21" creationId="{F5FED702-6B64-6332-B3CF-6B61F97267E9}"/>
          </ac:spMkLst>
        </pc:spChg>
        <pc:graphicFrameChg chg="add del mod modGraphic">
          <ac:chgData name="Stuart C Wilde MBE" userId="effe1fc91cccb1d5" providerId="LiveId" clId="{52953467-E7BB-A146-A87D-2304E7E66E6B}" dt="2022-11-27T18:13:28.136" v="27495" actId="478"/>
          <ac:graphicFrameMkLst>
            <pc:docMk/>
            <pc:sldMk cId="2521993555" sldId="291"/>
            <ac:graphicFrameMk id="3" creationId="{7217AE3E-ECCA-7D8E-9A37-36A37AD40254}"/>
          </ac:graphicFrameMkLst>
        </pc:graphicFrameChg>
        <pc:graphicFrameChg chg="del">
          <ac:chgData name="Stuart C Wilde MBE" userId="effe1fc91cccb1d5" providerId="LiveId" clId="{52953467-E7BB-A146-A87D-2304E7E66E6B}" dt="2022-11-27T18:08:41.838" v="27468" actId="478"/>
          <ac:graphicFrameMkLst>
            <pc:docMk/>
            <pc:sldMk cId="2521993555" sldId="291"/>
            <ac:graphicFrameMk id="12" creationId="{2D82962A-BA63-E834-7F54-30398B05023A}"/>
          </ac:graphicFrameMkLst>
        </pc:graphicFrameChg>
        <pc:graphicFrameChg chg="add mod modGraphic">
          <ac:chgData name="Stuart C Wilde MBE" userId="effe1fc91cccb1d5" providerId="LiveId" clId="{52953467-E7BB-A146-A87D-2304E7E66E6B}" dt="2022-11-27T18:13:21.256" v="27494" actId="1035"/>
          <ac:graphicFrameMkLst>
            <pc:docMk/>
            <pc:sldMk cId="2521993555" sldId="291"/>
            <ac:graphicFrameMk id="13" creationId="{D57CDBC7-6AF0-DA75-0677-DCAD5A5BEDF7}"/>
          </ac:graphicFrameMkLst>
        </pc:graphicFrameChg>
      </pc:sldChg>
      <pc:sldChg chg="addSp delSp modSp add mod">
        <pc:chgData name="Stuart C Wilde MBE" userId="effe1fc91cccb1d5" providerId="LiveId" clId="{52953467-E7BB-A146-A87D-2304E7E66E6B}" dt="2023-01-01T19:36:57.693" v="31659" actId="1582"/>
        <pc:sldMkLst>
          <pc:docMk/>
          <pc:sldMk cId="3108548141" sldId="292"/>
        </pc:sldMkLst>
        <pc:spChg chg="mod">
          <ac:chgData name="Stuart C Wilde MBE" userId="effe1fc91cccb1d5" providerId="LiveId" clId="{52953467-E7BB-A146-A87D-2304E7E66E6B}" dt="2022-11-30T23:41:02.682" v="29394" actId="20577"/>
          <ac:spMkLst>
            <pc:docMk/>
            <pc:sldMk cId="3108548141" sldId="292"/>
            <ac:spMk id="2" creationId="{0F7DA49C-DD10-E0C4-9A03-C3A5B28BA9B0}"/>
          </ac:spMkLst>
        </pc:spChg>
        <pc:spChg chg="mod">
          <ac:chgData name="Stuart C Wilde MBE" userId="effe1fc91cccb1d5" providerId="LiveId" clId="{52953467-E7BB-A146-A87D-2304E7E66E6B}" dt="2023-01-01T19:36:57.693" v="31659" actId="1582"/>
          <ac:spMkLst>
            <pc:docMk/>
            <pc:sldMk cId="3108548141" sldId="292"/>
            <ac:spMk id="5" creationId="{4C48B27C-BB60-C069-69E2-D74DA0FCEA05}"/>
          </ac:spMkLst>
        </pc:spChg>
        <pc:spChg chg="mod">
          <ac:chgData name="Stuart C Wilde MBE" userId="effe1fc91cccb1d5" providerId="LiveId" clId="{52953467-E7BB-A146-A87D-2304E7E66E6B}" dt="2023-01-01T19:36:57.693" v="31659" actId="1582"/>
          <ac:spMkLst>
            <pc:docMk/>
            <pc:sldMk cId="3108548141" sldId="292"/>
            <ac:spMk id="6" creationId="{F61C0742-9BF7-F384-F861-42A29325F6A7}"/>
          </ac:spMkLst>
        </pc:spChg>
        <pc:spChg chg="mod">
          <ac:chgData name="Stuart C Wilde MBE" userId="effe1fc91cccb1d5" providerId="LiveId" clId="{52953467-E7BB-A146-A87D-2304E7E66E6B}" dt="2023-01-01T19:36:57.693" v="31659" actId="1582"/>
          <ac:spMkLst>
            <pc:docMk/>
            <pc:sldMk cId="3108548141" sldId="292"/>
            <ac:spMk id="7" creationId="{19A14D7A-6FD0-C59F-FACC-1E2091E0A981}"/>
          </ac:spMkLst>
        </pc:spChg>
        <pc:spChg chg="mod">
          <ac:chgData name="Stuart C Wilde MBE" userId="effe1fc91cccb1d5" providerId="LiveId" clId="{52953467-E7BB-A146-A87D-2304E7E66E6B}" dt="2023-01-01T19:36:57.693" v="31659" actId="1582"/>
          <ac:spMkLst>
            <pc:docMk/>
            <pc:sldMk cId="3108548141" sldId="292"/>
            <ac:spMk id="19" creationId="{44EEFD8E-3433-84A8-EDD2-9380F38B536F}"/>
          </ac:spMkLst>
        </pc:spChg>
        <pc:spChg chg="mod">
          <ac:chgData name="Stuart C Wilde MBE" userId="effe1fc91cccb1d5" providerId="LiveId" clId="{52953467-E7BB-A146-A87D-2304E7E66E6B}" dt="2023-01-01T19:36:57.693" v="31659" actId="1582"/>
          <ac:spMkLst>
            <pc:docMk/>
            <pc:sldMk cId="3108548141" sldId="292"/>
            <ac:spMk id="20" creationId="{523E384D-B60D-642D-466A-F3676C95B071}"/>
          </ac:spMkLst>
        </pc:spChg>
        <pc:spChg chg="mod">
          <ac:chgData name="Stuart C Wilde MBE" userId="effe1fc91cccb1d5" providerId="LiveId" clId="{52953467-E7BB-A146-A87D-2304E7E66E6B}" dt="2023-01-01T19:36:57.693" v="31659" actId="1582"/>
          <ac:spMkLst>
            <pc:docMk/>
            <pc:sldMk cId="3108548141" sldId="292"/>
            <ac:spMk id="21" creationId="{F5FED702-6B64-6332-B3CF-6B61F97267E9}"/>
          </ac:spMkLst>
        </pc:spChg>
        <pc:graphicFrameChg chg="add mod modGraphic">
          <ac:chgData name="Stuart C Wilde MBE" userId="effe1fc91cccb1d5" providerId="LiveId" clId="{52953467-E7BB-A146-A87D-2304E7E66E6B}" dt="2022-11-27T18:15:53.521" v="27530" actId="1035"/>
          <ac:graphicFrameMkLst>
            <pc:docMk/>
            <pc:sldMk cId="3108548141" sldId="292"/>
            <ac:graphicFrameMk id="3" creationId="{10087B22-4599-924C-B880-C16333C9387B}"/>
          </ac:graphicFrameMkLst>
        </pc:graphicFrameChg>
        <pc:graphicFrameChg chg="del">
          <ac:chgData name="Stuart C Wilde MBE" userId="effe1fc91cccb1d5" providerId="LiveId" clId="{52953467-E7BB-A146-A87D-2304E7E66E6B}" dt="2022-11-27T18:15:46.512" v="27502" actId="478"/>
          <ac:graphicFrameMkLst>
            <pc:docMk/>
            <pc:sldMk cId="3108548141" sldId="292"/>
            <ac:graphicFrameMk id="13" creationId="{D57CDBC7-6AF0-DA75-0677-DCAD5A5BEDF7}"/>
          </ac:graphicFrameMkLst>
        </pc:graphicFrameChg>
      </pc:sldChg>
      <pc:sldChg chg="addSp delSp modSp add mod">
        <pc:chgData name="Stuart C Wilde MBE" userId="effe1fc91cccb1d5" providerId="LiveId" clId="{52953467-E7BB-A146-A87D-2304E7E66E6B}" dt="2023-01-01T19:37:09.708" v="31661" actId="1582"/>
        <pc:sldMkLst>
          <pc:docMk/>
          <pc:sldMk cId="3973677040" sldId="293"/>
        </pc:sldMkLst>
        <pc:spChg chg="mod">
          <ac:chgData name="Stuart C Wilde MBE" userId="effe1fc91cccb1d5" providerId="LiveId" clId="{52953467-E7BB-A146-A87D-2304E7E66E6B}" dt="2022-11-30T23:41:08.157" v="29397" actId="20577"/>
          <ac:spMkLst>
            <pc:docMk/>
            <pc:sldMk cId="3973677040" sldId="293"/>
            <ac:spMk id="2" creationId="{0F7DA49C-DD10-E0C4-9A03-C3A5B28BA9B0}"/>
          </ac:spMkLst>
        </pc:spChg>
        <pc:spChg chg="mod">
          <ac:chgData name="Stuart C Wilde MBE" userId="effe1fc91cccb1d5" providerId="LiveId" clId="{52953467-E7BB-A146-A87D-2304E7E66E6B}" dt="2023-01-01T19:37:09.708" v="31661" actId="1582"/>
          <ac:spMkLst>
            <pc:docMk/>
            <pc:sldMk cId="3973677040" sldId="293"/>
            <ac:spMk id="5" creationId="{4C48B27C-BB60-C069-69E2-D74DA0FCEA05}"/>
          </ac:spMkLst>
        </pc:spChg>
        <pc:spChg chg="mod">
          <ac:chgData name="Stuart C Wilde MBE" userId="effe1fc91cccb1d5" providerId="LiveId" clId="{52953467-E7BB-A146-A87D-2304E7E66E6B}" dt="2023-01-01T19:37:09.708" v="31661" actId="1582"/>
          <ac:spMkLst>
            <pc:docMk/>
            <pc:sldMk cId="3973677040" sldId="293"/>
            <ac:spMk id="6" creationId="{F61C0742-9BF7-F384-F861-42A29325F6A7}"/>
          </ac:spMkLst>
        </pc:spChg>
        <pc:spChg chg="mod">
          <ac:chgData name="Stuart C Wilde MBE" userId="effe1fc91cccb1d5" providerId="LiveId" clId="{52953467-E7BB-A146-A87D-2304E7E66E6B}" dt="2023-01-01T19:37:09.708" v="31661" actId="1582"/>
          <ac:spMkLst>
            <pc:docMk/>
            <pc:sldMk cId="3973677040" sldId="293"/>
            <ac:spMk id="7" creationId="{19A14D7A-6FD0-C59F-FACC-1E2091E0A981}"/>
          </ac:spMkLst>
        </pc:spChg>
        <pc:spChg chg="mod">
          <ac:chgData name="Stuart C Wilde MBE" userId="effe1fc91cccb1d5" providerId="LiveId" clId="{52953467-E7BB-A146-A87D-2304E7E66E6B}" dt="2023-01-01T19:37:09.708" v="31661" actId="1582"/>
          <ac:spMkLst>
            <pc:docMk/>
            <pc:sldMk cId="3973677040" sldId="293"/>
            <ac:spMk id="19" creationId="{44EEFD8E-3433-84A8-EDD2-9380F38B536F}"/>
          </ac:spMkLst>
        </pc:spChg>
        <pc:spChg chg="mod">
          <ac:chgData name="Stuart C Wilde MBE" userId="effe1fc91cccb1d5" providerId="LiveId" clId="{52953467-E7BB-A146-A87D-2304E7E66E6B}" dt="2023-01-01T19:37:09.708" v="31661" actId="1582"/>
          <ac:spMkLst>
            <pc:docMk/>
            <pc:sldMk cId="3973677040" sldId="293"/>
            <ac:spMk id="20" creationId="{523E384D-B60D-642D-466A-F3676C95B071}"/>
          </ac:spMkLst>
        </pc:spChg>
        <pc:spChg chg="mod">
          <ac:chgData name="Stuart C Wilde MBE" userId="effe1fc91cccb1d5" providerId="LiveId" clId="{52953467-E7BB-A146-A87D-2304E7E66E6B}" dt="2023-01-01T19:37:09.708" v="31661" actId="1582"/>
          <ac:spMkLst>
            <pc:docMk/>
            <pc:sldMk cId="3973677040" sldId="293"/>
            <ac:spMk id="21" creationId="{F5FED702-6B64-6332-B3CF-6B61F97267E9}"/>
          </ac:spMkLst>
        </pc:spChg>
        <pc:graphicFrameChg chg="del">
          <ac:chgData name="Stuart C Wilde MBE" userId="effe1fc91cccb1d5" providerId="LiveId" clId="{52953467-E7BB-A146-A87D-2304E7E66E6B}" dt="2022-11-27T18:18:23.182" v="27537" actId="478"/>
          <ac:graphicFrameMkLst>
            <pc:docMk/>
            <pc:sldMk cId="3973677040" sldId="293"/>
            <ac:graphicFrameMk id="3" creationId="{10087B22-4599-924C-B880-C16333C9387B}"/>
          </ac:graphicFrameMkLst>
        </pc:graphicFrameChg>
        <pc:graphicFrameChg chg="add mod modGraphic">
          <ac:chgData name="Stuart C Wilde MBE" userId="effe1fc91cccb1d5" providerId="LiveId" clId="{52953467-E7BB-A146-A87D-2304E7E66E6B}" dt="2022-11-27T18:18:31.449" v="27569" actId="1035"/>
          <ac:graphicFrameMkLst>
            <pc:docMk/>
            <pc:sldMk cId="3973677040" sldId="293"/>
            <ac:graphicFrameMk id="12" creationId="{9D34D002-1760-BDE7-7D34-D3FED3DFE613}"/>
          </ac:graphicFrameMkLst>
        </pc:graphicFrameChg>
      </pc:sldChg>
      <pc:sldChg chg="addSp delSp modSp add mod">
        <pc:chgData name="Stuart C Wilde MBE" userId="effe1fc91cccb1d5" providerId="LiveId" clId="{52953467-E7BB-A146-A87D-2304E7E66E6B}" dt="2023-01-01T19:37:29.592" v="31663" actId="1582"/>
        <pc:sldMkLst>
          <pc:docMk/>
          <pc:sldMk cId="3441441052" sldId="294"/>
        </pc:sldMkLst>
        <pc:spChg chg="mod">
          <ac:chgData name="Stuart C Wilde MBE" userId="effe1fc91cccb1d5" providerId="LiveId" clId="{52953467-E7BB-A146-A87D-2304E7E66E6B}" dt="2022-11-30T23:41:12.875" v="29399" actId="20577"/>
          <ac:spMkLst>
            <pc:docMk/>
            <pc:sldMk cId="3441441052" sldId="294"/>
            <ac:spMk id="2" creationId="{0F7DA49C-DD10-E0C4-9A03-C3A5B28BA9B0}"/>
          </ac:spMkLst>
        </pc:spChg>
        <pc:spChg chg="mod">
          <ac:chgData name="Stuart C Wilde MBE" userId="effe1fc91cccb1d5" providerId="LiveId" clId="{52953467-E7BB-A146-A87D-2304E7E66E6B}" dt="2023-01-01T19:37:29.592" v="31663" actId="1582"/>
          <ac:spMkLst>
            <pc:docMk/>
            <pc:sldMk cId="3441441052" sldId="294"/>
            <ac:spMk id="5" creationId="{4C48B27C-BB60-C069-69E2-D74DA0FCEA05}"/>
          </ac:spMkLst>
        </pc:spChg>
        <pc:spChg chg="mod">
          <ac:chgData name="Stuart C Wilde MBE" userId="effe1fc91cccb1d5" providerId="LiveId" clId="{52953467-E7BB-A146-A87D-2304E7E66E6B}" dt="2023-01-01T19:37:29.592" v="31663" actId="1582"/>
          <ac:spMkLst>
            <pc:docMk/>
            <pc:sldMk cId="3441441052" sldId="294"/>
            <ac:spMk id="6" creationId="{F61C0742-9BF7-F384-F861-42A29325F6A7}"/>
          </ac:spMkLst>
        </pc:spChg>
        <pc:spChg chg="mod">
          <ac:chgData name="Stuart C Wilde MBE" userId="effe1fc91cccb1d5" providerId="LiveId" clId="{52953467-E7BB-A146-A87D-2304E7E66E6B}" dt="2023-01-01T19:37:29.592" v="31663" actId="1582"/>
          <ac:spMkLst>
            <pc:docMk/>
            <pc:sldMk cId="3441441052" sldId="294"/>
            <ac:spMk id="7" creationId="{19A14D7A-6FD0-C59F-FACC-1E2091E0A981}"/>
          </ac:spMkLst>
        </pc:spChg>
        <pc:spChg chg="mod">
          <ac:chgData name="Stuart C Wilde MBE" userId="effe1fc91cccb1d5" providerId="LiveId" clId="{52953467-E7BB-A146-A87D-2304E7E66E6B}" dt="2023-01-01T19:37:29.592" v="31663" actId="1582"/>
          <ac:spMkLst>
            <pc:docMk/>
            <pc:sldMk cId="3441441052" sldId="294"/>
            <ac:spMk id="19" creationId="{44EEFD8E-3433-84A8-EDD2-9380F38B536F}"/>
          </ac:spMkLst>
        </pc:spChg>
        <pc:spChg chg="mod">
          <ac:chgData name="Stuart C Wilde MBE" userId="effe1fc91cccb1d5" providerId="LiveId" clId="{52953467-E7BB-A146-A87D-2304E7E66E6B}" dt="2023-01-01T19:37:29.592" v="31663" actId="1582"/>
          <ac:spMkLst>
            <pc:docMk/>
            <pc:sldMk cId="3441441052" sldId="294"/>
            <ac:spMk id="20" creationId="{523E384D-B60D-642D-466A-F3676C95B071}"/>
          </ac:spMkLst>
        </pc:spChg>
        <pc:spChg chg="mod">
          <ac:chgData name="Stuart C Wilde MBE" userId="effe1fc91cccb1d5" providerId="LiveId" clId="{52953467-E7BB-A146-A87D-2304E7E66E6B}" dt="2023-01-01T19:37:29.592" v="31663" actId="1582"/>
          <ac:spMkLst>
            <pc:docMk/>
            <pc:sldMk cId="3441441052" sldId="294"/>
            <ac:spMk id="21" creationId="{F5FED702-6B64-6332-B3CF-6B61F97267E9}"/>
          </ac:spMkLst>
        </pc:spChg>
        <pc:graphicFrameChg chg="add del mod">
          <ac:chgData name="Stuart C Wilde MBE" userId="effe1fc91cccb1d5" providerId="LiveId" clId="{52953467-E7BB-A146-A87D-2304E7E66E6B}" dt="2022-11-27T18:22:35.712" v="27576" actId="478"/>
          <ac:graphicFrameMkLst>
            <pc:docMk/>
            <pc:sldMk cId="3441441052" sldId="294"/>
            <ac:graphicFrameMk id="3" creationId="{AB277723-06E9-9315-5AA2-4FD6ED3B6E97}"/>
          </ac:graphicFrameMkLst>
        </pc:graphicFrameChg>
        <pc:graphicFrameChg chg="del">
          <ac:chgData name="Stuart C Wilde MBE" userId="effe1fc91cccb1d5" providerId="LiveId" clId="{52953467-E7BB-A146-A87D-2304E7E66E6B}" dt="2022-11-27T18:22:52.565" v="27579" actId="478"/>
          <ac:graphicFrameMkLst>
            <pc:docMk/>
            <pc:sldMk cId="3441441052" sldId="294"/>
            <ac:graphicFrameMk id="12" creationId="{9D34D002-1760-BDE7-7D34-D3FED3DFE613}"/>
          </ac:graphicFrameMkLst>
        </pc:graphicFrameChg>
        <pc:graphicFrameChg chg="add mod modGraphic">
          <ac:chgData name="Stuart C Wilde MBE" userId="effe1fc91cccb1d5" providerId="LiveId" clId="{52953467-E7BB-A146-A87D-2304E7E66E6B}" dt="2022-11-27T18:22:58.600" v="27599" actId="1035"/>
          <ac:graphicFrameMkLst>
            <pc:docMk/>
            <pc:sldMk cId="3441441052" sldId="294"/>
            <ac:graphicFrameMk id="13" creationId="{A36DE9D8-CFB1-0AED-FCA3-7E1E7C79267C}"/>
          </ac:graphicFrameMkLst>
        </pc:graphicFrameChg>
      </pc:sldChg>
      <pc:sldChg chg="addSp delSp modSp add mod">
        <pc:chgData name="Stuart C Wilde MBE" userId="effe1fc91cccb1d5" providerId="LiveId" clId="{52953467-E7BB-A146-A87D-2304E7E66E6B}" dt="2023-01-01T19:37:45.505" v="31665" actId="1582"/>
        <pc:sldMkLst>
          <pc:docMk/>
          <pc:sldMk cId="1598427982" sldId="295"/>
        </pc:sldMkLst>
        <pc:spChg chg="mod">
          <ac:chgData name="Stuart C Wilde MBE" userId="effe1fc91cccb1d5" providerId="LiveId" clId="{52953467-E7BB-A146-A87D-2304E7E66E6B}" dt="2022-11-30T23:41:17.249" v="29401" actId="20577"/>
          <ac:spMkLst>
            <pc:docMk/>
            <pc:sldMk cId="1598427982" sldId="295"/>
            <ac:spMk id="2" creationId="{0F7DA49C-DD10-E0C4-9A03-C3A5B28BA9B0}"/>
          </ac:spMkLst>
        </pc:spChg>
        <pc:spChg chg="mod">
          <ac:chgData name="Stuart C Wilde MBE" userId="effe1fc91cccb1d5" providerId="LiveId" clId="{52953467-E7BB-A146-A87D-2304E7E66E6B}" dt="2023-01-01T19:37:45.505" v="31665" actId="1582"/>
          <ac:spMkLst>
            <pc:docMk/>
            <pc:sldMk cId="1598427982" sldId="295"/>
            <ac:spMk id="5" creationId="{4C48B27C-BB60-C069-69E2-D74DA0FCEA05}"/>
          </ac:spMkLst>
        </pc:spChg>
        <pc:spChg chg="mod">
          <ac:chgData name="Stuart C Wilde MBE" userId="effe1fc91cccb1d5" providerId="LiveId" clId="{52953467-E7BB-A146-A87D-2304E7E66E6B}" dt="2023-01-01T19:37:45.505" v="31665" actId="1582"/>
          <ac:spMkLst>
            <pc:docMk/>
            <pc:sldMk cId="1598427982" sldId="295"/>
            <ac:spMk id="6" creationId="{F61C0742-9BF7-F384-F861-42A29325F6A7}"/>
          </ac:spMkLst>
        </pc:spChg>
        <pc:spChg chg="mod">
          <ac:chgData name="Stuart C Wilde MBE" userId="effe1fc91cccb1d5" providerId="LiveId" clId="{52953467-E7BB-A146-A87D-2304E7E66E6B}" dt="2023-01-01T19:37:45.505" v="31665" actId="1582"/>
          <ac:spMkLst>
            <pc:docMk/>
            <pc:sldMk cId="1598427982" sldId="295"/>
            <ac:spMk id="7" creationId="{19A14D7A-6FD0-C59F-FACC-1E2091E0A981}"/>
          </ac:spMkLst>
        </pc:spChg>
        <pc:spChg chg="mod">
          <ac:chgData name="Stuart C Wilde MBE" userId="effe1fc91cccb1d5" providerId="LiveId" clId="{52953467-E7BB-A146-A87D-2304E7E66E6B}" dt="2023-01-01T19:37:45.505" v="31665" actId="1582"/>
          <ac:spMkLst>
            <pc:docMk/>
            <pc:sldMk cId="1598427982" sldId="295"/>
            <ac:spMk id="19" creationId="{44EEFD8E-3433-84A8-EDD2-9380F38B536F}"/>
          </ac:spMkLst>
        </pc:spChg>
        <pc:spChg chg="mod">
          <ac:chgData name="Stuart C Wilde MBE" userId="effe1fc91cccb1d5" providerId="LiveId" clId="{52953467-E7BB-A146-A87D-2304E7E66E6B}" dt="2023-01-01T19:37:45.505" v="31665" actId="1582"/>
          <ac:spMkLst>
            <pc:docMk/>
            <pc:sldMk cId="1598427982" sldId="295"/>
            <ac:spMk id="20" creationId="{523E384D-B60D-642D-466A-F3676C95B071}"/>
          </ac:spMkLst>
        </pc:spChg>
        <pc:spChg chg="mod">
          <ac:chgData name="Stuart C Wilde MBE" userId="effe1fc91cccb1d5" providerId="LiveId" clId="{52953467-E7BB-A146-A87D-2304E7E66E6B}" dt="2023-01-01T19:37:45.505" v="31665" actId="1582"/>
          <ac:spMkLst>
            <pc:docMk/>
            <pc:sldMk cId="1598427982" sldId="295"/>
            <ac:spMk id="21" creationId="{F5FED702-6B64-6332-B3CF-6B61F97267E9}"/>
          </ac:spMkLst>
        </pc:spChg>
        <pc:graphicFrameChg chg="add mod modGraphic">
          <ac:chgData name="Stuart C Wilde MBE" userId="effe1fc91cccb1d5" providerId="LiveId" clId="{52953467-E7BB-A146-A87D-2304E7E66E6B}" dt="2022-11-27T18:25:19.745" v="27630" actId="1035"/>
          <ac:graphicFrameMkLst>
            <pc:docMk/>
            <pc:sldMk cId="1598427982" sldId="295"/>
            <ac:graphicFrameMk id="3" creationId="{EF49BE79-618B-7E8A-7E50-DF6CFAD747FB}"/>
          </ac:graphicFrameMkLst>
        </pc:graphicFrameChg>
        <pc:graphicFrameChg chg="del">
          <ac:chgData name="Stuart C Wilde MBE" userId="effe1fc91cccb1d5" providerId="LiveId" clId="{52953467-E7BB-A146-A87D-2304E7E66E6B}" dt="2022-11-27T18:25:11.862" v="27606" actId="478"/>
          <ac:graphicFrameMkLst>
            <pc:docMk/>
            <pc:sldMk cId="1598427982" sldId="295"/>
            <ac:graphicFrameMk id="13" creationId="{A36DE9D8-CFB1-0AED-FCA3-7E1E7C79267C}"/>
          </ac:graphicFrameMkLst>
        </pc:graphicFrameChg>
      </pc:sldChg>
      <pc:sldChg chg="addSp delSp modSp add mod">
        <pc:chgData name="Stuart C Wilde MBE" userId="effe1fc91cccb1d5" providerId="LiveId" clId="{52953467-E7BB-A146-A87D-2304E7E66E6B}" dt="2023-01-01T19:37:57.658" v="31667" actId="1582"/>
        <pc:sldMkLst>
          <pc:docMk/>
          <pc:sldMk cId="2336736217" sldId="296"/>
        </pc:sldMkLst>
        <pc:spChg chg="mod">
          <ac:chgData name="Stuart C Wilde MBE" userId="effe1fc91cccb1d5" providerId="LiveId" clId="{52953467-E7BB-A146-A87D-2304E7E66E6B}" dt="2022-11-30T23:41:22.557" v="29403" actId="20577"/>
          <ac:spMkLst>
            <pc:docMk/>
            <pc:sldMk cId="2336736217" sldId="296"/>
            <ac:spMk id="2" creationId="{0F7DA49C-DD10-E0C4-9A03-C3A5B28BA9B0}"/>
          </ac:spMkLst>
        </pc:spChg>
        <pc:spChg chg="mod">
          <ac:chgData name="Stuart C Wilde MBE" userId="effe1fc91cccb1d5" providerId="LiveId" clId="{52953467-E7BB-A146-A87D-2304E7E66E6B}" dt="2023-01-01T19:37:57.658" v="31667" actId="1582"/>
          <ac:spMkLst>
            <pc:docMk/>
            <pc:sldMk cId="2336736217" sldId="296"/>
            <ac:spMk id="5" creationId="{4C48B27C-BB60-C069-69E2-D74DA0FCEA05}"/>
          </ac:spMkLst>
        </pc:spChg>
        <pc:spChg chg="mod">
          <ac:chgData name="Stuart C Wilde MBE" userId="effe1fc91cccb1d5" providerId="LiveId" clId="{52953467-E7BB-A146-A87D-2304E7E66E6B}" dt="2023-01-01T19:37:57.658" v="31667" actId="1582"/>
          <ac:spMkLst>
            <pc:docMk/>
            <pc:sldMk cId="2336736217" sldId="296"/>
            <ac:spMk id="6" creationId="{F61C0742-9BF7-F384-F861-42A29325F6A7}"/>
          </ac:spMkLst>
        </pc:spChg>
        <pc:spChg chg="mod">
          <ac:chgData name="Stuart C Wilde MBE" userId="effe1fc91cccb1d5" providerId="LiveId" clId="{52953467-E7BB-A146-A87D-2304E7E66E6B}" dt="2023-01-01T19:37:57.658" v="31667" actId="1582"/>
          <ac:spMkLst>
            <pc:docMk/>
            <pc:sldMk cId="2336736217" sldId="296"/>
            <ac:spMk id="7" creationId="{19A14D7A-6FD0-C59F-FACC-1E2091E0A981}"/>
          </ac:spMkLst>
        </pc:spChg>
        <pc:spChg chg="mod">
          <ac:chgData name="Stuart C Wilde MBE" userId="effe1fc91cccb1d5" providerId="LiveId" clId="{52953467-E7BB-A146-A87D-2304E7E66E6B}" dt="2023-01-01T19:37:57.658" v="31667" actId="1582"/>
          <ac:spMkLst>
            <pc:docMk/>
            <pc:sldMk cId="2336736217" sldId="296"/>
            <ac:spMk id="19" creationId="{44EEFD8E-3433-84A8-EDD2-9380F38B536F}"/>
          </ac:spMkLst>
        </pc:spChg>
        <pc:spChg chg="mod">
          <ac:chgData name="Stuart C Wilde MBE" userId="effe1fc91cccb1d5" providerId="LiveId" clId="{52953467-E7BB-A146-A87D-2304E7E66E6B}" dt="2023-01-01T19:37:57.658" v="31667" actId="1582"/>
          <ac:spMkLst>
            <pc:docMk/>
            <pc:sldMk cId="2336736217" sldId="296"/>
            <ac:spMk id="20" creationId="{523E384D-B60D-642D-466A-F3676C95B071}"/>
          </ac:spMkLst>
        </pc:spChg>
        <pc:spChg chg="mod">
          <ac:chgData name="Stuart C Wilde MBE" userId="effe1fc91cccb1d5" providerId="LiveId" clId="{52953467-E7BB-A146-A87D-2304E7E66E6B}" dt="2023-01-01T19:37:57.658" v="31667" actId="1582"/>
          <ac:spMkLst>
            <pc:docMk/>
            <pc:sldMk cId="2336736217" sldId="296"/>
            <ac:spMk id="21" creationId="{F5FED702-6B64-6332-B3CF-6B61F97267E9}"/>
          </ac:spMkLst>
        </pc:spChg>
        <pc:graphicFrameChg chg="del">
          <ac:chgData name="Stuart C Wilde MBE" userId="effe1fc91cccb1d5" providerId="LiveId" clId="{52953467-E7BB-A146-A87D-2304E7E66E6B}" dt="2022-11-27T18:27:27.479" v="27637" actId="478"/>
          <ac:graphicFrameMkLst>
            <pc:docMk/>
            <pc:sldMk cId="2336736217" sldId="296"/>
            <ac:graphicFrameMk id="3" creationId="{EF49BE79-618B-7E8A-7E50-DF6CFAD747FB}"/>
          </ac:graphicFrameMkLst>
        </pc:graphicFrameChg>
        <pc:graphicFrameChg chg="add mod modGraphic">
          <ac:chgData name="Stuart C Wilde MBE" userId="effe1fc91cccb1d5" providerId="LiveId" clId="{52953467-E7BB-A146-A87D-2304E7E66E6B}" dt="2022-11-27T18:27:33.892" v="27663" actId="1035"/>
          <ac:graphicFrameMkLst>
            <pc:docMk/>
            <pc:sldMk cId="2336736217" sldId="296"/>
            <ac:graphicFrameMk id="12" creationId="{B3B16E02-597B-6ECC-09CD-0D94076F953E}"/>
          </ac:graphicFrameMkLst>
        </pc:graphicFrameChg>
      </pc:sldChg>
      <pc:sldChg chg="addSp delSp modSp add mod ord">
        <pc:chgData name="Stuart C Wilde MBE" userId="effe1fc91cccb1d5" providerId="LiveId" clId="{52953467-E7BB-A146-A87D-2304E7E66E6B}" dt="2023-01-02T17:01:18.872" v="32856" actId="20577"/>
        <pc:sldMkLst>
          <pc:docMk/>
          <pc:sldMk cId="915832190" sldId="297"/>
        </pc:sldMkLst>
        <pc:spChg chg="mod">
          <ac:chgData name="Stuart C Wilde MBE" userId="effe1fc91cccb1d5" providerId="LiveId" clId="{52953467-E7BB-A146-A87D-2304E7E66E6B}" dt="2022-11-30T23:39:22.163" v="29380" actId="1076"/>
          <ac:spMkLst>
            <pc:docMk/>
            <pc:sldMk cId="915832190" sldId="297"/>
            <ac:spMk id="2" creationId="{944108C4-791C-7ABC-846B-850E3EF65086}"/>
          </ac:spMkLst>
        </pc:spChg>
        <pc:spChg chg="del">
          <ac:chgData name="Stuart C Wilde MBE" userId="effe1fc91cccb1d5" providerId="LiveId" clId="{52953467-E7BB-A146-A87D-2304E7E66E6B}" dt="2022-11-30T22:35:48.406" v="28038" actId="478"/>
          <ac:spMkLst>
            <pc:docMk/>
            <pc:sldMk cId="915832190" sldId="297"/>
            <ac:spMk id="3" creationId="{CAE838A7-2F0D-41D2-863A-EF65DC8A6982}"/>
          </ac:spMkLst>
        </pc:spChg>
        <pc:spChg chg="mod">
          <ac:chgData name="Stuart C Wilde MBE" userId="effe1fc91cccb1d5" providerId="LiveId" clId="{52953467-E7BB-A146-A87D-2304E7E66E6B}" dt="2022-11-30T23:39:22.163" v="29380" actId="1076"/>
          <ac:spMkLst>
            <pc:docMk/>
            <pc:sldMk cId="915832190" sldId="297"/>
            <ac:spMk id="6" creationId="{E7203D45-5FA9-9CB9-A286-224C45F1C247}"/>
          </ac:spMkLst>
        </pc:spChg>
        <pc:spChg chg="mod">
          <ac:chgData name="Stuart C Wilde MBE" userId="effe1fc91cccb1d5" providerId="LiveId" clId="{52953467-E7BB-A146-A87D-2304E7E66E6B}" dt="2022-11-30T23:39:22.163" v="29380" actId="1076"/>
          <ac:spMkLst>
            <pc:docMk/>
            <pc:sldMk cId="915832190" sldId="297"/>
            <ac:spMk id="7" creationId="{6556937C-0823-42B5-2BBE-8DBE36431DDA}"/>
          </ac:spMkLst>
        </pc:spChg>
        <pc:spChg chg="mod">
          <ac:chgData name="Stuart C Wilde MBE" userId="effe1fc91cccb1d5" providerId="LiveId" clId="{52953467-E7BB-A146-A87D-2304E7E66E6B}" dt="2022-11-30T23:39:22.163" v="29380" actId="1076"/>
          <ac:spMkLst>
            <pc:docMk/>
            <pc:sldMk cId="915832190" sldId="297"/>
            <ac:spMk id="12" creationId="{4C0DB8A2-72F0-B9B9-F747-46880E0D0B42}"/>
          </ac:spMkLst>
        </pc:spChg>
        <pc:spChg chg="mod">
          <ac:chgData name="Stuart C Wilde MBE" userId="effe1fc91cccb1d5" providerId="LiveId" clId="{52953467-E7BB-A146-A87D-2304E7E66E6B}" dt="2022-11-30T23:39:22.163" v="29380" actId="1076"/>
          <ac:spMkLst>
            <pc:docMk/>
            <pc:sldMk cId="915832190" sldId="297"/>
            <ac:spMk id="13" creationId="{14057341-519D-23C8-4A61-A767472FA94E}"/>
          </ac:spMkLst>
        </pc:spChg>
        <pc:spChg chg="mod">
          <ac:chgData name="Stuart C Wilde MBE" userId="effe1fc91cccb1d5" providerId="LiveId" clId="{52953467-E7BB-A146-A87D-2304E7E66E6B}" dt="2022-11-30T23:39:22.163" v="29380" actId="1076"/>
          <ac:spMkLst>
            <pc:docMk/>
            <pc:sldMk cId="915832190" sldId="297"/>
            <ac:spMk id="15" creationId="{B97E2108-28B3-9FD1-0721-DA337A195D1C}"/>
          </ac:spMkLst>
        </pc:spChg>
        <pc:spChg chg="mod">
          <ac:chgData name="Stuart C Wilde MBE" userId="effe1fc91cccb1d5" providerId="LiveId" clId="{52953467-E7BB-A146-A87D-2304E7E66E6B}" dt="2022-11-30T23:39:22.163" v="29380" actId="1076"/>
          <ac:spMkLst>
            <pc:docMk/>
            <pc:sldMk cId="915832190" sldId="297"/>
            <ac:spMk id="16" creationId="{E651A32C-61D1-5C2F-AC5A-95F9C95C7DE3}"/>
          </ac:spMkLst>
        </pc:spChg>
        <pc:spChg chg="mod">
          <ac:chgData name="Stuart C Wilde MBE" userId="effe1fc91cccb1d5" providerId="LiveId" clId="{52953467-E7BB-A146-A87D-2304E7E66E6B}" dt="2022-11-30T23:39:22.163" v="29380" actId="1076"/>
          <ac:spMkLst>
            <pc:docMk/>
            <pc:sldMk cId="915832190" sldId="297"/>
            <ac:spMk id="17" creationId="{248122A6-CE30-5E4D-345E-2575E309A899}"/>
          </ac:spMkLst>
        </pc:spChg>
        <pc:spChg chg="del">
          <ac:chgData name="Stuart C Wilde MBE" userId="effe1fc91cccb1d5" providerId="LiveId" clId="{52953467-E7BB-A146-A87D-2304E7E66E6B}" dt="2022-11-30T22:35:58.695" v="28041" actId="478"/>
          <ac:spMkLst>
            <pc:docMk/>
            <pc:sldMk cId="915832190" sldId="297"/>
            <ac:spMk id="18" creationId="{A8904A3B-8518-F55F-93B6-D8D07D033C33}"/>
          </ac:spMkLst>
        </pc:spChg>
        <pc:spChg chg="add del mod">
          <ac:chgData name="Stuart C Wilde MBE" userId="effe1fc91cccb1d5" providerId="LiveId" clId="{52953467-E7BB-A146-A87D-2304E7E66E6B}" dt="2022-11-30T22:35:52.438" v="28040" actId="478"/>
          <ac:spMkLst>
            <pc:docMk/>
            <pc:sldMk cId="915832190" sldId="297"/>
            <ac:spMk id="19" creationId="{1EA3017D-CAAC-127E-B021-1BA8702BEE7E}"/>
          </ac:spMkLst>
        </pc:spChg>
        <pc:spChg chg="del">
          <ac:chgData name="Stuart C Wilde MBE" userId="effe1fc91cccb1d5" providerId="LiveId" clId="{52953467-E7BB-A146-A87D-2304E7E66E6B}" dt="2022-11-30T22:35:45.724" v="28037" actId="478"/>
          <ac:spMkLst>
            <pc:docMk/>
            <pc:sldMk cId="915832190" sldId="297"/>
            <ac:spMk id="20" creationId="{201138C4-D36B-4F11-81F5-4114010CF396}"/>
          </ac:spMkLst>
        </pc:spChg>
        <pc:spChg chg="add del mod">
          <ac:chgData name="Stuart C Wilde MBE" userId="effe1fc91cccb1d5" providerId="LiveId" clId="{52953467-E7BB-A146-A87D-2304E7E66E6B}" dt="2022-11-30T22:35:49.953" v="28039" actId="478"/>
          <ac:spMkLst>
            <pc:docMk/>
            <pc:sldMk cId="915832190" sldId="297"/>
            <ac:spMk id="22" creationId="{673BCC5F-2046-680A-7177-BE108C9FBE6B}"/>
          </ac:spMkLst>
        </pc:spChg>
        <pc:spChg chg="add del mod">
          <ac:chgData name="Stuart C Wilde MBE" userId="effe1fc91cccb1d5" providerId="LiveId" clId="{52953467-E7BB-A146-A87D-2304E7E66E6B}" dt="2022-11-30T22:49:00.424" v="28221" actId="478"/>
          <ac:spMkLst>
            <pc:docMk/>
            <pc:sldMk cId="915832190" sldId="297"/>
            <ac:spMk id="24" creationId="{79F037FD-73A3-2D1E-CDAA-4330F0E0E35B}"/>
          </ac:spMkLst>
        </pc:spChg>
        <pc:spChg chg="add del mod">
          <ac:chgData name="Stuart C Wilde MBE" userId="effe1fc91cccb1d5" providerId="LiveId" clId="{52953467-E7BB-A146-A87D-2304E7E66E6B}" dt="2022-11-30T23:01:44.316" v="28303" actId="478"/>
          <ac:spMkLst>
            <pc:docMk/>
            <pc:sldMk cId="915832190" sldId="297"/>
            <ac:spMk id="30" creationId="{EC4A6981-B5D7-9978-9C7D-9B250D61DA55}"/>
          </ac:spMkLst>
        </pc:spChg>
        <pc:spChg chg="add del mod">
          <ac:chgData name="Stuart C Wilde MBE" userId="effe1fc91cccb1d5" providerId="LiveId" clId="{52953467-E7BB-A146-A87D-2304E7E66E6B}" dt="2022-11-30T23:07:44.429" v="28460" actId="478"/>
          <ac:spMkLst>
            <pc:docMk/>
            <pc:sldMk cId="915832190" sldId="297"/>
            <ac:spMk id="32" creationId="{CF0BC0B4-DD98-DEA7-B71D-78159BC43BE9}"/>
          </ac:spMkLst>
        </pc:spChg>
        <pc:spChg chg="add del mod">
          <ac:chgData name="Stuart C Wilde MBE" userId="effe1fc91cccb1d5" providerId="LiveId" clId="{52953467-E7BB-A146-A87D-2304E7E66E6B}" dt="2022-11-30T23:01:48.100" v="28304" actId="478"/>
          <ac:spMkLst>
            <pc:docMk/>
            <pc:sldMk cId="915832190" sldId="297"/>
            <ac:spMk id="35" creationId="{36239CB2-9BD4-FFB3-7A1A-472DBFA9A38D}"/>
          </ac:spMkLst>
        </pc:spChg>
        <pc:spChg chg="del">
          <ac:chgData name="Stuart C Wilde MBE" userId="effe1fc91cccb1d5" providerId="LiveId" clId="{52953467-E7BB-A146-A87D-2304E7E66E6B}" dt="2022-11-30T22:36:00.224" v="28042" actId="478"/>
          <ac:spMkLst>
            <pc:docMk/>
            <pc:sldMk cId="915832190" sldId="297"/>
            <ac:spMk id="38" creationId="{62806559-90F5-5039-9C91-2B343A23FAAC}"/>
          </ac:spMkLst>
        </pc:spChg>
        <pc:spChg chg="add del mod">
          <ac:chgData name="Stuart C Wilde MBE" userId="effe1fc91cccb1d5" providerId="LiveId" clId="{52953467-E7BB-A146-A87D-2304E7E66E6B}" dt="2022-11-30T23:39:15.123" v="29379" actId="478"/>
          <ac:spMkLst>
            <pc:docMk/>
            <pc:sldMk cId="915832190" sldId="297"/>
            <ac:spMk id="39" creationId="{4A736798-B6E1-D390-546C-028A5B023B4A}"/>
          </ac:spMkLst>
        </pc:spChg>
        <pc:spChg chg="add del mod">
          <ac:chgData name="Stuart C Wilde MBE" userId="effe1fc91cccb1d5" providerId="LiveId" clId="{52953467-E7BB-A146-A87D-2304E7E66E6B}" dt="2022-11-30T23:36:40.473" v="29266" actId="478"/>
          <ac:spMkLst>
            <pc:docMk/>
            <pc:sldMk cId="915832190" sldId="297"/>
            <ac:spMk id="42" creationId="{094429CC-09E7-9A51-B126-A2885DB8105B}"/>
          </ac:spMkLst>
        </pc:spChg>
        <pc:spChg chg="add del mod">
          <ac:chgData name="Stuart C Wilde MBE" userId="effe1fc91cccb1d5" providerId="LiveId" clId="{52953467-E7BB-A146-A87D-2304E7E66E6B}" dt="2022-11-30T23:39:11.791" v="29378" actId="478"/>
          <ac:spMkLst>
            <pc:docMk/>
            <pc:sldMk cId="915832190" sldId="297"/>
            <ac:spMk id="43" creationId="{77E1BA3A-7B12-179F-55A0-2211F90BA3C7}"/>
          </ac:spMkLst>
        </pc:spChg>
        <pc:spChg chg="add del mod">
          <ac:chgData name="Stuart C Wilde MBE" userId="effe1fc91cccb1d5" providerId="LiveId" clId="{52953467-E7BB-A146-A87D-2304E7E66E6B}" dt="2022-11-30T23:36:38.097" v="29265" actId="478"/>
          <ac:spMkLst>
            <pc:docMk/>
            <pc:sldMk cId="915832190" sldId="297"/>
            <ac:spMk id="44" creationId="{6374AB38-0730-4DA4-E7A9-DC8F10276036}"/>
          </ac:spMkLst>
        </pc:spChg>
        <pc:spChg chg="add mod">
          <ac:chgData name="Stuart C Wilde MBE" userId="effe1fc91cccb1d5" providerId="LiveId" clId="{52953467-E7BB-A146-A87D-2304E7E66E6B}" dt="2023-01-02T17:01:18.872" v="32856" actId="20577"/>
          <ac:spMkLst>
            <pc:docMk/>
            <pc:sldMk cId="915832190" sldId="297"/>
            <ac:spMk id="45" creationId="{FBB4BAC0-F083-5E88-E4A7-A64FD6C30060}"/>
          </ac:spMkLst>
        </pc:spChg>
        <pc:cxnChg chg="mod">
          <ac:chgData name="Stuart C Wilde MBE" userId="effe1fc91cccb1d5" providerId="LiveId" clId="{52953467-E7BB-A146-A87D-2304E7E66E6B}" dt="2023-01-01T19:40:28.607" v="31673" actId="208"/>
          <ac:cxnSpMkLst>
            <pc:docMk/>
            <pc:sldMk cId="915832190" sldId="297"/>
            <ac:cxnSpMk id="27" creationId="{EE0623CE-DB50-86B1-3D70-B4061C53F90B}"/>
          </ac:cxnSpMkLst>
        </pc:cxnChg>
        <pc:cxnChg chg="mod">
          <ac:chgData name="Stuart C Wilde MBE" userId="effe1fc91cccb1d5" providerId="LiveId" clId="{52953467-E7BB-A146-A87D-2304E7E66E6B}" dt="2023-01-01T19:40:28.607" v="31673" actId="208"/>
          <ac:cxnSpMkLst>
            <pc:docMk/>
            <pc:sldMk cId="915832190" sldId="297"/>
            <ac:cxnSpMk id="28" creationId="{15DF648F-EF37-6FD5-4494-24660713F730}"/>
          </ac:cxnSpMkLst>
        </pc:cxnChg>
        <pc:cxnChg chg="mod">
          <ac:chgData name="Stuart C Wilde MBE" userId="effe1fc91cccb1d5" providerId="LiveId" clId="{52953467-E7BB-A146-A87D-2304E7E66E6B}" dt="2023-01-01T19:40:28.607" v="31673" actId="208"/>
          <ac:cxnSpMkLst>
            <pc:docMk/>
            <pc:sldMk cId="915832190" sldId="297"/>
            <ac:cxnSpMk id="29" creationId="{863CD5CC-31AA-5055-EFF3-E20E66080A85}"/>
          </ac:cxnSpMkLst>
        </pc:cxnChg>
        <pc:cxnChg chg="del mod">
          <ac:chgData name="Stuart C Wilde MBE" userId="effe1fc91cccb1d5" providerId="LiveId" clId="{52953467-E7BB-A146-A87D-2304E7E66E6B}" dt="2022-11-30T22:36:01.304" v="28043" actId="478"/>
          <ac:cxnSpMkLst>
            <pc:docMk/>
            <pc:sldMk cId="915832190" sldId="297"/>
            <ac:cxnSpMk id="34" creationId="{A20E3876-8342-0972-D521-BE068D795298}"/>
          </ac:cxnSpMkLst>
        </pc:cxnChg>
        <pc:cxnChg chg="add del mod">
          <ac:chgData name="Stuart C Wilde MBE" userId="effe1fc91cccb1d5" providerId="LiveId" clId="{52953467-E7BB-A146-A87D-2304E7E66E6B}" dt="2022-11-30T23:39:15.123" v="29379" actId="478"/>
          <ac:cxnSpMkLst>
            <pc:docMk/>
            <pc:sldMk cId="915832190" sldId="297"/>
            <ac:cxnSpMk id="37" creationId="{4149013D-CE94-7A35-1EA2-D7795F9D9A2D}"/>
          </ac:cxnSpMkLst>
        </pc:cxnChg>
        <pc:cxnChg chg="add del mod">
          <ac:chgData name="Stuart C Wilde MBE" userId="effe1fc91cccb1d5" providerId="LiveId" clId="{52953467-E7BB-A146-A87D-2304E7E66E6B}" dt="2022-11-30T23:39:15.123" v="29379" actId="478"/>
          <ac:cxnSpMkLst>
            <pc:docMk/>
            <pc:sldMk cId="915832190" sldId="297"/>
            <ac:cxnSpMk id="40" creationId="{4E8542BE-487D-9864-5F97-2E1FB2AF6864}"/>
          </ac:cxnSpMkLst>
        </pc:cxnChg>
        <pc:cxnChg chg="add del mod">
          <ac:chgData name="Stuart C Wilde MBE" userId="effe1fc91cccb1d5" providerId="LiveId" clId="{52953467-E7BB-A146-A87D-2304E7E66E6B}" dt="2022-11-30T23:14:28.504" v="28822"/>
          <ac:cxnSpMkLst>
            <pc:docMk/>
            <pc:sldMk cId="915832190" sldId="297"/>
            <ac:cxnSpMk id="41" creationId="{B2D19B8E-E802-25FC-11D3-91661CD35E67}"/>
          </ac:cxnSpMkLst>
        </pc:cxnChg>
      </pc:sldChg>
      <pc:sldChg chg="addSp delSp modSp add mod ord">
        <pc:chgData name="Stuart C Wilde MBE" userId="effe1fc91cccb1d5" providerId="LiveId" clId="{52953467-E7BB-A146-A87D-2304E7E66E6B}" dt="2023-01-03T14:02:34.620" v="35426" actId="20577"/>
        <pc:sldMkLst>
          <pc:docMk/>
          <pc:sldMk cId="2413103312" sldId="298"/>
        </pc:sldMkLst>
        <pc:spChg chg="add del mod">
          <ac:chgData name="Stuart C Wilde MBE" userId="effe1fc91cccb1d5" providerId="LiveId" clId="{52953467-E7BB-A146-A87D-2304E7E66E6B}" dt="2023-01-01T19:38:49.701" v="31669" actId="478"/>
          <ac:spMkLst>
            <pc:docMk/>
            <pc:sldMk cId="2413103312" sldId="298"/>
            <ac:spMk id="2" creationId="{ABBBCF5F-8DB1-55EE-61F2-E2D009604855}"/>
          </ac:spMkLst>
        </pc:spChg>
        <pc:spChg chg="add del mod">
          <ac:chgData name="Stuart C Wilde MBE" userId="effe1fc91cccb1d5" providerId="LiveId" clId="{52953467-E7BB-A146-A87D-2304E7E66E6B}" dt="2022-12-06T23:52:26.237" v="29424" actId="478"/>
          <ac:spMkLst>
            <pc:docMk/>
            <pc:sldMk cId="2413103312" sldId="298"/>
            <ac:spMk id="3" creationId="{AA1C9316-B413-5716-D4E5-EC00772F6DC7}"/>
          </ac:spMkLst>
        </pc:spChg>
        <pc:spChg chg="del">
          <ac:chgData name="Stuart C Wilde MBE" userId="effe1fc91cccb1d5" providerId="LiveId" clId="{52953467-E7BB-A146-A87D-2304E7E66E6B}" dt="2022-12-06T23:52:24.441" v="29423" actId="478"/>
          <ac:spMkLst>
            <pc:docMk/>
            <pc:sldMk cId="2413103312" sldId="298"/>
            <ac:spMk id="7" creationId="{B7D22470-FEE3-21D0-E879-741EB18633F2}"/>
          </ac:spMkLst>
        </pc:spChg>
        <pc:spChg chg="add del">
          <ac:chgData name="Stuart C Wilde MBE" userId="effe1fc91cccb1d5" providerId="LiveId" clId="{52953467-E7BB-A146-A87D-2304E7E66E6B}" dt="2022-12-07T00:01:48.771" v="29452" actId="11529"/>
          <ac:spMkLst>
            <pc:docMk/>
            <pc:sldMk cId="2413103312" sldId="298"/>
            <ac:spMk id="13" creationId="{17FCC12C-7482-F3F2-953E-0AEAD3FB3E08}"/>
          </ac:spMkLst>
        </pc:spChg>
        <pc:spChg chg="del">
          <ac:chgData name="Stuart C Wilde MBE" userId="effe1fc91cccb1d5" providerId="LiveId" clId="{52953467-E7BB-A146-A87D-2304E7E66E6B}" dt="2022-12-06T23:52:21.954" v="29422" actId="478"/>
          <ac:spMkLst>
            <pc:docMk/>
            <pc:sldMk cId="2413103312" sldId="298"/>
            <ac:spMk id="15" creationId="{4C5927C1-DA78-8366-4F4B-3E43E9A91023}"/>
          </ac:spMkLst>
        </pc:spChg>
        <pc:spChg chg="add mod">
          <ac:chgData name="Stuart C Wilde MBE" userId="effe1fc91cccb1d5" providerId="LiveId" clId="{52953467-E7BB-A146-A87D-2304E7E66E6B}" dt="2023-01-01T19:39:31.498" v="31671" actId="208"/>
          <ac:spMkLst>
            <pc:docMk/>
            <pc:sldMk cId="2413103312" sldId="298"/>
            <ac:spMk id="16" creationId="{D53F0FFB-0F5D-924D-1C90-A91C6198335F}"/>
          </ac:spMkLst>
        </pc:spChg>
        <pc:spChg chg="add mod">
          <ac:chgData name="Stuart C Wilde MBE" userId="effe1fc91cccb1d5" providerId="LiveId" clId="{52953467-E7BB-A146-A87D-2304E7E66E6B}" dt="2022-12-07T00:03:47.402" v="29557" actId="20577"/>
          <ac:spMkLst>
            <pc:docMk/>
            <pc:sldMk cId="2413103312" sldId="298"/>
            <ac:spMk id="19" creationId="{A15FD7AA-BD8B-2EF6-4E42-98FB76C87285}"/>
          </ac:spMkLst>
        </pc:spChg>
        <pc:spChg chg="add del mod">
          <ac:chgData name="Stuart C Wilde MBE" userId="effe1fc91cccb1d5" providerId="LiveId" clId="{52953467-E7BB-A146-A87D-2304E7E66E6B}" dt="2022-12-07T00:08:42.646" v="29559"/>
          <ac:spMkLst>
            <pc:docMk/>
            <pc:sldMk cId="2413103312" sldId="298"/>
            <ac:spMk id="26" creationId="{0BEE1529-2C5A-5023-4E98-03D4307F3B71}"/>
          </ac:spMkLst>
        </pc:spChg>
        <pc:spChg chg="add del mod">
          <ac:chgData name="Stuart C Wilde MBE" userId="effe1fc91cccb1d5" providerId="LiveId" clId="{52953467-E7BB-A146-A87D-2304E7E66E6B}" dt="2022-12-07T00:08:42.646" v="29559"/>
          <ac:spMkLst>
            <pc:docMk/>
            <pc:sldMk cId="2413103312" sldId="298"/>
            <ac:spMk id="27" creationId="{671FA360-ECD2-CE87-6E81-29A0DE1136AC}"/>
          </ac:spMkLst>
        </pc:spChg>
        <pc:spChg chg="add mod">
          <ac:chgData name="Stuart C Wilde MBE" userId="effe1fc91cccb1d5" providerId="LiveId" clId="{52953467-E7BB-A146-A87D-2304E7E66E6B}" dt="2023-01-03T14:02:34.620" v="35426" actId="20577"/>
          <ac:spMkLst>
            <pc:docMk/>
            <pc:sldMk cId="2413103312" sldId="298"/>
            <ac:spMk id="29" creationId="{C5A8C257-B6E4-D850-0685-E36894744DCB}"/>
          </ac:spMkLst>
        </pc:spChg>
        <pc:graphicFrameChg chg="add mod">
          <ac:chgData name="Stuart C Wilde MBE" userId="effe1fc91cccb1d5" providerId="LiveId" clId="{52953467-E7BB-A146-A87D-2304E7E66E6B}" dt="2022-12-07T00:01:00.202" v="29447" actId="1076"/>
          <ac:graphicFrameMkLst>
            <pc:docMk/>
            <pc:sldMk cId="2413103312" sldId="298"/>
            <ac:graphicFrameMk id="5" creationId="{099FC427-A782-4EAF-7EC0-5E82737B3939}"/>
          </ac:graphicFrameMkLst>
        </pc:graphicFrameChg>
        <pc:graphicFrameChg chg="add mod modGraphic">
          <ac:chgData name="Stuart C Wilde MBE" userId="effe1fc91cccb1d5" providerId="LiveId" clId="{52953467-E7BB-A146-A87D-2304E7E66E6B}" dt="2022-12-07T00:01:18.156" v="29450" actId="1076"/>
          <ac:graphicFrameMkLst>
            <pc:docMk/>
            <pc:sldMk cId="2413103312" sldId="298"/>
            <ac:graphicFrameMk id="12" creationId="{EE1C348D-0657-FA1E-1824-44C3F7960A25}"/>
          </ac:graphicFrameMkLst>
        </pc:graphicFrameChg>
        <pc:graphicFrameChg chg="del mod modGraphic">
          <ac:chgData name="Stuart C Wilde MBE" userId="effe1fc91cccb1d5" providerId="LiveId" clId="{52953467-E7BB-A146-A87D-2304E7E66E6B}" dt="2022-12-06T23:56:41.942" v="29434" actId="478"/>
          <ac:graphicFrameMkLst>
            <pc:docMk/>
            <pc:sldMk cId="2413103312" sldId="298"/>
            <ac:graphicFrameMk id="17" creationId="{246236FC-F7D0-02A3-120D-9C208DDEE85E}"/>
          </ac:graphicFrameMkLst>
        </pc:graphicFrameChg>
        <pc:graphicFrameChg chg="add del mod">
          <ac:chgData name="Stuart C Wilde MBE" userId="effe1fc91cccb1d5" providerId="LiveId" clId="{52953467-E7BB-A146-A87D-2304E7E66E6B}" dt="2022-12-07T00:08:42.646" v="29559"/>
          <ac:graphicFrameMkLst>
            <pc:docMk/>
            <pc:sldMk cId="2413103312" sldId="298"/>
            <ac:graphicFrameMk id="22" creationId="{850A4541-70B5-CAD7-5329-DD791FA71B86}"/>
          </ac:graphicFrameMkLst>
        </pc:graphicFrameChg>
        <pc:graphicFrameChg chg="add del mod">
          <ac:chgData name="Stuart C Wilde MBE" userId="effe1fc91cccb1d5" providerId="LiveId" clId="{52953467-E7BB-A146-A87D-2304E7E66E6B}" dt="2022-12-07T00:08:42.646" v="29559"/>
          <ac:graphicFrameMkLst>
            <pc:docMk/>
            <pc:sldMk cId="2413103312" sldId="298"/>
            <ac:graphicFrameMk id="24" creationId="{D2729424-92E5-F35C-EF18-69ADEB5F6B7B}"/>
          </ac:graphicFrameMkLst>
        </pc:graphicFrameChg>
        <pc:picChg chg="add mod">
          <ac:chgData name="Stuart C Wilde MBE" userId="effe1fc91cccb1d5" providerId="LiveId" clId="{52953467-E7BB-A146-A87D-2304E7E66E6B}" dt="2022-12-07T00:01:00.202" v="29447" actId="1076"/>
          <ac:picMkLst>
            <pc:docMk/>
            <pc:sldMk cId="2413103312" sldId="298"/>
            <ac:picMk id="6" creationId="{00000000-0008-0000-0000-000003000000}"/>
          </ac:picMkLst>
        </pc:picChg>
        <pc:picChg chg="del mod">
          <ac:chgData name="Stuart C Wilde MBE" userId="effe1fc91cccb1d5" providerId="LiveId" clId="{52953467-E7BB-A146-A87D-2304E7E66E6B}" dt="2022-12-06T23:56:43.772" v="29435" actId="478"/>
          <ac:picMkLst>
            <pc:docMk/>
            <pc:sldMk cId="2413103312" sldId="298"/>
            <ac:picMk id="18" creationId="{00000000-0008-0000-0000-000003000000}"/>
          </ac:picMkLst>
        </pc:picChg>
        <pc:picChg chg="add del mod">
          <ac:chgData name="Stuart C Wilde MBE" userId="effe1fc91cccb1d5" providerId="LiveId" clId="{52953467-E7BB-A146-A87D-2304E7E66E6B}" dt="2022-12-07T00:08:42.646" v="29559"/>
          <ac:picMkLst>
            <pc:docMk/>
            <pc:sldMk cId="2413103312" sldId="298"/>
            <ac:picMk id="23" creationId="{B5F3A9FF-1A2F-A991-D975-21CF7F16F824}"/>
          </ac:picMkLst>
        </pc:picChg>
        <pc:cxnChg chg="add mod">
          <ac:chgData name="Stuart C Wilde MBE" userId="effe1fc91cccb1d5" providerId="LiveId" clId="{52953467-E7BB-A146-A87D-2304E7E66E6B}" dt="2023-01-01T19:39:31.498" v="31671" actId="208"/>
          <ac:cxnSpMkLst>
            <pc:docMk/>
            <pc:sldMk cId="2413103312" sldId="298"/>
            <ac:cxnSpMk id="21" creationId="{97572567-282B-3C4E-87C3-CADB2FC51B8C}"/>
          </ac:cxnSpMkLst>
        </pc:cxnChg>
        <pc:cxnChg chg="add del mod">
          <ac:chgData name="Stuart C Wilde MBE" userId="effe1fc91cccb1d5" providerId="LiveId" clId="{52953467-E7BB-A146-A87D-2304E7E66E6B}" dt="2022-12-07T00:08:42.646" v="29559"/>
          <ac:cxnSpMkLst>
            <pc:docMk/>
            <pc:sldMk cId="2413103312" sldId="298"/>
            <ac:cxnSpMk id="28" creationId="{C3AB3C46-6C17-B967-63A2-19F951809DC7}"/>
          </ac:cxnSpMkLst>
        </pc:cxnChg>
      </pc:sldChg>
      <pc:sldChg chg="addSp delSp modSp add mod ord">
        <pc:chgData name="Stuart C Wilde MBE" userId="effe1fc91cccb1d5" providerId="LiveId" clId="{52953467-E7BB-A146-A87D-2304E7E66E6B}" dt="2023-01-03T14:02:39.856" v="35430" actId="20577"/>
        <pc:sldMkLst>
          <pc:docMk/>
          <pc:sldMk cId="2987344521" sldId="299"/>
        </pc:sldMkLst>
        <pc:spChg chg="add mod">
          <ac:chgData name="Stuart C Wilde MBE" userId="effe1fc91cccb1d5" providerId="LiveId" clId="{52953467-E7BB-A146-A87D-2304E7E66E6B}" dt="2022-12-09T12:29:47.462" v="29571"/>
          <ac:spMkLst>
            <pc:docMk/>
            <pc:sldMk cId="2987344521" sldId="299"/>
            <ac:spMk id="2" creationId="{3A83EA31-2159-86F1-5032-EFEFD0697755}"/>
          </ac:spMkLst>
        </pc:spChg>
        <pc:spChg chg="add mod">
          <ac:chgData name="Stuart C Wilde MBE" userId="effe1fc91cccb1d5" providerId="LiveId" clId="{52953467-E7BB-A146-A87D-2304E7E66E6B}" dt="2022-12-09T12:29:47.462" v="29571"/>
          <ac:spMkLst>
            <pc:docMk/>
            <pc:sldMk cId="2987344521" sldId="299"/>
            <ac:spMk id="3" creationId="{31A2DC28-E565-8426-6122-1D8A3220F2E8}"/>
          </ac:spMkLst>
        </pc:spChg>
        <pc:spChg chg="add mod">
          <ac:chgData name="Stuart C Wilde MBE" userId="effe1fc91cccb1d5" providerId="LiveId" clId="{52953467-E7BB-A146-A87D-2304E7E66E6B}" dt="2022-12-09T12:29:47.462" v="29571"/>
          <ac:spMkLst>
            <pc:docMk/>
            <pc:sldMk cId="2987344521" sldId="299"/>
            <ac:spMk id="7" creationId="{A5E33C38-9F40-D9F0-0520-437CFA1D8D97}"/>
          </ac:spMkLst>
        </pc:spChg>
        <pc:spChg chg="add mod">
          <ac:chgData name="Stuart C Wilde MBE" userId="effe1fc91cccb1d5" providerId="LiveId" clId="{52953467-E7BB-A146-A87D-2304E7E66E6B}" dt="2022-12-09T12:29:47.462" v="29571"/>
          <ac:spMkLst>
            <pc:docMk/>
            <pc:sldMk cId="2987344521" sldId="299"/>
            <ac:spMk id="13" creationId="{BAA3A4A2-569D-4AFD-2DA1-091D01368B9D}"/>
          </ac:spMkLst>
        </pc:spChg>
        <pc:spChg chg="add mod">
          <ac:chgData name="Stuart C Wilde MBE" userId="effe1fc91cccb1d5" providerId="LiveId" clId="{52953467-E7BB-A146-A87D-2304E7E66E6B}" dt="2022-12-09T12:29:47.462" v="29571"/>
          <ac:spMkLst>
            <pc:docMk/>
            <pc:sldMk cId="2987344521" sldId="299"/>
            <ac:spMk id="15" creationId="{C372BDBC-8805-CC7D-6DBD-DD4BCCDC14B5}"/>
          </ac:spMkLst>
        </pc:spChg>
        <pc:spChg chg="del">
          <ac:chgData name="Stuart C Wilde MBE" userId="effe1fc91cccb1d5" providerId="LiveId" clId="{52953467-E7BB-A146-A87D-2304E7E66E6B}" dt="2022-12-09T12:29:28.586" v="29570" actId="478"/>
          <ac:spMkLst>
            <pc:docMk/>
            <pc:sldMk cId="2987344521" sldId="299"/>
            <ac:spMk id="16" creationId="{D53F0FFB-0F5D-924D-1C90-A91C6198335F}"/>
          </ac:spMkLst>
        </pc:spChg>
        <pc:spChg chg="add mod">
          <ac:chgData name="Stuart C Wilde MBE" userId="effe1fc91cccb1d5" providerId="LiveId" clId="{52953467-E7BB-A146-A87D-2304E7E66E6B}" dt="2022-12-09T12:29:47.462" v="29571"/>
          <ac:spMkLst>
            <pc:docMk/>
            <pc:sldMk cId="2987344521" sldId="299"/>
            <ac:spMk id="17" creationId="{055C786C-7FF6-ED40-09EC-84447837EDA9}"/>
          </ac:spMkLst>
        </pc:spChg>
        <pc:spChg chg="add mod">
          <ac:chgData name="Stuart C Wilde MBE" userId="effe1fc91cccb1d5" providerId="LiveId" clId="{52953467-E7BB-A146-A87D-2304E7E66E6B}" dt="2022-12-09T12:29:47.462" v="29571"/>
          <ac:spMkLst>
            <pc:docMk/>
            <pc:sldMk cId="2987344521" sldId="299"/>
            <ac:spMk id="18" creationId="{BA385C9D-C53A-2A90-FF71-7EF309733174}"/>
          </ac:spMkLst>
        </pc:spChg>
        <pc:spChg chg="del">
          <ac:chgData name="Stuart C Wilde MBE" userId="effe1fc91cccb1d5" providerId="LiveId" clId="{52953467-E7BB-A146-A87D-2304E7E66E6B}" dt="2022-12-09T12:29:28.586" v="29570" actId="478"/>
          <ac:spMkLst>
            <pc:docMk/>
            <pc:sldMk cId="2987344521" sldId="299"/>
            <ac:spMk id="19" creationId="{A15FD7AA-BD8B-2EF6-4E42-98FB76C87285}"/>
          </ac:spMkLst>
        </pc:spChg>
        <pc:spChg chg="add mod">
          <ac:chgData name="Stuart C Wilde MBE" userId="effe1fc91cccb1d5" providerId="LiveId" clId="{52953467-E7BB-A146-A87D-2304E7E66E6B}" dt="2022-12-09T12:29:47.462" v="29571"/>
          <ac:spMkLst>
            <pc:docMk/>
            <pc:sldMk cId="2987344521" sldId="299"/>
            <ac:spMk id="20" creationId="{EA8979BD-C58B-35B0-F885-1BDA7B323A58}"/>
          </ac:spMkLst>
        </pc:spChg>
        <pc:spChg chg="add mod">
          <ac:chgData name="Stuart C Wilde MBE" userId="effe1fc91cccb1d5" providerId="LiveId" clId="{52953467-E7BB-A146-A87D-2304E7E66E6B}" dt="2022-12-09T12:29:47.462" v="29571"/>
          <ac:spMkLst>
            <pc:docMk/>
            <pc:sldMk cId="2987344521" sldId="299"/>
            <ac:spMk id="22" creationId="{E0C3B681-3B64-D293-6853-43FBFA01976C}"/>
          </ac:spMkLst>
        </pc:spChg>
        <pc:spChg chg="mod">
          <ac:chgData name="Stuart C Wilde MBE" userId="effe1fc91cccb1d5" providerId="LiveId" clId="{52953467-E7BB-A146-A87D-2304E7E66E6B}" dt="2023-01-03T14:02:39.856" v="35430" actId="20577"/>
          <ac:spMkLst>
            <pc:docMk/>
            <pc:sldMk cId="2987344521" sldId="299"/>
            <ac:spMk id="29" creationId="{C5A8C257-B6E4-D850-0685-E36894744DCB}"/>
          </ac:spMkLst>
        </pc:spChg>
        <pc:spChg chg="add mod">
          <ac:chgData name="Stuart C Wilde MBE" userId="effe1fc91cccb1d5" providerId="LiveId" clId="{52953467-E7BB-A146-A87D-2304E7E66E6B}" dt="2022-12-09T12:29:47.462" v="29571"/>
          <ac:spMkLst>
            <pc:docMk/>
            <pc:sldMk cId="2987344521" sldId="299"/>
            <ac:spMk id="36" creationId="{B85BAB28-FED6-488A-BBFE-FF08886D3598}"/>
          </ac:spMkLst>
        </pc:spChg>
        <pc:spChg chg="add mod">
          <ac:chgData name="Stuart C Wilde MBE" userId="effe1fc91cccb1d5" providerId="LiveId" clId="{52953467-E7BB-A146-A87D-2304E7E66E6B}" dt="2022-12-09T12:29:47.462" v="29571"/>
          <ac:spMkLst>
            <pc:docMk/>
            <pc:sldMk cId="2987344521" sldId="299"/>
            <ac:spMk id="39" creationId="{D2A6A40C-9F4E-A2FB-2582-1B8486C15FE5}"/>
          </ac:spMkLst>
        </pc:spChg>
        <pc:spChg chg="add mod">
          <ac:chgData name="Stuart C Wilde MBE" userId="effe1fc91cccb1d5" providerId="LiveId" clId="{52953467-E7BB-A146-A87D-2304E7E66E6B}" dt="2022-12-09T12:29:47.462" v="29571"/>
          <ac:spMkLst>
            <pc:docMk/>
            <pc:sldMk cId="2987344521" sldId="299"/>
            <ac:spMk id="40" creationId="{6F20056D-50C3-9133-4A08-82FD045D6177}"/>
          </ac:spMkLst>
        </pc:spChg>
        <pc:spChg chg="add mod">
          <ac:chgData name="Stuart C Wilde MBE" userId="effe1fc91cccb1d5" providerId="LiveId" clId="{52953467-E7BB-A146-A87D-2304E7E66E6B}" dt="2022-12-09T12:29:47.462" v="29571"/>
          <ac:spMkLst>
            <pc:docMk/>
            <pc:sldMk cId="2987344521" sldId="299"/>
            <ac:spMk id="41" creationId="{9170ACEB-4585-C547-ACD2-D6E0F6F54BFE}"/>
          </ac:spMkLst>
        </pc:spChg>
        <pc:graphicFrameChg chg="del">
          <ac:chgData name="Stuart C Wilde MBE" userId="effe1fc91cccb1d5" providerId="LiveId" clId="{52953467-E7BB-A146-A87D-2304E7E66E6B}" dt="2022-12-09T12:29:22.570" v="29568" actId="478"/>
          <ac:graphicFrameMkLst>
            <pc:docMk/>
            <pc:sldMk cId="2987344521" sldId="299"/>
            <ac:graphicFrameMk id="5" creationId="{099FC427-A782-4EAF-7EC0-5E82737B3939}"/>
          </ac:graphicFrameMkLst>
        </pc:graphicFrameChg>
        <pc:graphicFrameChg chg="del">
          <ac:chgData name="Stuart C Wilde MBE" userId="effe1fc91cccb1d5" providerId="LiveId" clId="{52953467-E7BB-A146-A87D-2304E7E66E6B}" dt="2022-12-09T12:29:28.586" v="29570" actId="478"/>
          <ac:graphicFrameMkLst>
            <pc:docMk/>
            <pc:sldMk cId="2987344521" sldId="299"/>
            <ac:graphicFrameMk id="12" creationId="{EE1C348D-0657-FA1E-1824-44C3F7960A25}"/>
          </ac:graphicFrameMkLst>
        </pc:graphicFrameChg>
        <pc:picChg chg="del">
          <ac:chgData name="Stuart C Wilde MBE" userId="effe1fc91cccb1d5" providerId="LiveId" clId="{52953467-E7BB-A146-A87D-2304E7E66E6B}" dt="2022-12-09T12:29:25.639" v="29569" actId="478"/>
          <ac:picMkLst>
            <pc:docMk/>
            <pc:sldMk cId="2987344521" sldId="299"/>
            <ac:picMk id="6" creationId="{00000000-0008-0000-0000-000003000000}"/>
          </ac:picMkLst>
        </pc:picChg>
        <pc:picChg chg="add mod">
          <ac:chgData name="Stuart C Wilde MBE" userId="effe1fc91cccb1d5" providerId="LiveId" clId="{52953467-E7BB-A146-A87D-2304E7E66E6B}" dt="2022-12-12T14:33:46.844" v="29575" actId="1076"/>
          <ac:picMkLst>
            <pc:docMk/>
            <pc:sldMk cId="2987344521" sldId="299"/>
            <ac:picMk id="6" creationId="{A05373E0-A312-B95B-525C-CA3ED16E6605}"/>
          </ac:picMkLst>
        </pc:picChg>
        <pc:cxnChg chg="del">
          <ac:chgData name="Stuart C Wilde MBE" userId="effe1fc91cccb1d5" providerId="LiveId" clId="{52953467-E7BB-A146-A87D-2304E7E66E6B}" dt="2022-12-09T12:29:28.586" v="29570" actId="478"/>
          <ac:cxnSpMkLst>
            <pc:docMk/>
            <pc:sldMk cId="2987344521" sldId="299"/>
            <ac:cxnSpMk id="21" creationId="{97572567-282B-3C4E-87C3-CADB2FC51B8C}"/>
          </ac:cxnSpMkLst>
        </pc:cxnChg>
        <pc:cxnChg chg="add mod">
          <ac:chgData name="Stuart C Wilde MBE" userId="effe1fc91cccb1d5" providerId="LiveId" clId="{52953467-E7BB-A146-A87D-2304E7E66E6B}" dt="2022-12-09T12:29:47.462" v="29571"/>
          <ac:cxnSpMkLst>
            <pc:docMk/>
            <pc:sldMk cId="2987344521" sldId="299"/>
            <ac:cxnSpMk id="23" creationId="{146BBC36-8E7C-590B-C3A2-907479A77C32}"/>
          </ac:cxnSpMkLst>
        </pc:cxnChg>
        <pc:cxnChg chg="add mod">
          <ac:chgData name="Stuart C Wilde MBE" userId="effe1fc91cccb1d5" providerId="LiveId" clId="{52953467-E7BB-A146-A87D-2304E7E66E6B}" dt="2023-01-01T19:42:20.006" v="31680" actId="208"/>
          <ac:cxnSpMkLst>
            <pc:docMk/>
            <pc:sldMk cId="2987344521" sldId="299"/>
            <ac:cxnSpMk id="24" creationId="{EFFC4126-28BE-2599-B66D-96FB8463A838}"/>
          </ac:cxnSpMkLst>
        </pc:cxnChg>
        <pc:cxnChg chg="add mod">
          <ac:chgData name="Stuart C Wilde MBE" userId="effe1fc91cccb1d5" providerId="LiveId" clId="{52953467-E7BB-A146-A87D-2304E7E66E6B}" dt="2023-01-01T19:42:20.006" v="31680" actId="208"/>
          <ac:cxnSpMkLst>
            <pc:docMk/>
            <pc:sldMk cId="2987344521" sldId="299"/>
            <ac:cxnSpMk id="26" creationId="{045F85AE-7F88-D058-0820-BC51A89E5006}"/>
          </ac:cxnSpMkLst>
        </pc:cxnChg>
        <pc:cxnChg chg="add mod">
          <ac:chgData name="Stuart C Wilde MBE" userId="effe1fc91cccb1d5" providerId="LiveId" clId="{52953467-E7BB-A146-A87D-2304E7E66E6B}" dt="2023-01-01T19:42:20.006" v="31680" actId="208"/>
          <ac:cxnSpMkLst>
            <pc:docMk/>
            <pc:sldMk cId="2987344521" sldId="299"/>
            <ac:cxnSpMk id="27" creationId="{DBE8CD17-89FB-94E3-F45C-11017B57E0E1}"/>
          </ac:cxnSpMkLst>
        </pc:cxnChg>
        <pc:cxnChg chg="add mod">
          <ac:chgData name="Stuart C Wilde MBE" userId="effe1fc91cccb1d5" providerId="LiveId" clId="{52953467-E7BB-A146-A87D-2304E7E66E6B}" dt="2023-01-01T19:42:07.358" v="31678" actId="208"/>
          <ac:cxnSpMkLst>
            <pc:docMk/>
            <pc:sldMk cId="2987344521" sldId="299"/>
            <ac:cxnSpMk id="28" creationId="{45F81DD9-14F3-CB87-21DF-4F68568BBAD7}"/>
          </ac:cxnSpMkLst>
        </pc:cxnChg>
        <pc:cxnChg chg="add mod">
          <ac:chgData name="Stuart C Wilde MBE" userId="effe1fc91cccb1d5" providerId="LiveId" clId="{52953467-E7BB-A146-A87D-2304E7E66E6B}" dt="2023-01-01T19:42:07.358" v="31678" actId="208"/>
          <ac:cxnSpMkLst>
            <pc:docMk/>
            <pc:sldMk cId="2987344521" sldId="299"/>
            <ac:cxnSpMk id="30" creationId="{50A09D81-7175-FF23-F681-4EA1D7353AB7}"/>
          </ac:cxnSpMkLst>
        </pc:cxnChg>
        <pc:cxnChg chg="add mod">
          <ac:chgData name="Stuart C Wilde MBE" userId="effe1fc91cccb1d5" providerId="LiveId" clId="{52953467-E7BB-A146-A87D-2304E7E66E6B}" dt="2023-01-01T19:42:07.358" v="31678" actId="208"/>
          <ac:cxnSpMkLst>
            <pc:docMk/>
            <pc:sldMk cId="2987344521" sldId="299"/>
            <ac:cxnSpMk id="31" creationId="{8DDB4692-F339-1E53-C90F-037362FE120F}"/>
          </ac:cxnSpMkLst>
        </pc:cxnChg>
        <pc:cxnChg chg="add mod">
          <ac:chgData name="Stuart C Wilde MBE" userId="effe1fc91cccb1d5" providerId="LiveId" clId="{52953467-E7BB-A146-A87D-2304E7E66E6B}" dt="2023-01-01T19:42:07.358" v="31678" actId="208"/>
          <ac:cxnSpMkLst>
            <pc:docMk/>
            <pc:sldMk cId="2987344521" sldId="299"/>
            <ac:cxnSpMk id="32" creationId="{FEA568FE-86A7-9542-381D-C8FD6C89261E}"/>
          </ac:cxnSpMkLst>
        </pc:cxnChg>
        <pc:cxnChg chg="add mod">
          <ac:chgData name="Stuart C Wilde MBE" userId="effe1fc91cccb1d5" providerId="LiveId" clId="{52953467-E7BB-A146-A87D-2304E7E66E6B}" dt="2023-01-01T19:42:07.358" v="31678" actId="208"/>
          <ac:cxnSpMkLst>
            <pc:docMk/>
            <pc:sldMk cId="2987344521" sldId="299"/>
            <ac:cxnSpMk id="33" creationId="{CA0C5DCD-C3E9-DF19-0735-3D0B221261BC}"/>
          </ac:cxnSpMkLst>
        </pc:cxnChg>
        <pc:cxnChg chg="add mod">
          <ac:chgData name="Stuart C Wilde MBE" userId="effe1fc91cccb1d5" providerId="LiveId" clId="{52953467-E7BB-A146-A87D-2304E7E66E6B}" dt="2023-01-01T19:42:07.358" v="31678" actId="208"/>
          <ac:cxnSpMkLst>
            <pc:docMk/>
            <pc:sldMk cId="2987344521" sldId="299"/>
            <ac:cxnSpMk id="34" creationId="{E582F271-225D-32A4-185D-F126788E616D}"/>
          </ac:cxnSpMkLst>
        </pc:cxnChg>
        <pc:cxnChg chg="add mod">
          <ac:chgData name="Stuart C Wilde MBE" userId="effe1fc91cccb1d5" providerId="LiveId" clId="{52953467-E7BB-A146-A87D-2304E7E66E6B}" dt="2023-01-01T19:42:07.358" v="31678" actId="208"/>
          <ac:cxnSpMkLst>
            <pc:docMk/>
            <pc:sldMk cId="2987344521" sldId="299"/>
            <ac:cxnSpMk id="35" creationId="{4EF0EB62-58AA-38A4-3797-FB52A0B4AC8B}"/>
          </ac:cxnSpMkLst>
        </pc:cxnChg>
        <pc:cxnChg chg="add mod">
          <ac:chgData name="Stuart C Wilde MBE" userId="effe1fc91cccb1d5" providerId="LiveId" clId="{52953467-E7BB-A146-A87D-2304E7E66E6B}" dt="2023-01-01T19:42:07.358" v="31678" actId="208"/>
          <ac:cxnSpMkLst>
            <pc:docMk/>
            <pc:sldMk cId="2987344521" sldId="299"/>
            <ac:cxnSpMk id="37" creationId="{79B8BAD9-C8B6-3A53-F249-468FE338E1FB}"/>
          </ac:cxnSpMkLst>
        </pc:cxnChg>
        <pc:cxnChg chg="add mod">
          <ac:chgData name="Stuart C Wilde MBE" userId="effe1fc91cccb1d5" providerId="LiveId" clId="{52953467-E7BB-A146-A87D-2304E7E66E6B}" dt="2022-12-09T12:29:47.462" v="29571"/>
          <ac:cxnSpMkLst>
            <pc:docMk/>
            <pc:sldMk cId="2987344521" sldId="299"/>
            <ac:cxnSpMk id="38" creationId="{C4EF46F4-2764-D223-C36F-58DBF696829C}"/>
          </ac:cxnSpMkLst>
        </pc:cxnChg>
        <pc:cxnChg chg="add mod">
          <ac:chgData name="Stuart C Wilde MBE" userId="effe1fc91cccb1d5" providerId="LiveId" clId="{52953467-E7BB-A146-A87D-2304E7E66E6B}" dt="2023-01-01T19:42:11.489" v="31679" actId="208"/>
          <ac:cxnSpMkLst>
            <pc:docMk/>
            <pc:sldMk cId="2987344521" sldId="299"/>
            <ac:cxnSpMk id="42" creationId="{E0166AE5-A252-F02D-91D8-F359EBEB054E}"/>
          </ac:cxnSpMkLst>
        </pc:cxnChg>
      </pc:sldChg>
      <pc:sldChg chg="addSp delSp modSp add mod ord">
        <pc:chgData name="Stuart C Wilde MBE" userId="effe1fc91cccb1d5" providerId="LiveId" clId="{52953467-E7BB-A146-A87D-2304E7E66E6B}" dt="2023-01-02T16:54:46.793" v="32852" actId="20577"/>
        <pc:sldMkLst>
          <pc:docMk/>
          <pc:sldMk cId="2822794169" sldId="300"/>
        </pc:sldMkLst>
        <pc:spChg chg="del">
          <ac:chgData name="Stuart C Wilde MBE" userId="effe1fc91cccb1d5" providerId="LiveId" clId="{52953467-E7BB-A146-A87D-2304E7E66E6B}" dt="2022-12-13T15:18:48.853" v="29579" actId="478"/>
          <ac:spMkLst>
            <pc:docMk/>
            <pc:sldMk cId="2822794169" sldId="300"/>
            <ac:spMk id="2" creationId="{3A83EA31-2159-86F1-5032-EFEFD0697755}"/>
          </ac:spMkLst>
        </pc:spChg>
        <pc:spChg chg="del">
          <ac:chgData name="Stuart C Wilde MBE" userId="effe1fc91cccb1d5" providerId="LiveId" clId="{52953467-E7BB-A146-A87D-2304E7E66E6B}" dt="2022-12-13T15:18:48.853" v="29579" actId="478"/>
          <ac:spMkLst>
            <pc:docMk/>
            <pc:sldMk cId="2822794169" sldId="300"/>
            <ac:spMk id="3" creationId="{31A2DC28-E565-8426-6122-1D8A3220F2E8}"/>
          </ac:spMkLst>
        </pc:spChg>
        <pc:spChg chg="add mod">
          <ac:chgData name="Stuart C Wilde MBE" userId="effe1fc91cccb1d5" providerId="LiveId" clId="{52953467-E7BB-A146-A87D-2304E7E66E6B}" dt="2022-12-18T11:49:01.676" v="29729" actId="113"/>
          <ac:spMkLst>
            <pc:docMk/>
            <pc:sldMk cId="2822794169" sldId="300"/>
            <ac:spMk id="5" creationId="{025CEFB1-244B-283A-01D9-211AAAC3E1E5}"/>
          </ac:spMkLst>
        </pc:spChg>
        <pc:spChg chg="del">
          <ac:chgData name="Stuart C Wilde MBE" userId="effe1fc91cccb1d5" providerId="LiveId" clId="{52953467-E7BB-A146-A87D-2304E7E66E6B}" dt="2022-12-13T15:18:48.853" v="29579" actId="478"/>
          <ac:spMkLst>
            <pc:docMk/>
            <pc:sldMk cId="2822794169" sldId="300"/>
            <ac:spMk id="7" creationId="{A5E33C38-9F40-D9F0-0520-437CFA1D8D97}"/>
          </ac:spMkLst>
        </pc:spChg>
        <pc:spChg chg="add mod">
          <ac:chgData name="Stuart C Wilde MBE" userId="effe1fc91cccb1d5" providerId="LiveId" clId="{52953467-E7BB-A146-A87D-2304E7E66E6B}" dt="2022-12-18T11:49:01.676" v="29729" actId="113"/>
          <ac:spMkLst>
            <pc:docMk/>
            <pc:sldMk cId="2822794169" sldId="300"/>
            <ac:spMk id="12" creationId="{64A35672-BACC-0F15-4CE5-77D7B3B39403}"/>
          </ac:spMkLst>
        </pc:spChg>
        <pc:spChg chg="del">
          <ac:chgData name="Stuart C Wilde MBE" userId="effe1fc91cccb1d5" providerId="LiveId" clId="{52953467-E7BB-A146-A87D-2304E7E66E6B}" dt="2022-12-13T15:18:48.853" v="29579" actId="478"/>
          <ac:spMkLst>
            <pc:docMk/>
            <pc:sldMk cId="2822794169" sldId="300"/>
            <ac:spMk id="13" creationId="{BAA3A4A2-569D-4AFD-2DA1-091D01368B9D}"/>
          </ac:spMkLst>
        </pc:spChg>
        <pc:spChg chg="del">
          <ac:chgData name="Stuart C Wilde MBE" userId="effe1fc91cccb1d5" providerId="LiveId" clId="{52953467-E7BB-A146-A87D-2304E7E66E6B}" dt="2022-12-13T15:18:48.853" v="29579" actId="478"/>
          <ac:spMkLst>
            <pc:docMk/>
            <pc:sldMk cId="2822794169" sldId="300"/>
            <ac:spMk id="15" creationId="{C372BDBC-8805-CC7D-6DBD-DD4BCCDC14B5}"/>
          </ac:spMkLst>
        </pc:spChg>
        <pc:spChg chg="add mod">
          <ac:chgData name="Stuart C Wilde MBE" userId="effe1fc91cccb1d5" providerId="LiveId" clId="{52953467-E7BB-A146-A87D-2304E7E66E6B}" dt="2022-12-18T11:49:01.676" v="29729" actId="113"/>
          <ac:spMkLst>
            <pc:docMk/>
            <pc:sldMk cId="2822794169" sldId="300"/>
            <ac:spMk id="16" creationId="{437BB74F-626E-B0F7-D8D6-8D069B1AA38A}"/>
          </ac:spMkLst>
        </pc:spChg>
        <pc:spChg chg="del">
          <ac:chgData name="Stuart C Wilde MBE" userId="effe1fc91cccb1d5" providerId="LiveId" clId="{52953467-E7BB-A146-A87D-2304E7E66E6B}" dt="2022-12-13T15:18:48.853" v="29579" actId="478"/>
          <ac:spMkLst>
            <pc:docMk/>
            <pc:sldMk cId="2822794169" sldId="300"/>
            <ac:spMk id="17" creationId="{055C786C-7FF6-ED40-09EC-84447837EDA9}"/>
          </ac:spMkLst>
        </pc:spChg>
        <pc:spChg chg="del">
          <ac:chgData name="Stuart C Wilde MBE" userId="effe1fc91cccb1d5" providerId="LiveId" clId="{52953467-E7BB-A146-A87D-2304E7E66E6B}" dt="2022-12-13T15:18:48.853" v="29579" actId="478"/>
          <ac:spMkLst>
            <pc:docMk/>
            <pc:sldMk cId="2822794169" sldId="300"/>
            <ac:spMk id="18" creationId="{BA385C9D-C53A-2A90-FF71-7EF309733174}"/>
          </ac:spMkLst>
        </pc:spChg>
        <pc:spChg chg="add mod">
          <ac:chgData name="Stuart C Wilde MBE" userId="effe1fc91cccb1d5" providerId="LiveId" clId="{52953467-E7BB-A146-A87D-2304E7E66E6B}" dt="2022-12-18T11:49:01.676" v="29729" actId="113"/>
          <ac:spMkLst>
            <pc:docMk/>
            <pc:sldMk cId="2822794169" sldId="300"/>
            <ac:spMk id="19" creationId="{F4963259-B78A-A8A5-21A9-6B2D52712AEC}"/>
          </ac:spMkLst>
        </pc:spChg>
        <pc:spChg chg="del">
          <ac:chgData name="Stuart C Wilde MBE" userId="effe1fc91cccb1d5" providerId="LiveId" clId="{52953467-E7BB-A146-A87D-2304E7E66E6B}" dt="2022-12-13T15:18:48.853" v="29579" actId="478"/>
          <ac:spMkLst>
            <pc:docMk/>
            <pc:sldMk cId="2822794169" sldId="300"/>
            <ac:spMk id="20" creationId="{EA8979BD-C58B-35B0-F885-1BDA7B323A58}"/>
          </ac:spMkLst>
        </pc:spChg>
        <pc:spChg chg="add mod">
          <ac:chgData name="Stuart C Wilde MBE" userId="effe1fc91cccb1d5" providerId="LiveId" clId="{52953467-E7BB-A146-A87D-2304E7E66E6B}" dt="2022-12-18T11:49:01.676" v="29729" actId="113"/>
          <ac:spMkLst>
            <pc:docMk/>
            <pc:sldMk cId="2822794169" sldId="300"/>
            <ac:spMk id="21" creationId="{A6234B48-2110-E38A-5F17-6C17CBDD2605}"/>
          </ac:spMkLst>
        </pc:spChg>
        <pc:spChg chg="del">
          <ac:chgData name="Stuart C Wilde MBE" userId="effe1fc91cccb1d5" providerId="LiveId" clId="{52953467-E7BB-A146-A87D-2304E7E66E6B}" dt="2022-12-13T15:18:48.853" v="29579" actId="478"/>
          <ac:spMkLst>
            <pc:docMk/>
            <pc:sldMk cId="2822794169" sldId="300"/>
            <ac:spMk id="22" creationId="{E0C3B681-3B64-D293-6853-43FBFA01976C}"/>
          </ac:spMkLst>
        </pc:spChg>
        <pc:spChg chg="mod">
          <ac:chgData name="Stuart C Wilde MBE" userId="effe1fc91cccb1d5" providerId="LiveId" clId="{52953467-E7BB-A146-A87D-2304E7E66E6B}" dt="2023-01-02T16:54:46.793" v="32852" actId="20577"/>
          <ac:spMkLst>
            <pc:docMk/>
            <pc:sldMk cId="2822794169" sldId="300"/>
            <ac:spMk id="29" creationId="{C5A8C257-B6E4-D850-0685-E36894744DCB}"/>
          </ac:spMkLst>
        </pc:spChg>
        <pc:spChg chg="del">
          <ac:chgData name="Stuart C Wilde MBE" userId="effe1fc91cccb1d5" providerId="LiveId" clId="{52953467-E7BB-A146-A87D-2304E7E66E6B}" dt="2022-12-13T15:18:48.853" v="29579" actId="478"/>
          <ac:spMkLst>
            <pc:docMk/>
            <pc:sldMk cId="2822794169" sldId="300"/>
            <ac:spMk id="36" creationId="{B85BAB28-FED6-488A-BBFE-FF08886D3598}"/>
          </ac:spMkLst>
        </pc:spChg>
        <pc:spChg chg="del">
          <ac:chgData name="Stuart C Wilde MBE" userId="effe1fc91cccb1d5" providerId="LiveId" clId="{52953467-E7BB-A146-A87D-2304E7E66E6B}" dt="2022-12-13T15:18:48.853" v="29579" actId="478"/>
          <ac:spMkLst>
            <pc:docMk/>
            <pc:sldMk cId="2822794169" sldId="300"/>
            <ac:spMk id="39" creationId="{D2A6A40C-9F4E-A2FB-2582-1B8486C15FE5}"/>
          </ac:spMkLst>
        </pc:spChg>
        <pc:spChg chg="del">
          <ac:chgData name="Stuart C Wilde MBE" userId="effe1fc91cccb1d5" providerId="LiveId" clId="{52953467-E7BB-A146-A87D-2304E7E66E6B}" dt="2022-12-13T15:18:48.853" v="29579" actId="478"/>
          <ac:spMkLst>
            <pc:docMk/>
            <pc:sldMk cId="2822794169" sldId="300"/>
            <ac:spMk id="40" creationId="{6F20056D-50C3-9133-4A08-82FD045D6177}"/>
          </ac:spMkLst>
        </pc:spChg>
        <pc:spChg chg="del">
          <ac:chgData name="Stuart C Wilde MBE" userId="effe1fc91cccb1d5" providerId="LiveId" clId="{52953467-E7BB-A146-A87D-2304E7E66E6B}" dt="2022-12-13T15:18:48.853" v="29579" actId="478"/>
          <ac:spMkLst>
            <pc:docMk/>
            <pc:sldMk cId="2822794169" sldId="300"/>
            <ac:spMk id="41" creationId="{9170ACEB-4585-C547-ACD2-D6E0F6F54BFE}"/>
          </ac:spMkLst>
        </pc:spChg>
        <pc:spChg chg="add mod">
          <ac:chgData name="Stuart C Wilde MBE" userId="effe1fc91cccb1d5" providerId="LiveId" clId="{52953467-E7BB-A146-A87D-2304E7E66E6B}" dt="2022-12-18T11:49:01.676" v="29729" actId="113"/>
          <ac:spMkLst>
            <pc:docMk/>
            <pc:sldMk cId="2822794169" sldId="300"/>
            <ac:spMk id="43" creationId="{025528FC-A977-FEB2-D3D8-F526D0611D4C}"/>
          </ac:spMkLst>
        </pc:spChg>
        <pc:spChg chg="add mod">
          <ac:chgData name="Stuart C Wilde MBE" userId="effe1fc91cccb1d5" providerId="LiveId" clId="{52953467-E7BB-A146-A87D-2304E7E66E6B}" dt="2022-12-18T12:10:59.771" v="29819" actId="20577"/>
          <ac:spMkLst>
            <pc:docMk/>
            <pc:sldMk cId="2822794169" sldId="300"/>
            <ac:spMk id="44" creationId="{5DA310C6-D74B-70CC-291F-A4D1EE61923D}"/>
          </ac:spMkLst>
        </pc:spChg>
        <pc:spChg chg="add mod">
          <ac:chgData name="Stuart C Wilde MBE" userId="effe1fc91cccb1d5" providerId="LiveId" clId="{52953467-E7BB-A146-A87D-2304E7E66E6B}" dt="2022-12-18T11:47:58.622" v="29726" actId="2711"/>
          <ac:spMkLst>
            <pc:docMk/>
            <pc:sldMk cId="2822794169" sldId="300"/>
            <ac:spMk id="45" creationId="{A130FFBD-4536-DCAA-21B2-52EAAA84E66C}"/>
          </ac:spMkLst>
        </pc:spChg>
        <pc:spChg chg="add mod">
          <ac:chgData name="Stuart C Wilde MBE" userId="effe1fc91cccb1d5" providerId="LiveId" clId="{52953467-E7BB-A146-A87D-2304E7E66E6B}" dt="2022-12-18T11:47:58.622" v="29726" actId="2711"/>
          <ac:spMkLst>
            <pc:docMk/>
            <pc:sldMk cId="2822794169" sldId="300"/>
            <ac:spMk id="46" creationId="{3AD27F30-27D1-139A-0B9C-F326064EB419}"/>
          </ac:spMkLst>
        </pc:spChg>
        <pc:spChg chg="add mod">
          <ac:chgData name="Stuart C Wilde MBE" userId="effe1fc91cccb1d5" providerId="LiveId" clId="{52953467-E7BB-A146-A87D-2304E7E66E6B}" dt="2022-12-18T11:47:58.622" v="29726" actId="2711"/>
          <ac:spMkLst>
            <pc:docMk/>
            <pc:sldMk cId="2822794169" sldId="300"/>
            <ac:spMk id="47" creationId="{A252CC53-49D0-5E59-7B5D-CC29DE4C3F01}"/>
          </ac:spMkLst>
        </pc:spChg>
        <pc:spChg chg="add mod">
          <ac:chgData name="Stuart C Wilde MBE" userId="effe1fc91cccb1d5" providerId="LiveId" clId="{52953467-E7BB-A146-A87D-2304E7E66E6B}" dt="2022-12-18T11:47:58.622" v="29726" actId="2711"/>
          <ac:spMkLst>
            <pc:docMk/>
            <pc:sldMk cId="2822794169" sldId="300"/>
            <ac:spMk id="48" creationId="{DBAD0256-0129-F0F7-29D5-B1B0179448A0}"/>
          </ac:spMkLst>
        </pc:spChg>
        <pc:spChg chg="add mod">
          <ac:chgData name="Stuart C Wilde MBE" userId="effe1fc91cccb1d5" providerId="LiveId" clId="{52953467-E7BB-A146-A87D-2304E7E66E6B}" dt="2022-12-18T11:47:58.622" v="29726" actId="2711"/>
          <ac:spMkLst>
            <pc:docMk/>
            <pc:sldMk cId="2822794169" sldId="300"/>
            <ac:spMk id="49" creationId="{6D2B5D11-5561-B646-FA3D-5800781F13F7}"/>
          </ac:spMkLst>
        </pc:spChg>
        <pc:spChg chg="add mod">
          <ac:chgData name="Stuart C Wilde MBE" userId="effe1fc91cccb1d5" providerId="LiveId" clId="{52953467-E7BB-A146-A87D-2304E7E66E6B}" dt="2022-12-18T11:49:39.988" v="29749" actId="1036"/>
          <ac:spMkLst>
            <pc:docMk/>
            <pc:sldMk cId="2822794169" sldId="300"/>
            <ac:spMk id="50" creationId="{55B5E25F-8F7D-613B-2706-A0094A6937B9}"/>
          </ac:spMkLst>
        </pc:spChg>
        <pc:spChg chg="add mod">
          <ac:chgData name="Stuart C Wilde MBE" userId="effe1fc91cccb1d5" providerId="LiveId" clId="{52953467-E7BB-A146-A87D-2304E7E66E6B}" dt="2022-12-18T11:48:19.055" v="29727" actId="255"/>
          <ac:spMkLst>
            <pc:docMk/>
            <pc:sldMk cId="2822794169" sldId="300"/>
            <ac:spMk id="51" creationId="{E91734AB-D52F-6FE9-4544-BE4E3820B624}"/>
          </ac:spMkLst>
        </pc:spChg>
        <pc:spChg chg="add mod">
          <ac:chgData name="Stuart C Wilde MBE" userId="effe1fc91cccb1d5" providerId="LiveId" clId="{52953467-E7BB-A146-A87D-2304E7E66E6B}" dt="2022-12-18T11:48:19.055" v="29727" actId="255"/>
          <ac:spMkLst>
            <pc:docMk/>
            <pc:sldMk cId="2822794169" sldId="300"/>
            <ac:spMk id="52" creationId="{DA0B4692-BF97-4AB7-134E-47C6C1B8B0D7}"/>
          </ac:spMkLst>
        </pc:spChg>
        <pc:spChg chg="add mod">
          <ac:chgData name="Stuart C Wilde MBE" userId="effe1fc91cccb1d5" providerId="LiveId" clId="{52953467-E7BB-A146-A87D-2304E7E66E6B}" dt="2022-12-18T11:48:19.055" v="29727" actId="255"/>
          <ac:spMkLst>
            <pc:docMk/>
            <pc:sldMk cId="2822794169" sldId="300"/>
            <ac:spMk id="53" creationId="{3D219AD9-B150-460E-90EF-79996F3586E0}"/>
          </ac:spMkLst>
        </pc:spChg>
        <pc:spChg chg="add mod">
          <ac:chgData name="Stuart C Wilde MBE" userId="effe1fc91cccb1d5" providerId="LiveId" clId="{52953467-E7BB-A146-A87D-2304E7E66E6B}" dt="2022-12-18T11:48:19.055" v="29727" actId="255"/>
          <ac:spMkLst>
            <pc:docMk/>
            <pc:sldMk cId="2822794169" sldId="300"/>
            <ac:spMk id="54" creationId="{77503CF2-EE0A-4199-3CCB-2540CB34816E}"/>
          </ac:spMkLst>
        </pc:spChg>
        <pc:spChg chg="add mod">
          <ac:chgData name="Stuart C Wilde MBE" userId="effe1fc91cccb1d5" providerId="LiveId" clId="{52953467-E7BB-A146-A87D-2304E7E66E6B}" dt="2022-12-18T11:48:19.055" v="29727" actId="255"/>
          <ac:spMkLst>
            <pc:docMk/>
            <pc:sldMk cId="2822794169" sldId="300"/>
            <ac:spMk id="55" creationId="{18AE5426-616B-BF24-007E-038E765A969E}"/>
          </ac:spMkLst>
        </pc:spChg>
        <pc:spChg chg="add mod">
          <ac:chgData name="Stuart C Wilde MBE" userId="effe1fc91cccb1d5" providerId="LiveId" clId="{52953467-E7BB-A146-A87D-2304E7E66E6B}" dt="2022-12-18T11:48:19.055" v="29727" actId="255"/>
          <ac:spMkLst>
            <pc:docMk/>
            <pc:sldMk cId="2822794169" sldId="300"/>
            <ac:spMk id="56" creationId="{4B288270-322E-CFF2-7E85-714F86D601F6}"/>
          </ac:spMkLst>
        </pc:spChg>
        <pc:spChg chg="add del mod">
          <ac:chgData name="Stuart C Wilde MBE" userId="effe1fc91cccb1d5" providerId="LiveId" clId="{52953467-E7BB-A146-A87D-2304E7E66E6B}" dt="2022-12-18T11:37:10.141" v="29590" actId="478"/>
          <ac:spMkLst>
            <pc:docMk/>
            <pc:sldMk cId="2822794169" sldId="300"/>
            <ac:spMk id="57" creationId="{BCEE614B-7D78-12D6-850C-5E27C2302D1C}"/>
          </ac:spMkLst>
        </pc:spChg>
        <pc:spChg chg="add del mod">
          <ac:chgData name="Stuart C Wilde MBE" userId="effe1fc91cccb1d5" providerId="LiveId" clId="{52953467-E7BB-A146-A87D-2304E7E66E6B}" dt="2022-12-18T11:37:10.141" v="29590" actId="478"/>
          <ac:spMkLst>
            <pc:docMk/>
            <pc:sldMk cId="2822794169" sldId="300"/>
            <ac:spMk id="58" creationId="{38884D5F-0FA5-B2F4-2310-C0899ADDD3BB}"/>
          </ac:spMkLst>
        </pc:spChg>
        <pc:spChg chg="add del mod">
          <ac:chgData name="Stuart C Wilde MBE" userId="effe1fc91cccb1d5" providerId="LiveId" clId="{52953467-E7BB-A146-A87D-2304E7E66E6B}" dt="2022-12-18T11:37:10.141" v="29590" actId="478"/>
          <ac:spMkLst>
            <pc:docMk/>
            <pc:sldMk cId="2822794169" sldId="300"/>
            <ac:spMk id="59" creationId="{4D4F5051-D45E-0A3F-3813-59EAF7D0555C}"/>
          </ac:spMkLst>
        </pc:spChg>
        <pc:spChg chg="add mod">
          <ac:chgData name="Stuart C Wilde MBE" userId="effe1fc91cccb1d5" providerId="LiveId" clId="{52953467-E7BB-A146-A87D-2304E7E66E6B}" dt="2022-12-18T11:49:01.676" v="29729" actId="113"/>
          <ac:spMkLst>
            <pc:docMk/>
            <pc:sldMk cId="2822794169" sldId="300"/>
            <ac:spMk id="60" creationId="{A04B9660-058B-84CC-AFF5-D38C693AF096}"/>
          </ac:spMkLst>
        </pc:spChg>
        <pc:spChg chg="add mod">
          <ac:chgData name="Stuart C Wilde MBE" userId="effe1fc91cccb1d5" providerId="LiveId" clId="{52953467-E7BB-A146-A87D-2304E7E66E6B}" dt="2022-12-18T11:47:58.622" v="29726" actId="2711"/>
          <ac:spMkLst>
            <pc:docMk/>
            <pc:sldMk cId="2822794169" sldId="300"/>
            <ac:spMk id="61" creationId="{901686D2-0C2C-6A5C-748B-260AF8ECCE43}"/>
          </ac:spMkLst>
        </pc:spChg>
        <pc:spChg chg="add mod">
          <ac:chgData name="Stuart C Wilde MBE" userId="effe1fc91cccb1d5" providerId="LiveId" clId="{52953467-E7BB-A146-A87D-2304E7E66E6B}" dt="2022-12-18T11:48:32.649" v="29728" actId="255"/>
          <ac:spMkLst>
            <pc:docMk/>
            <pc:sldMk cId="2822794169" sldId="300"/>
            <ac:spMk id="62" creationId="{C24CBCB0-6470-0B9C-E301-313443DB5837}"/>
          </ac:spMkLst>
        </pc:spChg>
        <pc:spChg chg="add del mod">
          <ac:chgData name="Stuart C Wilde MBE" userId="effe1fc91cccb1d5" providerId="LiveId" clId="{52953467-E7BB-A146-A87D-2304E7E66E6B}" dt="2022-12-18T11:37:10.141" v="29590" actId="478"/>
          <ac:spMkLst>
            <pc:docMk/>
            <pc:sldMk cId="2822794169" sldId="300"/>
            <ac:spMk id="63" creationId="{57F4770C-943F-2470-63B1-3EAAC6A5F612}"/>
          </ac:spMkLst>
        </pc:spChg>
        <pc:spChg chg="add mod">
          <ac:chgData name="Stuart C Wilde MBE" userId="effe1fc91cccb1d5" providerId="LiveId" clId="{52953467-E7BB-A146-A87D-2304E7E66E6B}" dt="2022-12-18T11:47:58.622" v="29726" actId="2711"/>
          <ac:spMkLst>
            <pc:docMk/>
            <pc:sldMk cId="2822794169" sldId="300"/>
            <ac:spMk id="65" creationId="{2298FE01-05FD-8235-AEFF-0B1D81B6FCAA}"/>
          </ac:spMkLst>
        </pc:spChg>
        <pc:spChg chg="add mod">
          <ac:chgData name="Stuart C Wilde MBE" userId="effe1fc91cccb1d5" providerId="LiveId" clId="{52953467-E7BB-A146-A87D-2304E7E66E6B}" dt="2022-12-18T11:47:58.622" v="29726" actId="2711"/>
          <ac:spMkLst>
            <pc:docMk/>
            <pc:sldMk cId="2822794169" sldId="300"/>
            <ac:spMk id="66" creationId="{A59ED395-25A8-0688-A6A8-3DCA3FC8531A}"/>
          </ac:spMkLst>
        </pc:spChg>
        <pc:spChg chg="add mod">
          <ac:chgData name="Stuart C Wilde MBE" userId="effe1fc91cccb1d5" providerId="LiveId" clId="{52953467-E7BB-A146-A87D-2304E7E66E6B}" dt="2022-12-18T11:58:37.264" v="29784" actId="20577"/>
          <ac:spMkLst>
            <pc:docMk/>
            <pc:sldMk cId="2822794169" sldId="300"/>
            <ac:spMk id="67" creationId="{BA717EC9-D310-3A92-22DF-D0F5FE7145DD}"/>
          </ac:spMkLst>
        </pc:spChg>
        <pc:spChg chg="add mod">
          <ac:chgData name="Stuart C Wilde MBE" userId="effe1fc91cccb1d5" providerId="LiveId" clId="{52953467-E7BB-A146-A87D-2304E7E66E6B}" dt="2022-12-18T11:47:58.622" v="29726" actId="2711"/>
          <ac:spMkLst>
            <pc:docMk/>
            <pc:sldMk cId="2822794169" sldId="300"/>
            <ac:spMk id="69" creationId="{DB965F0A-1495-33F9-2C2C-D36C2A06873F}"/>
          </ac:spMkLst>
        </pc:spChg>
        <pc:spChg chg="add mod">
          <ac:chgData name="Stuart C Wilde MBE" userId="effe1fc91cccb1d5" providerId="LiveId" clId="{52953467-E7BB-A146-A87D-2304E7E66E6B}" dt="2022-12-18T11:47:58.622" v="29726" actId="2711"/>
          <ac:spMkLst>
            <pc:docMk/>
            <pc:sldMk cId="2822794169" sldId="300"/>
            <ac:spMk id="70" creationId="{6723EB42-8E3B-FEA0-8BAD-8395632733A1}"/>
          </ac:spMkLst>
        </pc:spChg>
        <pc:spChg chg="add mod">
          <ac:chgData name="Stuart C Wilde MBE" userId="effe1fc91cccb1d5" providerId="LiveId" clId="{52953467-E7BB-A146-A87D-2304E7E66E6B}" dt="2022-12-18T12:01:44.081" v="29808" actId="1037"/>
          <ac:spMkLst>
            <pc:docMk/>
            <pc:sldMk cId="2822794169" sldId="300"/>
            <ac:spMk id="71" creationId="{C9207306-FBB9-6051-45CE-9E7D75752178}"/>
          </ac:spMkLst>
        </pc:spChg>
        <pc:spChg chg="add mod">
          <ac:chgData name="Stuart C Wilde MBE" userId="effe1fc91cccb1d5" providerId="LiveId" clId="{52953467-E7BB-A146-A87D-2304E7E66E6B}" dt="2022-12-18T12:01:44.081" v="29808" actId="1037"/>
          <ac:spMkLst>
            <pc:docMk/>
            <pc:sldMk cId="2822794169" sldId="300"/>
            <ac:spMk id="72" creationId="{54B384E9-5A8F-B8F7-54E6-D3C408E1165B}"/>
          </ac:spMkLst>
        </pc:spChg>
        <pc:spChg chg="add del mod">
          <ac:chgData name="Stuart C Wilde MBE" userId="effe1fc91cccb1d5" providerId="LiveId" clId="{52953467-E7BB-A146-A87D-2304E7E66E6B}" dt="2022-12-18T11:52:36.285" v="29750" actId="478"/>
          <ac:spMkLst>
            <pc:docMk/>
            <pc:sldMk cId="2822794169" sldId="300"/>
            <ac:spMk id="73" creationId="{E6AC218D-09FE-B271-73E5-EF78B0629FFE}"/>
          </ac:spMkLst>
        </pc:spChg>
        <pc:spChg chg="add del mod">
          <ac:chgData name="Stuart C Wilde MBE" userId="effe1fc91cccb1d5" providerId="LiveId" clId="{52953467-E7BB-A146-A87D-2304E7E66E6B}" dt="2022-12-18T11:36:05.465" v="29589" actId="478"/>
          <ac:spMkLst>
            <pc:docMk/>
            <pc:sldMk cId="2822794169" sldId="300"/>
            <ac:spMk id="74" creationId="{F5C5A54F-DB9F-25FA-4779-D79F6EF69DB7}"/>
          </ac:spMkLst>
        </pc:spChg>
        <pc:spChg chg="add del mod">
          <ac:chgData name="Stuart C Wilde MBE" userId="effe1fc91cccb1d5" providerId="LiveId" clId="{52953467-E7BB-A146-A87D-2304E7E66E6B}" dt="2022-12-18T11:36:05.465" v="29589" actId="478"/>
          <ac:spMkLst>
            <pc:docMk/>
            <pc:sldMk cId="2822794169" sldId="300"/>
            <ac:spMk id="75" creationId="{BB456C37-C243-AC40-AF49-3F9DE222EF00}"/>
          </ac:spMkLst>
        </pc:spChg>
        <pc:spChg chg="add del mod">
          <ac:chgData name="Stuart C Wilde MBE" userId="effe1fc91cccb1d5" providerId="LiveId" clId="{52953467-E7BB-A146-A87D-2304E7E66E6B}" dt="2022-12-18T11:39:57.808" v="29716" actId="478"/>
          <ac:spMkLst>
            <pc:docMk/>
            <pc:sldMk cId="2822794169" sldId="300"/>
            <ac:spMk id="76" creationId="{6B9FB71F-5DAE-9DB7-D719-99CAC7CFCDDD}"/>
          </ac:spMkLst>
        </pc:spChg>
        <pc:spChg chg="add mod">
          <ac:chgData name="Stuart C Wilde MBE" userId="effe1fc91cccb1d5" providerId="LiveId" clId="{52953467-E7BB-A146-A87D-2304E7E66E6B}" dt="2022-12-18T12:01:18.757" v="29786" actId="207"/>
          <ac:spMkLst>
            <pc:docMk/>
            <pc:sldMk cId="2822794169" sldId="300"/>
            <ac:spMk id="77" creationId="{80193964-E276-4EF7-6CDC-C50067C3AA2B}"/>
          </ac:spMkLst>
        </pc:spChg>
        <pc:spChg chg="add del mod">
          <ac:chgData name="Stuart C Wilde MBE" userId="effe1fc91cccb1d5" providerId="LiveId" clId="{52953467-E7BB-A146-A87D-2304E7E66E6B}" dt="2022-12-18T11:35:28.874" v="29588" actId="478"/>
          <ac:spMkLst>
            <pc:docMk/>
            <pc:sldMk cId="2822794169" sldId="300"/>
            <ac:spMk id="78" creationId="{E5C6C724-D838-98C9-29BD-72F24ED23814}"/>
          </ac:spMkLst>
        </pc:spChg>
        <pc:spChg chg="add del mod">
          <ac:chgData name="Stuart C Wilde MBE" userId="effe1fc91cccb1d5" providerId="LiveId" clId="{52953467-E7BB-A146-A87D-2304E7E66E6B}" dt="2022-12-18T12:02:32.258" v="29809" actId="478"/>
          <ac:spMkLst>
            <pc:docMk/>
            <pc:sldMk cId="2822794169" sldId="300"/>
            <ac:spMk id="79" creationId="{D8A777E4-D612-CDAD-FC9E-778690608981}"/>
          </ac:spMkLst>
        </pc:spChg>
        <pc:spChg chg="add del mod">
          <ac:chgData name="Stuart C Wilde MBE" userId="effe1fc91cccb1d5" providerId="LiveId" clId="{52953467-E7BB-A146-A87D-2304E7E66E6B}" dt="2022-12-18T11:39:06.129" v="29666" actId="478"/>
          <ac:spMkLst>
            <pc:docMk/>
            <pc:sldMk cId="2822794169" sldId="300"/>
            <ac:spMk id="80" creationId="{A74CDCA1-6547-DC95-C9ED-F1C8715C2692}"/>
          </ac:spMkLst>
        </pc:spChg>
        <pc:spChg chg="add del mod">
          <ac:chgData name="Stuart C Wilde MBE" userId="effe1fc91cccb1d5" providerId="LiveId" clId="{52953467-E7BB-A146-A87D-2304E7E66E6B}" dt="2022-12-18T11:39:06.129" v="29666" actId="478"/>
          <ac:spMkLst>
            <pc:docMk/>
            <pc:sldMk cId="2822794169" sldId="300"/>
            <ac:spMk id="81" creationId="{797F1DED-416D-FFC4-18F7-DD87624CE1C4}"/>
          </ac:spMkLst>
        </pc:spChg>
        <pc:spChg chg="add del mod">
          <ac:chgData name="Stuart C Wilde MBE" userId="effe1fc91cccb1d5" providerId="LiveId" clId="{52953467-E7BB-A146-A87D-2304E7E66E6B}" dt="2022-12-18T11:39:06.129" v="29666" actId="478"/>
          <ac:spMkLst>
            <pc:docMk/>
            <pc:sldMk cId="2822794169" sldId="300"/>
            <ac:spMk id="82" creationId="{E17853C6-E938-E1CF-838C-6A73A4D085D4}"/>
          </ac:spMkLst>
        </pc:spChg>
        <pc:spChg chg="add del mod">
          <ac:chgData name="Stuart C Wilde MBE" userId="effe1fc91cccb1d5" providerId="LiveId" clId="{52953467-E7BB-A146-A87D-2304E7E66E6B}" dt="2022-12-18T11:39:06.129" v="29666" actId="478"/>
          <ac:spMkLst>
            <pc:docMk/>
            <pc:sldMk cId="2822794169" sldId="300"/>
            <ac:spMk id="83" creationId="{17E90B82-CAF9-6A01-4965-21F999758D32}"/>
          </ac:spMkLst>
        </pc:spChg>
        <pc:spChg chg="add del mod">
          <ac:chgData name="Stuart C Wilde MBE" userId="effe1fc91cccb1d5" providerId="LiveId" clId="{52953467-E7BB-A146-A87D-2304E7E66E6B}" dt="2022-12-18T11:39:06.129" v="29666" actId="478"/>
          <ac:spMkLst>
            <pc:docMk/>
            <pc:sldMk cId="2822794169" sldId="300"/>
            <ac:spMk id="84" creationId="{3DF04B5E-6A80-145A-F82A-51FDBAF651F8}"/>
          </ac:spMkLst>
        </pc:spChg>
        <pc:spChg chg="add del mod">
          <ac:chgData name="Stuart C Wilde MBE" userId="effe1fc91cccb1d5" providerId="LiveId" clId="{52953467-E7BB-A146-A87D-2304E7E66E6B}" dt="2022-12-18T11:39:06.129" v="29666" actId="478"/>
          <ac:spMkLst>
            <pc:docMk/>
            <pc:sldMk cId="2822794169" sldId="300"/>
            <ac:spMk id="85" creationId="{30DDDFFE-7515-DFEE-5A5B-BF5A53A71F97}"/>
          </ac:spMkLst>
        </pc:spChg>
        <pc:picChg chg="del">
          <ac:chgData name="Stuart C Wilde MBE" userId="effe1fc91cccb1d5" providerId="LiveId" clId="{52953467-E7BB-A146-A87D-2304E7E66E6B}" dt="2022-12-13T15:18:48.853" v="29579" actId="478"/>
          <ac:picMkLst>
            <pc:docMk/>
            <pc:sldMk cId="2822794169" sldId="300"/>
            <ac:picMk id="6" creationId="{A05373E0-A312-B95B-525C-CA3ED16E6605}"/>
          </ac:picMkLst>
        </pc:picChg>
        <pc:cxnChg chg="del mod">
          <ac:chgData name="Stuart C Wilde MBE" userId="effe1fc91cccb1d5" providerId="LiveId" clId="{52953467-E7BB-A146-A87D-2304E7E66E6B}" dt="2022-12-13T15:18:48.853" v="29579" actId="478"/>
          <ac:cxnSpMkLst>
            <pc:docMk/>
            <pc:sldMk cId="2822794169" sldId="300"/>
            <ac:cxnSpMk id="23" creationId="{146BBC36-8E7C-590B-C3A2-907479A77C32}"/>
          </ac:cxnSpMkLst>
        </pc:cxnChg>
        <pc:cxnChg chg="del mod">
          <ac:chgData name="Stuart C Wilde MBE" userId="effe1fc91cccb1d5" providerId="LiveId" clId="{52953467-E7BB-A146-A87D-2304E7E66E6B}" dt="2022-12-13T15:18:48.853" v="29579" actId="478"/>
          <ac:cxnSpMkLst>
            <pc:docMk/>
            <pc:sldMk cId="2822794169" sldId="300"/>
            <ac:cxnSpMk id="24" creationId="{EFFC4126-28BE-2599-B66D-96FB8463A838}"/>
          </ac:cxnSpMkLst>
        </pc:cxnChg>
        <pc:cxnChg chg="del mod">
          <ac:chgData name="Stuart C Wilde MBE" userId="effe1fc91cccb1d5" providerId="LiveId" clId="{52953467-E7BB-A146-A87D-2304E7E66E6B}" dt="2022-12-13T15:18:48.853" v="29579" actId="478"/>
          <ac:cxnSpMkLst>
            <pc:docMk/>
            <pc:sldMk cId="2822794169" sldId="300"/>
            <ac:cxnSpMk id="26" creationId="{045F85AE-7F88-D058-0820-BC51A89E5006}"/>
          </ac:cxnSpMkLst>
        </pc:cxnChg>
        <pc:cxnChg chg="del mod">
          <ac:chgData name="Stuart C Wilde MBE" userId="effe1fc91cccb1d5" providerId="LiveId" clId="{52953467-E7BB-A146-A87D-2304E7E66E6B}" dt="2022-12-13T15:18:48.853" v="29579" actId="478"/>
          <ac:cxnSpMkLst>
            <pc:docMk/>
            <pc:sldMk cId="2822794169" sldId="300"/>
            <ac:cxnSpMk id="27" creationId="{DBE8CD17-89FB-94E3-F45C-11017B57E0E1}"/>
          </ac:cxnSpMkLst>
        </pc:cxnChg>
        <pc:cxnChg chg="del mod">
          <ac:chgData name="Stuart C Wilde MBE" userId="effe1fc91cccb1d5" providerId="LiveId" clId="{52953467-E7BB-A146-A87D-2304E7E66E6B}" dt="2022-12-13T15:18:48.853" v="29579" actId="478"/>
          <ac:cxnSpMkLst>
            <pc:docMk/>
            <pc:sldMk cId="2822794169" sldId="300"/>
            <ac:cxnSpMk id="28" creationId="{45F81DD9-14F3-CB87-21DF-4F68568BBAD7}"/>
          </ac:cxnSpMkLst>
        </pc:cxnChg>
        <pc:cxnChg chg="del mod">
          <ac:chgData name="Stuart C Wilde MBE" userId="effe1fc91cccb1d5" providerId="LiveId" clId="{52953467-E7BB-A146-A87D-2304E7E66E6B}" dt="2022-12-13T15:18:48.853" v="29579" actId="478"/>
          <ac:cxnSpMkLst>
            <pc:docMk/>
            <pc:sldMk cId="2822794169" sldId="300"/>
            <ac:cxnSpMk id="30" creationId="{50A09D81-7175-FF23-F681-4EA1D7353AB7}"/>
          </ac:cxnSpMkLst>
        </pc:cxnChg>
        <pc:cxnChg chg="del mod">
          <ac:chgData name="Stuart C Wilde MBE" userId="effe1fc91cccb1d5" providerId="LiveId" clId="{52953467-E7BB-A146-A87D-2304E7E66E6B}" dt="2022-12-13T15:18:48.853" v="29579" actId="478"/>
          <ac:cxnSpMkLst>
            <pc:docMk/>
            <pc:sldMk cId="2822794169" sldId="300"/>
            <ac:cxnSpMk id="31" creationId="{8DDB4692-F339-1E53-C90F-037362FE120F}"/>
          </ac:cxnSpMkLst>
        </pc:cxnChg>
        <pc:cxnChg chg="del mod">
          <ac:chgData name="Stuart C Wilde MBE" userId="effe1fc91cccb1d5" providerId="LiveId" clId="{52953467-E7BB-A146-A87D-2304E7E66E6B}" dt="2022-12-13T15:18:48.853" v="29579" actId="478"/>
          <ac:cxnSpMkLst>
            <pc:docMk/>
            <pc:sldMk cId="2822794169" sldId="300"/>
            <ac:cxnSpMk id="32" creationId="{FEA568FE-86A7-9542-381D-C8FD6C89261E}"/>
          </ac:cxnSpMkLst>
        </pc:cxnChg>
        <pc:cxnChg chg="del">
          <ac:chgData name="Stuart C Wilde MBE" userId="effe1fc91cccb1d5" providerId="LiveId" clId="{52953467-E7BB-A146-A87D-2304E7E66E6B}" dt="2022-12-13T15:18:48.853" v="29579" actId="478"/>
          <ac:cxnSpMkLst>
            <pc:docMk/>
            <pc:sldMk cId="2822794169" sldId="300"/>
            <ac:cxnSpMk id="33" creationId="{CA0C5DCD-C3E9-DF19-0735-3D0B221261BC}"/>
          </ac:cxnSpMkLst>
        </pc:cxnChg>
        <pc:cxnChg chg="del">
          <ac:chgData name="Stuart C Wilde MBE" userId="effe1fc91cccb1d5" providerId="LiveId" clId="{52953467-E7BB-A146-A87D-2304E7E66E6B}" dt="2022-12-13T15:18:48.853" v="29579" actId="478"/>
          <ac:cxnSpMkLst>
            <pc:docMk/>
            <pc:sldMk cId="2822794169" sldId="300"/>
            <ac:cxnSpMk id="34" creationId="{E582F271-225D-32A4-185D-F126788E616D}"/>
          </ac:cxnSpMkLst>
        </pc:cxnChg>
        <pc:cxnChg chg="del">
          <ac:chgData name="Stuart C Wilde MBE" userId="effe1fc91cccb1d5" providerId="LiveId" clId="{52953467-E7BB-A146-A87D-2304E7E66E6B}" dt="2022-12-13T15:18:48.853" v="29579" actId="478"/>
          <ac:cxnSpMkLst>
            <pc:docMk/>
            <pc:sldMk cId="2822794169" sldId="300"/>
            <ac:cxnSpMk id="35" creationId="{4EF0EB62-58AA-38A4-3797-FB52A0B4AC8B}"/>
          </ac:cxnSpMkLst>
        </pc:cxnChg>
        <pc:cxnChg chg="del mod">
          <ac:chgData name="Stuart C Wilde MBE" userId="effe1fc91cccb1d5" providerId="LiveId" clId="{52953467-E7BB-A146-A87D-2304E7E66E6B}" dt="2022-12-13T15:18:48.853" v="29579" actId="478"/>
          <ac:cxnSpMkLst>
            <pc:docMk/>
            <pc:sldMk cId="2822794169" sldId="300"/>
            <ac:cxnSpMk id="37" creationId="{79B8BAD9-C8B6-3A53-F249-468FE338E1FB}"/>
          </ac:cxnSpMkLst>
        </pc:cxnChg>
        <pc:cxnChg chg="del">
          <ac:chgData name="Stuart C Wilde MBE" userId="effe1fc91cccb1d5" providerId="LiveId" clId="{52953467-E7BB-A146-A87D-2304E7E66E6B}" dt="2022-12-13T15:18:48.853" v="29579" actId="478"/>
          <ac:cxnSpMkLst>
            <pc:docMk/>
            <pc:sldMk cId="2822794169" sldId="300"/>
            <ac:cxnSpMk id="38" creationId="{C4EF46F4-2764-D223-C36F-58DBF696829C}"/>
          </ac:cxnSpMkLst>
        </pc:cxnChg>
        <pc:cxnChg chg="del">
          <ac:chgData name="Stuart C Wilde MBE" userId="effe1fc91cccb1d5" providerId="LiveId" clId="{52953467-E7BB-A146-A87D-2304E7E66E6B}" dt="2022-12-13T15:18:48.853" v="29579" actId="478"/>
          <ac:cxnSpMkLst>
            <pc:docMk/>
            <pc:sldMk cId="2822794169" sldId="300"/>
            <ac:cxnSpMk id="42" creationId="{E0166AE5-A252-F02D-91D8-F359EBEB054E}"/>
          </ac:cxnSpMkLst>
        </pc:cxnChg>
        <pc:cxnChg chg="add mod">
          <ac:chgData name="Stuart C Wilde MBE" userId="effe1fc91cccb1d5" providerId="LiveId" clId="{52953467-E7BB-A146-A87D-2304E7E66E6B}" dt="2022-12-18T11:38:28.284" v="29652" actId="1036"/>
          <ac:cxnSpMkLst>
            <pc:docMk/>
            <pc:sldMk cId="2822794169" sldId="300"/>
            <ac:cxnSpMk id="64" creationId="{4EFC777C-5A92-D480-D002-760412356497}"/>
          </ac:cxnSpMkLst>
        </pc:cxnChg>
        <pc:cxnChg chg="add mod">
          <ac:chgData name="Stuart C Wilde MBE" userId="effe1fc91cccb1d5" providerId="LiveId" clId="{52953467-E7BB-A146-A87D-2304E7E66E6B}" dt="2022-12-18T11:38:28.284" v="29652" actId="1036"/>
          <ac:cxnSpMkLst>
            <pc:docMk/>
            <pc:sldMk cId="2822794169" sldId="300"/>
            <ac:cxnSpMk id="68" creationId="{44EFAF2D-2161-89F1-6E53-3A720A10DCAE}"/>
          </ac:cxnSpMkLst>
        </pc:cxnChg>
      </pc:sldChg>
      <pc:sldChg chg="addSp delSp modSp add mod">
        <pc:chgData name="Stuart C Wilde MBE" userId="effe1fc91cccb1d5" providerId="LiveId" clId="{52953467-E7BB-A146-A87D-2304E7E66E6B}" dt="2023-01-05T15:58:23.568" v="35786" actId="478"/>
        <pc:sldMkLst>
          <pc:docMk/>
          <pc:sldMk cId="2735931578" sldId="301"/>
        </pc:sldMkLst>
        <pc:spChg chg="del">
          <ac:chgData name="Stuart C Wilde MBE" userId="effe1fc91cccb1d5" providerId="LiveId" clId="{52953467-E7BB-A146-A87D-2304E7E66E6B}" dt="2022-12-23T08:13:45.826" v="29821" actId="478"/>
          <ac:spMkLst>
            <pc:docMk/>
            <pc:sldMk cId="2735931578" sldId="301"/>
            <ac:spMk id="5" creationId="{025CEFB1-244B-283A-01D9-211AAAC3E1E5}"/>
          </ac:spMkLst>
        </pc:spChg>
        <pc:spChg chg="add del mod">
          <ac:chgData name="Stuart C Wilde MBE" userId="effe1fc91cccb1d5" providerId="LiveId" clId="{52953467-E7BB-A146-A87D-2304E7E66E6B}" dt="2023-01-05T15:58:23.568" v="35786" actId="478"/>
          <ac:spMkLst>
            <pc:docMk/>
            <pc:sldMk cId="2735931578" sldId="301"/>
            <ac:spMk id="6" creationId="{055D0E0D-24EA-569A-FC1B-30C8A443103B}"/>
          </ac:spMkLst>
        </pc:spChg>
        <pc:spChg chg="del">
          <ac:chgData name="Stuart C Wilde MBE" userId="effe1fc91cccb1d5" providerId="LiveId" clId="{52953467-E7BB-A146-A87D-2304E7E66E6B}" dt="2022-12-23T08:13:45.826" v="29821" actId="478"/>
          <ac:spMkLst>
            <pc:docMk/>
            <pc:sldMk cId="2735931578" sldId="301"/>
            <ac:spMk id="12" creationId="{64A35672-BACC-0F15-4CE5-77D7B3B39403}"/>
          </ac:spMkLst>
        </pc:spChg>
        <pc:spChg chg="del">
          <ac:chgData name="Stuart C Wilde MBE" userId="effe1fc91cccb1d5" providerId="LiveId" clId="{52953467-E7BB-A146-A87D-2304E7E66E6B}" dt="2022-12-23T08:13:45.826" v="29821" actId="478"/>
          <ac:spMkLst>
            <pc:docMk/>
            <pc:sldMk cId="2735931578" sldId="301"/>
            <ac:spMk id="16" creationId="{437BB74F-626E-B0F7-D8D6-8D069B1AA38A}"/>
          </ac:spMkLst>
        </pc:spChg>
        <pc:spChg chg="del">
          <ac:chgData name="Stuart C Wilde MBE" userId="effe1fc91cccb1d5" providerId="LiveId" clId="{52953467-E7BB-A146-A87D-2304E7E66E6B}" dt="2022-12-23T08:13:45.826" v="29821" actId="478"/>
          <ac:spMkLst>
            <pc:docMk/>
            <pc:sldMk cId="2735931578" sldId="301"/>
            <ac:spMk id="19" creationId="{F4963259-B78A-A8A5-21A9-6B2D52712AEC}"/>
          </ac:spMkLst>
        </pc:spChg>
        <pc:spChg chg="del">
          <ac:chgData name="Stuart C Wilde MBE" userId="effe1fc91cccb1d5" providerId="LiveId" clId="{52953467-E7BB-A146-A87D-2304E7E66E6B}" dt="2022-12-23T08:13:45.826" v="29821" actId="478"/>
          <ac:spMkLst>
            <pc:docMk/>
            <pc:sldMk cId="2735931578" sldId="301"/>
            <ac:spMk id="21" creationId="{A6234B48-2110-E38A-5F17-6C17CBDD2605}"/>
          </ac:spMkLst>
        </pc:spChg>
        <pc:spChg chg="mod">
          <ac:chgData name="Stuart C Wilde MBE" userId="effe1fc91cccb1d5" providerId="LiveId" clId="{52953467-E7BB-A146-A87D-2304E7E66E6B}" dt="2023-01-02T17:05:34.399" v="32867" actId="20577"/>
          <ac:spMkLst>
            <pc:docMk/>
            <pc:sldMk cId="2735931578" sldId="301"/>
            <ac:spMk id="29" creationId="{C5A8C257-B6E4-D850-0685-E36894744DCB}"/>
          </ac:spMkLst>
        </pc:spChg>
        <pc:spChg chg="del">
          <ac:chgData name="Stuart C Wilde MBE" userId="effe1fc91cccb1d5" providerId="LiveId" clId="{52953467-E7BB-A146-A87D-2304E7E66E6B}" dt="2022-12-23T08:13:45.826" v="29821" actId="478"/>
          <ac:spMkLst>
            <pc:docMk/>
            <pc:sldMk cId="2735931578" sldId="301"/>
            <ac:spMk id="43" creationId="{025528FC-A977-FEB2-D3D8-F526D0611D4C}"/>
          </ac:spMkLst>
        </pc:spChg>
        <pc:spChg chg="del">
          <ac:chgData name="Stuart C Wilde MBE" userId="effe1fc91cccb1d5" providerId="LiveId" clId="{52953467-E7BB-A146-A87D-2304E7E66E6B}" dt="2022-12-23T08:13:45.826" v="29821" actId="478"/>
          <ac:spMkLst>
            <pc:docMk/>
            <pc:sldMk cId="2735931578" sldId="301"/>
            <ac:spMk id="44" creationId="{5DA310C6-D74B-70CC-291F-A4D1EE61923D}"/>
          </ac:spMkLst>
        </pc:spChg>
        <pc:spChg chg="del">
          <ac:chgData name="Stuart C Wilde MBE" userId="effe1fc91cccb1d5" providerId="LiveId" clId="{52953467-E7BB-A146-A87D-2304E7E66E6B}" dt="2022-12-23T08:13:45.826" v="29821" actId="478"/>
          <ac:spMkLst>
            <pc:docMk/>
            <pc:sldMk cId="2735931578" sldId="301"/>
            <ac:spMk id="45" creationId="{A130FFBD-4536-DCAA-21B2-52EAAA84E66C}"/>
          </ac:spMkLst>
        </pc:spChg>
        <pc:spChg chg="del">
          <ac:chgData name="Stuart C Wilde MBE" userId="effe1fc91cccb1d5" providerId="LiveId" clId="{52953467-E7BB-A146-A87D-2304E7E66E6B}" dt="2022-12-23T08:13:45.826" v="29821" actId="478"/>
          <ac:spMkLst>
            <pc:docMk/>
            <pc:sldMk cId="2735931578" sldId="301"/>
            <ac:spMk id="46" creationId="{3AD27F30-27D1-139A-0B9C-F326064EB419}"/>
          </ac:spMkLst>
        </pc:spChg>
        <pc:spChg chg="del">
          <ac:chgData name="Stuart C Wilde MBE" userId="effe1fc91cccb1d5" providerId="LiveId" clId="{52953467-E7BB-A146-A87D-2304E7E66E6B}" dt="2022-12-23T08:13:45.826" v="29821" actId="478"/>
          <ac:spMkLst>
            <pc:docMk/>
            <pc:sldMk cId="2735931578" sldId="301"/>
            <ac:spMk id="47" creationId="{A252CC53-49D0-5E59-7B5D-CC29DE4C3F01}"/>
          </ac:spMkLst>
        </pc:spChg>
        <pc:spChg chg="del">
          <ac:chgData name="Stuart C Wilde MBE" userId="effe1fc91cccb1d5" providerId="LiveId" clId="{52953467-E7BB-A146-A87D-2304E7E66E6B}" dt="2022-12-23T08:13:45.826" v="29821" actId="478"/>
          <ac:spMkLst>
            <pc:docMk/>
            <pc:sldMk cId="2735931578" sldId="301"/>
            <ac:spMk id="48" creationId="{DBAD0256-0129-F0F7-29D5-B1B0179448A0}"/>
          </ac:spMkLst>
        </pc:spChg>
        <pc:spChg chg="del">
          <ac:chgData name="Stuart C Wilde MBE" userId="effe1fc91cccb1d5" providerId="LiveId" clId="{52953467-E7BB-A146-A87D-2304E7E66E6B}" dt="2022-12-23T08:13:45.826" v="29821" actId="478"/>
          <ac:spMkLst>
            <pc:docMk/>
            <pc:sldMk cId="2735931578" sldId="301"/>
            <ac:spMk id="49" creationId="{6D2B5D11-5561-B646-FA3D-5800781F13F7}"/>
          </ac:spMkLst>
        </pc:spChg>
        <pc:spChg chg="del">
          <ac:chgData name="Stuart C Wilde MBE" userId="effe1fc91cccb1d5" providerId="LiveId" clId="{52953467-E7BB-A146-A87D-2304E7E66E6B}" dt="2022-12-23T08:13:45.826" v="29821" actId="478"/>
          <ac:spMkLst>
            <pc:docMk/>
            <pc:sldMk cId="2735931578" sldId="301"/>
            <ac:spMk id="50" creationId="{55B5E25F-8F7D-613B-2706-A0094A6937B9}"/>
          </ac:spMkLst>
        </pc:spChg>
        <pc:spChg chg="del">
          <ac:chgData name="Stuart C Wilde MBE" userId="effe1fc91cccb1d5" providerId="LiveId" clId="{52953467-E7BB-A146-A87D-2304E7E66E6B}" dt="2022-12-23T08:13:45.826" v="29821" actId="478"/>
          <ac:spMkLst>
            <pc:docMk/>
            <pc:sldMk cId="2735931578" sldId="301"/>
            <ac:spMk id="51" creationId="{E91734AB-D52F-6FE9-4544-BE4E3820B624}"/>
          </ac:spMkLst>
        </pc:spChg>
        <pc:spChg chg="del">
          <ac:chgData name="Stuart C Wilde MBE" userId="effe1fc91cccb1d5" providerId="LiveId" clId="{52953467-E7BB-A146-A87D-2304E7E66E6B}" dt="2022-12-23T08:13:45.826" v="29821" actId="478"/>
          <ac:spMkLst>
            <pc:docMk/>
            <pc:sldMk cId="2735931578" sldId="301"/>
            <ac:spMk id="52" creationId="{DA0B4692-BF97-4AB7-134E-47C6C1B8B0D7}"/>
          </ac:spMkLst>
        </pc:spChg>
        <pc:spChg chg="del">
          <ac:chgData name="Stuart C Wilde MBE" userId="effe1fc91cccb1d5" providerId="LiveId" clId="{52953467-E7BB-A146-A87D-2304E7E66E6B}" dt="2022-12-23T08:13:45.826" v="29821" actId="478"/>
          <ac:spMkLst>
            <pc:docMk/>
            <pc:sldMk cId="2735931578" sldId="301"/>
            <ac:spMk id="53" creationId="{3D219AD9-B150-460E-90EF-79996F3586E0}"/>
          </ac:spMkLst>
        </pc:spChg>
        <pc:spChg chg="del">
          <ac:chgData name="Stuart C Wilde MBE" userId="effe1fc91cccb1d5" providerId="LiveId" clId="{52953467-E7BB-A146-A87D-2304E7E66E6B}" dt="2022-12-23T08:13:45.826" v="29821" actId="478"/>
          <ac:spMkLst>
            <pc:docMk/>
            <pc:sldMk cId="2735931578" sldId="301"/>
            <ac:spMk id="54" creationId="{77503CF2-EE0A-4199-3CCB-2540CB34816E}"/>
          </ac:spMkLst>
        </pc:spChg>
        <pc:spChg chg="del">
          <ac:chgData name="Stuart C Wilde MBE" userId="effe1fc91cccb1d5" providerId="LiveId" clId="{52953467-E7BB-A146-A87D-2304E7E66E6B}" dt="2022-12-23T08:13:45.826" v="29821" actId="478"/>
          <ac:spMkLst>
            <pc:docMk/>
            <pc:sldMk cId="2735931578" sldId="301"/>
            <ac:spMk id="55" creationId="{18AE5426-616B-BF24-007E-038E765A969E}"/>
          </ac:spMkLst>
        </pc:spChg>
        <pc:spChg chg="del">
          <ac:chgData name="Stuart C Wilde MBE" userId="effe1fc91cccb1d5" providerId="LiveId" clId="{52953467-E7BB-A146-A87D-2304E7E66E6B}" dt="2022-12-23T08:13:45.826" v="29821" actId="478"/>
          <ac:spMkLst>
            <pc:docMk/>
            <pc:sldMk cId="2735931578" sldId="301"/>
            <ac:spMk id="56" creationId="{4B288270-322E-CFF2-7E85-714F86D601F6}"/>
          </ac:spMkLst>
        </pc:spChg>
        <pc:spChg chg="del">
          <ac:chgData name="Stuart C Wilde MBE" userId="effe1fc91cccb1d5" providerId="LiveId" clId="{52953467-E7BB-A146-A87D-2304E7E66E6B}" dt="2022-12-23T08:13:45.826" v="29821" actId="478"/>
          <ac:spMkLst>
            <pc:docMk/>
            <pc:sldMk cId="2735931578" sldId="301"/>
            <ac:spMk id="60" creationId="{A04B9660-058B-84CC-AFF5-D38C693AF096}"/>
          </ac:spMkLst>
        </pc:spChg>
        <pc:spChg chg="del">
          <ac:chgData name="Stuart C Wilde MBE" userId="effe1fc91cccb1d5" providerId="LiveId" clId="{52953467-E7BB-A146-A87D-2304E7E66E6B}" dt="2022-12-23T08:13:45.826" v="29821" actId="478"/>
          <ac:spMkLst>
            <pc:docMk/>
            <pc:sldMk cId="2735931578" sldId="301"/>
            <ac:spMk id="61" creationId="{901686D2-0C2C-6A5C-748B-260AF8ECCE43}"/>
          </ac:spMkLst>
        </pc:spChg>
        <pc:spChg chg="del">
          <ac:chgData name="Stuart C Wilde MBE" userId="effe1fc91cccb1d5" providerId="LiveId" clId="{52953467-E7BB-A146-A87D-2304E7E66E6B}" dt="2022-12-23T08:13:45.826" v="29821" actId="478"/>
          <ac:spMkLst>
            <pc:docMk/>
            <pc:sldMk cId="2735931578" sldId="301"/>
            <ac:spMk id="62" creationId="{C24CBCB0-6470-0B9C-E301-313443DB5837}"/>
          </ac:spMkLst>
        </pc:spChg>
        <pc:spChg chg="del">
          <ac:chgData name="Stuart C Wilde MBE" userId="effe1fc91cccb1d5" providerId="LiveId" clId="{52953467-E7BB-A146-A87D-2304E7E66E6B}" dt="2022-12-23T08:13:45.826" v="29821" actId="478"/>
          <ac:spMkLst>
            <pc:docMk/>
            <pc:sldMk cId="2735931578" sldId="301"/>
            <ac:spMk id="65" creationId="{2298FE01-05FD-8235-AEFF-0B1D81B6FCAA}"/>
          </ac:spMkLst>
        </pc:spChg>
        <pc:spChg chg="del">
          <ac:chgData name="Stuart C Wilde MBE" userId="effe1fc91cccb1d5" providerId="LiveId" clId="{52953467-E7BB-A146-A87D-2304E7E66E6B}" dt="2022-12-23T08:13:45.826" v="29821" actId="478"/>
          <ac:spMkLst>
            <pc:docMk/>
            <pc:sldMk cId="2735931578" sldId="301"/>
            <ac:spMk id="66" creationId="{A59ED395-25A8-0688-A6A8-3DCA3FC8531A}"/>
          </ac:spMkLst>
        </pc:spChg>
        <pc:spChg chg="del">
          <ac:chgData name="Stuart C Wilde MBE" userId="effe1fc91cccb1d5" providerId="LiveId" clId="{52953467-E7BB-A146-A87D-2304E7E66E6B}" dt="2022-12-23T08:13:45.826" v="29821" actId="478"/>
          <ac:spMkLst>
            <pc:docMk/>
            <pc:sldMk cId="2735931578" sldId="301"/>
            <ac:spMk id="67" creationId="{BA717EC9-D310-3A92-22DF-D0F5FE7145DD}"/>
          </ac:spMkLst>
        </pc:spChg>
        <pc:spChg chg="del">
          <ac:chgData name="Stuart C Wilde MBE" userId="effe1fc91cccb1d5" providerId="LiveId" clId="{52953467-E7BB-A146-A87D-2304E7E66E6B}" dt="2022-12-23T08:13:45.826" v="29821" actId="478"/>
          <ac:spMkLst>
            <pc:docMk/>
            <pc:sldMk cId="2735931578" sldId="301"/>
            <ac:spMk id="69" creationId="{DB965F0A-1495-33F9-2C2C-D36C2A06873F}"/>
          </ac:spMkLst>
        </pc:spChg>
        <pc:spChg chg="del">
          <ac:chgData name="Stuart C Wilde MBE" userId="effe1fc91cccb1d5" providerId="LiveId" clId="{52953467-E7BB-A146-A87D-2304E7E66E6B}" dt="2022-12-23T08:13:45.826" v="29821" actId="478"/>
          <ac:spMkLst>
            <pc:docMk/>
            <pc:sldMk cId="2735931578" sldId="301"/>
            <ac:spMk id="70" creationId="{6723EB42-8E3B-FEA0-8BAD-8395632733A1}"/>
          </ac:spMkLst>
        </pc:spChg>
        <pc:spChg chg="del">
          <ac:chgData name="Stuart C Wilde MBE" userId="effe1fc91cccb1d5" providerId="LiveId" clId="{52953467-E7BB-A146-A87D-2304E7E66E6B}" dt="2022-12-23T08:13:45.826" v="29821" actId="478"/>
          <ac:spMkLst>
            <pc:docMk/>
            <pc:sldMk cId="2735931578" sldId="301"/>
            <ac:spMk id="71" creationId="{C9207306-FBB9-6051-45CE-9E7D75752178}"/>
          </ac:spMkLst>
        </pc:spChg>
        <pc:spChg chg="del">
          <ac:chgData name="Stuart C Wilde MBE" userId="effe1fc91cccb1d5" providerId="LiveId" clId="{52953467-E7BB-A146-A87D-2304E7E66E6B}" dt="2022-12-23T08:13:45.826" v="29821" actId="478"/>
          <ac:spMkLst>
            <pc:docMk/>
            <pc:sldMk cId="2735931578" sldId="301"/>
            <ac:spMk id="72" creationId="{54B384E9-5A8F-B8F7-54E6-D3C408E1165B}"/>
          </ac:spMkLst>
        </pc:spChg>
        <pc:spChg chg="del">
          <ac:chgData name="Stuart C Wilde MBE" userId="effe1fc91cccb1d5" providerId="LiveId" clId="{52953467-E7BB-A146-A87D-2304E7E66E6B}" dt="2022-12-23T08:13:45.826" v="29821" actId="478"/>
          <ac:spMkLst>
            <pc:docMk/>
            <pc:sldMk cId="2735931578" sldId="301"/>
            <ac:spMk id="77" creationId="{80193964-E276-4EF7-6CDC-C50067C3AA2B}"/>
          </ac:spMkLst>
        </pc:spChg>
        <pc:picChg chg="add del mod">
          <ac:chgData name="Stuart C Wilde MBE" userId="effe1fc91cccb1d5" providerId="LiveId" clId="{52953467-E7BB-A146-A87D-2304E7E66E6B}" dt="2023-01-05T12:42:23.257" v="35526" actId="478"/>
          <ac:picMkLst>
            <pc:docMk/>
            <pc:sldMk cId="2735931578" sldId="301"/>
            <ac:picMk id="2" creationId="{E94C3592-85DC-99DE-27D1-C1F9C5490562}"/>
          </ac:picMkLst>
        </pc:picChg>
        <pc:picChg chg="add del mod">
          <ac:chgData name="Stuart C Wilde MBE" userId="effe1fc91cccb1d5" providerId="LiveId" clId="{52953467-E7BB-A146-A87D-2304E7E66E6B}" dt="2022-12-31T11:35:59.940" v="30218" actId="478"/>
          <ac:picMkLst>
            <pc:docMk/>
            <pc:sldMk cId="2735931578" sldId="301"/>
            <ac:picMk id="3" creationId="{1C5D654C-C3D3-BEC1-8E13-8903A0859F3E}"/>
          </ac:picMkLst>
        </pc:picChg>
        <pc:picChg chg="add del mod">
          <ac:chgData name="Stuart C Wilde MBE" userId="effe1fc91cccb1d5" providerId="LiveId" clId="{52953467-E7BB-A146-A87D-2304E7E66E6B}" dt="2022-12-24T05:30:48.293" v="29857" actId="478"/>
          <ac:picMkLst>
            <pc:docMk/>
            <pc:sldMk cId="2735931578" sldId="301"/>
            <ac:picMk id="3" creationId="{3E711FB9-A40F-A49E-97AF-87DEC1619B74}"/>
          </ac:picMkLst>
        </pc:picChg>
        <pc:picChg chg="add mod modCrop">
          <ac:chgData name="Stuart C Wilde MBE" userId="effe1fc91cccb1d5" providerId="LiveId" clId="{52953467-E7BB-A146-A87D-2304E7E66E6B}" dt="2023-01-05T12:42:25.511" v="35536" actId="1038"/>
          <ac:picMkLst>
            <pc:docMk/>
            <pc:sldMk cId="2735931578" sldId="301"/>
            <ac:picMk id="3" creationId="{9FA18EEF-FFAA-A1F8-493B-794A2949D144}"/>
          </ac:picMkLst>
        </pc:picChg>
        <pc:picChg chg="add del mod">
          <ac:chgData name="Stuart C Wilde MBE" userId="effe1fc91cccb1d5" providerId="LiveId" clId="{52953467-E7BB-A146-A87D-2304E7E66E6B}" dt="2022-12-23T11:24:16.524" v="29832" actId="478"/>
          <ac:picMkLst>
            <pc:docMk/>
            <pc:sldMk cId="2735931578" sldId="301"/>
            <ac:picMk id="3" creationId="{F984AC4D-9191-A67B-4DBB-E4FB5DE32EC3}"/>
          </ac:picMkLst>
        </pc:picChg>
        <pc:picChg chg="add del mod">
          <ac:chgData name="Stuart C Wilde MBE" userId="effe1fc91cccb1d5" providerId="LiveId" clId="{52953467-E7BB-A146-A87D-2304E7E66E6B}" dt="2023-01-03T10:53:27.834" v="34604" actId="478"/>
          <ac:picMkLst>
            <pc:docMk/>
            <pc:sldMk cId="2735931578" sldId="301"/>
            <ac:picMk id="3" creationId="{FAA9DC2C-89D0-A891-6D88-2A44C8851B44}"/>
          </ac:picMkLst>
        </pc:picChg>
        <pc:picChg chg="add del mod">
          <ac:chgData name="Stuart C Wilde MBE" userId="effe1fc91cccb1d5" providerId="LiveId" clId="{52953467-E7BB-A146-A87D-2304E7E66E6B}" dt="2022-12-23T11:57:27.063" v="29838" actId="478"/>
          <ac:picMkLst>
            <pc:docMk/>
            <pc:sldMk cId="2735931578" sldId="301"/>
            <ac:picMk id="5" creationId="{2D1D60C4-00E0-A1BA-1CAC-FCE426739CFF}"/>
          </ac:picMkLst>
        </pc:picChg>
        <pc:picChg chg="add del mod">
          <ac:chgData name="Stuart C Wilde MBE" userId="effe1fc91cccb1d5" providerId="LiveId" clId="{52953467-E7BB-A146-A87D-2304E7E66E6B}" dt="2023-01-01T11:42:12.924" v="30879" actId="478"/>
          <ac:picMkLst>
            <pc:docMk/>
            <pc:sldMk cId="2735931578" sldId="301"/>
            <ac:picMk id="5" creationId="{3F8ACBD4-2FBA-D946-CBEC-9166F8CA2594}"/>
          </ac:picMkLst>
        </pc:picChg>
        <pc:picChg chg="add del mod">
          <ac:chgData name="Stuart C Wilde MBE" userId="effe1fc91cccb1d5" providerId="LiveId" clId="{52953467-E7BB-A146-A87D-2304E7E66E6B}" dt="2023-01-05T12:07:12.059" v="35466" actId="478"/>
          <ac:picMkLst>
            <pc:docMk/>
            <pc:sldMk cId="2735931578" sldId="301"/>
            <ac:picMk id="5" creationId="{45865B47-3AB9-1C0A-F905-5CA3C5262A07}"/>
          </ac:picMkLst>
        </pc:picChg>
        <pc:picChg chg="add del mod">
          <ac:chgData name="Stuart C Wilde MBE" userId="effe1fc91cccb1d5" providerId="LiveId" clId="{52953467-E7BB-A146-A87D-2304E7E66E6B}" dt="2022-12-30T23:43:25.589" v="30030" actId="478"/>
          <ac:picMkLst>
            <pc:docMk/>
            <pc:sldMk cId="2735931578" sldId="301"/>
            <ac:picMk id="5" creationId="{ADCDA59D-83F3-FB84-1254-48619CE044FF}"/>
          </ac:picMkLst>
        </pc:picChg>
        <pc:cxnChg chg="del">
          <ac:chgData name="Stuart C Wilde MBE" userId="effe1fc91cccb1d5" providerId="LiveId" clId="{52953467-E7BB-A146-A87D-2304E7E66E6B}" dt="2022-12-23T08:13:45.826" v="29821" actId="478"/>
          <ac:cxnSpMkLst>
            <pc:docMk/>
            <pc:sldMk cId="2735931578" sldId="301"/>
            <ac:cxnSpMk id="64" creationId="{4EFC777C-5A92-D480-D002-760412356497}"/>
          </ac:cxnSpMkLst>
        </pc:cxnChg>
        <pc:cxnChg chg="del">
          <ac:chgData name="Stuart C Wilde MBE" userId="effe1fc91cccb1d5" providerId="LiveId" clId="{52953467-E7BB-A146-A87D-2304E7E66E6B}" dt="2022-12-23T08:13:45.826" v="29821" actId="478"/>
          <ac:cxnSpMkLst>
            <pc:docMk/>
            <pc:sldMk cId="2735931578" sldId="301"/>
            <ac:cxnSpMk id="68" creationId="{44EFAF2D-2161-89F1-6E53-3A720A10DCAE}"/>
          </ac:cxnSpMkLst>
        </pc:cxnChg>
      </pc:sldChg>
      <pc:sldChg chg="addSp delSp modSp add mod ord">
        <pc:chgData name="Stuart C Wilde MBE" userId="effe1fc91cccb1d5" providerId="LiveId" clId="{52953467-E7BB-A146-A87D-2304E7E66E6B}" dt="2023-01-02T17:05:23.927" v="32863" actId="20577"/>
        <pc:sldMkLst>
          <pc:docMk/>
          <pc:sldMk cId="1031141335" sldId="302"/>
        </pc:sldMkLst>
        <pc:spChg chg="mod">
          <ac:chgData name="Stuart C Wilde MBE" userId="effe1fc91cccb1d5" providerId="LiveId" clId="{52953467-E7BB-A146-A87D-2304E7E66E6B}" dt="2023-01-02T17:05:23.927" v="32863" actId="20577"/>
          <ac:spMkLst>
            <pc:docMk/>
            <pc:sldMk cId="1031141335" sldId="302"/>
            <ac:spMk id="29" creationId="{C5A8C257-B6E4-D850-0685-E36894744DCB}"/>
          </ac:spMkLst>
        </pc:spChg>
        <pc:picChg chg="del">
          <ac:chgData name="Stuart C Wilde MBE" userId="effe1fc91cccb1d5" providerId="LiveId" clId="{52953467-E7BB-A146-A87D-2304E7E66E6B}" dt="2022-12-23T08:38:54.311" v="29829" actId="478"/>
          <ac:picMkLst>
            <pc:docMk/>
            <pc:sldMk cId="1031141335" sldId="302"/>
            <ac:picMk id="3" creationId="{F984AC4D-9191-A67B-4DBB-E4FB5DE32EC3}"/>
          </ac:picMkLst>
        </pc:picChg>
        <pc:picChg chg="add mod">
          <ac:chgData name="Stuart C Wilde MBE" userId="effe1fc91cccb1d5" providerId="LiveId" clId="{52953467-E7BB-A146-A87D-2304E7E66E6B}" dt="2022-12-23T08:39:17.455" v="29831" actId="1076"/>
          <ac:picMkLst>
            <pc:docMk/>
            <pc:sldMk cId="1031141335" sldId="302"/>
            <ac:picMk id="5" creationId="{6A9A7221-BBDA-99D7-DF03-6C950BE20594}"/>
          </ac:picMkLst>
        </pc:picChg>
      </pc:sldChg>
      <pc:sldChg chg="addSp delSp modSp add mod">
        <pc:chgData name="Stuart C Wilde MBE" userId="effe1fc91cccb1d5" providerId="LiveId" clId="{52953467-E7BB-A146-A87D-2304E7E66E6B}" dt="2023-01-02T17:06:20.132" v="32871" actId="20577"/>
        <pc:sldMkLst>
          <pc:docMk/>
          <pc:sldMk cId="1616907429" sldId="303"/>
        </pc:sldMkLst>
        <pc:spChg chg="mod">
          <ac:chgData name="Stuart C Wilde MBE" userId="effe1fc91cccb1d5" providerId="LiveId" clId="{52953467-E7BB-A146-A87D-2304E7E66E6B}" dt="2023-01-02T17:06:20.132" v="32871" actId="20577"/>
          <ac:spMkLst>
            <pc:docMk/>
            <pc:sldMk cId="1616907429" sldId="303"/>
            <ac:spMk id="29" creationId="{C5A8C257-B6E4-D850-0685-E36894744DCB}"/>
          </ac:spMkLst>
        </pc:spChg>
        <pc:picChg chg="add del mod">
          <ac:chgData name="Stuart C Wilde MBE" userId="effe1fc91cccb1d5" providerId="LiveId" clId="{52953467-E7BB-A146-A87D-2304E7E66E6B}" dt="2022-12-23T16:01:11.677" v="29848" actId="478"/>
          <ac:picMkLst>
            <pc:docMk/>
            <pc:sldMk cId="1616907429" sldId="303"/>
            <ac:picMk id="2" creationId="{80BFEAB5-3A1A-5CCC-A95B-CAFB75C2A277}"/>
          </ac:picMkLst>
        </pc:picChg>
        <pc:picChg chg="add del mod">
          <ac:chgData name="Stuart C Wilde MBE" userId="effe1fc91cccb1d5" providerId="LiveId" clId="{52953467-E7BB-A146-A87D-2304E7E66E6B}" dt="2022-12-24T05:28:18.488" v="29852" actId="478"/>
          <ac:picMkLst>
            <pc:docMk/>
            <pc:sldMk cId="1616907429" sldId="303"/>
            <ac:picMk id="2" creationId="{E7C929E8-E40A-6B8C-B375-5CB6B0562821}"/>
          </ac:picMkLst>
        </pc:picChg>
        <pc:picChg chg="add del mod">
          <ac:chgData name="Stuart C Wilde MBE" userId="effe1fc91cccb1d5" providerId="LiveId" clId="{52953467-E7BB-A146-A87D-2304E7E66E6B}" dt="2023-01-02T16:20:52.150" v="32736" actId="478"/>
          <ac:picMkLst>
            <pc:docMk/>
            <pc:sldMk cId="1616907429" sldId="303"/>
            <ac:picMk id="3" creationId="{6CAA196A-2F96-645C-6D82-0A0A0AFC2BBB}"/>
          </ac:picMkLst>
        </pc:picChg>
        <pc:picChg chg="add del mod">
          <ac:chgData name="Stuart C Wilde MBE" userId="effe1fc91cccb1d5" providerId="LiveId" clId="{52953467-E7BB-A146-A87D-2304E7E66E6B}" dt="2022-12-31T11:34:58.022" v="30207" actId="478"/>
          <ac:picMkLst>
            <pc:docMk/>
            <pc:sldMk cId="1616907429" sldId="303"/>
            <ac:picMk id="3" creationId="{713747B2-76F6-46CD-B5C3-549EA38C19E1}"/>
          </ac:picMkLst>
        </pc:picChg>
        <pc:picChg chg="add del mod">
          <ac:chgData name="Stuart C Wilde MBE" userId="effe1fc91cccb1d5" providerId="LiveId" clId="{52953467-E7BB-A146-A87D-2304E7E66E6B}" dt="2022-12-24T05:22:44.206" v="29850" actId="478"/>
          <ac:picMkLst>
            <pc:docMk/>
            <pc:sldMk cId="1616907429" sldId="303"/>
            <ac:picMk id="3" creationId="{E102DF30-CB00-38EA-93BF-268928D3C519}"/>
          </ac:picMkLst>
        </pc:picChg>
        <pc:picChg chg="add del mod">
          <ac:chgData name="Stuart C Wilde MBE" userId="effe1fc91cccb1d5" providerId="LiveId" clId="{52953467-E7BB-A146-A87D-2304E7E66E6B}" dt="2023-01-02T16:21:26.567" v="32743" actId="478"/>
          <ac:picMkLst>
            <pc:docMk/>
            <pc:sldMk cId="1616907429" sldId="303"/>
            <ac:picMk id="5" creationId="{26E28E9A-5766-B01C-C0A6-847D9FD05844}"/>
          </ac:picMkLst>
        </pc:picChg>
        <pc:picChg chg="del">
          <ac:chgData name="Stuart C Wilde MBE" userId="effe1fc91cccb1d5" providerId="LiveId" clId="{52953467-E7BB-A146-A87D-2304E7E66E6B}" dt="2022-12-23T15:57:37.891" v="29846" actId="478"/>
          <ac:picMkLst>
            <pc:docMk/>
            <pc:sldMk cId="1616907429" sldId="303"/>
            <ac:picMk id="5" creationId="{6A9A7221-BBDA-99D7-DF03-6C950BE20594}"/>
          </ac:picMkLst>
        </pc:picChg>
        <pc:picChg chg="add del mod">
          <ac:chgData name="Stuart C Wilde MBE" userId="effe1fc91cccb1d5" providerId="LiveId" clId="{52953467-E7BB-A146-A87D-2304E7E66E6B}" dt="2022-12-31T11:30:30.520" v="30202" actId="478"/>
          <ac:picMkLst>
            <pc:docMk/>
            <pc:sldMk cId="1616907429" sldId="303"/>
            <ac:picMk id="5" creationId="{ED298812-6A2E-7727-030D-48CBDFBEF919}"/>
          </ac:picMkLst>
        </pc:picChg>
        <pc:picChg chg="add mod">
          <ac:chgData name="Stuart C Wilde MBE" userId="effe1fc91cccb1d5" providerId="LiveId" clId="{52953467-E7BB-A146-A87D-2304E7E66E6B}" dt="2023-01-02T16:22:39.069" v="32749" actId="1582"/>
          <ac:picMkLst>
            <pc:docMk/>
            <pc:sldMk cId="1616907429" sldId="303"/>
            <ac:picMk id="7" creationId="{077CF5C8-9633-6AB3-52F7-EDE4F3E93419}"/>
          </ac:picMkLst>
        </pc:picChg>
        <pc:picChg chg="add del mod">
          <ac:chgData name="Stuart C Wilde MBE" userId="effe1fc91cccb1d5" providerId="LiveId" clId="{52953467-E7BB-A146-A87D-2304E7E66E6B}" dt="2022-12-31T11:35:13.429" v="30212" actId="478"/>
          <ac:picMkLst>
            <pc:docMk/>
            <pc:sldMk cId="1616907429" sldId="303"/>
            <ac:picMk id="7" creationId="{8D9B9719-77BD-7434-6A96-F79689246E49}"/>
          </ac:picMkLst>
        </pc:picChg>
        <pc:picChg chg="add del mod">
          <ac:chgData name="Stuart C Wilde MBE" userId="effe1fc91cccb1d5" providerId="LiveId" clId="{52953467-E7BB-A146-A87D-2304E7E66E6B}" dt="2023-01-01T11:33:00.779" v="30819" actId="478"/>
          <ac:picMkLst>
            <pc:docMk/>
            <pc:sldMk cId="1616907429" sldId="303"/>
            <ac:picMk id="13" creationId="{52122CA2-9CB7-D8C0-ED62-582C3EFA98A3}"/>
          </ac:picMkLst>
        </pc:picChg>
      </pc:sldChg>
      <pc:sldChg chg="addSp delSp modSp add del mod">
        <pc:chgData name="Stuart C Wilde MBE" userId="effe1fc91cccb1d5" providerId="LiveId" clId="{52953467-E7BB-A146-A87D-2304E7E66E6B}" dt="2023-01-02T16:18:29.292" v="32735" actId="2696"/>
        <pc:sldMkLst>
          <pc:docMk/>
          <pc:sldMk cId="1750696773" sldId="304"/>
        </pc:sldMkLst>
        <pc:spChg chg="add mod">
          <ac:chgData name="Stuart C Wilde MBE" userId="effe1fc91cccb1d5" providerId="LiveId" clId="{52953467-E7BB-A146-A87D-2304E7E66E6B}" dt="2023-01-01T11:37:04.474" v="30877" actId="1038"/>
          <ac:spMkLst>
            <pc:docMk/>
            <pc:sldMk cId="1750696773" sldId="304"/>
            <ac:spMk id="19" creationId="{FCB4B782-B027-6E05-F7B0-3346A18FBD44}"/>
          </ac:spMkLst>
        </pc:spChg>
        <pc:spChg chg="add mod">
          <ac:chgData name="Stuart C Wilde MBE" userId="effe1fc91cccb1d5" providerId="LiveId" clId="{52953467-E7BB-A146-A87D-2304E7E66E6B}" dt="2023-01-01T11:37:08.031" v="30878" actId="1036"/>
          <ac:spMkLst>
            <pc:docMk/>
            <pc:sldMk cId="1750696773" sldId="304"/>
            <ac:spMk id="20" creationId="{74BEB3B4-0A05-876F-5BC0-24EFB12DFFA4}"/>
          </ac:spMkLst>
        </pc:spChg>
        <pc:spChg chg="add mod">
          <ac:chgData name="Stuart C Wilde MBE" userId="effe1fc91cccb1d5" providerId="LiveId" clId="{52953467-E7BB-A146-A87D-2304E7E66E6B}" dt="2023-01-01T11:36:56.714" v="30873" actId="1037"/>
          <ac:spMkLst>
            <pc:docMk/>
            <pc:sldMk cId="1750696773" sldId="304"/>
            <ac:spMk id="21" creationId="{C8E38493-C1A2-2C57-2A34-A6F3CA6FDE64}"/>
          </ac:spMkLst>
        </pc:spChg>
        <pc:picChg chg="add mod">
          <ac:chgData name="Stuart C Wilde MBE" userId="effe1fc91cccb1d5" providerId="LiveId" clId="{52953467-E7BB-A146-A87D-2304E7E66E6B}" dt="2023-01-01T11:36:34.494" v="30859" actId="465"/>
          <ac:picMkLst>
            <pc:docMk/>
            <pc:sldMk cId="1750696773" sldId="304"/>
            <ac:picMk id="3" creationId="{A91E8D39-BD41-1149-CB2A-D4088F48CB73}"/>
          </ac:picMkLst>
        </pc:picChg>
        <pc:picChg chg="add del mod">
          <ac:chgData name="Stuart C Wilde MBE" userId="effe1fc91cccb1d5" providerId="LiveId" clId="{52953467-E7BB-A146-A87D-2304E7E66E6B}" dt="2022-12-24T05:59:53.206" v="29905" actId="478"/>
          <ac:picMkLst>
            <pc:docMk/>
            <pc:sldMk cId="1750696773" sldId="304"/>
            <ac:picMk id="3" creationId="{E470F08B-0D34-DECC-8DA1-1D415E6495B6}"/>
          </ac:picMkLst>
        </pc:picChg>
        <pc:picChg chg="del">
          <ac:chgData name="Stuart C Wilde MBE" userId="effe1fc91cccb1d5" providerId="LiveId" clId="{52953467-E7BB-A146-A87D-2304E7E66E6B}" dt="2022-12-24T05:56:40.474" v="29863" actId="478"/>
          <ac:picMkLst>
            <pc:docMk/>
            <pc:sldMk cId="1750696773" sldId="304"/>
            <ac:picMk id="5" creationId="{ED298812-6A2E-7727-030D-48CBDFBEF919}"/>
          </ac:picMkLst>
        </pc:picChg>
        <pc:picChg chg="add mod">
          <ac:chgData name="Stuart C Wilde MBE" userId="effe1fc91cccb1d5" providerId="LiveId" clId="{52953467-E7BB-A146-A87D-2304E7E66E6B}" dt="2023-01-01T11:36:34.494" v="30859" actId="465"/>
          <ac:picMkLst>
            <pc:docMk/>
            <pc:sldMk cId="1750696773" sldId="304"/>
            <ac:picMk id="6" creationId="{B6207926-6E08-A6FB-63B3-07330D0B90EA}"/>
          </ac:picMkLst>
        </pc:picChg>
        <pc:picChg chg="add del mod">
          <ac:chgData name="Stuart C Wilde MBE" userId="effe1fc91cccb1d5" providerId="LiveId" clId="{52953467-E7BB-A146-A87D-2304E7E66E6B}" dt="2022-12-24T05:59:53.609" v="29906" actId="478"/>
          <ac:picMkLst>
            <pc:docMk/>
            <pc:sldMk cId="1750696773" sldId="304"/>
            <ac:picMk id="7" creationId="{A47878EF-D464-B9AF-3900-367CE777DAB3}"/>
          </ac:picMkLst>
        </pc:picChg>
        <pc:picChg chg="add mod">
          <ac:chgData name="Stuart C Wilde MBE" userId="effe1fc91cccb1d5" providerId="LiveId" clId="{52953467-E7BB-A146-A87D-2304E7E66E6B}" dt="2023-01-01T11:36:34.494" v="30859" actId="465"/>
          <ac:picMkLst>
            <pc:docMk/>
            <pc:sldMk cId="1750696773" sldId="304"/>
            <ac:picMk id="12" creationId="{15113B6D-9C53-FC13-3FF5-D7E7E6D448D0}"/>
          </ac:picMkLst>
        </pc:picChg>
        <pc:picChg chg="add del mod">
          <ac:chgData name="Stuart C Wilde MBE" userId="effe1fc91cccb1d5" providerId="LiveId" clId="{52953467-E7BB-A146-A87D-2304E7E66E6B}" dt="2022-12-31T11:23:14.518" v="30108" actId="478"/>
          <ac:picMkLst>
            <pc:docMk/>
            <pc:sldMk cId="1750696773" sldId="304"/>
            <ac:picMk id="13" creationId="{AACE9106-979A-8324-4A3C-C6BF3F7619B5}"/>
          </ac:picMkLst>
        </pc:picChg>
        <pc:picChg chg="add del mod">
          <ac:chgData name="Stuart C Wilde MBE" userId="effe1fc91cccb1d5" providerId="LiveId" clId="{52953467-E7BB-A146-A87D-2304E7E66E6B}" dt="2022-12-31T11:23:14.518" v="30108" actId="478"/>
          <ac:picMkLst>
            <pc:docMk/>
            <pc:sldMk cId="1750696773" sldId="304"/>
            <ac:picMk id="16" creationId="{3CD628C9-4DDA-2CA2-C87D-F807FB3CE343}"/>
          </ac:picMkLst>
        </pc:picChg>
        <pc:picChg chg="add del mod">
          <ac:chgData name="Stuart C Wilde MBE" userId="effe1fc91cccb1d5" providerId="LiveId" clId="{52953467-E7BB-A146-A87D-2304E7E66E6B}" dt="2022-12-31T11:23:14.518" v="30108" actId="478"/>
          <ac:picMkLst>
            <pc:docMk/>
            <pc:sldMk cId="1750696773" sldId="304"/>
            <ac:picMk id="18" creationId="{96DCD490-7CC3-0646-D0C6-5A3A610FFEF5}"/>
          </ac:picMkLst>
        </pc:picChg>
      </pc:sldChg>
      <pc:sldChg chg="addSp delSp modSp add mod ord">
        <pc:chgData name="Stuart C Wilde MBE" userId="effe1fc91cccb1d5" providerId="LiveId" clId="{52953467-E7BB-A146-A87D-2304E7E66E6B}" dt="2023-01-03T10:54:24.873" v="34637" actId="1038"/>
        <pc:sldMkLst>
          <pc:docMk/>
          <pc:sldMk cId="1715259287" sldId="305"/>
        </pc:sldMkLst>
        <pc:spChg chg="add del mod">
          <ac:chgData name="Stuart C Wilde MBE" userId="effe1fc91cccb1d5" providerId="LiveId" clId="{52953467-E7BB-A146-A87D-2304E7E66E6B}" dt="2023-01-01T19:53:10.387" v="31754" actId="478"/>
          <ac:spMkLst>
            <pc:docMk/>
            <pc:sldMk cId="1715259287" sldId="305"/>
            <ac:spMk id="2" creationId="{CEAD27E8-C735-808E-8C16-B5C3C90B0462}"/>
          </ac:spMkLst>
        </pc:spChg>
        <pc:spChg chg="add del mod">
          <ac:chgData name="Stuart C Wilde MBE" userId="effe1fc91cccb1d5" providerId="LiveId" clId="{52953467-E7BB-A146-A87D-2304E7E66E6B}" dt="2023-01-01T19:46:29.056" v="31692" actId="478"/>
          <ac:spMkLst>
            <pc:docMk/>
            <pc:sldMk cId="1715259287" sldId="305"/>
            <ac:spMk id="5" creationId="{DEBC0338-4F75-37A4-1CB9-87C5FCE47035}"/>
          </ac:spMkLst>
        </pc:spChg>
        <pc:spChg chg="add mod">
          <ac:chgData name="Stuart C Wilde MBE" userId="effe1fc91cccb1d5" providerId="LiveId" clId="{52953467-E7BB-A146-A87D-2304E7E66E6B}" dt="2023-01-03T10:54:24.873" v="34637" actId="1038"/>
          <ac:spMkLst>
            <pc:docMk/>
            <pc:sldMk cId="1715259287" sldId="305"/>
            <ac:spMk id="7" creationId="{AB9F1984-8564-07BD-BDCA-07341B501D7C}"/>
          </ac:spMkLst>
        </pc:spChg>
        <pc:spChg chg="add mod">
          <ac:chgData name="Stuart C Wilde MBE" userId="effe1fc91cccb1d5" providerId="LiveId" clId="{52953467-E7BB-A146-A87D-2304E7E66E6B}" dt="2023-01-03T10:54:24.873" v="34637" actId="1038"/>
          <ac:spMkLst>
            <pc:docMk/>
            <pc:sldMk cId="1715259287" sldId="305"/>
            <ac:spMk id="13" creationId="{82A13771-ABD9-942D-F473-DB4587226046}"/>
          </ac:spMkLst>
        </pc:spChg>
        <pc:spChg chg="add mod">
          <ac:chgData name="Stuart C Wilde MBE" userId="effe1fc91cccb1d5" providerId="LiveId" clId="{52953467-E7BB-A146-A87D-2304E7E66E6B}" dt="2023-01-03T10:54:24.873" v="34637" actId="1038"/>
          <ac:spMkLst>
            <pc:docMk/>
            <pc:sldMk cId="1715259287" sldId="305"/>
            <ac:spMk id="16" creationId="{6C911A5D-B79E-B00E-D8E5-B1AE9DFB59F8}"/>
          </ac:spMkLst>
        </pc:spChg>
        <pc:spChg chg="add mod">
          <ac:chgData name="Stuart C Wilde MBE" userId="effe1fc91cccb1d5" providerId="LiveId" clId="{52953467-E7BB-A146-A87D-2304E7E66E6B}" dt="2023-01-03T10:54:24.873" v="34637" actId="1038"/>
          <ac:spMkLst>
            <pc:docMk/>
            <pc:sldMk cId="1715259287" sldId="305"/>
            <ac:spMk id="17" creationId="{C56E6D60-6965-C9B0-B9A1-62F013EA7806}"/>
          </ac:spMkLst>
        </pc:spChg>
        <pc:spChg chg="add mod">
          <ac:chgData name="Stuart C Wilde MBE" userId="effe1fc91cccb1d5" providerId="LiveId" clId="{52953467-E7BB-A146-A87D-2304E7E66E6B}" dt="2023-01-03T10:54:24.873" v="34637" actId="1038"/>
          <ac:spMkLst>
            <pc:docMk/>
            <pc:sldMk cId="1715259287" sldId="305"/>
            <ac:spMk id="18" creationId="{6988B989-C11D-F9B0-4999-EA4CFEBCAA32}"/>
          </ac:spMkLst>
        </pc:spChg>
        <pc:spChg chg="add mod">
          <ac:chgData name="Stuart C Wilde MBE" userId="effe1fc91cccb1d5" providerId="LiveId" clId="{52953467-E7BB-A146-A87D-2304E7E66E6B}" dt="2023-01-03T10:54:24.873" v="34637" actId="1038"/>
          <ac:spMkLst>
            <pc:docMk/>
            <pc:sldMk cId="1715259287" sldId="305"/>
            <ac:spMk id="19" creationId="{CD3A5A2D-A054-5F27-F0E7-24CEE7A72D2D}"/>
          </ac:spMkLst>
        </pc:spChg>
        <pc:spChg chg="add mod">
          <ac:chgData name="Stuart C Wilde MBE" userId="effe1fc91cccb1d5" providerId="LiveId" clId="{52953467-E7BB-A146-A87D-2304E7E66E6B}" dt="2023-01-03T10:54:24.873" v="34637" actId="1038"/>
          <ac:spMkLst>
            <pc:docMk/>
            <pc:sldMk cId="1715259287" sldId="305"/>
            <ac:spMk id="20" creationId="{54527D33-4F3C-AA43-BA75-566D4891B9FA}"/>
          </ac:spMkLst>
        </pc:spChg>
        <pc:spChg chg="add mod">
          <ac:chgData name="Stuart C Wilde MBE" userId="effe1fc91cccb1d5" providerId="LiveId" clId="{52953467-E7BB-A146-A87D-2304E7E66E6B}" dt="2023-01-03T10:54:24.873" v="34637" actId="1038"/>
          <ac:spMkLst>
            <pc:docMk/>
            <pc:sldMk cId="1715259287" sldId="305"/>
            <ac:spMk id="21" creationId="{024B71D7-610F-5C6D-8D12-C6FE7A402EB8}"/>
          </ac:spMkLst>
        </pc:spChg>
        <pc:spChg chg="mod">
          <ac:chgData name="Stuart C Wilde MBE" userId="effe1fc91cccb1d5" providerId="LiveId" clId="{52953467-E7BB-A146-A87D-2304E7E66E6B}" dt="2023-01-02T17:06:36.265" v="32875" actId="20577"/>
          <ac:spMkLst>
            <pc:docMk/>
            <pc:sldMk cId="1715259287" sldId="305"/>
            <ac:spMk id="29" creationId="{C5A8C257-B6E4-D850-0685-E36894744DCB}"/>
          </ac:spMkLst>
        </pc:spChg>
        <pc:picChg chg="add mod">
          <ac:chgData name="Stuart C Wilde MBE" userId="effe1fc91cccb1d5" providerId="LiveId" clId="{52953467-E7BB-A146-A87D-2304E7E66E6B}" dt="2023-01-03T10:54:24.873" v="34637" actId="1038"/>
          <ac:picMkLst>
            <pc:docMk/>
            <pc:sldMk cId="1715259287" sldId="305"/>
            <ac:picMk id="3" creationId="{572D57E0-5BA7-4AE9-98C8-F7FFAA558B4C}"/>
          </ac:picMkLst>
        </pc:picChg>
        <pc:picChg chg="del mod">
          <ac:chgData name="Stuart C Wilde MBE" userId="effe1fc91cccb1d5" providerId="LiveId" clId="{52953467-E7BB-A146-A87D-2304E7E66E6B}" dt="2022-12-31T11:15:16.497" v="30035" actId="478"/>
          <ac:picMkLst>
            <pc:docMk/>
            <pc:sldMk cId="1715259287" sldId="305"/>
            <ac:picMk id="3" creationId="{E470F08B-0D34-DECC-8DA1-1D415E6495B6}"/>
          </ac:picMkLst>
        </pc:picChg>
        <pc:picChg chg="add del mod">
          <ac:chgData name="Stuart C Wilde MBE" userId="effe1fc91cccb1d5" providerId="LiveId" clId="{52953467-E7BB-A146-A87D-2304E7E66E6B}" dt="2023-01-02T16:25:38.767" v="32767" actId="478"/>
          <ac:picMkLst>
            <pc:docMk/>
            <pc:sldMk cId="1715259287" sldId="305"/>
            <ac:picMk id="6" creationId="{1423D5E1-34E1-386A-6981-C1F852E7E0C4}"/>
          </ac:picMkLst>
        </pc:picChg>
        <pc:picChg chg="del mod">
          <ac:chgData name="Stuart C Wilde MBE" userId="effe1fc91cccb1d5" providerId="LiveId" clId="{52953467-E7BB-A146-A87D-2304E7E66E6B}" dt="2022-12-31T11:15:17.181" v="30036" actId="478"/>
          <ac:picMkLst>
            <pc:docMk/>
            <pc:sldMk cId="1715259287" sldId="305"/>
            <ac:picMk id="7" creationId="{A47878EF-D464-B9AF-3900-367CE777DAB3}"/>
          </ac:picMkLst>
        </pc:picChg>
        <pc:picChg chg="add del mod">
          <ac:chgData name="Stuart C Wilde MBE" userId="effe1fc91cccb1d5" providerId="LiveId" clId="{52953467-E7BB-A146-A87D-2304E7E66E6B}" dt="2023-01-01T19:46:24.805" v="31691" actId="478"/>
          <ac:picMkLst>
            <pc:docMk/>
            <pc:sldMk cId="1715259287" sldId="305"/>
            <ac:picMk id="12" creationId="{4E91D6FA-A4E9-B34E-FBE7-9DA0E1C91C5E}"/>
          </ac:picMkLst>
        </pc:picChg>
        <pc:picChg chg="del">
          <ac:chgData name="Stuart C Wilde MBE" userId="effe1fc91cccb1d5" providerId="LiveId" clId="{52953467-E7BB-A146-A87D-2304E7E66E6B}" dt="2022-12-24T06:00:49.322" v="29919" actId="478"/>
          <ac:picMkLst>
            <pc:docMk/>
            <pc:sldMk cId="1715259287" sldId="305"/>
            <ac:picMk id="13" creationId="{AACE9106-979A-8324-4A3C-C6BF3F7619B5}"/>
          </ac:picMkLst>
        </pc:picChg>
        <pc:picChg chg="add del mod">
          <ac:chgData name="Stuart C Wilde MBE" userId="effe1fc91cccb1d5" providerId="LiveId" clId="{52953467-E7BB-A146-A87D-2304E7E66E6B}" dt="2023-01-01T19:46:23.861" v="31690" actId="478"/>
          <ac:picMkLst>
            <pc:docMk/>
            <pc:sldMk cId="1715259287" sldId="305"/>
            <ac:picMk id="15" creationId="{FB7D9F32-4DEE-30F7-5349-E5EA47099F23}"/>
          </ac:picMkLst>
        </pc:picChg>
        <pc:picChg chg="del">
          <ac:chgData name="Stuart C Wilde MBE" userId="effe1fc91cccb1d5" providerId="LiveId" clId="{52953467-E7BB-A146-A87D-2304E7E66E6B}" dt="2022-12-24T06:00:48.660" v="29918" actId="478"/>
          <ac:picMkLst>
            <pc:docMk/>
            <pc:sldMk cId="1715259287" sldId="305"/>
            <ac:picMk id="16" creationId="{3CD628C9-4DDA-2CA2-C87D-F807FB3CE343}"/>
          </ac:picMkLst>
        </pc:picChg>
        <pc:picChg chg="del">
          <ac:chgData name="Stuart C Wilde MBE" userId="effe1fc91cccb1d5" providerId="LiveId" clId="{52953467-E7BB-A146-A87D-2304E7E66E6B}" dt="2022-12-24T06:00:48.333" v="29917" actId="478"/>
          <ac:picMkLst>
            <pc:docMk/>
            <pc:sldMk cId="1715259287" sldId="305"/>
            <ac:picMk id="18" creationId="{96DCD490-7CC3-0646-D0C6-5A3A610FFEF5}"/>
          </ac:picMkLst>
        </pc:picChg>
        <pc:cxnChg chg="add mod">
          <ac:chgData name="Stuart C Wilde MBE" userId="effe1fc91cccb1d5" providerId="LiveId" clId="{52953467-E7BB-A146-A87D-2304E7E66E6B}" dt="2023-01-03T10:54:24.873" v="34637" actId="1038"/>
          <ac:cxnSpMkLst>
            <pc:docMk/>
            <pc:sldMk cId="1715259287" sldId="305"/>
            <ac:cxnSpMk id="22" creationId="{9E51254B-3761-0561-40AE-FF52EEEC0EEB}"/>
          </ac:cxnSpMkLst>
        </pc:cxnChg>
        <pc:cxnChg chg="add mod">
          <ac:chgData name="Stuart C Wilde MBE" userId="effe1fc91cccb1d5" providerId="LiveId" clId="{52953467-E7BB-A146-A87D-2304E7E66E6B}" dt="2023-01-03T10:54:24.873" v="34637" actId="1038"/>
          <ac:cxnSpMkLst>
            <pc:docMk/>
            <pc:sldMk cId="1715259287" sldId="305"/>
            <ac:cxnSpMk id="23" creationId="{DF11ADB4-697F-D144-4667-87566FA9D767}"/>
          </ac:cxnSpMkLst>
        </pc:cxnChg>
        <pc:cxnChg chg="add mod">
          <ac:chgData name="Stuart C Wilde MBE" userId="effe1fc91cccb1d5" providerId="LiveId" clId="{52953467-E7BB-A146-A87D-2304E7E66E6B}" dt="2023-01-03T10:54:24.873" v="34637" actId="1038"/>
          <ac:cxnSpMkLst>
            <pc:docMk/>
            <pc:sldMk cId="1715259287" sldId="305"/>
            <ac:cxnSpMk id="24" creationId="{90F05548-EC6B-EBE0-C789-81DAE835C60E}"/>
          </ac:cxnSpMkLst>
        </pc:cxnChg>
        <pc:cxnChg chg="add mod">
          <ac:chgData name="Stuart C Wilde MBE" userId="effe1fc91cccb1d5" providerId="LiveId" clId="{52953467-E7BB-A146-A87D-2304E7E66E6B}" dt="2023-01-03T10:54:24.873" v="34637" actId="1038"/>
          <ac:cxnSpMkLst>
            <pc:docMk/>
            <pc:sldMk cId="1715259287" sldId="305"/>
            <ac:cxnSpMk id="26" creationId="{D4F89BBD-0659-BD95-4B77-9DAFCC07BDC6}"/>
          </ac:cxnSpMkLst>
        </pc:cxnChg>
      </pc:sldChg>
      <pc:sldChg chg="addSp delSp modSp add mod">
        <pc:chgData name="Stuart C Wilde MBE" userId="effe1fc91cccb1d5" providerId="LiveId" clId="{52953467-E7BB-A146-A87D-2304E7E66E6B}" dt="2023-01-05T15:58:32.590" v="35788" actId="478"/>
        <pc:sldMkLst>
          <pc:docMk/>
          <pc:sldMk cId="1197880752" sldId="306"/>
        </pc:sldMkLst>
        <pc:spChg chg="add del mod">
          <ac:chgData name="Stuart C Wilde MBE" userId="effe1fc91cccb1d5" providerId="LiveId" clId="{52953467-E7BB-A146-A87D-2304E7E66E6B}" dt="2023-01-05T14:10:35.686" v="35737" actId="478"/>
          <ac:spMkLst>
            <pc:docMk/>
            <pc:sldMk cId="1197880752" sldId="306"/>
            <ac:spMk id="2" creationId="{C40D7AA4-3FB3-125C-20CC-C92C4AB100A6}"/>
          </ac:spMkLst>
        </pc:spChg>
        <pc:spChg chg="del">
          <ac:chgData name="Stuart C Wilde MBE" userId="effe1fc91cccb1d5" providerId="LiveId" clId="{52953467-E7BB-A146-A87D-2304E7E66E6B}" dt="2023-01-02T17:12:55.113" v="32890" actId="478"/>
          <ac:spMkLst>
            <pc:docMk/>
            <pc:sldMk cId="1197880752" sldId="306"/>
            <ac:spMk id="4" creationId="{60735DC8-A105-4BD0-A57F-2FFC38AECE84}"/>
          </ac:spMkLst>
        </pc:spChg>
        <pc:spChg chg="add del mod">
          <ac:chgData name="Stuart C Wilde MBE" userId="effe1fc91cccb1d5" providerId="LiveId" clId="{52953467-E7BB-A146-A87D-2304E7E66E6B}" dt="2023-01-05T15:58:32.590" v="35788" actId="478"/>
          <ac:spMkLst>
            <pc:docMk/>
            <pc:sldMk cId="1197880752" sldId="306"/>
            <ac:spMk id="12" creationId="{2BB936D9-A6AF-35F0-7416-6BC2F5B0D005}"/>
          </ac:spMkLst>
        </pc:spChg>
        <pc:spChg chg="del">
          <ac:chgData name="Stuart C Wilde MBE" userId="effe1fc91cccb1d5" providerId="LiveId" clId="{52953467-E7BB-A146-A87D-2304E7E66E6B}" dt="2023-01-02T17:12:55.113" v="32890" actId="478"/>
          <ac:spMkLst>
            <pc:docMk/>
            <pc:sldMk cId="1197880752" sldId="306"/>
            <ac:spMk id="14" creationId="{8F43C2BE-FC11-4556-86F2-8EE2FBBF10D2}"/>
          </ac:spMkLst>
        </pc:spChg>
        <pc:spChg chg="del">
          <ac:chgData name="Stuart C Wilde MBE" userId="effe1fc91cccb1d5" providerId="LiveId" clId="{52953467-E7BB-A146-A87D-2304E7E66E6B}" dt="2022-12-31T16:53:01.594" v="30238" actId="478"/>
          <ac:spMkLst>
            <pc:docMk/>
            <pc:sldMk cId="1197880752" sldId="306"/>
            <ac:spMk id="19" creationId="{FCB4B782-B027-6E05-F7B0-3346A18FBD44}"/>
          </ac:spMkLst>
        </pc:spChg>
        <pc:spChg chg="del">
          <ac:chgData name="Stuart C Wilde MBE" userId="effe1fc91cccb1d5" providerId="LiveId" clId="{52953467-E7BB-A146-A87D-2304E7E66E6B}" dt="2022-12-31T16:53:01.594" v="30238" actId="478"/>
          <ac:spMkLst>
            <pc:docMk/>
            <pc:sldMk cId="1197880752" sldId="306"/>
            <ac:spMk id="20" creationId="{74BEB3B4-0A05-876F-5BC0-24EFB12DFFA4}"/>
          </ac:spMkLst>
        </pc:spChg>
        <pc:spChg chg="del">
          <ac:chgData name="Stuart C Wilde MBE" userId="effe1fc91cccb1d5" providerId="LiveId" clId="{52953467-E7BB-A146-A87D-2304E7E66E6B}" dt="2022-12-31T16:53:01.594" v="30238" actId="478"/>
          <ac:spMkLst>
            <pc:docMk/>
            <pc:sldMk cId="1197880752" sldId="306"/>
            <ac:spMk id="21" creationId="{C8E38493-C1A2-2C57-2A34-A6F3CA6FDE64}"/>
          </ac:spMkLst>
        </pc:spChg>
        <pc:spChg chg="del">
          <ac:chgData name="Stuart C Wilde MBE" userId="effe1fc91cccb1d5" providerId="LiveId" clId="{52953467-E7BB-A146-A87D-2304E7E66E6B}" dt="2023-01-02T17:12:55.113" v="32890" actId="478"/>
          <ac:spMkLst>
            <pc:docMk/>
            <pc:sldMk cId="1197880752" sldId="306"/>
            <ac:spMk id="25" creationId="{F54BD576-CC82-43DA-A008-C28EF60A448A}"/>
          </ac:spMkLst>
        </pc:spChg>
        <pc:spChg chg="mod">
          <ac:chgData name="Stuart C Wilde MBE" userId="effe1fc91cccb1d5" providerId="LiveId" clId="{52953467-E7BB-A146-A87D-2304E7E66E6B}" dt="2023-01-03T11:27:15.093" v="35366" actId="1037"/>
          <ac:spMkLst>
            <pc:docMk/>
            <pc:sldMk cId="1197880752" sldId="306"/>
            <ac:spMk id="29" creationId="{C5A8C257-B6E4-D850-0685-E36894744DCB}"/>
          </ac:spMkLst>
        </pc:spChg>
        <pc:spChg chg="add del mod">
          <ac:chgData name="Stuart C Wilde MBE" userId="effe1fc91cccb1d5" providerId="LiveId" clId="{52953467-E7BB-A146-A87D-2304E7E66E6B}" dt="2022-12-31T17:07:17.524" v="30284" actId="478"/>
          <ac:spMkLst>
            <pc:docMk/>
            <pc:sldMk cId="1197880752" sldId="306"/>
            <ac:spMk id="36" creationId="{63263CE7-6553-CC2D-9C58-B99CF9EC3CD6}"/>
          </ac:spMkLst>
        </pc:spChg>
        <pc:spChg chg="add mod">
          <ac:chgData name="Stuart C Wilde MBE" userId="effe1fc91cccb1d5" providerId="LiveId" clId="{52953467-E7BB-A146-A87D-2304E7E66E6B}" dt="2023-01-01T19:43:47.290" v="31684" actId="1582"/>
          <ac:spMkLst>
            <pc:docMk/>
            <pc:sldMk cId="1197880752" sldId="306"/>
            <ac:spMk id="37" creationId="{3A8395CB-3928-9C37-9ABC-66956157B29D}"/>
          </ac:spMkLst>
        </pc:spChg>
        <pc:spChg chg="add mod">
          <ac:chgData name="Stuart C Wilde MBE" userId="effe1fc91cccb1d5" providerId="LiveId" clId="{52953467-E7BB-A146-A87D-2304E7E66E6B}" dt="2023-01-01T19:43:47.290" v="31684" actId="1582"/>
          <ac:spMkLst>
            <pc:docMk/>
            <pc:sldMk cId="1197880752" sldId="306"/>
            <ac:spMk id="38" creationId="{EE1F0BE6-FA4B-DD21-B9FF-2FCD2322379A}"/>
          </ac:spMkLst>
        </pc:spChg>
        <pc:spChg chg="add mod">
          <ac:chgData name="Stuart C Wilde MBE" userId="effe1fc91cccb1d5" providerId="LiveId" clId="{52953467-E7BB-A146-A87D-2304E7E66E6B}" dt="2023-01-05T14:08:00.497" v="35723" actId="1035"/>
          <ac:spMkLst>
            <pc:docMk/>
            <pc:sldMk cId="1197880752" sldId="306"/>
            <ac:spMk id="39" creationId="{15E34540-1DA0-47DB-6EF2-C81CE801F4B9}"/>
          </ac:spMkLst>
        </pc:spChg>
        <pc:spChg chg="add mod">
          <ac:chgData name="Stuart C Wilde MBE" userId="effe1fc91cccb1d5" providerId="LiveId" clId="{52953467-E7BB-A146-A87D-2304E7E66E6B}" dt="2023-01-01T19:43:47.290" v="31684" actId="1582"/>
          <ac:spMkLst>
            <pc:docMk/>
            <pc:sldMk cId="1197880752" sldId="306"/>
            <ac:spMk id="40" creationId="{D98DCDA8-29FD-5469-D313-2EF240A3826B}"/>
          </ac:spMkLst>
        </pc:spChg>
        <pc:picChg chg="del">
          <ac:chgData name="Stuart C Wilde MBE" userId="effe1fc91cccb1d5" providerId="LiveId" clId="{52953467-E7BB-A146-A87D-2304E7E66E6B}" dt="2022-12-31T16:53:01.594" v="30238" actId="478"/>
          <ac:picMkLst>
            <pc:docMk/>
            <pc:sldMk cId="1197880752" sldId="306"/>
            <ac:picMk id="3" creationId="{A91E8D39-BD41-1149-CB2A-D4088F48CB73}"/>
          </ac:picMkLst>
        </pc:picChg>
        <pc:picChg chg="add del mod">
          <ac:chgData name="Stuart C Wilde MBE" userId="effe1fc91cccb1d5" providerId="LiveId" clId="{52953467-E7BB-A146-A87D-2304E7E66E6B}" dt="2023-01-05T14:00:57.787" v="35627"/>
          <ac:picMkLst>
            <pc:docMk/>
            <pc:sldMk cId="1197880752" sldId="306"/>
            <ac:picMk id="4" creationId="{5F9B2BC2-FF70-5111-B326-AD9833B89E98}"/>
          </ac:picMkLst>
        </pc:picChg>
        <pc:picChg chg="add del mod">
          <ac:chgData name="Stuart C Wilde MBE" userId="effe1fc91cccb1d5" providerId="LiveId" clId="{52953467-E7BB-A146-A87D-2304E7E66E6B}" dt="2023-01-05T12:55:18.142" v="35599" actId="478"/>
          <ac:picMkLst>
            <pc:docMk/>
            <pc:sldMk cId="1197880752" sldId="306"/>
            <ac:picMk id="4" creationId="{B7CC78D3-4089-BDFE-E499-70CACC7FAEF9}"/>
          </ac:picMkLst>
        </pc:picChg>
        <pc:picChg chg="add del mod">
          <ac:chgData name="Stuart C Wilde MBE" userId="effe1fc91cccb1d5" providerId="LiveId" clId="{52953467-E7BB-A146-A87D-2304E7E66E6B}" dt="2023-01-01T11:05:07.289" v="30698" actId="478"/>
          <ac:picMkLst>
            <pc:docMk/>
            <pc:sldMk cId="1197880752" sldId="306"/>
            <ac:picMk id="5" creationId="{5E0E697E-AF9C-C59D-DBFB-8368F89E44F5}"/>
          </ac:picMkLst>
        </pc:picChg>
        <pc:picChg chg="add mod">
          <ac:chgData name="Stuart C Wilde MBE" userId="effe1fc91cccb1d5" providerId="LiveId" clId="{52953467-E7BB-A146-A87D-2304E7E66E6B}" dt="2023-01-05T14:09:12.599" v="35731" actId="465"/>
          <ac:picMkLst>
            <pc:docMk/>
            <pc:sldMk cId="1197880752" sldId="306"/>
            <ac:picMk id="5" creationId="{FFA2D8B4-D545-D18D-DA50-204D1B512E0B}"/>
          </ac:picMkLst>
        </pc:picChg>
        <pc:picChg chg="add del mod">
          <ac:chgData name="Stuart C Wilde MBE" userId="effe1fc91cccb1d5" providerId="LiveId" clId="{52953467-E7BB-A146-A87D-2304E7E66E6B}" dt="2023-01-05T14:07:21.795" v="35695" actId="478"/>
          <ac:picMkLst>
            <pc:docMk/>
            <pc:sldMk cId="1197880752" sldId="306"/>
            <ac:picMk id="6" creationId="{9E3BA853-8E0A-63FC-4F2F-98538D646CA3}"/>
          </ac:picMkLst>
        </pc:picChg>
        <pc:picChg chg="del">
          <ac:chgData name="Stuart C Wilde MBE" userId="effe1fc91cccb1d5" providerId="LiveId" clId="{52953467-E7BB-A146-A87D-2304E7E66E6B}" dt="2022-12-31T16:53:01.594" v="30238" actId="478"/>
          <ac:picMkLst>
            <pc:docMk/>
            <pc:sldMk cId="1197880752" sldId="306"/>
            <ac:picMk id="6" creationId="{B6207926-6E08-A6FB-63B3-07330D0B90EA}"/>
          </ac:picMkLst>
        </pc:picChg>
        <pc:picChg chg="add mod">
          <ac:chgData name="Stuart C Wilde MBE" userId="effe1fc91cccb1d5" providerId="LiveId" clId="{52953467-E7BB-A146-A87D-2304E7E66E6B}" dt="2023-01-05T14:09:12.599" v="35731" actId="465"/>
          <ac:picMkLst>
            <pc:docMk/>
            <pc:sldMk cId="1197880752" sldId="306"/>
            <ac:picMk id="8" creationId="{E59EA7EF-0400-77A3-E123-AA2B834C17BC}"/>
          </ac:picMkLst>
        </pc:picChg>
        <pc:picChg chg="del">
          <ac:chgData name="Stuart C Wilde MBE" userId="effe1fc91cccb1d5" providerId="LiveId" clId="{52953467-E7BB-A146-A87D-2304E7E66E6B}" dt="2022-12-31T16:53:01.594" v="30238" actId="478"/>
          <ac:picMkLst>
            <pc:docMk/>
            <pc:sldMk cId="1197880752" sldId="306"/>
            <ac:picMk id="12" creationId="{15113B6D-9C53-FC13-3FF5-D7E7E6D448D0}"/>
          </ac:picMkLst>
        </pc:picChg>
        <pc:picChg chg="add del mod">
          <ac:chgData name="Stuart C Wilde MBE" userId="effe1fc91cccb1d5" providerId="LiveId" clId="{52953467-E7BB-A146-A87D-2304E7E66E6B}" dt="2023-01-01T11:05:06.052" v="30697" actId="478"/>
          <ac:picMkLst>
            <pc:docMk/>
            <pc:sldMk cId="1197880752" sldId="306"/>
            <ac:picMk id="13" creationId="{EC352B31-2686-2EA2-B818-526EAEDC76B9}"/>
          </ac:picMkLst>
        </pc:picChg>
        <pc:picChg chg="add del mod">
          <ac:chgData name="Stuart C Wilde MBE" userId="effe1fc91cccb1d5" providerId="LiveId" clId="{52953467-E7BB-A146-A87D-2304E7E66E6B}" dt="2023-01-01T11:05:04.839" v="30696" actId="478"/>
          <ac:picMkLst>
            <pc:docMk/>
            <pc:sldMk cId="1197880752" sldId="306"/>
            <ac:picMk id="16" creationId="{EA6CA540-194B-636C-2E4A-1DD4D04C69EF}"/>
          </ac:picMkLst>
        </pc:picChg>
        <pc:picChg chg="add del mod">
          <ac:chgData name="Stuart C Wilde MBE" userId="effe1fc91cccb1d5" providerId="LiveId" clId="{52953467-E7BB-A146-A87D-2304E7E66E6B}" dt="2023-01-05T14:00:48.208" v="35625" actId="478"/>
          <ac:picMkLst>
            <pc:docMk/>
            <pc:sldMk cId="1197880752" sldId="306"/>
            <ac:picMk id="17" creationId="{29B588F2-E4DB-9903-5C12-E170CF380783}"/>
          </ac:picMkLst>
        </pc:picChg>
        <pc:picChg chg="add del mod">
          <ac:chgData name="Stuart C Wilde MBE" userId="effe1fc91cccb1d5" providerId="LiveId" clId="{52953467-E7BB-A146-A87D-2304E7E66E6B}" dt="2023-01-01T11:05:03.411" v="30695" actId="478"/>
          <ac:picMkLst>
            <pc:docMk/>
            <pc:sldMk cId="1197880752" sldId="306"/>
            <ac:picMk id="18" creationId="{F21EB444-3842-F023-AA37-50ECA91D27C7}"/>
          </ac:picMkLst>
        </pc:picChg>
        <pc:picChg chg="add mod">
          <ac:chgData name="Stuart C Wilde MBE" userId="effe1fc91cccb1d5" providerId="LiveId" clId="{52953467-E7BB-A146-A87D-2304E7E66E6B}" dt="2023-01-05T14:09:12.599" v="35731" actId="465"/>
          <ac:picMkLst>
            <pc:docMk/>
            <pc:sldMk cId="1197880752" sldId="306"/>
            <ac:picMk id="20" creationId="{04A977DD-D3AD-61BF-74DC-C6DAADCFDDD9}"/>
          </ac:picMkLst>
        </pc:picChg>
        <pc:picChg chg="add mod">
          <ac:chgData name="Stuart C Wilde MBE" userId="effe1fc91cccb1d5" providerId="LiveId" clId="{52953467-E7BB-A146-A87D-2304E7E66E6B}" dt="2023-01-05T14:09:12.599" v="35731" actId="465"/>
          <ac:picMkLst>
            <pc:docMk/>
            <pc:sldMk cId="1197880752" sldId="306"/>
            <ac:picMk id="22" creationId="{843CA334-FA5D-9318-8C77-D487C58C7231}"/>
          </ac:picMkLst>
        </pc:picChg>
        <pc:picChg chg="add del mod">
          <ac:chgData name="Stuart C Wilde MBE" userId="effe1fc91cccb1d5" providerId="LiveId" clId="{52953467-E7BB-A146-A87D-2304E7E66E6B}" dt="2023-01-01T11:13:00.980" v="30753" actId="478"/>
          <ac:picMkLst>
            <pc:docMk/>
            <pc:sldMk cId="1197880752" sldId="306"/>
            <ac:picMk id="23" creationId="{00C167E5-75F9-7865-FFF4-B541ED6347A5}"/>
          </ac:picMkLst>
        </pc:picChg>
        <pc:picChg chg="add del mod">
          <ac:chgData name="Stuart C Wilde MBE" userId="effe1fc91cccb1d5" providerId="LiveId" clId="{52953467-E7BB-A146-A87D-2304E7E66E6B}" dt="2023-01-01T11:13:37.498" v="30771" actId="478"/>
          <ac:picMkLst>
            <pc:docMk/>
            <pc:sldMk cId="1197880752" sldId="306"/>
            <ac:picMk id="24" creationId="{AA39F460-CAC9-0481-93AC-BFF9BFC67EB1}"/>
          </ac:picMkLst>
        </pc:picChg>
        <pc:cxnChg chg="add mod">
          <ac:chgData name="Stuart C Wilde MBE" userId="effe1fc91cccb1d5" providerId="LiveId" clId="{52953467-E7BB-A146-A87D-2304E7E66E6B}" dt="2023-01-05T14:09:12.599" v="35731" actId="465"/>
          <ac:cxnSpMkLst>
            <pc:docMk/>
            <pc:sldMk cId="1197880752" sldId="306"/>
            <ac:cxnSpMk id="3" creationId="{C820E13F-D353-F6B2-A94A-D2197F117CC1}"/>
          </ac:cxnSpMkLst>
        </pc:cxnChg>
        <pc:cxnChg chg="add mod">
          <ac:chgData name="Stuart C Wilde MBE" userId="effe1fc91cccb1d5" providerId="LiveId" clId="{52953467-E7BB-A146-A87D-2304E7E66E6B}" dt="2023-01-05T14:09:28.050" v="35732" actId="14100"/>
          <ac:cxnSpMkLst>
            <pc:docMk/>
            <pc:sldMk cId="1197880752" sldId="306"/>
            <ac:cxnSpMk id="7" creationId="{9DE20CA0-6F08-DC26-1F6B-4E360C18D65E}"/>
          </ac:cxnSpMkLst>
        </pc:cxnChg>
        <pc:cxnChg chg="del">
          <ac:chgData name="Stuart C Wilde MBE" userId="effe1fc91cccb1d5" providerId="LiveId" clId="{52953467-E7BB-A146-A87D-2304E7E66E6B}" dt="2023-01-02T17:12:55.113" v="32890" actId="478"/>
          <ac:cxnSpMkLst>
            <pc:docMk/>
            <pc:sldMk cId="1197880752" sldId="306"/>
            <ac:cxnSpMk id="8" creationId="{50060E80-F1C3-4E50-B873-7CFDEEA90049}"/>
          </ac:cxnSpMkLst>
        </pc:cxnChg>
        <pc:cxnChg chg="del">
          <ac:chgData name="Stuart C Wilde MBE" userId="effe1fc91cccb1d5" providerId="LiveId" clId="{52953467-E7BB-A146-A87D-2304E7E66E6B}" dt="2023-01-01T11:16:56.395" v="30810" actId="478"/>
          <ac:cxnSpMkLst>
            <pc:docMk/>
            <pc:sldMk cId="1197880752" sldId="306"/>
            <ac:cxnSpMk id="9" creationId="{01C52B09-2839-4160-A3C1-6BB201E5D53A}"/>
          </ac:cxnSpMkLst>
        </pc:cxnChg>
        <pc:cxnChg chg="del">
          <ac:chgData name="Stuart C Wilde MBE" userId="effe1fc91cccb1d5" providerId="LiveId" clId="{52953467-E7BB-A146-A87D-2304E7E66E6B}" dt="2023-01-02T17:12:55.113" v="32890" actId="478"/>
          <ac:cxnSpMkLst>
            <pc:docMk/>
            <pc:sldMk cId="1197880752" sldId="306"/>
            <ac:cxnSpMk id="10" creationId="{FC6C2AB6-E695-4520-9F38-6B6A0DE36B04}"/>
          </ac:cxnSpMkLst>
        </pc:cxnChg>
        <pc:cxnChg chg="del">
          <ac:chgData name="Stuart C Wilde MBE" userId="effe1fc91cccb1d5" providerId="LiveId" clId="{52953467-E7BB-A146-A87D-2304E7E66E6B}" dt="2023-01-02T17:12:55.113" v="32890" actId="478"/>
          <ac:cxnSpMkLst>
            <pc:docMk/>
            <pc:sldMk cId="1197880752" sldId="306"/>
            <ac:cxnSpMk id="11" creationId="{8F28B946-C7F6-4BF4-9E0C-3FACB97B07C7}"/>
          </ac:cxnSpMkLst>
        </pc:cxnChg>
        <pc:cxnChg chg="add mod">
          <ac:chgData name="Stuart C Wilde MBE" userId="effe1fc91cccb1d5" providerId="LiveId" clId="{52953467-E7BB-A146-A87D-2304E7E66E6B}" dt="2023-01-05T14:09:57.070" v="35736" actId="14100"/>
          <ac:cxnSpMkLst>
            <pc:docMk/>
            <pc:sldMk cId="1197880752" sldId="306"/>
            <ac:cxnSpMk id="15" creationId="{9759C2E5-5C70-D0FF-9994-023CD4AC4124}"/>
          </ac:cxnSpMkLst>
        </pc:cxnChg>
        <pc:cxnChg chg="add del mod">
          <ac:chgData name="Stuart C Wilde MBE" userId="effe1fc91cccb1d5" providerId="LiveId" clId="{52953467-E7BB-A146-A87D-2304E7E66E6B}" dt="2022-12-31T20:13:42.489" v="30355" actId="478"/>
          <ac:cxnSpMkLst>
            <pc:docMk/>
            <pc:sldMk cId="1197880752" sldId="306"/>
            <ac:cxnSpMk id="23" creationId="{F6F26366-D901-F8B0-8438-0E60DCAF3B79}"/>
          </ac:cxnSpMkLst>
        </pc:cxnChg>
        <pc:cxnChg chg="add del mod">
          <ac:chgData name="Stuart C Wilde MBE" userId="effe1fc91cccb1d5" providerId="LiveId" clId="{52953467-E7BB-A146-A87D-2304E7E66E6B}" dt="2022-12-31T20:13:44.429" v="30356" actId="478"/>
          <ac:cxnSpMkLst>
            <pc:docMk/>
            <pc:sldMk cId="1197880752" sldId="306"/>
            <ac:cxnSpMk id="28" creationId="{19E454DD-1C0D-5A28-8E30-EF603BB46872}"/>
          </ac:cxnSpMkLst>
        </pc:cxnChg>
        <pc:cxnChg chg="add del mod">
          <ac:chgData name="Stuart C Wilde MBE" userId="effe1fc91cccb1d5" providerId="LiveId" clId="{52953467-E7BB-A146-A87D-2304E7E66E6B}" dt="2022-12-31T20:13:45.779" v="30357" actId="478"/>
          <ac:cxnSpMkLst>
            <pc:docMk/>
            <pc:sldMk cId="1197880752" sldId="306"/>
            <ac:cxnSpMk id="31" creationId="{646FBC7E-22EB-BB81-CDAD-630F3230F6C6}"/>
          </ac:cxnSpMkLst>
        </pc:cxnChg>
      </pc:sldChg>
      <pc:sldChg chg="add del">
        <pc:chgData name="Stuart C Wilde MBE" userId="effe1fc91cccb1d5" providerId="LiveId" clId="{52953467-E7BB-A146-A87D-2304E7E66E6B}" dt="2022-12-31T17:08:06.081" v="30292"/>
        <pc:sldMkLst>
          <pc:docMk/>
          <pc:sldMk cId="2232766041" sldId="307"/>
        </pc:sldMkLst>
      </pc:sldChg>
      <pc:sldChg chg="addSp delSp modSp add mod">
        <pc:chgData name="Stuart C Wilde MBE" userId="effe1fc91cccb1d5" providerId="LiveId" clId="{52953467-E7BB-A146-A87D-2304E7E66E6B}" dt="2023-01-05T14:12:08.002" v="35743" actId="478"/>
        <pc:sldMkLst>
          <pc:docMk/>
          <pc:sldMk cId="4012370711" sldId="307"/>
        </pc:sldMkLst>
        <pc:spChg chg="add del mod">
          <ac:chgData name="Stuart C Wilde MBE" userId="effe1fc91cccb1d5" providerId="LiveId" clId="{52953467-E7BB-A146-A87D-2304E7E66E6B}" dt="2023-01-05T14:12:08.002" v="35743" actId="478"/>
          <ac:spMkLst>
            <pc:docMk/>
            <pc:sldMk cId="4012370711" sldId="307"/>
            <ac:spMk id="2" creationId="{18354BBB-4029-813E-7C8B-12103CAE9D77}"/>
          </ac:spMkLst>
        </pc:spChg>
        <pc:spChg chg="add mod">
          <ac:chgData name="Stuart C Wilde MBE" userId="effe1fc91cccb1d5" providerId="LiveId" clId="{52953467-E7BB-A146-A87D-2304E7E66E6B}" dt="2023-01-01T19:49:07.052" v="31710" actId="1038"/>
          <ac:spMkLst>
            <pc:docMk/>
            <pc:sldMk cId="4012370711" sldId="307"/>
            <ac:spMk id="7" creationId="{0FD3945D-E090-C3DF-899A-C67A3860C221}"/>
          </ac:spMkLst>
        </pc:spChg>
        <pc:spChg chg="add del mod">
          <ac:chgData name="Stuart C Wilde MBE" userId="effe1fc91cccb1d5" providerId="LiveId" clId="{52953467-E7BB-A146-A87D-2304E7E66E6B}" dt="2022-12-31T20:47:07.275" v="30524" actId="478"/>
          <ac:spMkLst>
            <pc:docMk/>
            <pc:sldMk cId="4012370711" sldId="307"/>
            <ac:spMk id="13" creationId="{ED9E0901-4A8E-CFC4-DF33-8AEEB38788F8}"/>
          </ac:spMkLst>
        </pc:spChg>
        <pc:spChg chg="add mod">
          <ac:chgData name="Stuart C Wilde MBE" userId="effe1fc91cccb1d5" providerId="LiveId" clId="{52953467-E7BB-A146-A87D-2304E7E66E6B}" dt="2023-01-01T19:49:12.723" v="31713" actId="1038"/>
          <ac:spMkLst>
            <pc:docMk/>
            <pc:sldMk cId="4012370711" sldId="307"/>
            <ac:spMk id="15" creationId="{AE87EAAD-32AB-7DA7-3883-11069E684C00}"/>
          </ac:spMkLst>
        </pc:spChg>
        <pc:spChg chg="add mod">
          <ac:chgData name="Stuart C Wilde MBE" userId="effe1fc91cccb1d5" providerId="LiveId" clId="{52953467-E7BB-A146-A87D-2304E7E66E6B}" dt="2023-01-01T12:46:26.215" v="31226" actId="1038"/>
          <ac:spMkLst>
            <pc:docMk/>
            <pc:sldMk cId="4012370711" sldId="307"/>
            <ac:spMk id="16" creationId="{3ADECD70-569C-49C4-39C8-00B0179874AC}"/>
          </ac:spMkLst>
        </pc:spChg>
        <pc:spChg chg="add mod">
          <ac:chgData name="Stuart C Wilde MBE" userId="effe1fc91cccb1d5" providerId="LiveId" clId="{52953467-E7BB-A146-A87D-2304E7E66E6B}" dt="2023-01-01T12:46:04.491" v="31201" actId="1582"/>
          <ac:spMkLst>
            <pc:docMk/>
            <pc:sldMk cId="4012370711" sldId="307"/>
            <ac:spMk id="17" creationId="{FCBBD986-6F96-D865-391C-42A08178ECA2}"/>
          </ac:spMkLst>
        </pc:spChg>
        <pc:spChg chg="add mod">
          <ac:chgData name="Stuart C Wilde MBE" userId="effe1fc91cccb1d5" providerId="LiveId" clId="{52953467-E7BB-A146-A87D-2304E7E66E6B}" dt="2023-01-01T19:56:52.388" v="31858" actId="14100"/>
          <ac:spMkLst>
            <pc:docMk/>
            <pc:sldMk cId="4012370711" sldId="307"/>
            <ac:spMk id="18" creationId="{CB1F2E30-CB85-B47D-4D70-9D416E0ACEEB}"/>
          </ac:spMkLst>
        </pc:spChg>
        <pc:spChg chg="del">
          <ac:chgData name="Stuart C Wilde MBE" userId="effe1fc91cccb1d5" providerId="LiveId" clId="{52953467-E7BB-A146-A87D-2304E7E66E6B}" dt="2022-12-31T20:42:35.861" v="30482" actId="478"/>
          <ac:spMkLst>
            <pc:docMk/>
            <pc:sldMk cId="4012370711" sldId="307"/>
            <ac:spMk id="19" creationId="{FCB4B782-B027-6E05-F7B0-3346A18FBD44}"/>
          </ac:spMkLst>
        </pc:spChg>
        <pc:spChg chg="del">
          <ac:chgData name="Stuart C Wilde MBE" userId="effe1fc91cccb1d5" providerId="LiveId" clId="{52953467-E7BB-A146-A87D-2304E7E66E6B}" dt="2022-12-31T20:42:35.861" v="30482" actId="478"/>
          <ac:spMkLst>
            <pc:docMk/>
            <pc:sldMk cId="4012370711" sldId="307"/>
            <ac:spMk id="20" creationId="{74BEB3B4-0A05-876F-5BC0-24EFB12DFFA4}"/>
          </ac:spMkLst>
        </pc:spChg>
        <pc:spChg chg="del">
          <ac:chgData name="Stuart C Wilde MBE" userId="effe1fc91cccb1d5" providerId="LiveId" clId="{52953467-E7BB-A146-A87D-2304E7E66E6B}" dt="2022-12-31T20:42:35.861" v="30482" actId="478"/>
          <ac:spMkLst>
            <pc:docMk/>
            <pc:sldMk cId="4012370711" sldId="307"/>
            <ac:spMk id="21" creationId="{C8E38493-C1A2-2C57-2A34-A6F3CA6FDE64}"/>
          </ac:spMkLst>
        </pc:spChg>
        <pc:spChg chg="add mod">
          <ac:chgData name="Stuart C Wilde MBE" userId="effe1fc91cccb1d5" providerId="LiveId" clId="{52953467-E7BB-A146-A87D-2304E7E66E6B}" dt="2023-01-01T19:48:54.270" v="31703" actId="2085"/>
          <ac:spMkLst>
            <pc:docMk/>
            <pc:sldMk cId="4012370711" sldId="307"/>
            <ac:spMk id="22" creationId="{2E77CF57-775E-D6D0-505F-F17775B9F117}"/>
          </ac:spMkLst>
        </pc:spChg>
        <pc:spChg chg="add mod">
          <ac:chgData name="Stuart C Wilde MBE" userId="effe1fc91cccb1d5" providerId="LiveId" clId="{52953467-E7BB-A146-A87D-2304E7E66E6B}" dt="2023-01-01T19:48:54.270" v="31703" actId="2085"/>
          <ac:spMkLst>
            <pc:docMk/>
            <pc:sldMk cId="4012370711" sldId="307"/>
            <ac:spMk id="23" creationId="{5C8B30C3-AA66-9669-7C85-2F8C1ECDD44B}"/>
          </ac:spMkLst>
        </pc:spChg>
        <pc:spChg chg="add del mod">
          <ac:chgData name="Stuart C Wilde MBE" userId="effe1fc91cccb1d5" providerId="LiveId" clId="{52953467-E7BB-A146-A87D-2304E7E66E6B}" dt="2022-12-31T20:49:47.657" v="30598" actId="478"/>
          <ac:spMkLst>
            <pc:docMk/>
            <pc:sldMk cId="4012370711" sldId="307"/>
            <ac:spMk id="24" creationId="{1BAA1951-1746-CCEE-9DCA-46CFD6BD0335}"/>
          </ac:spMkLst>
        </pc:spChg>
        <pc:spChg chg="add mod">
          <ac:chgData name="Stuart C Wilde MBE" userId="effe1fc91cccb1d5" providerId="LiveId" clId="{52953467-E7BB-A146-A87D-2304E7E66E6B}" dt="2023-01-01T19:48:54.270" v="31703" actId="2085"/>
          <ac:spMkLst>
            <pc:docMk/>
            <pc:sldMk cId="4012370711" sldId="307"/>
            <ac:spMk id="26" creationId="{C7691DC7-7A86-134E-3281-82094E972281}"/>
          </ac:spMkLst>
        </pc:spChg>
        <pc:spChg chg="mod">
          <ac:chgData name="Stuart C Wilde MBE" userId="effe1fc91cccb1d5" providerId="LiveId" clId="{52953467-E7BB-A146-A87D-2304E7E66E6B}" dt="2023-01-03T11:27:20.492" v="35370" actId="20577"/>
          <ac:spMkLst>
            <pc:docMk/>
            <pc:sldMk cId="4012370711" sldId="307"/>
            <ac:spMk id="29" creationId="{C5A8C257-B6E4-D850-0685-E36894744DCB}"/>
          </ac:spMkLst>
        </pc:spChg>
        <pc:picChg chg="add mod">
          <ac:chgData name="Stuart C Wilde MBE" userId="effe1fc91cccb1d5" providerId="LiveId" clId="{52953467-E7BB-A146-A87D-2304E7E66E6B}" dt="2023-01-01T11:54:40.361" v="30922" actId="1582"/>
          <ac:picMkLst>
            <pc:docMk/>
            <pc:sldMk cId="4012370711" sldId="307"/>
            <ac:picMk id="3" creationId="{2E1157E5-9273-0B9C-8F4C-DEF72EC99518}"/>
          </ac:picMkLst>
        </pc:picChg>
        <pc:picChg chg="del">
          <ac:chgData name="Stuart C Wilde MBE" userId="effe1fc91cccb1d5" providerId="LiveId" clId="{52953467-E7BB-A146-A87D-2304E7E66E6B}" dt="2022-12-31T20:42:35.861" v="30482" actId="478"/>
          <ac:picMkLst>
            <pc:docMk/>
            <pc:sldMk cId="4012370711" sldId="307"/>
            <ac:picMk id="3" creationId="{A91E8D39-BD41-1149-CB2A-D4088F48CB73}"/>
          </ac:picMkLst>
        </pc:picChg>
        <pc:picChg chg="add del mod">
          <ac:chgData name="Stuart C Wilde MBE" userId="effe1fc91cccb1d5" providerId="LiveId" clId="{52953467-E7BB-A146-A87D-2304E7E66E6B}" dt="2023-01-01T11:52:37.878" v="30886" actId="478"/>
          <ac:picMkLst>
            <pc:docMk/>
            <pc:sldMk cId="4012370711" sldId="307"/>
            <ac:picMk id="5" creationId="{78C517E1-B6F8-0BB5-EC03-1F06E2FD4A1B}"/>
          </ac:picMkLst>
        </pc:picChg>
        <pc:picChg chg="add del mod">
          <ac:chgData name="Stuart C Wilde MBE" userId="effe1fc91cccb1d5" providerId="LiveId" clId="{52953467-E7BB-A146-A87D-2304E7E66E6B}" dt="2023-01-05T14:11:59.587" v="35742" actId="478"/>
          <ac:picMkLst>
            <pc:docMk/>
            <pc:sldMk cId="4012370711" sldId="307"/>
            <ac:picMk id="5" creationId="{F6EBBFE6-CF69-1A37-F1BD-EFEBF12FB822}"/>
          </ac:picMkLst>
        </pc:picChg>
        <pc:picChg chg="del">
          <ac:chgData name="Stuart C Wilde MBE" userId="effe1fc91cccb1d5" providerId="LiveId" clId="{52953467-E7BB-A146-A87D-2304E7E66E6B}" dt="2022-12-31T20:42:35.861" v="30482" actId="478"/>
          <ac:picMkLst>
            <pc:docMk/>
            <pc:sldMk cId="4012370711" sldId="307"/>
            <ac:picMk id="6" creationId="{B6207926-6E08-A6FB-63B3-07330D0B90EA}"/>
          </ac:picMkLst>
        </pc:picChg>
        <pc:picChg chg="del">
          <ac:chgData name="Stuart C Wilde MBE" userId="effe1fc91cccb1d5" providerId="LiveId" clId="{52953467-E7BB-A146-A87D-2304E7E66E6B}" dt="2022-12-31T20:42:35.861" v="30482" actId="478"/>
          <ac:picMkLst>
            <pc:docMk/>
            <pc:sldMk cId="4012370711" sldId="307"/>
            <ac:picMk id="12" creationId="{15113B6D-9C53-FC13-3FF5-D7E7E6D448D0}"/>
          </ac:picMkLst>
        </pc:picChg>
        <pc:cxnChg chg="add mod">
          <ac:chgData name="Stuart C Wilde MBE" userId="effe1fc91cccb1d5" providerId="LiveId" clId="{52953467-E7BB-A146-A87D-2304E7E66E6B}" dt="2023-01-01T19:56:52.388" v="31858" actId="14100"/>
          <ac:cxnSpMkLst>
            <pc:docMk/>
            <pc:sldMk cId="4012370711" sldId="307"/>
            <ac:cxnSpMk id="28" creationId="{E2C5C250-8E96-925A-EE26-DE2EB51817BA}"/>
          </ac:cxnSpMkLst>
        </pc:cxnChg>
        <pc:cxnChg chg="add mod">
          <ac:chgData name="Stuart C Wilde MBE" userId="effe1fc91cccb1d5" providerId="LiveId" clId="{52953467-E7BB-A146-A87D-2304E7E66E6B}" dt="2023-01-01T19:44:17.839" v="31685" actId="1582"/>
          <ac:cxnSpMkLst>
            <pc:docMk/>
            <pc:sldMk cId="4012370711" sldId="307"/>
            <ac:cxnSpMk id="30" creationId="{15CA9B3F-F0DA-0659-A294-C8EE17922AAF}"/>
          </ac:cxnSpMkLst>
        </pc:cxnChg>
        <pc:cxnChg chg="add mod">
          <ac:chgData name="Stuart C Wilde MBE" userId="effe1fc91cccb1d5" providerId="LiveId" clId="{52953467-E7BB-A146-A87D-2304E7E66E6B}" dt="2023-01-01T19:44:17.839" v="31685" actId="1582"/>
          <ac:cxnSpMkLst>
            <pc:docMk/>
            <pc:sldMk cId="4012370711" sldId="307"/>
            <ac:cxnSpMk id="33" creationId="{C921E4D2-1733-3A76-FDD9-7F19FA2BD6CF}"/>
          </ac:cxnSpMkLst>
        </pc:cxnChg>
        <pc:cxnChg chg="add mod">
          <ac:chgData name="Stuart C Wilde MBE" userId="effe1fc91cccb1d5" providerId="LiveId" clId="{52953467-E7BB-A146-A87D-2304E7E66E6B}" dt="2023-01-01T19:44:17.839" v="31685" actId="1582"/>
          <ac:cxnSpMkLst>
            <pc:docMk/>
            <pc:sldMk cId="4012370711" sldId="307"/>
            <ac:cxnSpMk id="36" creationId="{69AD40F4-173C-92AA-2797-651D38FE9313}"/>
          </ac:cxnSpMkLst>
        </pc:cxnChg>
      </pc:sldChg>
      <pc:sldChg chg="addSp delSp modSp add mod">
        <pc:chgData name="Stuart C Wilde MBE" userId="effe1fc91cccb1d5" providerId="LiveId" clId="{52953467-E7BB-A146-A87D-2304E7E66E6B}" dt="2023-01-05T14:12:16.119" v="35744" actId="478"/>
        <pc:sldMkLst>
          <pc:docMk/>
          <pc:sldMk cId="2673594120" sldId="308"/>
        </pc:sldMkLst>
        <pc:spChg chg="add del mod">
          <ac:chgData name="Stuart C Wilde MBE" userId="effe1fc91cccb1d5" providerId="LiveId" clId="{52953467-E7BB-A146-A87D-2304E7E66E6B}" dt="2023-01-05T14:12:16.119" v="35744" actId="478"/>
          <ac:spMkLst>
            <pc:docMk/>
            <pc:sldMk cId="2673594120" sldId="308"/>
            <ac:spMk id="2" creationId="{9E05BBF6-6072-6EC3-0D81-3116821BFC19}"/>
          </ac:spMkLst>
        </pc:spChg>
        <pc:spChg chg="add mod">
          <ac:chgData name="Stuart C Wilde MBE" userId="effe1fc91cccb1d5" providerId="LiveId" clId="{52953467-E7BB-A146-A87D-2304E7E66E6B}" dt="2023-01-01T19:49:31.505" v="31714" actId="207"/>
          <ac:spMkLst>
            <pc:docMk/>
            <pc:sldMk cId="2673594120" sldId="308"/>
            <ac:spMk id="6" creationId="{067641E6-0FF8-1142-553C-19C235E7274A}"/>
          </ac:spMkLst>
        </pc:spChg>
        <pc:spChg chg="del">
          <ac:chgData name="Stuart C Wilde MBE" userId="effe1fc91cccb1d5" providerId="LiveId" clId="{52953467-E7BB-A146-A87D-2304E7E66E6B}" dt="2023-01-01T11:56:52.526" v="30923" actId="478"/>
          <ac:spMkLst>
            <pc:docMk/>
            <pc:sldMk cId="2673594120" sldId="308"/>
            <ac:spMk id="7" creationId="{0FD3945D-E090-C3DF-899A-C67A3860C221}"/>
          </ac:spMkLst>
        </pc:spChg>
        <pc:spChg chg="del">
          <ac:chgData name="Stuart C Wilde MBE" userId="effe1fc91cccb1d5" providerId="LiveId" clId="{52953467-E7BB-A146-A87D-2304E7E66E6B}" dt="2023-01-01T11:56:52.526" v="30923" actId="478"/>
          <ac:spMkLst>
            <pc:docMk/>
            <pc:sldMk cId="2673594120" sldId="308"/>
            <ac:spMk id="15" creationId="{AE87EAAD-32AB-7DA7-3883-11069E684C00}"/>
          </ac:spMkLst>
        </pc:spChg>
        <pc:spChg chg="del">
          <ac:chgData name="Stuart C Wilde MBE" userId="effe1fc91cccb1d5" providerId="LiveId" clId="{52953467-E7BB-A146-A87D-2304E7E66E6B}" dt="2023-01-01T11:56:52.526" v="30923" actId="478"/>
          <ac:spMkLst>
            <pc:docMk/>
            <pc:sldMk cId="2673594120" sldId="308"/>
            <ac:spMk id="16" creationId="{3ADECD70-569C-49C4-39C8-00B0179874AC}"/>
          </ac:spMkLst>
        </pc:spChg>
        <pc:spChg chg="del">
          <ac:chgData name="Stuart C Wilde MBE" userId="effe1fc91cccb1d5" providerId="LiveId" clId="{52953467-E7BB-A146-A87D-2304E7E66E6B}" dt="2023-01-01T11:56:52.526" v="30923" actId="478"/>
          <ac:spMkLst>
            <pc:docMk/>
            <pc:sldMk cId="2673594120" sldId="308"/>
            <ac:spMk id="17" creationId="{FCBBD986-6F96-D865-391C-42A08178ECA2}"/>
          </ac:spMkLst>
        </pc:spChg>
        <pc:spChg chg="del">
          <ac:chgData name="Stuart C Wilde MBE" userId="effe1fc91cccb1d5" providerId="LiveId" clId="{52953467-E7BB-A146-A87D-2304E7E66E6B}" dt="2023-01-01T11:56:52.526" v="30923" actId="478"/>
          <ac:spMkLst>
            <pc:docMk/>
            <pc:sldMk cId="2673594120" sldId="308"/>
            <ac:spMk id="18" creationId="{CB1F2E30-CB85-B47D-4D70-9D416E0ACEEB}"/>
          </ac:spMkLst>
        </pc:spChg>
        <pc:spChg chg="del">
          <ac:chgData name="Stuart C Wilde MBE" userId="effe1fc91cccb1d5" providerId="LiveId" clId="{52953467-E7BB-A146-A87D-2304E7E66E6B}" dt="2023-01-01T11:56:52.526" v="30923" actId="478"/>
          <ac:spMkLst>
            <pc:docMk/>
            <pc:sldMk cId="2673594120" sldId="308"/>
            <ac:spMk id="22" creationId="{2E77CF57-775E-D6D0-505F-F17775B9F117}"/>
          </ac:spMkLst>
        </pc:spChg>
        <pc:spChg chg="del">
          <ac:chgData name="Stuart C Wilde MBE" userId="effe1fc91cccb1d5" providerId="LiveId" clId="{52953467-E7BB-A146-A87D-2304E7E66E6B}" dt="2023-01-01T11:56:52.526" v="30923" actId="478"/>
          <ac:spMkLst>
            <pc:docMk/>
            <pc:sldMk cId="2673594120" sldId="308"/>
            <ac:spMk id="23" creationId="{5C8B30C3-AA66-9669-7C85-2F8C1ECDD44B}"/>
          </ac:spMkLst>
        </pc:spChg>
        <pc:spChg chg="del">
          <ac:chgData name="Stuart C Wilde MBE" userId="effe1fc91cccb1d5" providerId="LiveId" clId="{52953467-E7BB-A146-A87D-2304E7E66E6B}" dt="2023-01-01T11:56:52.526" v="30923" actId="478"/>
          <ac:spMkLst>
            <pc:docMk/>
            <pc:sldMk cId="2673594120" sldId="308"/>
            <ac:spMk id="26" creationId="{C7691DC7-7A86-134E-3281-82094E972281}"/>
          </ac:spMkLst>
        </pc:spChg>
        <pc:spChg chg="mod">
          <ac:chgData name="Stuart C Wilde MBE" userId="effe1fc91cccb1d5" providerId="LiveId" clId="{52953467-E7BB-A146-A87D-2304E7E66E6B}" dt="2023-01-03T11:27:26.094" v="35374" actId="20577"/>
          <ac:spMkLst>
            <pc:docMk/>
            <pc:sldMk cId="2673594120" sldId="308"/>
            <ac:spMk id="29" creationId="{C5A8C257-B6E4-D850-0685-E36894744DCB}"/>
          </ac:spMkLst>
        </pc:spChg>
        <pc:picChg chg="add mod">
          <ac:chgData name="Stuart C Wilde MBE" userId="effe1fc91cccb1d5" providerId="LiveId" clId="{52953467-E7BB-A146-A87D-2304E7E66E6B}" dt="2023-01-01T12:02:12.104" v="30929" actId="1582"/>
          <ac:picMkLst>
            <pc:docMk/>
            <pc:sldMk cId="2673594120" sldId="308"/>
            <ac:picMk id="3" creationId="{71BD52FF-B830-25FE-3055-ECE70EBDBC66}"/>
          </ac:picMkLst>
        </pc:picChg>
        <pc:picChg chg="del">
          <ac:chgData name="Stuart C Wilde MBE" userId="effe1fc91cccb1d5" providerId="LiveId" clId="{52953467-E7BB-A146-A87D-2304E7E66E6B}" dt="2023-01-01T11:56:52.526" v="30923" actId="478"/>
          <ac:picMkLst>
            <pc:docMk/>
            <pc:sldMk cId="2673594120" sldId="308"/>
            <ac:picMk id="5" creationId="{78C517E1-B6F8-0BB5-EC03-1F06E2FD4A1B}"/>
          </ac:picMkLst>
        </pc:picChg>
        <pc:cxnChg chg="add mod">
          <ac:chgData name="Stuart C Wilde MBE" userId="effe1fc91cccb1d5" providerId="LiveId" clId="{52953467-E7BB-A146-A87D-2304E7E66E6B}" dt="2023-01-01T19:44:30.309" v="31686" actId="1582"/>
          <ac:cxnSpMkLst>
            <pc:docMk/>
            <pc:sldMk cId="2673594120" sldId="308"/>
            <ac:cxnSpMk id="12" creationId="{E6372663-7E54-9497-0583-DA95CB2376F3}"/>
          </ac:cxnSpMkLst>
        </pc:cxnChg>
        <pc:cxnChg chg="del mod">
          <ac:chgData name="Stuart C Wilde MBE" userId="effe1fc91cccb1d5" providerId="LiveId" clId="{52953467-E7BB-A146-A87D-2304E7E66E6B}" dt="2023-01-01T11:56:52.526" v="30923" actId="478"/>
          <ac:cxnSpMkLst>
            <pc:docMk/>
            <pc:sldMk cId="2673594120" sldId="308"/>
            <ac:cxnSpMk id="28" creationId="{E2C5C250-8E96-925A-EE26-DE2EB51817BA}"/>
          </ac:cxnSpMkLst>
        </pc:cxnChg>
        <pc:cxnChg chg="del mod">
          <ac:chgData name="Stuart C Wilde MBE" userId="effe1fc91cccb1d5" providerId="LiveId" clId="{52953467-E7BB-A146-A87D-2304E7E66E6B}" dt="2023-01-01T11:56:52.526" v="30923" actId="478"/>
          <ac:cxnSpMkLst>
            <pc:docMk/>
            <pc:sldMk cId="2673594120" sldId="308"/>
            <ac:cxnSpMk id="30" creationId="{15CA9B3F-F0DA-0659-A294-C8EE17922AAF}"/>
          </ac:cxnSpMkLst>
        </pc:cxnChg>
        <pc:cxnChg chg="del mod">
          <ac:chgData name="Stuart C Wilde MBE" userId="effe1fc91cccb1d5" providerId="LiveId" clId="{52953467-E7BB-A146-A87D-2304E7E66E6B}" dt="2023-01-01T11:56:52.526" v="30923" actId="478"/>
          <ac:cxnSpMkLst>
            <pc:docMk/>
            <pc:sldMk cId="2673594120" sldId="308"/>
            <ac:cxnSpMk id="33" creationId="{C921E4D2-1733-3A76-FDD9-7F19FA2BD6CF}"/>
          </ac:cxnSpMkLst>
        </pc:cxnChg>
        <pc:cxnChg chg="del mod">
          <ac:chgData name="Stuart C Wilde MBE" userId="effe1fc91cccb1d5" providerId="LiveId" clId="{52953467-E7BB-A146-A87D-2304E7E66E6B}" dt="2023-01-01T11:56:52.526" v="30923" actId="478"/>
          <ac:cxnSpMkLst>
            <pc:docMk/>
            <pc:sldMk cId="2673594120" sldId="308"/>
            <ac:cxnSpMk id="36" creationId="{69AD40F4-173C-92AA-2797-651D38FE9313}"/>
          </ac:cxnSpMkLst>
        </pc:cxnChg>
      </pc:sldChg>
      <pc:sldChg chg="addSp delSp modSp add mod">
        <pc:chgData name="Stuart C Wilde MBE" userId="effe1fc91cccb1d5" providerId="LiveId" clId="{52953467-E7BB-A146-A87D-2304E7E66E6B}" dt="2023-01-05T14:12:21.836" v="35745" actId="478"/>
        <pc:sldMkLst>
          <pc:docMk/>
          <pc:sldMk cId="284493859" sldId="309"/>
        </pc:sldMkLst>
        <pc:spChg chg="add del mod">
          <ac:chgData name="Stuart C Wilde MBE" userId="effe1fc91cccb1d5" providerId="LiveId" clId="{52953467-E7BB-A146-A87D-2304E7E66E6B}" dt="2023-01-05T14:12:21.836" v="35745" actId="478"/>
          <ac:spMkLst>
            <pc:docMk/>
            <pc:sldMk cId="284493859" sldId="309"/>
            <ac:spMk id="2" creationId="{E7BD2DF9-AC18-124A-DB81-1483BABE9F91}"/>
          </ac:spMkLst>
        </pc:spChg>
        <pc:spChg chg="mod">
          <ac:chgData name="Stuart C Wilde MBE" userId="effe1fc91cccb1d5" providerId="LiveId" clId="{52953467-E7BB-A146-A87D-2304E7E66E6B}" dt="2023-01-01T21:02:48.458" v="32502" actId="14100"/>
          <ac:spMkLst>
            <pc:docMk/>
            <pc:sldMk cId="284493859" sldId="309"/>
            <ac:spMk id="6" creationId="{067641E6-0FF8-1142-553C-19C235E7274A}"/>
          </ac:spMkLst>
        </pc:spChg>
        <pc:spChg chg="add mod">
          <ac:chgData name="Stuart C Wilde MBE" userId="effe1fc91cccb1d5" providerId="LiveId" clId="{52953467-E7BB-A146-A87D-2304E7E66E6B}" dt="2023-01-01T12:48:38.189" v="31233" actId="1076"/>
          <ac:spMkLst>
            <pc:docMk/>
            <pc:sldMk cId="284493859" sldId="309"/>
            <ac:spMk id="17" creationId="{D30BA747-2678-2520-BC50-7D53527ADF5E}"/>
          </ac:spMkLst>
        </pc:spChg>
        <pc:spChg chg="add mod">
          <ac:chgData name="Stuart C Wilde MBE" userId="effe1fc91cccb1d5" providerId="LiveId" clId="{52953467-E7BB-A146-A87D-2304E7E66E6B}" dt="2023-01-01T12:48:47.673" v="31234" actId="1076"/>
          <ac:spMkLst>
            <pc:docMk/>
            <pc:sldMk cId="284493859" sldId="309"/>
            <ac:spMk id="18" creationId="{CD827E9D-BAFE-7203-0502-A37BC591FD03}"/>
          </ac:spMkLst>
        </pc:spChg>
        <pc:spChg chg="mod">
          <ac:chgData name="Stuart C Wilde MBE" userId="effe1fc91cccb1d5" providerId="LiveId" clId="{52953467-E7BB-A146-A87D-2304E7E66E6B}" dt="2023-01-03T11:27:36.838" v="35376" actId="20577"/>
          <ac:spMkLst>
            <pc:docMk/>
            <pc:sldMk cId="284493859" sldId="309"/>
            <ac:spMk id="29" creationId="{C5A8C257-B6E4-D850-0685-E36894744DCB}"/>
          </ac:spMkLst>
        </pc:spChg>
        <pc:picChg chg="del">
          <ac:chgData name="Stuart C Wilde MBE" userId="effe1fc91cccb1d5" providerId="LiveId" clId="{52953467-E7BB-A146-A87D-2304E7E66E6B}" dt="2023-01-01T12:08:03.408" v="31031" actId="478"/>
          <ac:picMkLst>
            <pc:docMk/>
            <pc:sldMk cId="284493859" sldId="309"/>
            <ac:picMk id="3" creationId="{71BD52FF-B830-25FE-3055-ECE70EBDBC66}"/>
          </ac:picMkLst>
        </pc:picChg>
        <pc:picChg chg="add mod">
          <ac:chgData name="Stuart C Wilde MBE" userId="effe1fc91cccb1d5" providerId="LiveId" clId="{52953467-E7BB-A146-A87D-2304E7E66E6B}" dt="2023-01-01T12:08:45.888" v="31039" actId="1582"/>
          <ac:picMkLst>
            <pc:docMk/>
            <pc:sldMk cId="284493859" sldId="309"/>
            <ac:picMk id="5" creationId="{E0135A32-3B39-3C86-87B1-A53BB58FBD74}"/>
          </ac:picMkLst>
        </pc:picChg>
        <pc:cxnChg chg="mod">
          <ac:chgData name="Stuart C Wilde MBE" userId="effe1fc91cccb1d5" providerId="LiveId" clId="{52953467-E7BB-A146-A87D-2304E7E66E6B}" dt="2023-01-01T21:02:48.458" v="32502" actId="14100"/>
          <ac:cxnSpMkLst>
            <pc:docMk/>
            <pc:sldMk cId="284493859" sldId="309"/>
            <ac:cxnSpMk id="12" creationId="{E6372663-7E54-9497-0583-DA95CB2376F3}"/>
          </ac:cxnSpMkLst>
        </pc:cxnChg>
        <pc:cxnChg chg="add mod">
          <ac:chgData name="Stuart C Wilde MBE" userId="effe1fc91cccb1d5" providerId="LiveId" clId="{52953467-E7BB-A146-A87D-2304E7E66E6B}" dt="2023-01-01T21:02:48.458" v="32502" actId="14100"/>
          <ac:cxnSpMkLst>
            <pc:docMk/>
            <pc:sldMk cId="284493859" sldId="309"/>
            <ac:cxnSpMk id="13" creationId="{8E4F7917-2B6F-781D-8E8E-4C14CD2C69B3}"/>
          </ac:cxnSpMkLst>
        </pc:cxnChg>
      </pc:sldChg>
      <pc:sldChg chg="add del">
        <pc:chgData name="Stuart C Wilde MBE" userId="effe1fc91cccb1d5" providerId="LiveId" clId="{52953467-E7BB-A146-A87D-2304E7E66E6B}" dt="2023-01-01T11:15:58.724" v="30809" actId="2696"/>
        <pc:sldMkLst>
          <pc:docMk/>
          <pc:sldMk cId="2970019510" sldId="309"/>
        </pc:sldMkLst>
      </pc:sldChg>
      <pc:sldChg chg="addSp delSp modSp add mod">
        <pc:chgData name="Stuart C Wilde MBE" userId="effe1fc91cccb1d5" providerId="LiveId" clId="{52953467-E7BB-A146-A87D-2304E7E66E6B}" dt="2023-01-05T15:58:36.707" v="35789" actId="478"/>
        <pc:sldMkLst>
          <pc:docMk/>
          <pc:sldMk cId="436998856" sldId="310"/>
        </pc:sldMkLst>
        <pc:spChg chg="add del mod">
          <ac:chgData name="Stuart C Wilde MBE" userId="effe1fc91cccb1d5" providerId="LiveId" clId="{52953467-E7BB-A146-A87D-2304E7E66E6B}" dt="2023-01-05T14:14:18.689" v="35747" actId="478"/>
          <ac:spMkLst>
            <pc:docMk/>
            <pc:sldMk cId="436998856" sldId="310"/>
            <ac:spMk id="2" creationId="{3D392DF5-58B8-114B-A574-3AF1A107660C}"/>
          </ac:spMkLst>
        </pc:spChg>
        <pc:spChg chg="add mod">
          <ac:chgData name="Stuart C Wilde MBE" userId="effe1fc91cccb1d5" providerId="LiveId" clId="{52953467-E7BB-A146-A87D-2304E7E66E6B}" dt="2023-01-01T19:44:58.523" v="31688" actId="1582"/>
          <ac:spMkLst>
            <pc:docMk/>
            <pc:sldMk cId="436998856" sldId="310"/>
            <ac:spMk id="5" creationId="{D313B760-E64A-111C-C69E-476F63AA4FF2}"/>
          </ac:spMkLst>
        </pc:spChg>
        <pc:spChg chg="mod">
          <ac:chgData name="Stuart C Wilde MBE" userId="effe1fc91cccb1d5" providerId="LiveId" clId="{52953467-E7BB-A146-A87D-2304E7E66E6B}" dt="2023-01-01T19:49:48.554" v="31716" actId="207"/>
          <ac:spMkLst>
            <pc:docMk/>
            <pc:sldMk cId="436998856" sldId="310"/>
            <ac:spMk id="6" creationId="{067641E6-0FF8-1142-553C-19C235E7274A}"/>
          </ac:spMkLst>
        </pc:spChg>
        <pc:spChg chg="mod">
          <ac:chgData name="Stuart C Wilde MBE" userId="effe1fc91cccb1d5" providerId="LiveId" clId="{52953467-E7BB-A146-A87D-2304E7E66E6B}" dt="2023-01-01T12:54:53.254" v="31257" actId="1076"/>
          <ac:spMkLst>
            <pc:docMk/>
            <pc:sldMk cId="436998856" sldId="310"/>
            <ac:spMk id="17" creationId="{D30BA747-2678-2520-BC50-7D53527ADF5E}"/>
          </ac:spMkLst>
        </pc:spChg>
        <pc:spChg chg="mod">
          <ac:chgData name="Stuart C Wilde MBE" userId="effe1fc91cccb1d5" providerId="LiveId" clId="{52953467-E7BB-A146-A87D-2304E7E66E6B}" dt="2023-01-05T14:15:39.972" v="35781" actId="1035"/>
          <ac:spMkLst>
            <pc:docMk/>
            <pc:sldMk cId="436998856" sldId="310"/>
            <ac:spMk id="18" creationId="{CD827E9D-BAFE-7203-0502-A37BC591FD03}"/>
          </ac:spMkLst>
        </pc:spChg>
        <pc:spChg chg="add del mod">
          <ac:chgData name="Stuart C Wilde MBE" userId="effe1fc91cccb1d5" providerId="LiveId" clId="{52953467-E7BB-A146-A87D-2304E7E66E6B}" dt="2023-01-05T15:58:36.707" v="35789" actId="478"/>
          <ac:spMkLst>
            <pc:docMk/>
            <pc:sldMk cId="436998856" sldId="310"/>
            <ac:spMk id="19" creationId="{A122F44D-C6F6-21EE-BE21-B7C947E5091B}"/>
          </ac:spMkLst>
        </pc:spChg>
        <pc:spChg chg="mod">
          <ac:chgData name="Stuart C Wilde MBE" userId="effe1fc91cccb1d5" providerId="LiveId" clId="{52953467-E7BB-A146-A87D-2304E7E66E6B}" dt="2023-01-03T11:27:41.272" v="35378" actId="20577"/>
          <ac:spMkLst>
            <pc:docMk/>
            <pc:sldMk cId="436998856" sldId="310"/>
            <ac:spMk id="29" creationId="{C5A8C257-B6E4-D850-0685-E36894744DCB}"/>
          </ac:spMkLst>
        </pc:spChg>
        <pc:picChg chg="add del mod">
          <ac:chgData name="Stuart C Wilde MBE" userId="effe1fc91cccb1d5" providerId="LiveId" clId="{52953467-E7BB-A146-A87D-2304E7E66E6B}" dt="2023-01-03T13:58:30.531" v="35415" actId="478"/>
          <ac:picMkLst>
            <pc:docMk/>
            <pc:sldMk cId="436998856" sldId="310"/>
            <ac:picMk id="3" creationId="{837A3646-228D-C3D1-00AF-546686DDFB8F}"/>
          </ac:picMkLst>
        </pc:picChg>
        <pc:picChg chg="del">
          <ac:chgData name="Stuart C Wilde MBE" userId="effe1fc91cccb1d5" providerId="LiveId" clId="{52953467-E7BB-A146-A87D-2304E7E66E6B}" dt="2023-01-01T12:16:55.163" v="31113" actId="478"/>
          <ac:picMkLst>
            <pc:docMk/>
            <pc:sldMk cId="436998856" sldId="310"/>
            <ac:picMk id="5" creationId="{E0135A32-3B39-3C86-87B1-A53BB58FBD74}"/>
          </ac:picMkLst>
        </pc:picChg>
        <pc:picChg chg="add del mod">
          <ac:chgData name="Stuart C Wilde MBE" userId="effe1fc91cccb1d5" providerId="LiveId" clId="{52953467-E7BB-A146-A87D-2304E7E66E6B}" dt="2023-01-05T14:15:04.100" v="35763" actId="478"/>
          <ac:picMkLst>
            <pc:docMk/>
            <pc:sldMk cId="436998856" sldId="310"/>
            <ac:picMk id="7" creationId="{1998BEFA-A5CC-9840-94C2-D2499ABC065D}"/>
          </ac:picMkLst>
        </pc:picChg>
        <pc:picChg chg="add mod">
          <ac:chgData name="Stuart C Wilde MBE" userId="effe1fc91cccb1d5" providerId="LiveId" clId="{52953467-E7BB-A146-A87D-2304E7E66E6B}" dt="2023-01-05T14:15:14.599" v="35778" actId="1036"/>
          <ac:picMkLst>
            <pc:docMk/>
            <pc:sldMk cId="436998856" sldId="310"/>
            <ac:picMk id="15" creationId="{9FF211D2-3104-FEBC-CEC6-76FCA210E1CF}"/>
          </ac:picMkLst>
        </pc:picChg>
        <pc:cxnChg chg="mod">
          <ac:chgData name="Stuart C Wilde MBE" userId="effe1fc91cccb1d5" providerId="LiveId" clId="{52953467-E7BB-A146-A87D-2304E7E66E6B}" dt="2023-01-01T19:44:58.523" v="31688" actId="1582"/>
          <ac:cxnSpMkLst>
            <pc:docMk/>
            <pc:sldMk cId="436998856" sldId="310"/>
            <ac:cxnSpMk id="12" creationId="{E6372663-7E54-9497-0583-DA95CB2376F3}"/>
          </ac:cxnSpMkLst>
        </pc:cxnChg>
        <pc:cxnChg chg="mod">
          <ac:chgData name="Stuart C Wilde MBE" userId="effe1fc91cccb1d5" providerId="LiveId" clId="{52953467-E7BB-A146-A87D-2304E7E66E6B}" dt="2023-01-05T14:15:21.753" v="35779" actId="14100"/>
          <ac:cxnSpMkLst>
            <pc:docMk/>
            <pc:sldMk cId="436998856" sldId="310"/>
            <ac:cxnSpMk id="13" creationId="{8E4F7917-2B6F-781D-8E8E-4C14CD2C69B3}"/>
          </ac:cxnSpMkLst>
        </pc:cxnChg>
      </pc:sldChg>
      <pc:sldChg chg="addSp delSp modSp add mod">
        <pc:chgData name="Stuart C Wilde MBE" userId="effe1fc91cccb1d5" providerId="LiveId" clId="{52953467-E7BB-A146-A87D-2304E7E66E6B}" dt="2023-01-05T14:12:57.613" v="35746" actId="478"/>
        <pc:sldMkLst>
          <pc:docMk/>
          <pc:sldMk cId="752129212" sldId="311"/>
        </pc:sldMkLst>
        <pc:spChg chg="add del mod">
          <ac:chgData name="Stuart C Wilde MBE" userId="effe1fc91cccb1d5" providerId="LiveId" clId="{52953467-E7BB-A146-A87D-2304E7E66E6B}" dt="2023-01-05T14:12:57.613" v="35746" actId="478"/>
          <ac:spMkLst>
            <pc:docMk/>
            <pc:sldMk cId="752129212" sldId="311"/>
            <ac:spMk id="2" creationId="{339167A7-9967-D206-8115-FE4782E9FB8B}"/>
          </ac:spMkLst>
        </pc:spChg>
        <pc:spChg chg="add del mod">
          <ac:chgData name="Stuart C Wilde MBE" userId="effe1fc91cccb1d5" providerId="LiveId" clId="{52953467-E7BB-A146-A87D-2304E7E66E6B}" dt="2023-01-03T11:24:58.579" v="35337" actId="478"/>
          <ac:spMkLst>
            <pc:docMk/>
            <pc:sldMk cId="752129212" sldId="311"/>
            <ac:spMk id="2" creationId="{F635DCCD-D4CB-716D-0BEE-47ECBB4B8EBE}"/>
          </ac:spMkLst>
        </pc:spChg>
        <pc:spChg chg="add del mod">
          <ac:chgData name="Stuart C Wilde MBE" userId="effe1fc91cccb1d5" providerId="LiveId" clId="{52953467-E7BB-A146-A87D-2304E7E66E6B}" dt="2023-01-03T11:26:08.183" v="35357" actId="478"/>
          <ac:spMkLst>
            <pc:docMk/>
            <pc:sldMk cId="752129212" sldId="311"/>
            <ac:spMk id="3" creationId="{BD9195A7-DB04-CBAC-A236-190B609439A5}"/>
          </ac:spMkLst>
        </pc:spChg>
        <pc:spChg chg="del">
          <ac:chgData name="Stuart C Wilde MBE" userId="effe1fc91cccb1d5" providerId="LiveId" clId="{52953467-E7BB-A146-A87D-2304E7E66E6B}" dt="2023-01-01T12:55:50.921" v="31262" actId="478"/>
          <ac:spMkLst>
            <pc:docMk/>
            <pc:sldMk cId="752129212" sldId="311"/>
            <ac:spMk id="5" creationId="{D313B760-E64A-111C-C69E-476F63AA4FF2}"/>
          </ac:spMkLst>
        </pc:spChg>
        <pc:spChg chg="mod">
          <ac:chgData name="Stuart C Wilde MBE" userId="effe1fc91cccb1d5" providerId="LiveId" clId="{52953467-E7BB-A146-A87D-2304E7E66E6B}" dt="2023-01-03T11:28:45.786" v="35390" actId="207"/>
          <ac:spMkLst>
            <pc:docMk/>
            <pc:sldMk cId="752129212" sldId="311"/>
            <ac:spMk id="6" creationId="{067641E6-0FF8-1142-553C-19C235E7274A}"/>
          </ac:spMkLst>
        </pc:spChg>
        <pc:spChg chg="del">
          <ac:chgData name="Stuart C Wilde MBE" userId="effe1fc91cccb1d5" providerId="LiveId" clId="{52953467-E7BB-A146-A87D-2304E7E66E6B}" dt="2023-01-01T13:00:41.769" v="31401" actId="478"/>
          <ac:spMkLst>
            <pc:docMk/>
            <pc:sldMk cId="752129212" sldId="311"/>
            <ac:spMk id="17" creationId="{D30BA747-2678-2520-BC50-7D53527ADF5E}"/>
          </ac:spMkLst>
        </pc:spChg>
        <pc:spChg chg="del">
          <ac:chgData name="Stuart C Wilde MBE" userId="effe1fc91cccb1d5" providerId="LiveId" clId="{52953467-E7BB-A146-A87D-2304E7E66E6B}" dt="2023-01-01T13:00:25.334" v="31398" actId="478"/>
          <ac:spMkLst>
            <pc:docMk/>
            <pc:sldMk cId="752129212" sldId="311"/>
            <ac:spMk id="18" creationId="{CD827E9D-BAFE-7203-0502-A37BC591FD03}"/>
          </ac:spMkLst>
        </pc:spChg>
        <pc:spChg chg="mod">
          <ac:chgData name="Stuart C Wilde MBE" userId="effe1fc91cccb1d5" providerId="LiveId" clId="{52953467-E7BB-A146-A87D-2304E7E66E6B}" dt="2023-01-03T11:27:45.920" v="35380" actId="20577"/>
          <ac:spMkLst>
            <pc:docMk/>
            <pc:sldMk cId="752129212" sldId="311"/>
            <ac:spMk id="29" creationId="{C5A8C257-B6E4-D850-0685-E36894744DCB}"/>
          </ac:spMkLst>
        </pc:spChg>
        <pc:picChg chg="del">
          <ac:chgData name="Stuart C Wilde MBE" userId="effe1fc91cccb1d5" providerId="LiveId" clId="{52953467-E7BB-A146-A87D-2304E7E66E6B}" dt="2023-01-01T12:55:44.973" v="31261" actId="478"/>
          <ac:picMkLst>
            <pc:docMk/>
            <pc:sldMk cId="752129212" sldId="311"/>
            <ac:picMk id="3" creationId="{837A3646-228D-C3D1-00AF-546686DDFB8F}"/>
          </ac:picMkLst>
        </pc:picChg>
        <pc:picChg chg="add del mod">
          <ac:chgData name="Stuart C Wilde MBE" userId="effe1fc91cccb1d5" providerId="LiveId" clId="{52953467-E7BB-A146-A87D-2304E7E66E6B}" dt="2023-01-01T13:04:30.500" v="31642" actId="1582"/>
          <ac:picMkLst>
            <pc:docMk/>
            <pc:sldMk cId="752129212" sldId="311"/>
            <ac:picMk id="7" creationId="{71524AFB-4ED4-D254-A9A5-AABCDCA561D4}"/>
          </ac:picMkLst>
        </pc:picChg>
        <pc:cxnChg chg="mod">
          <ac:chgData name="Stuart C Wilde MBE" userId="effe1fc91cccb1d5" providerId="LiveId" clId="{52953467-E7BB-A146-A87D-2304E7E66E6B}" dt="2023-01-03T11:25:31.192" v="35341" actId="20577"/>
          <ac:cxnSpMkLst>
            <pc:docMk/>
            <pc:sldMk cId="752129212" sldId="311"/>
            <ac:cxnSpMk id="12" creationId="{E6372663-7E54-9497-0583-DA95CB2376F3}"/>
          </ac:cxnSpMkLst>
        </pc:cxnChg>
        <pc:cxnChg chg="del mod">
          <ac:chgData name="Stuart C Wilde MBE" userId="effe1fc91cccb1d5" providerId="LiveId" clId="{52953467-E7BB-A146-A87D-2304E7E66E6B}" dt="2023-01-01T13:00:16.692" v="31395" actId="478"/>
          <ac:cxnSpMkLst>
            <pc:docMk/>
            <pc:sldMk cId="752129212" sldId="311"/>
            <ac:cxnSpMk id="13" creationId="{8E4F7917-2B6F-781D-8E8E-4C14CD2C69B3}"/>
          </ac:cxnSpMkLst>
        </pc:cxnChg>
      </pc:sldChg>
      <pc:sldChg chg="addSp delSp modSp add mod">
        <pc:chgData name="Stuart C Wilde MBE" userId="effe1fc91cccb1d5" providerId="LiveId" clId="{52953467-E7BB-A146-A87D-2304E7E66E6B}" dt="2023-01-02T17:07:02.482" v="32882" actId="27636"/>
        <pc:sldMkLst>
          <pc:docMk/>
          <pc:sldMk cId="1773157961" sldId="312"/>
        </pc:sldMkLst>
        <pc:spChg chg="add mod">
          <ac:chgData name="Stuart C Wilde MBE" userId="effe1fc91cccb1d5" providerId="LiveId" clId="{52953467-E7BB-A146-A87D-2304E7E66E6B}" dt="2023-01-01T20:05:51.103" v="31919" actId="313"/>
          <ac:spMkLst>
            <pc:docMk/>
            <pc:sldMk cId="1773157961" sldId="312"/>
            <ac:spMk id="5" creationId="{B87297E9-27EB-6AF0-8C97-F4E8A6D16968}"/>
          </ac:spMkLst>
        </pc:spChg>
        <pc:spChg chg="mod">
          <ac:chgData name="Stuart C Wilde MBE" userId="effe1fc91cccb1d5" providerId="LiveId" clId="{52953467-E7BB-A146-A87D-2304E7E66E6B}" dt="2023-01-01T20:06:27.782" v="31922" actId="1076"/>
          <ac:spMkLst>
            <pc:docMk/>
            <pc:sldMk cId="1773157961" sldId="312"/>
            <ac:spMk id="7" creationId="{AB9F1984-8564-07BD-BDCA-07341B501D7C}"/>
          </ac:spMkLst>
        </pc:spChg>
        <pc:spChg chg="del mod">
          <ac:chgData name="Stuart C Wilde MBE" userId="effe1fc91cccb1d5" providerId="LiveId" clId="{52953467-E7BB-A146-A87D-2304E7E66E6B}" dt="2023-01-01T20:15:11.280" v="32167" actId="478"/>
          <ac:spMkLst>
            <pc:docMk/>
            <pc:sldMk cId="1773157961" sldId="312"/>
            <ac:spMk id="13" creationId="{82A13771-ABD9-942D-F473-DB4587226046}"/>
          </ac:spMkLst>
        </pc:spChg>
        <pc:spChg chg="del">
          <ac:chgData name="Stuart C Wilde MBE" userId="effe1fc91cccb1d5" providerId="LiveId" clId="{52953467-E7BB-A146-A87D-2304E7E66E6B}" dt="2023-01-01T19:59:10.836" v="31872" actId="478"/>
          <ac:spMkLst>
            <pc:docMk/>
            <pc:sldMk cId="1773157961" sldId="312"/>
            <ac:spMk id="16" creationId="{6C911A5D-B79E-B00E-D8E5-B1AE9DFB59F8}"/>
          </ac:spMkLst>
        </pc:spChg>
        <pc:spChg chg="del">
          <ac:chgData name="Stuart C Wilde MBE" userId="effe1fc91cccb1d5" providerId="LiveId" clId="{52953467-E7BB-A146-A87D-2304E7E66E6B}" dt="2023-01-01T19:59:05.094" v="31870" actId="478"/>
          <ac:spMkLst>
            <pc:docMk/>
            <pc:sldMk cId="1773157961" sldId="312"/>
            <ac:spMk id="17" creationId="{C56E6D60-6965-C9B0-B9A1-62F013EA7806}"/>
          </ac:spMkLst>
        </pc:spChg>
        <pc:spChg chg="del mod">
          <ac:chgData name="Stuart C Wilde MBE" userId="effe1fc91cccb1d5" providerId="LiveId" clId="{52953467-E7BB-A146-A87D-2304E7E66E6B}" dt="2023-01-01T20:15:07.299" v="32164" actId="478"/>
          <ac:spMkLst>
            <pc:docMk/>
            <pc:sldMk cId="1773157961" sldId="312"/>
            <ac:spMk id="18" creationId="{6988B989-C11D-F9B0-4999-EA4CFEBCAA32}"/>
          </ac:spMkLst>
        </pc:spChg>
        <pc:spChg chg="del mod">
          <ac:chgData name="Stuart C Wilde MBE" userId="effe1fc91cccb1d5" providerId="LiveId" clId="{52953467-E7BB-A146-A87D-2304E7E66E6B}" dt="2023-01-01T20:15:09.452" v="32165" actId="478"/>
          <ac:spMkLst>
            <pc:docMk/>
            <pc:sldMk cId="1773157961" sldId="312"/>
            <ac:spMk id="19" creationId="{CD3A5A2D-A054-5F27-F0E7-24CEE7A72D2D}"/>
          </ac:spMkLst>
        </pc:spChg>
        <pc:spChg chg="del">
          <ac:chgData name="Stuart C Wilde MBE" userId="effe1fc91cccb1d5" providerId="LiveId" clId="{52953467-E7BB-A146-A87D-2304E7E66E6B}" dt="2023-01-01T19:59:08.380" v="31871" actId="478"/>
          <ac:spMkLst>
            <pc:docMk/>
            <pc:sldMk cId="1773157961" sldId="312"/>
            <ac:spMk id="20" creationId="{54527D33-4F3C-AA43-BA75-566D4891B9FA}"/>
          </ac:spMkLst>
        </pc:spChg>
        <pc:spChg chg="del">
          <ac:chgData name="Stuart C Wilde MBE" userId="effe1fc91cccb1d5" providerId="LiveId" clId="{52953467-E7BB-A146-A87D-2304E7E66E6B}" dt="2023-01-01T19:59:03.861" v="31869" actId="478"/>
          <ac:spMkLst>
            <pc:docMk/>
            <pc:sldMk cId="1773157961" sldId="312"/>
            <ac:spMk id="21" creationId="{024B71D7-610F-5C6D-8D12-C6FE7A402EB8}"/>
          </ac:spMkLst>
        </pc:spChg>
        <pc:spChg chg="mod">
          <ac:chgData name="Stuart C Wilde MBE" userId="effe1fc91cccb1d5" providerId="LiveId" clId="{52953467-E7BB-A146-A87D-2304E7E66E6B}" dt="2023-01-02T17:07:02.482" v="32882" actId="27636"/>
          <ac:spMkLst>
            <pc:docMk/>
            <pc:sldMk cId="1773157961" sldId="312"/>
            <ac:spMk id="29" creationId="{C5A8C257-B6E4-D850-0685-E36894744DCB}"/>
          </ac:spMkLst>
        </pc:spChg>
        <pc:spChg chg="add mod">
          <ac:chgData name="Stuart C Wilde MBE" userId="effe1fc91cccb1d5" providerId="LiveId" clId="{52953467-E7BB-A146-A87D-2304E7E66E6B}" dt="2023-01-01T20:15:34.522" v="32180" actId="20577"/>
          <ac:spMkLst>
            <pc:docMk/>
            <pc:sldMk cId="1773157961" sldId="312"/>
            <ac:spMk id="31" creationId="{51B135BA-B471-C528-AA03-73269D55E2A6}"/>
          </ac:spMkLst>
        </pc:spChg>
        <pc:spChg chg="add mod">
          <ac:chgData name="Stuart C Wilde MBE" userId="effe1fc91cccb1d5" providerId="LiveId" clId="{52953467-E7BB-A146-A87D-2304E7E66E6B}" dt="2023-01-01T20:14:26.983" v="32143" actId="1036"/>
          <ac:spMkLst>
            <pc:docMk/>
            <pc:sldMk cId="1773157961" sldId="312"/>
            <ac:spMk id="32" creationId="{BD18D830-8EEA-9AFA-CCF4-99E5EAC262F2}"/>
          </ac:spMkLst>
        </pc:spChg>
        <pc:spChg chg="add mod">
          <ac:chgData name="Stuart C Wilde MBE" userId="effe1fc91cccb1d5" providerId="LiveId" clId="{52953467-E7BB-A146-A87D-2304E7E66E6B}" dt="2023-01-01T20:15:54.708" v="32195" actId="20577"/>
          <ac:spMkLst>
            <pc:docMk/>
            <pc:sldMk cId="1773157961" sldId="312"/>
            <ac:spMk id="39" creationId="{7BAB7287-8319-C684-9807-6D9183A73BE1}"/>
          </ac:spMkLst>
        </pc:spChg>
        <pc:spChg chg="add mod">
          <ac:chgData name="Stuart C Wilde MBE" userId="effe1fc91cccb1d5" providerId="LiveId" clId="{52953467-E7BB-A146-A87D-2304E7E66E6B}" dt="2023-01-01T20:14:57.852" v="32163" actId="1036"/>
          <ac:spMkLst>
            <pc:docMk/>
            <pc:sldMk cId="1773157961" sldId="312"/>
            <ac:spMk id="40" creationId="{708F40E5-72F0-3CD1-E955-5CA935466A61}"/>
          </ac:spMkLst>
        </pc:spChg>
        <pc:spChg chg="add mod">
          <ac:chgData name="Stuart C Wilde MBE" userId="effe1fc91cccb1d5" providerId="LiveId" clId="{52953467-E7BB-A146-A87D-2304E7E66E6B}" dt="2023-01-01T20:17:18.048" v="32204" actId="1076"/>
          <ac:spMkLst>
            <pc:docMk/>
            <pc:sldMk cId="1773157961" sldId="312"/>
            <ac:spMk id="46" creationId="{2C436F39-1361-AF33-3E88-540CDD868D69}"/>
          </ac:spMkLst>
        </pc:spChg>
        <pc:spChg chg="add mod">
          <ac:chgData name="Stuart C Wilde MBE" userId="effe1fc91cccb1d5" providerId="LiveId" clId="{52953467-E7BB-A146-A87D-2304E7E66E6B}" dt="2023-01-01T20:17:18.048" v="32204" actId="1076"/>
          <ac:spMkLst>
            <pc:docMk/>
            <pc:sldMk cId="1773157961" sldId="312"/>
            <ac:spMk id="47" creationId="{6AF6424C-33F8-8069-DDDC-8B0B192E3063}"/>
          </ac:spMkLst>
        </pc:spChg>
        <pc:picChg chg="add del mod">
          <ac:chgData name="Stuart C Wilde MBE" userId="effe1fc91cccb1d5" providerId="LiveId" clId="{52953467-E7BB-A146-A87D-2304E7E66E6B}" dt="2023-01-02T16:28:38.362" v="32798" actId="478"/>
          <ac:picMkLst>
            <pc:docMk/>
            <pc:sldMk cId="1773157961" sldId="312"/>
            <ac:picMk id="3" creationId="{3A6299BE-E1F6-C5F9-0BA8-35C80579D0F9}"/>
          </ac:picMkLst>
        </pc:picChg>
        <pc:picChg chg="del">
          <ac:chgData name="Stuart C Wilde MBE" userId="effe1fc91cccb1d5" providerId="LiveId" clId="{52953467-E7BB-A146-A87D-2304E7E66E6B}" dt="2023-01-01T19:57:45.855" v="31860" actId="478"/>
          <ac:picMkLst>
            <pc:docMk/>
            <pc:sldMk cId="1773157961" sldId="312"/>
            <ac:picMk id="6" creationId="{1423D5E1-34E1-386A-6981-C1F852E7E0C4}"/>
          </ac:picMkLst>
        </pc:picChg>
        <pc:picChg chg="add mod">
          <ac:chgData name="Stuart C Wilde MBE" userId="effe1fc91cccb1d5" providerId="LiveId" clId="{52953467-E7BB-A146-A87D-2304E7E66E6B}" dt="2023-01-02T16:28:57.664" v="32815" actId="1036"/>
          <ac:picMkLst>
            <pc:docMk/>
            <pc:sldMk cId="1773157961" sldId="312"/>
            <ac:picMk id="6" creationId="{94A4EB2C-54B9-BC94-70AB-93B0D85F8889}"/>
          </ac:picMkLst>
        </pc:picChg>
        <pc:picChg chg="add mod modCrop">
          <ac:chgData name="Stuart C Wilde MBE" userId="effe1fc91cccb1d5" providerId="LiveId" clId="{52953467-E7BB-A146-A87D-2304E7E66E6B}" dt="2023-01-01T20:09:35.935" v="32005" actId="1076"/>
          <ac:picMkLst>
            <pc:docMk/>
            <pc:sldMk cId="1773157961" sldId="312"/>
            <ac:picMk id="30" creationId="{94B1CAEC-5E4D-F13B-6ABC-7EA67531D2D5}"/>
          </ac:picMkLst>
        </pc:picChg>
        <pc:picChg chg="add mod">
          <ac:chgData name="Stuart C Wilde MBE" userId="effe1fc91cccb1d5" providerId="LiveId" clId="{52953467-E7BB-A146-A87D-2304E7E66E6B}" dt="2023-01-01T20:12:31.992" v="32073" actId="1038"/>
          <ac:picMkLst>
            <pc:docMk/>
            <pc:sldMk cId="1773157961" sldId="312"/>
            <ac:picMk id="38" creationId="{3319B895-F324-2BAB-F66D-8B16D1B5BCBD}"/>
          </ac:picMkLst>
        </pc:picChg>
        <pc:cxnChg chg="mod">
          <ac:chgData name="Stuart C Wilde MBE" userId="effe1fc91cccb1d5" providerId="LiveId" clId="{52953467-E7BB-A146-A87D-2304E7E66E6B}" dt="2023-01-01T20:06:17.669" v="31921" actId="14100"/>
          <ac:cxnSpMkLst>
            <pc:docMk/>
            <pc:sldMk cId="1773157961" sldId="312"/>
            <ac:cxnSpMk id="22" creationId="{9E51254B-3761-0561-40AE-FF52EEEC0EEB}"/>
          </ac:cxnSpMkLst>
        </pc:cxnChg>
        <pc:cxnChg chg="del mod">
          <ac:chgData name="Stuart C Wilde MBE" userId="effe1fc91cccb1d5" providerId="LiveId" clId="{52953467-E7BB-A146-A87D-2304E7E66E6B}" dt="2023-01-01T20:15:10.448" v="32166" actId="478"/>
          <ac:cxnSpMkLst>
            <pc:docMk/>
            <pc:sldMk cId="1773157961" sldId="312"/>
            <ac:cxnSpMk id="23" creationId="{DF11ADB4-697F-D144-4667-87566FA9D767}"/>
          </ac:cxnSpMkLst>
        </pc:cxnChg>
        <pc:cxnChg chg="del mod">
          <ac:chgData name="Stuart C Wilde MBE" userId="effe1fc91cccb1d5" providerId="LiveId" clId="{52953467-E7BB-A146-A87D-2304E7E66E6B}" dt="2023-01-01T19:59:12.090" v="31873" actId="478"/>
          <ac:cxnSpMkLst>
            <pc:docMk/>
            <pc:sldMk cId="1773157961" sldId="312"/>
            <ac:cxnSpMk id="24" creationId="{90F05548-EC6B-EBE0-C789-81DAE835C60E}"/>
          </ac:cxnSpMkLst>
        </pc:cxnChg>
        <pc:cxnChg chg="del mod">
          <ac:chgData name="Stuart C Wilde MBE" userId="effe1fc91cccb1d5" providerId="LiveId" clId="{52953467-E7BB-A146-A87D-2304E7E66E6B}" dt="2023-01-01T19:59:01.902" v="31868" actId="478"/>
          <ac:cxnSpMkLst>
            <pc:docMk/>
            <pc:sldMk cId="1773157961" sldId="312"/>
            <ac:cxnSpMk id="26" creationId="{D4F89BBD-0659-BD95-4B77-9DAFCC07BDC6}"/>
          </ac:cxnSpMkLst>
        </pc:cxnChg>
        <pc:cxnChg chg="add mod">
          <ac:chgData name="Stuart C Wilde MBE" userId="effe1fc91cccb1d5" providerId="LiveId" clId="{52953467-E7BB-A146-A87D-2304E7E66E6B}" dt="2023-01-01T20:14:18.289" v="32139" actId="1038"/>
          <ac:cxnSpMkLst>
            <pc:docMk/>
            <pc:sldMk cId="1773157961" sldId="312"/>
            <ac:cxnSpMk id="33" creationId="{CF3529BB-C26A-EF89-45FC-B0E0EDB7B271}"/>
          </ac:cxnSpMkLst>
        </pc:cxnChg>
        <pc:cxnChg chg="add mod">
          <ac:chgData name="Stuart C Wilde MBE" userId="effe1fc91cccb1d5" providerId="LiveId" clId="{52953467-E7BB-A146-A87D-2304E7E66E6B}" dt="2023-01-01T20:14:39.670" v="32159" actId="1037"/>
          <ac:cxnSpMkLst>
            <pc:docMk/>
            <pc:sldMk cId="1773157961" sldId="312"/>
            <ac:cxnSpMk id="41" creationId="{6D0ED72D-9147-1882-96FA-18475FEE65F2}"/>
          </ac:cxnSpMkLst>
        </pc:cxnChg>
        <pc:cxnChg chg="add mod">
          <ac:chgData name="Stuart C Wilde MBE" userId="effe1fc91cccb1d5" providerId="LiveId" clId="{52953467-E7BB-A146-A87D-2304E7E66E6B}" dt="2023-01-01T20:17:23.097" v="32205" actId="14100"/>
          <ac:cxnSpMkLst>
            <pc:docMk/>
            <pc:sldMk cId="1773157961" sldId="312"/>
            <ac:cxnSpMk id="48" creationId="{28099E29-0C5A-D54A-FFC5-31469AD207A3}"/>
          </ac:cxnSpMkLst>
        </pc:cxnChg>
      </pc:sldChg>
      <pc:sldChg chg="addSp delSp modSp add mod">
        <pc:chgData name="Stuart C Wilde MBE" userId="effe1fc91cccb1d5" providerId="LiveId" clId="{52953467-E7BB-A146-A87D-2304E7E66E6B}" dt="2023-01-03T11:21:30.377" v="35328" actId="478"/>
        <pc:sldMkLst>
          <pc:docMk/>
          <pc:sldMk cId="2869416868" sldId="313"/>
        </pc:sldMkLst>
        <pc:spChg chg="add del mod">
          <ac:chgData name="Stuart C Wilde MBE" userId="effe1fc91cccb1d5" providerId="LiveId" clId="{52953467-E7BB-A146-A87D-2304E7E66E6B}" dt="2023-01-03T11:16:28.250" v="35163" actId="478"/>
          <ac:spMkLst>
            <pc:docMk/>
            <pc:sldMk cId="2869416868" sldId="313"/>
            <ac:spMk id="3" creationId="{9BAC76D0-CFAA-2131-2135-15ED32FF9904}"/>
          </ac:spMkLst>
        </pc:spChg>
        <pc:spChg chg="mod">
          <ac:chgData name="Stuart C Wilde MBE" userId="effe1fc91cccb1d5" providerId="LiveId" clId="{52953467-E7BB-A146-A87D-2304E7E66E6B}" dt="2023-01-03T11:21:22.972" v="35326" actId="1076"/>
          <ac:spMkLst>
            <pc:docMk/>
            <pc:sldMk cId="2869416868" sldId="313"/>
            <ac:spMk id="5" creationId="{B87297E9-27EB-6AF0-8C97-F4E8A6D16968}"/>
          </ac:spMkLst>
        </pc:spChg>
        <pc:spChg chg="add del mod">
          <ac:chgData name="Stuart C Wilde MBE" userId="effe1fc91cccb1d5" providerId="LiveId" clId="{52953467-E7BB-A146-A87D-2304E7E66E6B}" dt="2023-01-03T11:21:30.377" v="35328" actId="478"/>
          <ac:spMkLst>
            <pc:docMk/>
            <pc:sldMk cId="2869416868" sldId="313"/>
            <ac:spMk id="6" creationId="{64CA6F77-FBFD-5BBF-1E47-C1954096CB2A}"/>
          </ac:spMkLst>
        </pc:spChg>
        <pc:spChg chg="del mod">
          <ac:chgData name="Stuart C Wilde MBE" userId="effe1fc91cccb1d5" providerId="LiveId" clId="{52953467-E7BB-A146-A87D-2304E7E66E6B}" dt="2023-01-01T20:24:18.050" v="32482" actId="478"/>
          <ac:spMkLst>
            <pc:docMk/>
            <pc:sldMk cId="2869416868" sldId="313"/>
            <ac:spMk id="7" creationId="{AB9F1984-8564-07BD-BDCA-07341B501D7C}"/>
          </ac:spMkLst>
        </pc:spChg>
        <pc:spChg chg="add mod">
          <ac:chgData name="Stuart C Wilde MBE" userId="effe1fc91cccb1d5" providerId="LiveId" clId="{52953467-E7BB-A146-A87D-2304E7E66E6B}" dt="2023-01-02T17:07:27.960" v="32886" actId="20577"/>
          <ac:spMkLst>
            <pc:docMk/>
            <pc:sldMk cId="2869416868" sldId="313"/>
            <ac:spMk id="12" creationId="{C8A716BD-C83B-086A-417E-58B15C40FC89}"/>
          </ac:spMkLst>
        </pc:spChg>
        <pc:spChg chg="del">
          <ac:chgData name="Stuart C Wilde MBE" userId="effe1fc91cccb1d5" providerId="LiveId" clId="{52953467-E7BB-A146-A87D-2304E7E66E6B}" dt="2023-01-01T20:19:01.250" v="32213" actId="478"/>
          <ac:spMkLst>
            <pc:docMk/>
            <pc:sldMk cId="2869416868" sldId="313"/>
            <ac:spMk id="29" creationId="{C5A8C257-B6E4-D850-0685-E36894744DCB}"/>
          </ac:spMkLst>
        </pc:spChg>
        <pc:spChg chg="del">
          <ac:chgData name="Stuart C Wilde MBE" userId="effe1fc91cccb1d5" providerId="LiveId" clId="{52953467-E7BB-A146-A87D-2304E7E66E6B}" dt="2023-01-01T20:18:41.538" v="32207" actId="478"/>
          <ac:spMkLst>
            <pc:docMk/>
            <pc:sldMk cId="2869416868" sldId="313"/>
            <ac:spMk id="31" creationId="{51B135BA-B471-C528-AA03-73269D55E2A6}"/>
          </ac:spMkLst>
        </pc:spChg>
        <pc:spChg chg="del">
          <ac:chgData name="Stuart C Wilde MBE" userId="effe1fc91cccb1d5" providerId="LiveId" clId="{52953467-E7BB-A146-A87D-2304E7E66E6B}" dt="2023-01-01T20:18:41.538" v="32207" actId="478"/>
          <ac:spMkLst>
            <pc:docMk/>
            <pc:sldMk cId="2869416868" sldId="313"/>
            <ac:spMk id="32" creationId="{BD18D830-8EEA-9AFA-CCF4-99E5EAC262F2}"/>
          </ac:spMkLst>
        </pc:spChg>
        <pc:spChg chg="del">
          <ac:chgData name="Stuart C Wilde MBE" userId="effe1fc91cccb1d5" providerId="LiveId" clId="{52953467-E7BB-A146-A87D-2304E7E66E6B}" dt="2023-01-01T20:18:41.538" v="32207" actId="478"/>
          <ac:spMkLst>
            <pc:docMk/>
            <pc:sldMk cId="2869416868" sldId="313"/>
            <ac:spMk id="39" creationId="{7BAB7287-8319-C684-9807-6D9183A73BE1}"/>
          </ac:spMkLst>
        </pc:spChg>
        <pc:spChg chg="del">
          <ac:chgData name="Stuart C Wilde MBE" userId="effe1fc91cccb1d5" providerId="LiveId" clId="{52953467-E7BB-A146-A87D-2304E7E66E6B}" dt="2023-01-01T20:18:41.538" v="32207" actId="478"/>
          <ac:spMkLst>
            <pc:docMk/>
            <pc:sldMk cId="2869416868" sldId="313"/>
            <ac:spMk id="40" creationId="{708F40E5-72F0-3CD1-E955-5CA935466A61}"/>
          </ac:spMkLst>
        </pc:spChg>
        <pc:spChg chg="del">
          <ac:chgData name="Stuart C Wilde MBE" userId="effe1fc91cccb1d5" providerId="LiveId" clId="{52953467-E7BB-A146-A87D-2304E7E66E6B}" dt="2023-01-01T20:18:41.538" v="32207" actId="478"/>
          <ac:spMkLst>
            <pc:docMk/>
            <pc:sldMk cId="2869416868" sldId="313"/>
            <ac:spMk id="46" creationId="{2C436F39-1361-AF33-3E88-540CDD868D69}"/>
          </ac:spMkLst>
        </pc:spChg>
        <pc:spChg chg="del">
          <ac:chgData name="Stuart C Wilde MBE" userId="effe1fc91cccb1d5" providerId="LiveId" clId="{52953467-E7BB-A146-A87D-2304E7E66E6B}" dt="2023-01-01T20:18:41.538" v="32207" actId="478"/>
          <ac:spMkLst>
            <pc:docMk/>
            <pc:sldMk cId="2869416868" sldId="313"/>
            <ac:spMk id="47" creationId="{6AF6424C-33F8-8069-DDDC-8B0B192E3063}"/>
          </ac:spMkLst>
        </pc:spChg>
        <pc:picChg chg="add del mod">
          <ac:chgData name="Stuart C Wilde MBE" userId="effe1fc91cccb1d5" providerId="LiveId" clId="{52953467-E7BB-A146-A87D-2304E7E66E6B}" dt="2023-01-02T16:32:30.629" v="32836" actId="478"/>
          <ac:picMkLst>
            <pc:docMk/>
            <pc:sldMk cId="2869416868" sldId="313"/>
            <ac:picMk id="3" creationId="{22108880-2B7D-9550-05BC-B369E2DEBC1E}"/>
          </ac:picMkLst>
        </pc:picChg>
        <pc:picChg chg="del">
          <ac:chgData name="Stuart C Wilde MBE" userId="effe1fc91cccb1d5" providerId="LiveId" clId="{52953467-E7BB-A146-A87D-2304E7E66E6B}" dt="2023-01-01T20:18:44.762" v="32208" actId="478"/>
          <ac:picMkLst>
            <pc:docMk/>
            <pc:sldMk cId="2869416868" sldId="313"/>
            <ac:picMk id="3" creationId="{3A6299BE-E1F6-C5F9-0BA8-35C80579D0F9}"/>
          </ac:picMkLst>
        </pc:picChg>
        <pc:picChg chg="add del mod">
          <ac:chgData name="Stuart C Wilde MBE" userId="effe1fc91cccb1d5" providerId="LiveId" clId="{52953467-E7BB-A146-A87D-2304E7E66E6B}" dt="2023-01-02T16:30:52.463" v="32828" actId="478"/>
          <ac:picMkLst>
            <pc:docMk/>
            <pc:sldMk cId="2869416868" sldId="313"/>
            <ac:picMk id="6" creationId="{03FAD9C2-6617-9E01-1325-6E3BBA4A0168}"/>
          </ac:picMkLst>
        </pc:picChg>
        <pc:picChg chg="add mod">
          <ac:chgData name="Stuart C Wilde MBE" userId="effe1fc91cccb1d5" providerId="LiveId" clId="{52953467-E7BB-A146-A87D-2304E7E66E6B}" dt="2023-01-03T10:55:00.777" v="34692" actId="1037"/>
          <ac:picMkLst>
            <pc:docMk/>
            <pc:sldMk cId="2869416868" sldId="313"/>
            <ac:picMk id="13" creationId="{8EBB8EBD-1856-56F8-9F81-4689CE7F4806}"/>
          </ac:picMkLst>
        </pc:picChg>
        <pc:picChg chg="del">
          <ac:chgData name="Stuart C Wilde MBE" userId="effe1fc91cccb1d5" providerId="LiveId" clId="{52953467-E7BB-A146-A87D-2304E7E66E6B}" dt="2023-01-01T20:18:41.538" v="32207" actId="478"/>
          <ac:picMkLst>
            <pc:docMk/>
            <pc:sldMk cId="2869416868" sldId="313"/>
            <ac:picMk id="30" creationId="{94B1CAEC-5E4D-F13B-6ABC-7EA67531D2D5}"/>
          </ac:picMkLst>
        </pc:picChg>
        <pc:picChg chg="del">
          <ac:chgData name="Stuart C Wilde MBE" userId="effe1fc91cccb1d5" providerId="LiveId" clId="{52953467-E7BB-A146-A87D-2304E7E66E6B}" dt="2023-01-01T20:18:41.538" v="32207" actId="478"/>
          <ac:picMkLst>
            <pc:docMk/>
            <pc:sldMk cId="2869416868" sldId="313"/>
            <ac:picMk id="38" creationId="{3319B895-F324-2BAB-F66D-8B16D1B5BCBD}"/>
          </ac:picMkLst>
        </pc:picChg>
        <pc:cxnChg chg="mod">
          <ac:chgData name="Stuart C Wilde MBE" userId="effe1fc91cccb1d5" providerId="LiveId" clId="{52953467-E7BB-A146-A87D-2304E7E66E6B}" dt="2023-01-03T11:21:27.295" v="35327" actId="14100"/>
          <ac:cxnSpMkLst>
            <pc:docMk/>
            <pc:sldMk cId="2869416868" sldId="313"/>
            <ac:cxnSpMk id="22" creationId="{9E51254B-3761-0561-40AE-FF52EEEC0EEB}"/>
          </ac:cxnSpMkLst>
        </pc:cxnChg>
        <pc:cxnChg chg="del mod">
          <ac:chgData name="Stuart C Wilde MBE" userId="effe1fc91cccb1d5" providerId="LiveId" clId="{52953467-E7BB-A146-A87D-2304E7E66E6B}" dt="2023-01-01T20:18:41.538" v="32207" actId="478"/>
          <ac:cxnSpMkLst>
            <pc:docMk/>
            <pc:sldMk cId="2869416868" sldId="313"/>
            <ac:cxnSpMk id="33" creationId="{CF3529BB-C26A-EF89-45FC-B0E0EDB7B271}"/>
          </ac:cxnSpMkLst>
        </pc:cxnChg>
        <pc:cxnChg chg="del mod">
          <ac:chgData name="Stuart C Wilde MBE" userId="effe1fc91cccb1d5" providerId="LiveId" clId="{52953467-E7BB-A146-A87D-2304E7E66E6B}" dt="2023-01-01T20:18:41.538" v="32207" actId="478"/>
          <ac:cxnSpMkLst>
            <pc:docMk/>
            <pc:sldMk cId="2869416868" sldId="313"/>
            <ac:cxnSpMk id="41" creationId="{6D0ED72D-9147-1882-96FA-18475FEE65F2}"/>
          </ac:cxnSpMkLst>
        </pc:cxnChg>
        <pc:cxnChg chg="del mod">
          <ac:chgData name="Stuart C Wilde MBE" userId="effe1fc91cccb1d5" providerId="LiveId" clId="{52953467-E7BB-A146-A87D-2304E7E66E6B}" dt="2023-01-01T20:18:41.538" v="32207" actId="478"/>
          <ac:cxnSpMkLst>
            <pc:docMk/>
            <pc:sldMk cId="2869416868" sldId="313"/>
            <ac:cxnSpMk id="48" creationId="{28099E29-0C5A-D54A-FFC5-31469AD207A3}"/>
          </ac:cxnSpMkLst>
        </pc:cxnChg>
      </pc:sldChg>
      <pc:sldChg chg="addSp delSp modSp add mod">
        <pc:chgData name="Stuart C Wilde MBE" userId="effe1fc91cccb1d5" providerId="LiveId" clId="{52953467-E7BB-A146-A87D-2304E7E66E6B}" dt="2023-01-03T10:18:43.208" v="34040" actId="1582"/>
        <pc:sldMkLst>
          <pc:docMk/>
          <pc:sldMk cId="4203340563" sldId="314"/>
        </pc:sldMkLst>
        <pc:spChg chg="add del mod">
          <ac:chgData name="Stuart C Wilde MBE" userId="effe1fc91cccb1d5" providerId="LiveId" clId="{52953467-E7BB-A146-A87D-2304E7E66E6B}" dt="2023-01-02T20:54:06.987" v="32891" actId="478"/>
          <ac:spMkLst>
            <pc:docMk/>
            <pc:sldMk cId="4203340563" sldId="314"/>
            <ac:spMk id="2" creationId="{7F2CFB10-158F-1F57-9779-CB5019C036DE}"/>
          </ac:spMkLst>
        </pc:spChg>
        <pc:spChg chg="mod">
          <ac:chgData name="Stuart C Wilde MBE" userId="effe1fc91cccb1d5" providerId="LiveId" clId="{52953467-E7BB-A146-A87D-2304E7E66E6B}" dt="2023-01-02T21:06:31.822" v="32984" actId="20577"/>
          <ac:spMkLst>
            <pc:docMk/>
            <pc:sldMk cId="4203340563" sldId="314"/>
            <ac:spMk id="29" creationId="{C5A8C257-B6E4-D850-0685-E36894744DCB}"/>
          </ac:spMkLst>
        </pc:spChg>
        <pc:picChg chg="add del mod">
          <ac:chgData name="Stuart C Wilde MBE" userId="effe1fc91cccb1d5" providerId="LiveId" clId="{52953467-E7BB-A146-A87D-2304E7E66E6B}" dt="2023-01-03T10:17:02.991" v="33998" actId="478"/>
          <ac:picMkLst>
            <pc:docMk/>
            <pc:sldMk cId="4203340563" sldId="314"/>
            <ac:picMk id="3" creationId="{E4DAD04A-A861-DCAB-0572-9F02ABDAFE40}"/>
          </ac:picMkLst>
        </pc:picChg>
        <pc:picChg chg="add del mod">
          <ac:chgData name="Stuart C Wilde MBE" userId="effe1fc91cccb1d5" providerId="LiveId" clId="{52953467-E7BB-A146-A87D-2304E7E66E6B}" dt="2023-01-03T10:18:11.847" v="34014" actId="478"/>
          <ac:picMkLst>
            <pc:docMk/>
            <pc:sldMk cId="4203340563" sldId="314"/>
            <ac:picMk id="5" creationId="{B7299771-F82B-55F0-E052-ED044EFE2092}"/>
          </ac:picMkLst>
        </pc:picChg>
        <pc:picChg chg="del">
          <ac:chgData name="Stuart C Wilde MBE" userId="effe1fc91cccb1d5" providerId="LiveId" clId="{52953467-E7BB-A146-A87D-2304E7E66E6B}" dt="2023-01-02T20:54:45.012" v="32905" actId="478"/>
          <ac:picMkLst>
            <pc:docMk/>
            <pc:sldMk cId="4203340563" sldId="314"/>
            <ac:picMk id="6" creationId="{1423D5E1-34E1-386A-6981-C1F852E7E0C4}"/>
          </ac:picMkLst>
        </pc:picChg>
        <pc:picChg chg="add mod">
          <ac:chgData name="Stuart C Wilde MBE" userId="effe1fc91cccb1d5" providerId="LiveId" clId="{52953467-E7BB-A146-A87D-2304E7E66E6B}" dt="2023-01-03T10:18:43.208" v="34040" actId="1582"/>
          <ac:picMkLst>
            <pc:docMk/>
            <pc:sldMk cId="4203340563" sldId="314"/>
            <ac:picMk id="12" creationId="{29E1C692-4455-75F4-136F-5848786B0951}"/>
          </ac:picMkLst>
        </pc:picChg>
        <pc:cxnChg chg="mod">
          <ac:chgData name="Stuart C Wilde MBE" userId="effe1fc91cccb1d5" providerId="LiveId" clId="{52953467-E7BB-A146-A87D-2304E7E66E6B}" dt="2023-01-03T10:18:31.083" v="34038" actId="14100"/>
          <ac:cxnSpMkLst>
            <pc:docMk/>
            <pc:sldMk cId="4203340563" sldId="314"/>
            <ac:cxnSpMk id="22" creationId="{9E51254B-3761-0561-40AE-FF52EEEC0EEB}"/>
          </ac:cxnSpMkLst>
        </pc:cxnChg>
      </pc:sldChg>
      <pc:sldChg chg="new del">
        <pc:chgData name="Stuart C Wilde MBE" userId="effe1fc91cccb1d5" providerId="LiveId" clId="{52953467-E7BB-A146-A87D-2304E7E66E6B}" dt="2023-01-03T11:22:28.629" v="35329" actId="2696"/>
        <pc:sldMkLst>
          <pc:docMk/>
          <pc:sldMk cId="618398197" sldId="315"/>
        </pc:sldMkLst>
      </pc:sldChg>
      <pc:sldChg chg="addSp delSp modSp add mod">
        <pc:chgData name="Stuart C Wilde MBE" userId="effe1fc91cccb1d5" providerId="LiveId" clId="{52953467-E7BB-A146-A87D-2304E7E66E6B}" dt="2023-01-03T10:24:02.667" v="34096" actId="14100"/>
        <pc:sldMkLst>
          <pc:docMk/>
          <pc:sldMk cId="3282555369" sldId="316"/>
        </pc:sldMkLst>
        <pc:spChg chg="mod">
          <ac:chgData name="Stuart C Wilde MBE" userId="effe1fc91cccb1d5" providerId="LiveId" clId="{52953467-E7BB-A146-A87D-2304E7E66E6B}" dt="2023-01-02T20:57:27.588" v="32948" actId="20577"/>
          <ac:spMkLst>
            <pc:docMk/>
            <pc:sldMk cId="3282555369" sldId="316"/>
            <ac:spMk id="5" creationId="{B87297E9-27EB-6AF0-8C97-F4E8A6D16968}"/>
          </ac:spMkLst>
        </pc:spChg>
        <pc:spChg chg="add del mod">
          <ac:chgData name="Stuart C Wilde MBE" userId="effe1fc91cccb1d5" providerId="LiveId" clId="{52953467-E7BB-A146-A87D-2304E7E66E6B}" dt="2023-01-03T10:22:51.238" v="34073" actId="478"/>
          <ac:spMkLst>
            <pc:docMk/>
            <pc:sldMk cId="3282555369" sldId="316"/>
            <ac:spMk id="15" creationId="{D71A1D6E-FC69-CDA7-E607-D14D2A9C064F}"/>
          </ac:spMkLst>
        </pc:spChg>
        <pc:spChg chg="mod">
          <ac:chgData name="Stuart C Wilde MBE" userId="effe1fc91cccb1d5" providerId="LiveId" clId="{52953467-E7BB-A146-A87D-2304E7E66E6B}" dt="2023-01-02T21:06:36.739" v="32988" actId="27636"/>
          <ac:spMkLst>
            <pc:docMk/>
            <pc:sldMk cId="3282555369" sldId="316"/>
            <ac:spMk id="29" creationId="{C5A8C257-B6E4-D850-0685-E36894744DCB}"/>
          </ac:spMkLst>
        </pc:spChg>
        <pc:spChg chg="mod">
          <ac:chgData name="Stuart C Wilde MBE" userId="effe1fc91cccb1d5" providerId="LiveId" clId="{52953467-E7BB-A146-A87D-2304E7E66E6B}" dt="2023-01-02T20:57:57.251" v="32972" actId="20577"/>
          <ac:spMkLst>
            <pc:docMk/>
            <pc:sldMk cId="3282555369" sldId="316"/>
            <ac:spMk id="31" creationId="{51B135BA-B471-C528-AA03-73269D55E2A6}"/>
          </ac:spMkLst>
        </pc:spChg>
        <pc:spChg chg="mod">
          <ac:chgData name="Stuart C Wilde MBE" userId="effe1fc91cccb1d5" providerId="LiveId" clId="{52953467-E7BB-A146-A87D-2304E7E66E6B}" dt="2023-01-02T21:21:53.353" v="33409" actId="20577"/>
          <ac:spMkLst>
            <pc:docMk/>
            <pc:sldMk cId="3282555369" sldId="316"/>
            <ac:spMk id="39" creationId="{7BAB7287-8319-C684-9807-6D9183A73BE1}"/>
          </ac:spMkLst>
        </pc:spChg>
        <pc:spChg chg="mod">
          <ac:chgData name="Stuart C Wilde MBE" userId="effe1fc91cccb1d5" providerId="LiveId" clId="{52953467-E7BB-A146-A87D-2304E7E66E6B}" dt="2023-01-02T21:19:47.870" v="33359" actId="1037"/>
          <ac:spMkLst>
            <pc:docMk/>
            <pc:sldMk cId="3282555369" sldId="316"/>
            <ac:spMk id="40" creationId="{708F40E5-72F0-3CD1-E955-5CA935466A61}"/>
          </ac:spMkLst>
        </pc:spChg>
        <pc:spChg chg="del">
          <ac:chgData name="Stuart C Wilde MBE" userId="effe1fc91cccb1d5" providerId="LiveId" clId="{52953467-E7BB-A146-A87D-2304E7E66E6B}" dt="2023-01-02T21:14:33.632" v="33092" actId="478"/>
          <ac:spMkLst>
            <pc:docMk/>
            <pc:sldMk cId="3282555369" sldId="316"/>
            <ac:spMk id="46" creationId="{2C436F39-1361-AF33-3E88-540CDD868D69}"/>
          </ac:spMkLst>
        </pc:spChg>
        <pc:spChg chg="del">
          <ac:chgData name="Stuart C Wilde MBE" userId="effe1fc91cccb1d5" providerId="LiveId" clId="{52953467-E7BB-A146-A87D-2304E7E66E6B}" dt="2023-01-02T21:14:59.356" v="33095" actId="478"/>
          <ac:spMkLst>
            <pc:docMk/>
            <pc:sldMk cId="3282555369" sldId="316"/>
            <ac:spMk id="47" creationId="{6AF6424C-33F8-8069-DDDC-8B0B192E3063}"/>
          </ac:spMkLst>
        </pc:spChg>
        <pc:picChg chg="add del mod">
          <ac:chgData name="Stuart C Wilde MBE" userId="effe1fc91cccb1d5" providerId="LiveId" clId="{52953467-E7BB-A146-A87D-2304E7E66E6B}" dt="2023-01-03T10:21:05.375" v="34057" actId="478"/>
          <ac:picMkLst>
            <pc:docMk/>
            <pc:sldMk cId="3282555369" sldId="316"/>
            <ac:picMk id="3" creationId="{F6B05A91-D574-5A9B-EA1D-3452977DE0F0}"/>
          </ac:picMkLst>
        </pc:picChg>
        <pc:picChg chg="add mod">
          <ac:chgData name="Stuart C Wilde MBE" userId="effe1fc91cccb1d5" providerId="LiveId" clId="{52953467-E7BB-A146-A87D-2304E7E66E6B}" dt="2023-01-03T10:21:12.579" v="34068" actId="167"/>
          <ac:picMkLst>
            <pc:docMk/>
            <pc:sldMk cId="3282555369" sldId="316"/>
            <ac:picMk id="6" creationId="{36438B9C-5103-35DD-3CE3-F66D982ABE34}"/>
          </ac:picMkLst>
        </pc:picChg>
        <pc:picChg chg="del">
          <ac:chgData name="Stuart C Wilde MBE" userId="effe1fc91cccb1d5" providerId="LiveId" clId="{52953467-E7BB-A146-A87D-2304E7E66E6B}" dt="2023-01-02T20:56:40.052" v="32934" actId="478"/>
          <ac:picMkLst>
            <pc:docMk/>
            <pc:sldMk cId="3282555369" sldId="316"/>
            <ac:picMk id="6" creationId="{94A4EB2C-54B9-BC94-70AB-93B0D85F8889}"/>
          </ac:picMkLst>
        </pc:picChg>
        <pc:picChg chg="add mod">
          <ac:chgData name="Stuart C Wilde MBE" userId="effe1fc91cccb1d5" providerId="LiveId" clId="{52953467-E7BB-A146-A87D-2304E7E66E6B}" dt="2023-01-03T10:23:17.528" v="34092" actId="1037"/>
          <ac:picMkLst>
            <pc:docMk/>
            <pc:sldMk cId="3282555369" sldId="316"/>
            <ac:picMk id="13" creationId="{036E69B2-FBFC-3022-7F5B-5802E9967062}"/>
          </ac:picMkLst>
        </pc:picChg>
        <pc:picChg chg="add del mod">
          <ac:chgData name="Stuart C Wilde MBE" userId="effe1fc91cccb1d5" providerId="LiveId" clId="{52953467-E7BB-A146-A87D-2304E7E66E6B}" dt="2023-01-02T20:59:43.090" v="32980" actId="478"/>
          <ac:picMkLst>
            <pc:docMk/>
            <pc:sldMk cId="3282555369" sldId="316"/>
            <ac:picMk id="13" creationId="{9CCE1FE9-E3E0-DD90-6FE2-3E44FD34B1F5}"/>
          </ac:picMkLst>
        </pc:picChg>
        <pc:picChg chg="del">
          <ac:chgData name="Stuart C Wilde MBE" userId="effe1fc91cccb1d5" providerId="LiveId" clId="{52953467-E7BB-A146-A87D-2304E7E66E6B}" dt="2023-01-02T20:58:37.997" v="32974" actId="478"/>
          <ac:picMkLst>
            <pc:docMk/>
            <pc:sldMk cId="3282555369" sldId="316"/>
            <ac:picMk id="30" creationId="{94B1CAEC-5E4D-F13B-6ABC-7EA67531D2D5}"/>
          </ac:picMkLst>
        </pc:picChg>
        <pc:picChg chg="del">
          <ac:chgData name="Stuart C Wilde MBE" userId="effe1fc91cccb1d5" providerId="LiveId" clId="{52953467-E7BB-A146-A87D-2304E7E66E6B}" dt="2023-01-02T20:58:21.033" v="32973" actId="478"/>
          <ac:picMkLst>
            <pc:docMk/>
            <pc:sldMk cId="3282555369" sldId="316"/>
            <ac:picMk id="38" creationId="{3319B895-F324-2BAB-F66D-8B16D1B5BCBD}"/>
          </ac:picMkLst>
        </pc:picChg>
        <pc:cxnChg chg="add mod">
          <ac:chgData name="Stuart C Wilde MBE" userId="effe1fc91cccb1d5" providerId="LiveId" clId="{52953467-E7BB-A146-A87D-2304E7E66E6B}" dt="2023-01-03T10:24:02.667" v="34096" actId="14100"/>
          <ac:cxnSpMkLst>
            <pc:docMk/>
            <pc:sldMk cId="3282555369" sldId="316"/>
            <ac:cxnSpMk id="16" creationId="{80E8D6AC-D6AE-DE8C-12DC-2891A05004D6}"/>
          </ac:cxnSpMkLst>
        </pc:cxnChg>
        <pc:cxnChg chg="mod">
          <ac:chgData name="Stuart C Wilde MBE" userId="effe1fc91cccb1d5" providerId="LiveId" clId="{52953467-E7BB-A146-A87D-2304E7E66E6B}" dt="2023-01-02T20:57:27.169" v="32946" actId="20577"/>
          <ac:cxnSpMkLst>
            <pc:docMk/>
            <pc:sldMk cId="3282555369" sldId="316"/>
            <ac:cxnSpMk id="22" creationId="{9E51254B-3761-0561-40AE-FF52EEEC0EEB}"/>
          </ac:cxnSpMkLst>
        </pc:cxnChg>
        <pc:cxnChg chg="mod">
          <ac:chgData name="Stuart C Wilde MBE" userId="effe1fc91cccb1d5" providerId="LiveId" clId="{52953467-E7BB-A146-A87D-2304E7E66E6B}" dt="2023-01-02T20:58:37.997" v="32974" actId="478"/>
          <ac:cxnSpMkLst>
            <pc:docMk/>
            <pc:sldMk cId="3282555369" sldId="316"/>
            <ac:cxnSpMk id="33" creationId="{CF3529BB-C26A-EF89-45FC-B0E0EDB7B271}"/>
          </ac:cxnSpMkLst>
        </pc:cxnChg>
        <pc:cxnChg chg="del mod">
          <ac:chgData name="Stuart C Wilde MBE" userId="effe1fc91cccb1d5" providerId="LiveId" clId="{52953467-E7BB-A146-A87D-2304E7E66E6B}" dt="2023-01-02T21:14:23.266" v="33091" actId="478"/>
          <ac:cxnSpMkLst>
            <pc:docMk/>
            <pc:sldMk cId="3282555369" sldId="316"/>
            <ac:cxnSpMk id="41" creationId="{6D0ED72D-9147-1882-96FA-18475FEE65F2}"/>
          </ac:cxnSpMkLst>
        </pc:cxnChg>
        <pc:cxnChg chg="del mod">
          <ac:chgData name="Stuart C Wilde MBE" userId="effe1fc91cccb1d5" providerId="LiveId" clId="{52953467-E7BB-A146-A87D-2304E7E66E6B}" dt="2023-01-02T21:14:59.356" v="33095" actId="478"/>
          <ac:cxnSpMkLst>
            <pc:docMk/>
            <pc:sldMk cId="3282555369" sldId="316"/>
            <ac:cxnSpMk id="48" creationId="{28099E29-0C5A-D54A-FFC5-31469AD207A3}"/>
          </ac:cxnSpMkLst>
        </pc:cxnChg>
      </pc:sldChg>
      <pc:sldChg chg="addSp delSp modSp add mod">
        <pc:chgData name="Stuart C Wilde MBE" userId="effe1fc91cccb1d5" providerId="LiveId" clId="{52953467-E7BB-A146-A87D-2304E7E66E6B}" dt="2023-01-03T10:56:21.934" v="34711" actId="1036"/>
        <pc:sldMkLst>
          <pc:docMk/>
          <pc:sldMk cId="3827760274" sldId="317"/>
        </pc:sldMkLst>
        <pc:spChg chg="add del mod">
          <ac:chgData name="Stuart C Wilde MBE" userId="effe1fc91cccb1d5" providerId="LiveId" clId="{52953467-E7BB-A146-A87D-2304E7E66E6B}" dt="2023-01-02T22:04:13.869" v="33944" actId="478"/>
          <ac:spMkLst>
            <pc:docMk/>
            <pc:sldMk cId="3827760274" sldId="317"/>
            <ac:spMk id="2" creationId="{BC210AD8-EDB6-9027-C56A-814CCDE48373}"/>
          </ac:spMkLst>
        </pc:spChg>
        <pc:spChg chg="add del mod">
          <ac:chgData name="Stuart C Wilde MBE" userId="effe1fc91cccb1d5" providerId="LiveId" clId="{52953467-E7BB-A146-A87D-2304E7E66E6B}" dt="2023-01-02T22:04:13.869" v="33944" actId="478"/>
          <ac:spMkLst>
            <pc:docMk/>
            <pc:sldMk cId="3827760274" sldId="317"/>
            <ac:spMk id="3" creationId="{CF4E8EDB-5D1B-6A3B-EA23-B1121DFADBBE}"/>
          </ac:spMkLst>
        </pc:spChg>
        <pc:spChg chg="del mod">
          <ac:chgData name="Stuart C Wilde MBE" userId="effe1fc91cccb1d5" providerId="LiveId" clId="{52953467-E7BB-A146-A87D-2304E7E66E6B}" dt="2023-01-02T21:28:54.529" v="33643" actId="478"/>
          <ac:spMkLst>
            <pc:docMk/>
            <pc:sldMk cId="3827760274" sldId="317"/>
            <ac:spMk id="5" creationId="{B87297E9-27EB-6AF0-8C97-F4E8A6D16968}"/>
          </ac:spMkLst>
        </pc:spChg>
        <pc:spChg chg="mod">
          <ac:chgData name="Stuart C Wilde MBE" userId="effe1fc91cccb1d5" providerId="LiveId" clId="{52953467-E7BB-A146-A87D-2304E7E66E6B}" dt="2023-01-03T10:56:15.308" v="34704" actId="1036"/>
          <ac:spMkLst>
            <pc:docMk/>
            <pc:sldMk cId="3827760274" sldId="317"/>
            <ac:spMk id="7" creationId="{AB9F1984-8564-07BD-BDCA-07341B501D7C}"/>
          </ac:spMkLst>
        </pc:spChg>
        <pc:spChg chg="add mod">
          <ac:chgData name="Stuart C Wilde MBE" userId="effe1fc91cccb1d5" providerId="LiveId" clId="{52953467-E7BB-A146-A87D-2304E7E66E6B}" dt="2023-01-03T10:56:15.308" v="34704" actId="1036"/>
          <ac:spMkLst>
            <pc:docMk/>
            <pc:sldMk cId="3827760274" sldId="317"/>
            <ac:spMk id="20" creationId="{81BD5F03-74CE-01FB-9640-9F81FC7FB1D0}"/>
          </ac:spMkLst>
        </pc:spChg>
        <pc:spChg chg="add mod">
          <ac:chgData name="Stuart C Wilde MBE" userId="effe1fc91cccb1d5" providerId="LiveId" clId="{52953467-E7BB-A146-A87D-2304E7E66E6B}" dt="2023-01-03T10:56:15.308" v="34704" actId="1036"/>
          <ac:spMkLst>
            <pc:docMk/>
            <pc:sldMk cId="3827760274" sldId="317"/>
            <ac:spMk id="21" creationId="{8C0C1F05-6DFE-047B-46B3-2670D4978B2F}"/>
          </ac:spMkLst>
        </pc:spChg>
        <pc:spChg chg="add mod">
          <ac:chgData name="Stuart C Wilde MBE" userId="effe1fc91cccb1d5" providerId="LiveId" clId="{52953467-E7BB-A146-A87D-2304E7E66E6B}" dt="2023-01-03T10:56:15.308" v="34704" actId="1036"/>
          <ac:spMkLst>
            <pc:docMk/>
            <pc:sldMk cId="3827760274" sldId="317"/>
            <ac:spMk id="23" creationId="{C03FF2CD-85D0-0F8C-FF6C-D4A9F9914D24}"/>
          </ac:spMkLst>
        </pc:spChg>
        <pc:spChg chg="add mod">
          <ac:chgData name="Stuart C Wilde MBE" userId="effe1fc91cccb1d5" providerId="LiveId" clId="{52953467-E7BB-A146-A87D-2304E7E66E6B}" dt="2023-01-03T10:56:15.308" v="34704" actId="1036"/>
          <ac:spMkLst>
            <pc:docMk/>
            <pc:sldMk cId="3827760274" sldId="317"/>
            <ac:spMk id="24" creationId="{BEC22730-6AD2-2B66-1713-82942F5540E7}"/>
          </ac:spMkLst>
        </pc:spChg>
        <pc:spChg chg="add mod">
          <ac:chgData name="Stuart C Wilde MBE" userId="effe1fc91cccb1d5" providerId="LiveId" clId="{52953467-E7BB-A146-A87D-2304E7E66E6B}" dt="2023-01-03T10:56:15.308" v="34704" actId="1036"/>
          <ac:spMkLst>
            <pc:docMk/>
            <pc:sldMk cId="3827760274" sldId="317"/>
            <ac:spMk id="28" creationId="{011A53BF-930F-80EC-3563-0521DEF2D418}"/>
          </ac:spMkLst>
        </pc:spChg>
        <pc:spChg chg="mod">
          <ac:chgData name="Stuart C Wilde MBE" userId="effe1fc91cccb1d5" providerId="LiveId" clId="{52953467-E7BB-A146-A87D-2304E7E66E6B}" dt="2023-01-03T10:56:21.934" v="34711" actId="1036"/>
          <ac:spMkLst>
            <pc:docMk/>
            <pc:sldMk cId="3827760274" sldId="317"/>
            <ac:spMk id="29" creationId="{C5A8C257-B6E4-D850-0685-E36894744DCB}"/>
          </ac:spMkLst>
        </pc:spChg>
        <pc:spChg chg="del">
          <ac:chgData name="Stuart C Wilde MBE" userId="effe1fc91cccb1d5" providerId="LiveId" clId="{52953467-E7BB-A146-A87D-2304E7E66E6B}" dt="2023-01-02T21:07:07.058" v="32995" actId="478"/>
          <ac:spMkLst>
            <pc:docMk/>
            <pc:sldMk cId="3827760274" sldId="317"/>
            <ac:spMk id="31" creationId="{51B135BA-B471-C528-AA03-73269D55E2A6}"/>
          </ac:spMkLst>
        </pc:spChg>
        <pc:spChg chg="del">
          <ac:chgData name="Stuart C Wilde MBE" userId="effe1fc91cccb1d5" providerId="LiveId" clId="{52953467-E7BB-A146-A87D-2304E7E66E6B}" dt="2023-01-02T21:07:07.058" v="32995" actId="478"/>
          <ac:spMkLst>
            <pc:docMk/>
            <pc:sldMk cId="3827760274" sldId="317"/>
            <ac:spMk id="32" creationId="{BD18D830-8EEA-9AFA-CCF4-99E5EAC262F2}"/>
          </ac:spMkLst>
        </pc:spChg>
        <pc:spChg chg="add mod">
          <ac:chgData name="Stuart C Wilde MBE" userId="effe1fc91cccb1d5" providerId="LiveId" clId="{52953467-E7BB-A146-A87D-2304E7E66E6B}" dt="2023-01-03T10:56:15.308" v="34704" actId="1036"/>
          <ac:spMkLst>
            <pc:docMk/>
            <pc:sldMk cId="3827760274" sldId="317"/>
            <ac:spMk id="34" creationId="{003AE7BC-3DE8-7987-2FE6-3B5865142BBD}"/>
          </ac:spMkLst>
        </pc:spChg>
        <pc:spChg chg="add mod">
          <ac:chgData name="Stuart C Wilde MBE" userId="effe1fc91cccb1d5" providerId="LiveId" clId="{52953467-E7BB-A146-A87D-2304E7E66E6B}" dt="2023-01-03T10:56:15.308" v="34704" actId="1036"/>
          <ac:spMkLst>
            <pc:docMk/>
            <pc:sldMk cId="3827760274" sldId="317"/>
            <ac:spMk id="36" creationId="{F33EAEEA-B142-E884-325E-47E007E696C0}"/>
          </ac:spMkLst>
        </pc:spChg>
        <pc:spChg chg="del">
          <ac:chgData name="Stuart C Wilde MBE" userId="effe1fc91cccb1d5" providerId="LiveId" clId="{52953467-E7BB-A146-A87D-2304E7E66E6B}" dt="2023-01-02T21:07:07.058" v="32995" actId="478"/>
          <ac:spMkLst>
            <pc:docMk/>
            <pc:sldMk cId="3827760274" sldId="317"/>
            <ac:spMk id="39" creationId="{7BAB7287-8319-C684-9807-6D9183A73BE1}"/>
          </ac:spMkLst>
        </pc:spChg>
        <pc:spChg chg="del">
          <ac:chgData name="Stuart C Wilde MBE" userId="effe1fc91cccb1d5" providerId="LiveId" clId="{52953467-E7BB-A146-A87D-2304E7E66E6B}" dt="2023-01-02T21:07:07.058" v="32995" actId="478"/>
          <ac:spMkLst>
            <pc:docMk/>
            <pc:sldMk cId="3827760274" sldId="317"/>
            <ac:spMk id="40" creationId="{708F40E5-72F0-3CD1-E955-5CA935466A61}"/>
          </ac:spMkLst>
        </pc:spChg>
        <pc:spChg chg="add mod">
          <ac:chgData name="Stuart C Wilde MBE" userId="effe1fc91cccb1d5" providerId="LiveId" clId="{52953467-E7BB-A146-A87D-2304E7E66E6B}" dt="2023-01-03T10:56:15.308" v="34704" actId="1036"/>
          <ac:spMkLst>
            <pc:docMk/>
            <pc:sldMk cId="3827760274" sldId="317"/>
            <ac:spMk id="42" creationId="{1FC08CF7-8722-5046-84AF-0844E1501390}"/>
          </ac:spMkLst>
        </pc:spChg>
        <pc:spChg chg="add mod">
          <ac:chgData name="Stuart C Wilde MBE" userId="effe1fc91cccb1d5" providerId="LiveId" clId="{52953467-E7BB-A146-A87D-2304E7E66E6B}" dt="2023-01-03T10:56:15.308" v="34704" actId="1036"/>
          <ac:spMkLst>
            <pc:docMk/>
            <pc:sldMk cId="3827760274" sldId="317"/>
            <ac:spMk id="44" creationId="{D0FA3494-4EFB-1602-602F-0D8515132048}"/>
          </ac:spMkLst>
        </pc:spChg>
        <pc:spChg chg="del">
          <ac:chgData name="Stuart C Wilde MBE" userId="effe1fc91cccb1d5" providerId="LiveId" clId="{52953467-E7BB-A146-A87D-2304E7E66E6B}" dt="2023-01-02T21:07:07.058" v="32995" actId="478"/>
          <ac:spMkLst>
            <pc:docMk/>
            <pc:sldMk cId="3827760274" sldId="317"/>
            <ac:spMk id="46" creationId="{2C436F39-1361-AF33-3E88-540CDD868D69}"/>
          </ac:spMkLst>
        </pc:spChg>
        <pc:spChg chg="del">
          <ac:chgData name="Stuart C Wilde MBE" userId="effe1fc91cccb1d5" providerId="LiveId" clId="{52953467-E7BB-A146-A87D-2304E7E66E6B}" dt="2023-01-02T21:07:07.058" v="32995" actId="478"/>
          <ac:spMkLst>
            <pc:docMk/>
            <pc:sldMk cId="3827760274" sldId="317"/>
            <ac:spMk id="47" creationId="{6AF6424C-33F8-8069-DDDC-8B0B192E3063}"/>
          </ac:spMkLst>
        </pc:spChg>
        <pc:spChg chg="add mod">
          <ac:chgData name="Stuart C Wilde MBE" userId="effe1fc91cccb1d5" providerId="LiveId" clId="{52953467-E7BB-A146-A87D-2304E7E66E6B}" dt="2023-01-03T10:56:15.308" v="34704" actId="1036"/>
          <ac:spMkLst>
            <pc:docMk/>
            <pc:sldMk cId="3827760274" sldId="317"/>
            <ac:spMk id="49" creationId="{186BCA41-8BDB-F73A-A569-974FD2137013}"/>
          </ac:spMkLst>
        </pc:spChg>
        <pc:spChg chg="add mod">
          <ac:chgData name="Stuart C Wilde MBE" userId="effe1fc91cccb1d5" providerId="LiveId" clId="{52953467-E7BB-A146-A87D-2304E7E66E6B}" dt="2023-01-03T10:56:15.308" v="34704" actId="1036"/>
          <ac:spMkLst>
            <pc:docMk/>
            <pc:sldMk cId="3827760274" sldId="317"/>
            <ac:spMk id="51" creationId="{A0CB5E58-7990-474C-0EC3-23FE7E38C271}"/>
          </ac:spMkLst>
        </pc:spChg>
        <pc:picChg chg="del">
          <ac:chgData name="Stuart C Wilde MBE" userId="effe1fc91cccb1d5" providerId="LiveId" clId="{52953467-E7BB-A146-A87D-2304E7E66E6B}" dt="2023-01-02T21:07:00.624" v="32994" actId="478"/>
          <ac:picMkLst>
            <pc:docMk/>
            <pc:sldMk cId="3827760274" sldId="317"/>
            <ac:picMk id="3" creationId="{F6B05A91-D574-5A9B-EA1D-3452977DE0F0}"/>
          </ac:picMkLst>
        </pc:picChg>
        <pc:picChg chg="add mod">
          <ac:chgData name="Stuart C Wilde MBE" userId="effe1fc91cccb1d5" providerId="LiveId" clId="{52953467-E7BB-A146-A87D-2304E7E66E6B}" dt="2023-01-03T10:56:15.308" v="34704" actId="1036"/>
          <ac:picMkLst>
            <pc:docMk/>
            <pc:sldMk cId="3827760274" sldId="317"/>
            <ac:picMk id="12" creationId="{1DF202AE-113E-4BD8-B122-C48E49F87DD8}"/>
          </ac:picMkLst>
        </pc:picChg>
        <pc:picChg chg="add mod">
          <ac:chgData name="Stuart C Wilde MBE" userId="effe1fc91cccb1d5" providerId="LiveId" clId="{52953467-E7BB-A146-A87D-2304E7E66E6B}" dt="2023-01-03T10:56:15.308" v="34704" actId="1036"/>
          <ac:picMkLst>
            <pc:docMk/>
            <pc:sldMk cId="3827760274" sldId="317"/>
            <ac:picMk id="15" creationId="{E4A55908-BDAB-AD87-FD65-34EC24E0D5F1}"/>
          </ac:picMkLst>
        </pc:picChg>
        <pc:picChg chg="add mod">
          <ac:chgData name="Stuart C Wilde MBE" userId="effe1fc91cccb1d5" providerId="LiveId" clId="{52953467-E7BB-A146-A87D-2304E7E66E6B}" dt="2023-01-03T10:56:15.308" v="34704" actId="1036"/>
          <ac:picMkLst>
            <pc:docMk/>
            <pc:sldMk cId="3827760274" sldId="317"/>
            <ac:picMk id="17" creationId="{C11EE3B7-C97E-28BD-7A73-7A05E1C28B1B}"/>
          </ac:picMkLst>
        </pc:picChg>
        <pc:picChg chg="add mod">
          <ac:chgData name="Stuart C Wilde MBE" userId="effe1fc91cccb1d5" providerId="LiveId" clId="{52953467-E7BB-A146-A87D-2304E7E66E6B}" dt="2023-01-03T10:56:15.308" v="34704" actId="1036"/>
          <ac:picMkLst>
            <pc:docMk/>
            <pc:sldMk cId="3827760274" sldId="317"/>
            <ac:picMk id="19" creationId="{089E5C93-7282-E8B0-1B13-4CD52D4ED80B}"/>
          </ac:picMkLst>
        </pc:picChg>
        <pc:cxnChg chg="mod">
          <ac:chgData name="Stuart C Wilde MBE" userId="effe1fc91cccb1d5" providerId="LiveId" clId="{52953467-E7BB-A146-A87D-2304E7E66E6B}" dt="2023-01-03T10:56:15.308" v="34704" actId="1036"/>
          <ac:cxnSpMkLst>
            <pc:docMk/>
            <pc:sldMk cId="3827760274" sldId="317"/>
            <ac:cxnSpMk id="22" creationId="{9E51254B-3761-0561-40AE-FF52EEEC0EEB}"/>
          </ac:cxnSpMkLst>
        </pc:cxnChg>
        <pc:cxnChg chg="add mod">
          <ac:chgData name="Stuart C Wilde MBE" userId="effe1fc91cccb1d5" providerId="LiveId" clId="{52953467-E7BB-A146-A87D-2304E7E66E6B}" dt="2023-01-03T10:56:15.308" v="34704" actId="1036"/>
          <ac:cxnSpMkLst>
            <pc:docMk/>
            <pc:sldMk cId="3827760274" sldId="317"/>
            <ac:cxnSpMk id="26" creationId="{B65BA5A6-AE1E-8F9E-D56F-96B0CC5B5B5B}"/>
          </ac:cxnSpMkLst>
        </pc:cxnChg>
        <pc:cxnChg chg="add mod">
          <ac:chgData name="Stuart C Wilde MBE" userId="effe1fc91cccb1d5" providerId="LiveId" clId="{52953467-E7BB-A146-A87D-2304E7E66E6B}" dt="2023-01-03T10:56:15.308" v="34704" actId="1036"/>
          <ac:cxnSpMkLst>
            <pc:docMk/>
            <pc:sldMk cId="3827760274" sldId="317"/>
            <ac:cxnSpMk id="30" creationId="{A5405932-6044-08E3-5B7E-1F05BA16CE5D}"/>
          </ac:cxnSpMkLst>
        </pc:cxnChg>
        <pc:cxnChg chg="del mod">
          <ac:chgData name="Stuart C Wilde MBE" userId="effe1fc91cccb1d5" providerId="LiveId" clId="{52953467-E7BB-A146-A87D-2304E7E66E6B}" dt="2023-01-02T21:07:07.058" v="32995" actId="478"/>
          <ac:cxnSpMkLst>
            <pc:docMk/>
            <pc:sldMk cId="3827760274" sldId="317"/>
            <ac:cxnSpMk id="33" creationId="{CF3529BB-C26A-EF89-45FC-B0E0EDB7B271}"/>
          </ac:cxnSpMkLst>
        </pc:cxnChg>
        <pc:cxnChg chg="add mod">
          <ac:chgData name="Stuart C Wilde MBE" userId="effe1fc91cccb1d5" providerId="LiveId" clId="{52953467-E7BB-A146-A87D-2304E7E66E6B}" dt="2023-01-03T10:56:15.308" v="34704" actId="1036"/>
          <ac:cxnSpMkLst>
            <pc:docMk/>
            <pc:sldMk cId="3827760274" sldId="317"/>
            <ac:cxnSpMk id="35" creationId="{F6063957-FE45-93C3-07F8-549BB936A167}"/>
          </ac:cxnSpMkLst>
        </pc:cxnChg>
        <pc:cxnChg chg="add mod">
          <ac:chgData name="Stuart C Wilde MBE" userId="effe1fc91cccb1d5" providerId="LiveId" clId="{52953467-E7BB-A146-A87D-2304E7E66E6B}" dt="2023-01-03T10:56:15.308" v="34704" actId="1036"/>
          <ac:cxnSpMkLst>
            <pc:docMk/>
            <pc:sldMk cId="3827760274" sldId="317"/>
            <ac:cxnSpMk id="37" creationId="{B5ABF4AC-5F4E-EA41-0DF4-2D5E924469B5}"/>
          </ac:cxnSpMkLst>
        </pc:cxnChg>
        <pc:cxnChg chg="del mod">
          <ac:chgData name="Stuart C Wilde MBE" userId="effe1fc91cccb1d5" providerId="LiveId" clId="{52953467-E7BB-A146-A87D-2304E7E66E6B}" dt="2023-01-02T21:07:07.058" v="32995" actId="478"/>
          <ac:cxnSpMkLst>
            <pc:docMk/>
            <pc:sldMk cId="3827760274" sldId="317"/>
            <ac:cxnSpMk id="41" creationId="{6D0ED72D-9147-1882-96FA-18475FEE65F2}"/>
          </ac:cxnSpMkLst>
        </pc:cxnChg>
        <pc:cxnChg chg="add mod">
          <ac:chgData name="Stuart C Wilde MBE" userId="effe1fc91cccb1d5" providerId="LiveId" clId="{52953467-E7BB-A146-A87D-2304E7E66E6B}" dt="2023-01-03T10:56:15.308" v="34704" actId="1036"/>
          <ac:cxnSpMkLst>
            <pc:docMk/>
            <pc:sldMk cId="3827760274" sldId="317"/>
            <ac:cxnSpMk id="43" creationId="{E10747ED-6103-ADF2-118B-6D1B9F2EBF93}"/>
          </ac:cxnSpMkLst>
        </pc:cxnChg>
        <pc:cxnChg chg="add mod">
          <ac:chgData name="Stuart C Wilde MBE" userId="effe1fc91cccb1d5" providerId="LiveId" clId="{52953467-E7BB-A146-A87D-2304E7E66E6B}" dt="2023-01-03T10:56:15.308" v="34704" actId="1036"/>
          <ac:cxnSpMkLst>
            <pc:docMk/>
            <pc:sldMk cId="3827760274" sldId="317"/>
            <ac:cxnSpMk id="45" creationId="{7291EB2B-9C21-DA94-C7F2-1F506C676216}"/>
          </ac:cxnSpMkLst>
        </pc:cxnChg>
        <pc:cxnChg chg="del mod">
          <ac:chgData name="Stuart C Wilde MBE" userId="effe1fc91cccb1d5" providerId="LiveId" clId="{52953467-E7BB-A146-A87D-2304E7E66E6B}" dt="2023-01-02T21:07:07.058" v="32995" actId="478"/>
          <ac:cxnSpMkLst>
            <pc:docMk/>
            <pc:sldMk cId="3827760274" sldId="317"/>
            <ac:cxnSpMk id="48" creationId="{28099E29-0C5A-D54A-FFC5-31469AD207A3}"/>
          </ac:cxnSpMkLst>
        </pc:cxnChg>
        <pc:cxnChg chg="add mod">
          <ac:chgData name="Stuart C Wilde MBE" userId="effe1fc91cccb1d5" providerId="LiveId" clId="{52953467-E7BB-A146-A87D-2304E7E66E6B}" dt="2023-01-03T10:56:15.308" v="34704" actId="1036"/>
          <ac:cxnSpMkLst>
            <pc:docMk/>
            <pc:sldMk cId="3827760274" sldId="317"/>
            <ac:cxnSpMk id="50" creationId="{1DEAA79D-8A5C-5F31-6A0E-718BBBE83344}"/>
          </ac:cxnSpMkLst>
        </pc:cxnChg>
      </pc:sldChg>
      <pc:sldChg chg="addSp delSp modSp add del mod">
        <pc:chgData name="Stuart C Wilde MBE" userId="effe1fc91cccb1d5" providerId="LiveId" clId="{52953467-E7BB-A146-A87D-2304E7E66E6B}" dt="2023-01-03T10:30:43.090" v="34132" actId="2696"/>
        <pc:sldMkLst>
          <pc:docMk/>
          <pc:sldMk cId="2000733698" sldId="318"/>
        </pc:sldMkLst>
        <pc:spChg chg="add mod">
          <ac:chgData name="Stuart C Wilde MBE" userId="effe1fc91cccb1d5" providerId="LiveId" clId="{52953467-E7BB-A146-A87D-2304E7E66E6B}" dt="2023-01-02T22:04:07.830" v="33943" actId="1076"/>
          <ac:spMkLst>
            <pc:docMk/>
            <pc:sldMk cId="2000733698" sldId="318"/>
            <ac:spMk id="2" creationId="{EFF70A60-1760-6F11-46FF-18FEB1260B95}"/>
          </ac:spMkLst>
        </pc:spChg>
        <pc:spChg chg="add mod">
          <ac:chgData name="Stuart C Wilde MBE" userId="effe1fc91cccb1d5" providerId="LiveId" clId="{52953467-E7BB-A146-A87D-2304E7E66E6B}" dt="2023-01-02T21:35:27.384" v="33668" actId="1076"/>
          <ac:spMkLst>
            <pc:docMk/>
            <pc:sldMk cId="2000733698" sldId="318"/>
            <ac:spMk id="5" creationId="{3287F738-4984-C5ED-F2BE-885CC664BB3E}"/>
          </ac:spMkLst>
        </pc:spChg>
        <pc:spChg chg="add mod">
          <ac:chgData name="Stuart C Wilde MBE" userId="effe1fc91cccb1d5" providerId="LiveId" clId="{52953467-E7BB-A146-A87D-2304E7E66E6B}" dt="2023-01-02T22:06:04.698" v="33993" actId="20577"/>
          <ac:spMkLst>
            <pc:docMk/>
            <pc:sldMk cId="2000733698" sldId="318"/>
            <ac:spMk id="6" creationId="{644C06D2-25BC-B178-1B06-C37E618EB882}"/>
          </ac:spMkLst>
        </pc:spChg>
        <pc:spChg chg="del">
          <ac:chgData name="Stuart C Wilde MBE" userId="effe1fc91cccb1d5" providerId="LiveId" clId="{52953467-E7BB-A146-A87D-2304E7E66E6B}" dt="2023-01-02T21:32:29.720" v="33645" actId="478"/>
          <ac:spMkLst>
            <pc:docMk/>
            <pc:sldMk cId="2000733698" sldId="318"/>
            <ac:spMk id="7" creationId="{AB9F1984-8564-07BD-BDCA-07341B501D7C}"/>
          </ac:spMkLst>
        </pc:spChg>
        <pc:spChg chg="del">
          <ac:chgData name="Stuart C Wilde MBE" userId="effe1fc91cccb1d5" providerId="LiveId" clId="{52953467-E7BB-A146-A87D-2304E7E66E6B}" dt="2023-01-02T21:32:29.720" v="33645" actId="478"/>
          <ac:spMkLst>
            <pc:docMk/>
            <pc:sldMk cId="2000733698" sldId="318"/>
            <ac:spMk id="20" creationId="{81BD5F03-74CE-01FB-9640-9F81FC7FB1D0}"/>
          </ac:spMkLst>
        </pc:spChg>
        <pc:spChg chg="del">
          <ac:chgData name="Stuart C Wilde MBE" userId="effe1fc91cccb1d5" providerId="LiveId" clId="{52953467-E7BB-A146-A87D-2304E7E66E6B}" dt="2023-01-02T21:32:29.720" v="33645" actId="478"/>
          <ac:spMkLst>
            <pc:docMk/>
            <pc:sldMk cId="2000733698" sldId="318"/>
            <ac:spMk id="21" creationId="{8C0C1F05-6DFE-047B-46B3-2670D4978B2F}"/>
          </ac:spMkLst>
        </pc:spChg>
        <pc:spChg chg="del">
          <ac:chgData name="Stuart C Wilde MBE" userId="effe1fc91cccb1d5" providerId="LiveId" clId="{52953467-E7BB-A146-A87D-2304E7E66E6B}" dt="2023-01-02T21:32:32.822" v="33647" actId="478"/>
          <ac:spMkLst>
            <pc:docMk/>
            <pc:sldMk cId="2000733698" sldId="318"/>
            <ac:spMk id="23" creationId="{C03FF2CD-85D0-0F8C-FF6C-D4A9F9914D24}"/>
          </ac:spMkLst>
        </pc:spChg>
        <pc:spChg chg="del">
          <ac:chgData name="Stuart C Wilde MBE" userId="effe1fc91cccb1d5" providerId="LiveId" clId="{52953467-E7BB-A146-A87D-2304E7E66E6B}" dt="2023-01-02T21:32:29.720" v="33645" actId="478"/>
          <ac:spMkLst>
            <pc:docMk/>
            <pc:sldMk cId="2000733698" sldId="318"/>
            <ac:spMk id="24" creationId="{BEC22730-6AD2-2B66-1713-82942F5540E7}"/>
          </ac:spMkLst>
        </pc:spChg>
        <pc:spChg chg="del">
          <ac:chgData name="Stuart C Wilde MBE" userId="effe1fc91cccb1d5" providerId="LiveId" clId="{52953467-E7BB-A146-A87D-2304E7E66E6B}" dt="2023-01-02T21:32:29.720" v="33645" actId="478"/>
          <ac:spMkLst>
            <pc:docMk/>
            <pc:sldMk cId="2000733698" sldId="318"/>
            <ac:spMk id="28" creationId="{011A53BF-930F-80EC-3563-0521DEF2D418}"/>
          </ac:spMkLst>
        </pc:spChg>
        <pc:spChg chg="mod">
          <ac:chgData name="Stuart C Wilde MBE" userId="effe1fc91cccb1d5" providerId="LiveId" clId="{52953467-E7BB-A146-A87D-2304E7E66E6B}" dt="2023-01-02T21:34:27.152" v="33662" actId="27636"/>
          <ac:spMkLst>
            <pc:docMk/>
            <pc:sldMk cId="2000733698" sldId="318"/>
            <ac:spMk id="29" creationId="{C5A8C257-B6E4-D850-0685-E36894744DCB}"/>
          </ac:spMkLst>
        </pc:spChg>
        <pc:spChg chg="del">
          <ac:chgData name="Stuart C Wilde MBE" userId="effe1fc91cccb1d5" providerId="LiveId" clId="{52953467-E7BB-A146-A87D-2304E7E66E6B}" dt="2023-01-02T21:32:29.720" v="33645" actId="478"/>
          <ac:spMkLst>
            <pc:docMk/>
            <pc:sldMk cId="2000733698" sldId="318"/>
            <ac:spMk id="34" creationId="{003AE7BC-3DE8-7987-2FE6-3B5865142BBD}"/>
          </ac:spMkLst>
        </pc:spChg>
        <pc:spChg chg="del">
          <ac:chgData name="Stuart C Wilde MBE" userId="effe1fc91cccb1d5" providerId="LiveId" clId="{52953467-E7BB-A146-A87D-2304E7E66E6B}" dt="2023-01-02T21:32:35.655" v="33649" actId="478"/>
          <ac:spMkLst>
            <pc:docMk/>
            <pc:sldMk cId="2000733698" sldId="318"/>
            <ac:spMk id="36" creationId="{F33EAEEA-B142-E884-325E-47E007E696C0}"/>
          </ac:spMkLst>
        </pc:spChg>
        <pc:spChg chg="del">
          <ac:chgData name="Stuart C Wilde MBE" userId="effe1fc91cccb1d5" providerId="LiveId" clId="{52953467-E7BB-A146-A87D-2304E7E66E6B}" dt="2023-01-02T21:32:29.720" v="33645" actId="478"/>
          <ac:spMkLst>
            <pc:docMk/>
            <pc:sldMk cId="2000733698" sldId="318"/>
            <ac:spMk id="42" creationId="{1FC08CF7-8722-5046-84AF-0844E1501390}"/>
          </ac:spMkLst>
        </pc:spChg>
        <pc:spChg chg="del">
          <ac:chgData name="Stuart C Wilde MBE" userId="effe1fc91cccb1d5" providerId="LiveId" clId="{52953467-E7BB-A146-A87D-2304E7E66E6B}" dt="2023-01-02T21:32:29.720" v="33645" actId="478"/>
          <ac:spMkLst>
            <pc:docMk/>
            <pc:sldMk cId="2000733698" sldId="318"/>
            <ac:spMk id="44" creationId="{D0FA3494-4EFB-1602-602F-0D8515132048}"/>
          </ac:spMkLst>
        </pc:spChg>
        <pc:spChg chg="del">
          <ac:chgData name="Stuart C Wilde MBE" userId="effe1fc91cccb1d5" providerId="LiveId" clId="{52953467-E7BB-A146-A87D-2304E7E66E6B}" dt="2023-01-02T21:32:29.720" v="33645" actId="478"/>
          <ac:spMkLst>
            <pc:docMk/>
            <pc:sldMk cId="2000733698" sldId="318"/>
            <ac:spMk id="49" creationId="{186BCA41-8BDB-F73A-A569-974FD2137013}"/>
          </ac:spMkLst>
        </pc:spChg>
        <pc:spChg chg="del">
          <ac:chgData name="Stuart C Wilde MBE" userId="effe1fc91cccb1d5" providerId="LiveId" clId="{52953467-E7BB-A146-A87D-2304E7E66E6B}" dt="2023-01-02T21:32:39.102" v="33650" actId="478"/>
          <ac:spMkLst>
            <pc:docMk/>
            <pc:sldMk cId="2000733698" sldId="318"/>
            <ac:spMk id="51" creationId="{A0CB5E58-7990-474C-0EC3-23FE7E38C271}"/>
          </ac:spMkLst>
        </pc:spChg>
        <pc:picChg chg="add mod">
          <ac:chgData name="Stuart C Wilde MBE" userId="effe1fc91cccb1d5" providerId="LiveId" clId="{52953467-E7BB-A146-A87D-2304E7E66E6B}" dt="2023-01-02T21:34:44.068" v="33663" actId="1076"/>
          <ac:picMkLst>
            <pc:docMk/>
            <pc:sldMk cId="2000733698" sldId="318"/>
            <ac:picMk id="3" creationId="{73959359-40D9-6824-C733-9E03ED013F55}"/>
          </ac:picMkLst>
        </pc:picChg>
        <pc:picChg chg="del">
          <ac:chgData name="Stuart C Wilde MBE" userId="effe1fc91cccb1d5" providerId="LiveId" clId="{52953467-E7BB-A146-A87D-2304E7E66E6B}" dt="2023-01-02T21:32:29.720" v="33645" actId="478"/>
          <ac:picMkLst>
            <pc:docMk/>
            <pc:sldMk cId="2000733698" sldId="318"/>
            <ac:picMk id="12" creationId="{1DF202AE-113E-4BD8-B122-C48E49F87DD8}"/>
          </ac:picMkLst>
        </pc:picChg>
        <pc:picChg chg="del">
          <ac:chgData name="Stuart C Wilde MBE" userId="effe1fc91cccb1d5" providerId="LiveId" clId="{52953467-E7BB-A146-A87D-2304E7E66E6B}" dt="2023-01-02T21:32:29.720" v="33645" actId="478"/>
          <ac:picMkLst>
            <pc:docMk/>
            <pc:sldMk cId="2000733698" sldId="318"/>
            <ac:picMk id="15" creationId="{E4A55908-BDAB-AD87-FD65-34EC24E0D5F1}"/>
          </ac:picMkLst>
        </pc:picChg>
        <pc:picChg chg="del">
          <ac:chgData name="Stuart C Wilde MBE" userId="effe1fc91cccb1d5" providerId="LiveId" clId="{52953467-E7BB-A146-A87D-2304E7E66E6B}" dt="2023-01-02T21:32:31.361" v="33646" actId="478"/>
          <ac:picMkLst>
            <pc:docMk/>
            <pc:sldMk cId="2000733698" sldId="318"/>
            <ac:picMk id="17" creationId="{C11EE3B7-C97E-28BD-7A73-7A05E1C28B1B}"/>
          </ac:picMkLst>
        </pc:picChg>
        <pc:picChg chg="del">
          <ac:chgData name="Stuart C Wilde MBE" userId="effe1fc91cccb1d5" providerId="LiveId" clId="{52953467-E7BB-A146-A87D-2304E7E66E6B}" dt="2023-01-02T21:32:29.720" v="33645" actId="478"/>
          <ac:picMkLst>
            <pc:docMk/>
            <pc:sldMk cId="2000733698" sldId="318"/>
            <ac:picMk id="19" creationId="{089E5C93-7282-E8B0-1B13-4CD52D4ED80B}"/>
          </ac:picMkLst>
        </pc:picChg>
        <pc:cxnChg chg="del">
          <ac:chgData name="Stuart C Wilde MBE" userId="effe1fc91cccb1d5" providerId="LiveId" clId="{52953467-E7BB-A146-A87D-2304E7E66E6B}" dt="2023-01-02T21:32:29.720" v="33645" actId="478"/>
          <ac:cxnSpMkLst>
            <pc:docMk/>
            <pc:sldMk cId="2000733698" sldId="318"/>
            <ac:cxnSpMk id="22" creationId="{9E51254B-3761-0561-40AE-FF52EEEC0EEB}"/>
          </ac:cxnSpMkLst>
        </pc:cxnChg>
        <pc:cxnChg chg="del">
          <ac:chgData name="Stuart C Wilde MBE" userId="effe1fc91cccb1d5" providerId="LiveId" clId="{52953467-E7BB-A146-A87D-2304E7E66E6B}" dt="2023-01-02T21:32:29.720" v="33645" actId="478"/>
          <ac:cxnSpMkLst>
            <pc:docMk/>
            <pc:sldMk cId="2000733698" sldId="318"/>
            <ac:cxnSpMk id="26" creationId="{B65BA5A6-AE1E-8F9E-D56F-96B0CC5B5B5B}"/>
          </ac:cxnSpMkLst>
        </pc:cxnChg>
        <pc:cxnChg chg="del">
          <ac:chgData name="Stuart C Wilde MBE" userId="effe1fc91cccb1d5" providerId="LiveId" clId="{52953467-E7BB-A146-A87D-2304E7E66E6B}" dt="2023-01-02T21:32:29.720" v="33645" actId="478"/>
          <ac:cxnSpMkLst>
            <pc:docMk/>
            <pc:sldMk cId="2000733698" sldId="318"/>
            <ac:cxnSpMk id="30" creationId="{A5405932-6044-08E3-5B7E-1F05BA16CE5D}"/>
          </ac:cxnSpMkLst>
        </pc:cxnChg>
        <pc:cxnChg chg="del">
          <ac:chgData name="Stuart C Wilde MBE" userId="effe1fc91cccb1d5" providerId="LiveId" clId="{52953467-E7BB-A146-A87D-2304E7E66E6B}" dt="2023-01-02T21:32:29.720" v="33645" actId="478"/>
          <ac:cxnSpMkLst>
            <pc:docMk/>
            <pc:sldMk cId="2000733698" sldId="318"/>
            <ac:cxnSpMk id="35" creationId="{F6063957-FE45-93C3-07F8-549BB936A167}"/>
          </ac:cxnSpMkLst>
        </pc:cxnChg>
        <pc:cxnChg chg="del">
          <ac:chgData name="Stuart C Wilde MBE" userId="effe1fc91cccb1d5" providerId="LiveId" clId="{52953467-E7BB-A146-A87D-2304E7E66E6B}" dt="2023-01-02T21:32:34.055" v="33648" actId="478"/>
          <ac:cxnSpMkLst>
            <pc:docMk/>
            <pc:sldMk cId="2000733698" sldId="318"/>
            <ac:cxnSpMk id="37" creationId="{B5ABF4AC-5F4E-EA41-0DF4-2D5E924469B5}"/>
          </ac:cxnSpMkLst>
        </pc:cxnChg>
        <pc:cxnChg chg="del">
          <ac:chgData name="Stuart C Wilde MBE" userId="effe1fc91cccb1d5" providerId="LiveId" clId="{52953467-E7BB-A146-A87D-2304E7E66E6B}" dt="2023-01-02T21:32:29.720" v="33645" actId="478"/>
          <ac:cxnSpMkLst>
            <pc:docMk/>
            <pc:sldMk cId="2000733698" sldId="318"/>
            <ac:cxnSpMk id="43" creationId="{E10747ED-6103-ADF2-118B-6D1B9F2EBF93}"/>
          </ac:cxnSpMkLst>
        </pc:cxnChg>
        <pc:cxnChg chg="del">
          <ac:chgData name="Stuart C Wilde MBE" userId="effe1fc91cccb1d5" providerId="LiveId" clId="{52953467-E7BB-A146-A87D-2304E7E66E6B}" dt="2023-01-02T21:32:29.720" v="33645" actId="478"/>
          <ac:cxnSpMkLst>
            <pc:docMk/>
            <pc:sldMk cId="2000733698" sldId="318"/>
            <ac:cxnSpMk id="45" creationId="{7291EB2B-9C21-DA94-C7F2-1F506C676216}"/>
          </ac:cxnSpMkLst>
        </pc:cxnChg>
        <pc:cxnChg chg="del">
          <ac:chgData name="Stuart C Wilde MBE" userId="effe1fc91cccb1d5" providerId="LiveId" clId="{52953467-E7BB-A146-A87D-2304E7E66E6B}" dt="2023-01-02T21:32:41.936" v="33651" actId="478"/>
          <ac:cxnSpMkLst>
            <pc:docMk/>
            <pc:sldMk cId="2000733698" sldId="318"/>
            <ac:cxnSpMk id="50" creationId="{1DEAA79D-8A5C-5F31-6A0E-718BBBE83344}"/>
          </ac:cxnSpMkLst>
        </pc:cxnChg>
      </pc:sldChg>
      <pc:sldChg chg="addSp delSp modSp add mod">
        <pc:chgData name="Stuart C Wilde MBE" userId="effe1fc91cccb1d5" providerId="LiveId" clId="{52953467-E7BB-A146-A87D-2304E7E66E6B}" dt="2023-01-03T11:14:49.430" v="35159" actId="20577"/>
        <pc:sldMkLst>
          <pc:docMk/>
          <pc:sldMk cId="3237196407" sldId="319"/>
        </pc:sldMkLst>
        <pc:spChg chg="del">
          <ac:chgData name="Stuart C Wilde MBE" userId="effe1fc91cccb1d5" providerId="LiveId" clId="{52953467-E7BB-A146-A87D-2304E7E66E6B}" dt="2023-01-03T10:35:04.603" v="34153" actId="478"/>
          <ac:spMkLst>
            <pc:docMk/>
            <pc:sldMk cId="3237196407" sldId="319"/>
            <ac:spMk id="2" creationId="{EFF70A60-1760-6F11-46FF-18FEB1260B95}"/>
          </ac:spMkLst>
        </pc:spChg>
        <pc:spChg chg="del">
          <ac:chgData name="Stuart C Wilde MBE" userId="effe1fc91cccb1d5" providerId="LiveId" clId="{52953467-E7BB-A146-A87D-2304E7E66E6B}" dt="2023-01-03T10:30:25.673" v="34115" actId="478"/>
          <ac:spMkLst>
            <pc:docMk/>
            <pc:sldMk cId="3237196407" sldId="319"/>
            <ac:spMk id="5" creationId="{3287F738-4984-C5ED-F2BE-885CC664BB3E}"/>
          </ac:spMkLst>
        </pc:spChg>
        <pc:spChg chg="del">
          <ac:chgData name="Stuart C Wilde MBE" userId="effe1fc91cccb1d5" providerId="LiveId" clId="{52953467-E7BB-A146-A87D-2304E7E66E6B}" dt="2023-01-03T10:35:00.723" v="34152" actId="478"/>
          <ac:spMkLst>
            <pc:docMk/>
            <pc:sldMk cId="3237196407" sldId="319"/>
            <ac:spMk id="6" creationId="{644C06D2-25BC-B178-1B06-C37E618EB882}"/>
          </ac:spMkLst>
        </pc:spChg>
        <pc:spChg chg="add mod">
          <ac:chgData name="Stuart C Wilde MBE" userId="effe1fc91cccb1d5" providerId="LiveId" clId="{52953467-E7BB-A146-A87D-2304E7E66E6B}" dt="2023-01-03T11:14:49.430" v="35159" actId="20577"/>
          <ac:spMkLst>
            <pc:docMk/>
            <pc:sldMk cId="3237196407" sldId="319"/>
            <ac:spMk id="16" creationId="{12FEFB77-A0A1-4484-1DD9-AE70CB94239B}"/>
          </ac:spMkLst>
        </pc:spChg>
        <pc:spChg chg="add del mod">
          <ac:chgData name="Stuart C Wilde MBE" userId="effe1fc91cccb1d5" providerId="LiveId" clId="{52953467-E7BB-A146-A87D-2304E7E66E6B}" dt="2023-01-03T11:11:18.111" v="35007" actId="478"/>
          <ac:spMkLst>
            <pc:docMk/>
            <pc:sldMk cId="3237196407" sldId="319"/>
            <ac:spMk id="21" creationId="{1F7069D9-801E-D078-7791-9CEAB099AA4A}"/>
          </ac:spMkLst>
        </pc:spChg>
        <pc:spChg chg="mod">
          <ac:chgData name="Stuart C Wilde MBE" userId="effe1fc91cccb1d5" providerId="LiveId" clId="{52953467-E7BB-A146-A87D-2304E7E66E6B}" dt="2023-01-03T11:10:14.792" v="34961" actId="27636"/>
          <ac:spMkLst>
            <pc:docMk/>
            <pc:sldMk cId="3237196407" sldId="319"/>
            <ac:spMk id="29" creationId="{C5A8C257-B6E4-D850-0685-E36894744DCB}"/>
          </ac:spMkLst>
        </pc:spChg>
        <pc:picChg chg="del">
          <ac:chgData name="Stuart C Wilde MBE" userId="effe1fc91cccb1d5" providerId="LiveId" clId="{52953467-E7BB-A146-A87D-2304E7E66E6B}" dt="2023-01-03T10:30:24.623" v="34114" actId="478"/>
          <ac:picMkLst>
            <pc:docMk/>
            <pc:sldMk cId="3237196407" sldId="319"/>
            <ac:picMk id="3" creationId="{73959359-40D9-6824-C733-9E03ED013F55}"/>
          </ac:picMkLst>
        </pc:picChg>
        <pc:picChg chg="add del mod">
          <ac:chgData name="Stuart C Wilde MBE" userId="effe1fc91cccb1d5" providerId="LiveId" clId="{52953467-E7BB-A146-A87D-2304E7E66E6B}" dt="2023-01-03T10:34:06.892" v="34145" actId="478"/>
          <ac:picMkLst>
            <pc:docMk/>
            <pc:sldMk cId="3237196407" sldId="319"/>
            <ac:picMk id="12" creationId="{BE54B38A-5EAD-F805-1556-F7DDD346ACAD}"/>
          </ac:picMkLst>
        </pc:picChg>
        <pc:picChg chg="add mod">
          <ac:chgData name="Stuart C Wilde MBE" userId="effe1fc91cccb1d5" providerId="LiveId" clId="{52953467-E7BB-A146-A87D-2304E7E66E6B}" dt="2023-01-03T10:35:33.800" v="34156" actId="1076"/>
          <ac:picMkLst>
            <pc:docMk/>
            <pc:sldMk cId="3237196407" sldId="319"/>
            <ac:picMk id="15" creationId="{7ED28891-8ADD-9276-67CD-55D829400AA2}"/>
          </ac:picMkLst>
        </pc:picChg>
        <pc:cxnChg chg="add mod">
          <ac:chgData name="Stuart C Wilde MBE" userId="effe1fc91cccb1d5" providerId="LiveId" clId="{52953467-E7BB-A146-A87D-2304E7E66E6B}" dt="2023-01-03T11:14:33.818" v="35132" actId="20577"/>
          <ac:cxnSpMkLst>
            <pc:docMk/>
            <pc:sldMk cId="3237196407" sldId="319"/>
            <ac:cxnSpMk id="17" creationId="{BE208607-8918-4552-49E8-6D146893F414}"/>
          </ac:cxnSpMkLst>
        </pc:cxnChg>
      </pc:sldChg>
      <pc:sldChg chg="addSp delSp modSp add mod">
        <pc:chgData name="Stuart C Wilde MBE" userId="effe1fc91cccb1d5" providerId="LiveId" clId="{52953467-E7BB-A146-A87D-2304E7E66E6B}" dt="2023-01-03T10:56:37.404" v="34716" actId="27636"/>
        <pc:sldMkLst>
          <pc:docMk/>
          <pc:sldMk cId="3599701029" sldId="320"/>
        </pc:sldMkLst>
        <pc:spChg chg="del">
          <ac:chgData name="Stuart C Wilde MBE" userId="effe1fc91cccb1d5" providerId="LiveId" clId="{52953467-E7BB-A146-A87D-2304E7E66E6B}" dt="2023-01-03T10:30:57.778" v="34136" actId="478"/>
          <ac:spMkLst>
            <pc:docMk/>
            <pc:sldMk cId="3599701029" sldId="320"/>
            <ac:spMk id="2" creationId="{EFF70A60-1760-6F11-46FF-18FEB1260B95}"/>
          </ac:spMkLst>
        </pc:spChg>
        <pc:spChg chg="del">
          <ac:chgData name="Stuart C Wilde MBE" userId="effe1fc91cccb1d5" providerId="LiveId" clId="{52953467-E7BB-A146-A87D-2304E7E66E6B}" dt="2023-01-03T10:30:55.662" v="34135" actId="478"/>
          <ac:spMkLst>
            <pc:docMk/>
            <pc:sldMk cId="3599701029" sldId="320"/>
            <ac:spMk id="6" creationId="{644C06D2-25BC-B178-1B06-C37E618EB882}"/>
          </ac:spMkLst>
        </pc:spChg>
        <pc:spChg chg="add mod">
          <ac:chgData name="Stuart C Wilde MBE" userId="effe1fc91cccb1d5" providerId="LiveId" clId="{52953467-E7BB-A146-A87D-2304E7E66E6B}" dt="2023-01-03T10:46:59.661" v="34440" actId="1076"/>
          <ac:spMkLst>
            <pc:docMk/>
            <pc:sldMk cId="3599701029" sldId="320"/>
            <ac:spMk id="15" creationId="{2CC5F7AD-4B32-4CCA-BA36-6844352FF6BD}"/>
          </ac:spMkLst>
        </pc:spChg>
        <pc:spChg chg="add mod">
          <ac:chgData name="Stuart C Wilde MBE" userId="effe1fc91cccb1d5" providerId="LiveId" clId="{52953467-E7BB-A146-A87D-2304E7E66E6B}" dt="2023-01-03T10:45:37.346" v="34423" actId="1076"/>
          <ac:spMkLst>
            <pc:docMk/>
            <pc:sldMk cId="3599701029" sldId="320"/>
            <ac:spMk id="16" creationId="{DC7D78AB-FBB2-37CE-3EEB-9C529F2E88A7}"/>
          </ac:spMkLst>
        </pc:spChg>
        <pc:spChg chg="add mod">
          <ac:chgData name="Stuart C Wilde MBE" userId="effe1fc91cccb1d5" providerId="LiveId" clId="{52953467-E7BB-A146-A87D-2304E7E66E6B}" dt="2023-01-03T10:46:40.705" v="34438" actId="1036"/>
          <ac:spMkLst>
            <pc:docMk/>
            <pc:sldMk cId="3599701029" sldId="320"/>
            <ac:spMk id="17" creationId="{0E7E2405-F4DD-4FD1-4385-95E79C3EC430}"/>
          </ac:spMkLst>
        </pc:spChg>
        <pc:spChg chg="add mod">
          <ac:chgData name="Stuart C Wilde MBE" userId="effe1fc91cccb1d5" providerId="LiveId" clId="{52953467-E7BB-A146-A87D-2304E7E66E6B}" dt="2023-01-03T10:46:07.362" v="34427" actId="1076"/>
          <ac:spMkLst>
            <pc:docMk/>
            <pc:sldMk cId="3599701029" sldId="320"/>
            <ac:spMk id="18" creationId="{924C77FB-2BA5-994C-9472-3118FCF0A0A0}"/>
          </ac:spMkLst>
        </pc:spChg>
        <pc:spChg chg="add mod">
          <ac:chgData name="Stuart C Wilde MBE" userId="effe1fc91cccb1d5" providerId="LiveId" clId="{52953467-E7BB-A146-A87D-2304E7E66E6B}" dt="2023-01-03T10:51:01.218" v="34601" actId="20577"/>
          <ac:spMkLst>
            <pc:docMk/>
            <pc:sldMk cId="3599701029" sldId="320"/>
            <ac:spMk id="19" creationId="{13C4B059-49ED-9C5D-1586-13D378C0DA92}"/>
          </ac:spMkLst>
        </pc:spChg>
        <pc:spChg chg="add mod">
          <ac:chgData name="Stuart C Wilde MBE" userId="effe1fc91cccb1d5" providerId="LiveId" clId="{52953467-E7BB-A146-A87D-2304E7E66E6B}" dt="2023-01-03T10:45:24.995" v="34421" actId="1076"/>
          <ac:spMkLst>
            <pc:docMk/>
            <pc:sldMk cId="3599701029" sldId="320"/>
            <ac:spMk id="20" creationId="{41C9A54E-2D95-6615-2E7C-33D070907381}"/>
          </ac:spMkLst>
        </pc:spChg>
        <pc:spChg chg="add mod">
          <ac:chgData name="Stuart C Wilde MBE" userId="effe1fc91cccb1d5" providerId="LiveId" clId="{52953467-E7BB-A146-A87D-2304E7E66E6B}" dt="2023-01-03T10:46:21.888" v="34428" actId="1076"/>
          <ac:spMkLst>
            <pc:docMk/>
            <pc:sldMk cId="3599701029" sldId="320"/>
            <ac:spMk id="21" creationId="{9A9D0999-C764-B13E-5B13-0BDA610D8FAF}"/>
          </ac:spMkLst>
        </pc:spChg>
        <pc:spChg chg="add mod">
          <ac:chgData name="Stuart C Wilde MBE" userId="effe1fc91cccb1d5" providerId="LiveId" clId="{52953467-E7BB-A146-A87D-2304E7E66E6B}" dt="2023-01-03T10:46:02.229" v="34426" actId="1076"/>
          <ac:spMkLst>
            <pc:docMk/>
            <pc:sldMk cId="3599701029" sldId="320"/>
            <ac:spMk id="22" creationId="{C5E69544-725A-C2AA-CD73-A64F8CFFC097}"/>
          </ac:spMkLst>
        </pc:spChg>
        <pc:spChg chg="mod">
          <ac:chgData name="Stuart C Wilde MBE" userId="effe1fc91cccb1d5" providerId="LiveId" clId="{52953467-E7BB-A146-A87D-2304E7E66E6B}" dt="2023-01-03T10:56:37.404" v="34716" actId="27636"/>
          <ac:spMkLst>
            <pc:docMk/>
            <pc:sldMk cId="3599701029" sldId="320"/>
            <ac:spMk id="29" creationId="{C5A8C257-B6E4-D850-0685-E36894744DCB}"/>
          </ac:spMkLst>
        </pc:spChg>
        <pc:picChg chg="add del mod">
          <ac:chgData name="Stuart C Wilde MBE" userId="effe1fc91cccb1d5" providerId="LiveId" clId="{52953467-E7BB-A146-A87D-2304E7E66E6B}" dt="2023-01-03T10:44:25.206" v="34413" actId="478"/>
          <ac:picMkLst>
            <pc:docMk/>
            <pc:sldMk cId="3599701029" sldId="320"/>
            <ac:picMk id="5" creationId="{3D64D4D5-084F-C4E9-D636-2C0DC601C055}"/>
          </ac:picMkLst>
        </pc:picChg>
        <pc:picChg chg="del">
          <ac:chgData name="Stuart C Wilde MBE" userId="effe1fc91cccb1d5" providerId="LiveId" clId="{52953467-E7BB-A146-A87D-2304E7E66E6B}" dt="2023-01-03T10:30:54.037" v="34134" actId="478"/>
          <ac:picMkLst>
            <pc:docMk/>
            <pc:sldMk cId="3599701029" sldId="320"/>
            <ac:picMk id="12" creationId="{BE54B38A-5EAD-F805-1556-F7DDD346ACAD}"/>
          </ac:picMkLst>
        </pc:picChg>
        <pc:picChg chg="add mod">
          <ac:chgData name="Stuart C Wilde MBE" userId="effe1fc91cccb1d5" providerId="LiveId" clId="{52953467-E7BB-A146-A87D-2304E7E66E6B}" dt="2023-01-03T10:45:04.731" v="34420" actId="1582"/>
          <ac:picMkLst>
            <pc:docMk/>
            <pc:sldMk cId="3599701029" sldId="320"/>
            <ac:picMk id="13" creationId="{81E0BA0B-895C-EE97-ED8A-6D487D080983}"/>
          </ac:picMkLst>
        </pc:picChg>
        <pc:cxnChg chg="add mod">
          <ac:chgData name="Stuart C Wilde MBE" userId="effe1fc91cccb1d5" providerId="LiveId" clId="{52953467-E7BB-A146-A87D-2304E7E66E6B}" dt="2023-01-03T10:50:59.869" v="34596" actId="20577"/>
          <ac:cxnSpMkLst>
            <pc:docMk/>
            <pc:sldMk cId="3599701029" sldId="320"/>
            <ac:cxnSpMk id="23" creationId="{34D6D937-97F0-EAA2-820A-F0D65839CADA}"/>
          </ac:cxnSpMkLst>
        </pc:cxnChg>
        <pc:cxnChg chg="add mod">
          <ac:chgData name="Stuart C Wilde MBE" userId="effe1fc91cccb1d5" providerId="LiveId" clId="{52953467-E7BB-A146-A87D-2304E7E66E6B}" dt="2023-01-03T10:45:31.762" v="34422" actId="14100"/>
          <ac:cxnSpMkLst>
            <pc:docMk/>
            <pc:sldMk cId="3599701029" sldId="320"/>
            <ac:cxnSpMk id="24" creationId="{47F55628-DB3A-6533-D206-C5554606F616}"/>
          </ac:cxnSpMkLst>
        </pc:cxnChg>
        <pc:cxnChg chg="add mod">
          <ac:chgData name="Stuart C Wilde MBE" userId="effe1fc91cccb1d5" providerId="LiveId" clId="{52953467-E7BB-A146-A87D-2304E7E66E6B}" dt="2023-01-03T10:46:31.779" v="34429" actId="14100"/>
          <ac:cxnSpMkLst>
            <pc:docMk/>
            <pc:sldMk cId="3599701029" sldId="320"/>
            <ac:cxnSpMk id="26" creationId="{22DE063A-5B29-4EA3-5CB9-55215A3E966A}"/>
          </ac:cxnSpMkLst>
        </pc:cxnChg>
        <pc:cxnChg chg="add mod">
          <ac:chgData name="Stuart C Wilde MBE" userId="effe1fc91cccb1d5" providerId="LiveId" clId="{52953467-E7BB-A146-A87D-2304E7E66E6B}" dt="2023-01-03T10:46:48.158" v="34439" actId="14100"/>
          <ac:cxnSpMkLst>
            <pc:docMk/>
            <pc:sldMk cId="3599701029" sldId="320"/>
            <ac:cxnSpMk id="27" creationId="{9603EECA-C5C1-DD17-5E66-B525C5AF7B3A}"/>
          </ac:cxnSpMkLst>
        </pc:cxnChg>
      </pc:sldChg>
      <pc:sldChg chg="add del ord">
        <pc:chgData name="Stuart C Wilde MBE" userId="effe1fc91cccb1d5" providerId="LiveId" clId="{52953467-E7BB-A146-A87D-2304E7E66E6B}" dt="2023-01-03T11:22:43.488" v="35330" actId="2696"/>
        <pc:sldMkLst>
          <pc:docMk/>
          <pc:sldMk cId="1093943068" sldId="321"/>
        </pc:sldMkLst>
      </pc:sldChg>
      <pc:sldChg chg="add del">
        <pc:chgData name="Stuart C Wilde MBE" userId="effe1fc91cccb1d5" providerId="LiveId" clId="{52953467-E7BB-A146-A87D-2304E7E66E6B}" dt="2023-01-03T10:47:45.049" v="34446" actId="2696"/>
        <pc:sldMkLst>
          <pc:docMk/>
          <pc:sldMk cId="2598418927" sldId="322"/>
        </pc:sldMkLst>
      </pc:sldChg>
      <pc:sldChg chg="addSp delSp modSp add mod">
        <pc:chgData name="Stuart C Wilde MBE" userId="effe1fc91cccb1d5" providerId="LiveId" clId="{52953467-E7BB-A146-A87D-2304E7E66E6B}" dt="2023-01-03T10:59:54.724" v="34818" actId="1037"/>
        <pc:sldMkLst>
          <pc:docMk/>
          <pc:sldMk cId="2537090292" sldId="323"/>
        </pc:sldMkLst>
        <pc:spChg chg="add del mod">
          <ac:chgData name="Stuart C Wilde MBE" userId="effe1fc91cccb1d5" providerId="LiveId" clId="{52953467-E7BB-A146-A87D-2304E7E66E6B}" dt="2023-01-03T10:59:25.988" v="34748" actId="478"/>
          <ac:spMkLst>
            <pc:docMk/>
            <pc:sldMk cId="2537090292" sldId="323"/>
            <ac:spMk id="2" creationId="{08208EF1-FC47-7E02-A1E4-5255D00DA111}"/>
          </ac:spMkLst>
        </pc:spChg>
        <pc:spChg chg="mod">
          <ac:chgData name="Stuart C Wilde MBE" userId="effe1fc91cccb1d5" providerId="LiveId" clId="{52953467-E7BB-A146-A87D-2304E7E66E6B}" dt="2023-01-03T10:59:54.724" v="34818" actId="1037"/>
          <ac:spMkLst>
            <pc:docMk/>
            <pc:sldMk cId="2537090292" sldId="323"/>
            <ac:spMk id="6" creationId="{067641E6-0FF8-1142-553C-19C235E7274A}"/>
          </ac:spMkLst>
        </pc:spChg>
        <pc:spChg chg="mod">
          <ac:chgData name="Stuart C Wilde MBE" userId="effe1fc91cccb1d5" providerId="LiveId" clId="{52953467-E7BB-A146-A87D-2304E7E66E6B}" dt="2023-01-03T10:56:47.742" v="34718" actId="20577"/>
          <ac:spMkLst>
            <pc:docMk/>
            <pc:sldMk cId="2537090292" sldId="323"/>
            <ac:spMk id="29" creationId="{C5A8C257-B6E4-D850-0685-E36894744DCB}"/>
          </ac:spMkLst>
        </pc:spChg>
        <pc:picChg chg="del">
          <ac:chgData name="Stuart C Wilde MBE" userId="effe1fc91cccb1d5" providerId="LiveId" clId="{52953467-E7BB-A146-A87D-2304E7E66E6B}" dt="2023-01-03T10:58:28.270" v="34731" actId="478"/>
          <ac:picMkLst>
            <pc:docMk/>
            <pc:sldMk cId="2537090292" sldId="323"/>
            <ac:picMk id="3" creationId="{71BD52FF-B830-25FE-3055-ECE70EBDBC66}"/>
          </ac:picMkLst>
        </pc:picChg>
        <pc:picChg chg="add mod">
          <ac:chgData name="Stuart C Wilde MBE" userId="effe1fc91cccb1d5" providerId="LiveId" clId="{52953467-E7BB-A146-A87D-2304E7E66E6B}" dt="2023-01-03T10:59:54.724" v="34818" actId="1037"/>
          <ac:picMkLst>
            <pc:docMk/>
            <pc:sldMk cId="2537090292" sldId="323"/>
            <ac:picMk id="7" creationId="{720D2D1E-BCA7-A558-94DE-EEC17904025E}"/>
          </ac:picMkLst>
        </pc:picChg>
        <pc:cxnChg chg="mod">
          <ac:chgData name="Stuart C Wilde MBE" userId="effe1fc91cccb1d5" providerId="LiveId" clId="{52953467-E7BB-A146-A87D-2304E7E66E6B}" dt="2023-01-03T10:59:54.724" v="34818" actId="1037"/>
          <ac:cxnSpMkLst>
            <pc:docMk/>
            <pc:sldMk cId="2537090292" sldId="323"/>
            <ac:cxnSpMk id="12" creationId="{E6372663-7E54-9497-0583-DA95CB2376F3}"/>
          </ac:cxnSpMkLst>
        </pc:cxnChg>
      </pc:sldChg>
      <pc:sldChg chg="addSp delSp modSp add mod">
        <pc:chgData name="Stuart C Wilde MBE" userId="effe1fc91cccb1d5" providerId="LiveId" clId="{52953467-E7BB-A146-A87D-2304E7E66E6B}" dt="2023-01-03T11:10:03.017" v="34951" actId="20577"/>
        <pc:sldMkLst>
          <pc:docMk/>
          <pc:sldMk cId="2118153139" sldId="324"/>
        </pc:sldMkLst>
        <pc:spChg chg="add del mod">
          <ac:chgData name="Stuart C Wilde MBE" userId="effe1fc91cccb1d5" providerId="LiveId" clId="{52953467-E7BB-A146-A87D-2304E7E66E6B}" dt="2023-01-03T11:02:54.157" v="34849" actId="478"/>
          <ac:spMkLst>
            <pc:docMk/>
            <pc:sldMk cId="2118153139" sldId="324"/>
            <ac:spMk id="2" creationId="{27612C0F-EA18-9686-A51E-467A0EE463F3}"/>
          </ac:spMkLst>
        </pc:spChg>
        <pc:spChg chg="mod">
          <ac:chgData name="Stuart C Wilde MBE" userId="effe1fc91cccb1d5" providerId="LiveId" clId="{52953467-E7BB-A146-A87D-2304E7E66E6B}" dt="2023-01-03T11:10:03.017" v="34951" actId="20577"/>
          <ac:spMkLst>
            <pc:docMk/>
            <pc:sldMk cId="2118153139" sldId="324"/>
            <ac:spMk id="29" creationId="{C5A8C257-B6E4-D850-0685-E36894744DCB}"/>
          </ac:spMkLst>
        </pc:spChg>
        <pc:picChg chg="del">
          <ac:chgData name="Stuart C Wilde MBE" userId="effe1fc91cccb1d5" providerId="LiveId" clId="{52953467-E7BB-A146-A87D-2304E7E66E6B}" dt="2023-01-03T11:01:44.084" v="34831" actId="478"/>
          <ac:picMkLst>
            <pc:docMk/>
            <pc:sldMk cId="2118153139" sldId="324"/>
            <ac:picMk id="5" creationId="{E0135A32-3B39-3C86-87B1-A53BB58FBD74}"/>
          </ac:picMkLst>
        </pc:picChg>
        <pc:picChg chg="add mod">
          <ac:chgData name="Stuart C Wilde MBE" userId="effe1fc91cccb1d5" providerId="LiveId" clId="{52953467-E7BB-A146-A87D-2304E7E66E6B}" dt="2023-01-03T11:02:12.893" v="34843" actId="1076"/>
          <ac:picMkLst>
            <pc:docMk/>
            <pc:sldMk cId="2118153139" sldId="324"/>
            <ac:picMk id="7" creationId="{3914CF70-9D01-06B2-C058-27B3D5776842}"/>
          </ac:picMkLst>
        </pc:picChg>
        <pc:cxnChg chg="mod">
          <ac:chgData name="Stuart C Wilde MBE" userId="effe1fc91cccb1d5" providerId="LiveId" clId="{52953467-E7BB-A146-A87D-2304E7E66E6B}" dt="2023-01-03T11:02:37.942" v="34846" actId="14100"/>
          <ac:cxnSpMkLst>
            <pc:docMk/>
            <pc:sldMk cId="2118153139" sldId="324"/>
            <ac:cxnSpMk id="12" creationId="{E6372663-7E54-9497-0583-DA95CB2376F3}"/>
          </ac:cxnSpMkLst>
        </pc:cxnChg>
        <pc:cxnChg chg="mod">
          <ac:chgData name="Stuart C Wilde MBE" userId="effe1fc91cccb1d5" providerId="LiveId" clId="{52953467-E7BB-A146-A87D-2304E7E66E6B}" dt="2023-01-03T11:02:23.989" v="34845" actId="14100"/>
          <ac:cxnSpMkLst>
            <pc:docMk/>
            <pc:sldMk cId="2118153139" sldId="324"/>
            <ac:cxnSpMk id="13" creationId="{8E4F7917-2B6F-781D-8E8E-4C14CD2C69B3}"/>
          </ac:cxnSpMkLst>
        </pc:cxnChg>
      </pc:sldChg>
      <pc:sldChg chg="addSp delSp modSp add mod">
        <pc:chgData name="Stuart C Wilde MBE" userId="effe1fc91cccb1d5" providerId="LiveId" clId="{52953467-E7BB-A146-A87D-2304E7E66E6B}" dt="2023-01-05T15:58:29.102" v="35787" actId="478"/>
        <pc:sldMkLst>
          <pc:docMk/>
          <pc:sldMk cId="2415690415" sldId="325"/>
        </pc:sldMkLst>
        <pc:spChg chg="add del mod">
          <ac:chgData name="Stuart C Wilde MBE" userId="effe1fc91cccb1d5" providerId="LiveId" clId="{52953467-E7BB-A146-A87D-2304E7E66E6B}" dt="2023-01-03T11:08:21.109" v="34902" actId="478"/>
          <ac:spMkLst>
            <pc:docMk/>
            <pc:sldMk cId="2415690415" sldId="325"/>
            <ac:spMk id="2" creationId="{24799132-718F-DE79-31E9-8CC910BEBB73}"/>
          </ac:spMkLst>
        </pc:spChg>
        <pc:spChg chg="mod">
          <ac:chgData name="Stuart C Wilde MBE" userId="effe1fc91cccb1d5" providerId="LiveId" clId="{52953467-E7BB-A146-A87D-2304E7E66E6B}" dt="2023-01-05T12:43:25.871" v="35568" actId="1038"/>
          <ac:spMkLst>
            <pc:docMk/>
            <pc:sldMk cId="2415690415" sldId="325"/>
            <ac:spMk id="5" creationId="{D313B760-E64A-111C-C69E-476F63AA4FF2}"/>
          </ac:spMkLst>
        </pc:spChg>
        <pc:spChg chg="mod">
          <ac:chgData name="Stuart C Wilde MBE" userId="effe1fc91cccb1d5" providerId="LiveId" clId="{52953467-E7BB-A146-A87D-2304E7E66E6B}" dt="2023-01-05T12:43:25.871" v="35568" actId="1038"/>
          <ac:spMkLst>
            <pc:docMk/>
            <pc:sldMk cId="2415690415" sldId="325"/>
            <ac:spMk id="6" creationId="{067641E6-0FF8-1142-553C-19C235E7274A}"/>
          </ac:spMkLst>
        </pc:spChg>
        <pc:spChg chg="add del mod">
          <ac:chgData name="Stuart C Wilde MBE" userId="effe1fc91cccb1d5" providerId="LiveId" clId="{52953467-E7BB-A146-A87D-2304E7E66E6B}" dt="2023-01-05T15:58:29.102" v="35787" actId="478"/>
          <ac:spMkLst>
            <pc:docMk/>
            <pc:sldMk cId="2415690415" sldId="325"/>
            <ac:spMk id="16" creationId="{E5DD5417-8C11-EEA4-D9FD-41A2D84D28EA}"/>
          </ac:spMkLst>
        </pc:spChg>
        <pc:spChg chg="mod">
          <ac:chgData name="Stuart C Wilde MBE" userId="effe1fc91cccb1d5" providerId="LiveId" clId="{52953467-E7BB-A146-A87D-2304E7E66E6B}" dt="2023-01-05T12:43:25.871" v="35568" actId="1038"/>
          <ac:spMkLst>
            <pc:docMk/>
            <pc:sldMk cId="2415690415" sldId="325"/>
            <ac:spMk id="17" creationId="{D30BA747-2678-2520-BC50-7D53527ADF5E}"/>
          </ac:spMkLst>
        </pc:spChg>
        <pc:spChg chg="mod">
          <ac:chgData name="Stuart C Wilde MBE" userId="effe1fc91cccb1d5" providerId="LiveId" clId="{52953467-E7BB-A146-A87D-2304E7E66E6B}" dt="2023-01-05T12:43:25.871" v="35568" actId="1038"/>
          <ac:spMkLst>
            <pc:docMk/>
            <pc:sldMk cId="2415690415" sldId="325"/>
            <ac:spMk id="18" creationId="{CD827E9D-BAFE-7203-0502-A37BC591FD03}"/>
          </ac:spMkLst>
        </pc:spChg>
        <pc:spChg chg="mod">
          <ac:chgData name="Stuart C Wilde MBE" userId="effe1fc91cccb1d5" providerId="LiveId" clId="{52953467-E7BB-A146-A87D-2304E7E66E6B}" dt="2023-01-03T11:10:08.354" v="34955" actId="20577"/>
          <ac:spMkLst>
            <pc:docMk/>
            <pc:sldMk cId="2415690415" sldId="325"/>
            <ac:spMk id="29" creationId="{C5A8C257-B6E4-D850-0685-E36894744DCB}"/>
          </ac:spMkLst>
        </pc:spChg>
        <pc:picChg chg="del">
          <ac:chgData name="Stuart C Wilde MBE" userId="effe1fc91cccb1d5" providerId="LiveId" clId="{52953467-E7BB-A146-A87D-2304E7E66E6B}" dt="2023-01-03T11:05:39.093" v="34855" actId="478"/>
          <ac:picMkLst>
            <pc:docMk/>
            <pc:sldMk cId="2415690415" sldId="325"/>
            <ac:picMk id="3" creationId="{837A3646-228D-C3D1-00AF-546686DDFB8F}"/>
          </ac:picMkLst>
        </pc:picChg>
        <pc:picChg chg="add mod modCrop">
          <ac:chgData name="Stuart C Wilde MBE" userId="effe1fc91cccb1d5" providerId="LiveId" clId="{52953467-E7BB-A146-A87D-2304E7E66E6B}" dt="2023-01-05T12:43:25.871" v="35568" actId="1038"/>
          <ac:picMkLst>
            <pc:docMk/>
            <pc:sldMk cId="2415690415" sldId="325"/>
            <ac:picMk id="3" creationId="{FEAB75D0-7800-3832-756E-C252E953B254}"/>
          </ac:picMkLst>
        </pc:picChg>
        <pc:picChg chg="add del mod">
          <ac:chgData name="Stuart C Wilde MBE" userId="effe1fc91cccb1d5" providerId="LiveId" clId="{52953467-E7BB-A146-A87D-2304E7E66E6B}" dt="2023-01-05T12:13:51.751" v="35496" actId="478"/>
          <ac:picMkLst>
            <pc:docMk/>
            <pc:sldMk cId="2415690415" sldId="325"/>
            <ac:picMk id="15" creationId="{88EC4F13-FF82-AC4C-8734-E773C93FCE7B}"/>
          </ac:picMkLst>
        </pc:picChg>
        <pc:cxnChg chg="mod">
          <ac:chgData name="Stuart C Wilde MBE" userId="effe1fc91cccb1d5" providerId="LiveId" clId="{52953467-E7BB-A146-A87D-2304E7E66E6B}" dt="2023-01-05T12:43:25.871" v="35568" actId="1038"/>
          <ac:cxnSpMkLst>
            <pc:docMk/>
            <pc:sldMk cId="2415690415" sldId="325"/>
            <ac:cxnSpMk id="12" creationId="{E6372663-7E54-9497-0583-DA95CB2376F3}"/>
          </ac:cxnSpMkLst>
        </pc:cxnChg>
        <pc:cxnChg chg="mod">
          <ac:chgData name="Stuart C Wilde MBE" userId="effe1fc91cccb1d5" providerId="LiveId" clId="{52953467-E7BB-A146-A87D-2304E7E66E6B}" dt="2023-01-05T12:43:25.871" v="35568" actId="1038"/>
          <ac:cxnSpMkLst>
            <pc:docMk/>
            <pc:sldMk cId="2415690415" sldId="325"/>
            <ac:cxnSpMk id="13" creationId="{8E4F7917-2B6F-781D-8E8E-4C14CD2C69B3}"/>
          </ac:cxnSpMkLst>
        </pc:cxnChg>
      </pc:sldChg>
      <pc:sldChg chg="add del">
        <pc:chgData name="Stuart C Wilde MBE" userId="effe1fc91cccb1d5" providerId="LiveId" clId="{52953467-E7BB-A146-A87D-2304E7E66E6B}" dt="2023-01-03T10:35:20.563" v="34155" actId="2696"/>
        <pc:sldMkLst>
          <pc:docMk/>
          <pc:sldMk cId="494043160" sldId="326"/>
        </pc:sldMkLst>
      </pc:sldChg>
      <pc:sldChg chg="addSp delSp modSp add mod">
        <pc:chgData name="Stuart C Wilde MBE" userId="effe1fc91cccb1d5" providerId="LiveId" clId="{52953467-E7BB-A146-A87D-2304E7E66E6B}" dt="2023-01-05T19:48:00.309" v="35852" actId="2085"/>
        <pc:sldMkLst>
          <pc:docMk/>
          <pc:sldMk cId="2547039009" sldId="326"/>
        </pc:sldMkLst>
        <pc:spChg chg="del">
          <ac:chgData name="Stuart C Wilde MBE" userId="effe1fc91cccb1d5" providerId="LiveId" clId="{52953467-E7BB-A146-A87D-2304E7E66E6B}" dt="2023-01-05T16:36:20.877" v="35792" actId="478"/>
          <ac:spMkLst>
            <pc:docMk/>
            <pc:sldMk cId="2547039009" sldId="326"/>
            <ac:spMk id="2" creationId="{944108C4-791C-7ABC-846B-850E3EF65086}"/>
          </ac:spMkLst>
        </pc:spChg>
        <pc:spChg chg="del">
          <ac:chgData name="Stuart C Wilde MBE" userId="effe1fc91cccb1d5" providerId="LiveId" clId="{52953467-E7BB-A146-A87D-2304E7E66E6B}" dt="2023-01-05T16:36:20.877" v="35792" actId="478"/>
          <ac:spMkLst>
            <pc:docMk/>
            <pc:sldMk cId="2547039009" sldId="326"/>
            <ac:spMk id="6" creationId="{E7203D45-5FA9-9CB9-A286-224C45F1C247}"/>
          </ac:spMkLst>
        </pc:spChg>
        <pc:spChg chg="del">
          <ac:chgData name="Stuart C Wilde MBE" userId="effe1fc91cccb1d5" providerId="LiveId" clId="{52953467-E7BB-A146-A87D-2304E7E66E6B}" dt="2023-01-05T16:36:20.877" v="35792" actId="478"/>
          <ac:spMkLst>
            <pc:docMk/>
            <pc:sldMk cId="2547039009" sldId="326"/>
            <ac:spMk id="7" creationId="{6556937C-0823-42B5-2BBE-8DBE36431DDA}"/>
          </ac:spMkLst>
        </pc:spChg>
        <pc:spChg chg="del">
          <ac:chgData name="Stuart C Wilde MBE" userId="effe1fc91cccb1d5" providerId="LiveId" clId="{52953467-E7BB-A146-A87D-2304E7E66E6B}" dt="2023-01-05T16:36:20.877" v="35792" actId="478"/>
          <ac:spMkLst>
            <pc:docMk/>
            <pc:sldMk cId="2547039009" sldId="326"/>
            <ac:spMk id="12" creationId="{4C0DB8A2-72F0-B9B9-F747-46880E0D0B42}"/>
          </ac:spMkLst>
        </pc:spChg>
        <pc:spChg chg="del">
          <ac:chgData name="Stuart C Wilde MBE" userId="effe1fc91cccb1d5" providerId="LiveId" clId="{52953467-E7BB-A146-A87D-2304E7E66E6B}" dt="2023-01-05T16:36:20.877" v="35792" actId="478"/>
          <ac:spMkLst>
            <pc:docMk/>
            <pc:sldMk cId="2547039009" sldId="326"/>
            <ac:spMk id="13" creationId="{14057341-519D-23C8-4A61-A767472FA94E}"/>
          </ac:spMkLst>
        </pc:spChg>
        <pc:spChg chg="del">
          <ac:chgData name="Stuart C Wilde MBE" userId="effe1fc91cccb1d5" providerId="LiveId" clId="{52953467-E7BB-A146-A87D-2304E7E66E6B}" dt="2023-01-05T16:36:20.877" v="35792" actId="478"/>
          <ac:spMkLst>
            <pc:docMk/>
            <pc:sldMk cId="2547039009" sldId="326"/>
            <ac:spMk id="15" creationId="{B97E2108-28B3-9FD1-0721-DA337A195D1C}"/>
          </ac:spMkLst>
        </pc:spChg>
        <pc:spChg chg="del">
          <ac:chgData name="Stuart C Wilde MBE" userId="effe1fc91cccb1d5" providerId="LiveId" clId="{52953467-E7BB-A146-A87D-2304E7E66E6B}" dt="2023-01-05T16:36:20.877" v="35792" actId="478"/>
          <ac:spMkLst>
            <pc:docMk/>
            <pc:sldMk cId="2547039009" sldId="326"/>
            <ac:spMk id="16" creationId="{E651A32C-61D1-5C2F-AC5A-95F9C95C7DE3}"/>
          </ac:spMkLst>
        </pc:spChg>
        <pc:spChg chg="del">
          <ac:chgData name="Stuart C Wilde MBE" userId="effe1fc91cccb1d5" providerId="LiveId" clId="{52953467-E7BB-A146-A87D-2304E7E66E6B}" dt="2023-01-05T16:36:20.877" v="35792" actId="478"/>
          <ac:spMkLst>
            <pc:docMk/>
            <pc:sldMk cId="2547039009" sldId="326"/>
            <ac:spMk id="17" creationId="{248122A6-CE30-5E4D-345E-2575E309A899}"/>
          </ac:spMkLst>
        </pc:spChg>
        <pc:spChg chg="mod">
          <ac:chgData name="Stuart C Wilde MBE" userId="effe1fc91cccb1d5" providerId="LiveId" clId="{52953467-E7BB-A146-A87D-2304E7E66E6B}" dt="2023-01-05T16:36:53.855" v="35797" actId="20577"/>
          <ac:spMkLst>
            <pc:docMk/>
            <pc:sldMk cId="2547039009" sldId="326"/>
            <ac:spMk id="45" creationId="{FBB4BAC0-F083-5E88-E4A7-A64FD6C30060}"/>
          </ac:spMkLst>
        </pc:spChg>
        <pc:picChg chg="add mod">
          <ac:chgData name="Stuart C Wilde MBE" userId="effe1fc91cccb1d5" providerId="LiveId" clId="{52953467-E7BB-A146-A87D-2304E7E66E6B}" dt="2023-01-05T19:48:00.309" v="35852" actId="2085"/>
          <ac:picMkLst>
            <pc:docMk/>
            <pc:sldMk cId="2547039009" sldId="326"/>
            <ac:picMk id="2" creationId="{8785B16E-DEF7-F2E3-9ECA-AE66CE83137D}"/>
          </ac:picMkLst>
        </pc:picChg>
        <pc:picChg chg="add del mod">
          <ac:chgData name="Stuart C Wilde MBE" userId="effe1fc91cccb1d5" providerId="LiveId" clId="{52953467-E7BB-A146-A87D-2304E7E66E6B}" dt="2023-01-05T19:43:54.614" v="35835" actId="478"/>
          <ac:picMkLst>
            <pc:docMk/>
            <pc:sldMk cId="2547039009" sldId="326"/>
            <ac:picMk id="3" creationId="{322D8D8E-68D0-9F7A-9FC7-57BE44DE5749}"/>
          </ac:picMkLst>
        </pc:picChg>
        <pc:cxnChg chg="del mod">
          <ac:chgData name="Stuart C Wilde MBE" userId="effe1fc91cccb1d5" providerId="LiveId" clId="{52953467-E7BB-A146-A87D-2304E7E66E6B}" dt="2023-01-05T16:36:20.877" v="35792" actId="478"/>
          <ac:cxnSpMkLst>
            <pc:docMk/>
            <pc:sldMk cId="2547039009" sldId="326"/>
            <ac:cxnSpMk id="27" creationId="{EE0623CE-DB50-86B1-3D70-B4061C53F90B}"/>
          </ac:cxnSpMkLst>
        </pc:cxnChg>
        <pc:cxnChg chg="del mod">
          <ac:chgData name="Stuart C Wilde MBE" userId="effe1fc91cccb1d5" providerId="LiveId" clId="{52953467-E7BB-A146-A87D-2304E7E66E6B}" dt="2023-01-05T16:36:20.877" v="35792" actId="478"/>
          <ac:cxnSpMkLst>
            <pc:docMk/>
            <pc:sldMk cId="2547039009" sldId="326"/>
            <ac:cxnSpMk id="28" creationId="{15DF648F-EF37-6FD5-4494-24660713F730}"/>
          </ac:cxnSpMkLst>
        </pc:cxnChg>
        <pc:cxnChg chg="del mod">
          <ac:chgData name="Stuart C Wilde MBE" userId="effe1fc91cccb1d5" providerId="LiveId" clId="{52953467-E7BB-A146-A87D-2304E7E66E6B}" dt="2023-01-05T16:36:20.877" v="35792" actId="478"/>
          <ac:cxnSpMkLst>
            <pc:docMk/>
            <pc:sldMk cId="2547039009" sldId="326"/>
            <ac:cxnSpMk id="29" creationId="{863CD5CC-31AA-5055-EFF3-E20E66080A85}"/>
          </ac:cxnSpMkLst>
        </pc:cxnChg>
      </pc:sldChg>
      <pc:sldChg chg="addSp delSp modSp new del mod">
        <pc:chgData name="Stuart C Wilde MBE" userId="effe1fc91cccb1d5" providerId="LiveId" clId="{52953467-E7BB-A146-A87D-2304E7E66E6B}" dt="2023-01-05T14:34:21.489" v="35783" actId="2696"/>
        <pc:sldMkLst>
          <pc:docMk/>
          <pc:sldMk cId="4243003679" sldId="326"/>
        </pc:sldMkLst>
        <pc:spChg chg="del">
          <ac:chgData name="Stuart C Wilde MBE" userId="effe1fc91cccb1d5" providerId="LiveId" clId="{52953467-E7BB-A146-A87D-2304E7E66E6B}" dt="2023-01-05T13:57:40.620" v="35601" actId="478"/>
          <ac:spMkLst>
            <pc:docMk/>
            <pc:sldMk cId="4243003679" sldId="326"/>
            <ac:spMk id="2" creationId="{03F4946A-7A7B-C17A-DCC6-D418B9C0E0A3}"/>
          </ac:spMkLst>
        </pc:spChg>
        <pc:spChg chg="del">
          <ac:chgData name="Stuart C Wilde MBE" userId="effe1fc91cccb1d5" providerId="LiveId" clId="{52953467-E7BB-A146-A87D-2304E7E66E6B}" dt="2023-01-05T12:50:57.605" v="35570" actId="931"/>
          <ac:spMkLst>
            <pc:docMk/>
            <pc:sldMk cId="4243003679" sldId="326"/>
            <ac:spMk id="3" creationId="{16A9D4DF-5F47-14E5-FA53-56FA561ABAA7}"/>
          </ac:spMkLst>
        </pc:spChg>
        <pc:spChg chg="add del mod">
          <ac:chgData name="Stuart C Wilde MBE" userId="effe1fc91cccb1d5" providerId="LiveId" clId="{52953467-E7BB-A146-A87D-2304E7E66E6B}" dt="2023-01-05T13:57:42.159" v="35602" actId="478"/>
          <ac:spMkLst>
            <pc:docMk/>
            <pc:sldMk cId="4243003679" sldId="326"/>
            <ac:spMk id="4" creationId="{A71A1151-0FA2-17D7-B1FC-9418F11C158C}"/>
          </ac:spMkLst>
        </pc:spChg>
        <pc:spChg chg="add del mod">
          <ac:chgData name="Stuart C Wilde MBE" userId="effe1fc91cccb1d5" providerId="LiveId" clId="{52953467-E7BB-A146-A87D-2304E7E66E6B}" dt="2023-01-05T12:53:10.272" v="35582" actId="931"/>
          <ac:spMkLst>
            <pc:docMk/>
            <pc:sldMk cId="4243003679" sldId="326"/>
            <ac:spMk id="7" creationId="{27D4BF6C-7444-D49C-7D59-9BAD87B4FF2D}"/>
          </ac:spMkLst>
        </pc:spChg>
        <pc:picChg chg="add del mod modCrop">
          <ac:chgData name="Stuart C Wilde MBE" userId="effe1fc91cccb1d5" providerId="LiveId" clId="{52953467-E7BB-A146-A87D-2304E7E66E6B}" dt="2023-01-05T12:52:00.924" v="35581" actId="478"/>
          <ac:picMkLst>
            <pc:docMk/>
            <pc:sldMk cId="4243003679" sldId="326"/>
            <ac:picMk id="5" creationId="{462E7A1B-115C-12FA-4FF3-8407981556A0}"/>
          </ac:picMkLst>
        </pc:picChg>
        <pc:picChg chg="add del mod">
          <ac:chgData name="Stuart C Wilde MBE" userId="effe1fc91cccb1d5" providerId="LiveId" clId="{52953467-E7BB-A146-A87D-2304E7E66E6B}" dt="2023-01-05T13:58:06.127" v="35607" actId="478"/>
          <ac:picMkLst>
            <pc:docMk/>
            <pc:sldMk cId="4243003679" sldId="326"/>
            <ac:picMk id="6" creationId="{0082F338-2218-F7CE-D442-E516A69E0845}"/>
          </ac:picMkLst>
        </pc:picChg>
        <pc:picChg chg="add del mod">
          <ac:chgData name="Stuart C Wilde MBE" userId="effe1fc91cccb1d5" providerId="LiveId" clId="{52953467-E7BB-A146-A87D-2304E7E66E6B}" dt="2023-01-05T14:05:59.102" v="35674" actId="478"/>
          <ac:picMkLst>
            <pc:docMk/>
            <pc:sldMk cId="4243003679" sldId="326"/>
            <ac:picMk id="8" creationId="{A639FE89-5E98-0286-CF2C-00FFD25CC3A7}"/>
          </ac:picMkLst>
        </pc:picChg>
        <pc:picChg chg="add del mod modCrop">
          <ac:chgData name="Stuart C Wilde MBE" userId="effe1fc91cccb1d5" providerId="LiveId" clId="{52953467-E7BB-A146-A87D-2304E7E66E6B}" dt="2023-01-05T13:57:37.732" v="35600" actId="478"/>
          <ac:picMkLst>
            <pc:docMk/>
            <pc:sldMk cId="4243003679" sldId="326"/>
            <ac:picMk id="9" creationId="{1169AD4C-0953-349F-ADEE-9E11429125D2}"/>
          </ac:picMkLst>
        </pc:picChg>
        <pc:picChg chg="add del mod">
          <ac:chgData name="Stuart C Wilde MBE" userId="effe1fc91cccb1d5" providerId="LiveId" clId="{52953467-E7BB-A146-A87D-2304E7E66E6B}" dt="2023-01-05T14:00:37.031" v="35624" actId="478"/>
          <ac:picMkLst>
            <pc:docMk/>
            <pc:sldMk cId="4243003679" sldId="326"/>
            <ac:picMk id="10" creationId="{778C37D7-E61D-F242-4C71-BACF642565DC}"/>
          </ac:picMkLst>
        </pc:picChg>
        <pc:picChg chg="add mod">
          <ac:chgData name="Stuart C Wilde MBE" userId="effe1fc91cccb1d5" providerId="LiveId" clId="{52953467-E7BB-A146-A87D-2304E7E66E6B}" dt="2023-01-05T14:10:43.185" v="35739" actId="1076"/>
          <ac:picMkLst>
            <pc:docMk/>
            <pc:sldMk cId="4243003679" sldId="326"/>
            <ac:picMk id="12" creationId="{08BDD8BB-6811-D7E6-99CB-7316D47E04D7}"/>
          </ac:picMkLst>
        </pc:picChg>
      </pc:sldChg>
      <pc:sldChg chg="addSp delSp modSp add mod">
        <pc:chgData name="Stuart C Wilde MBE" userId="effe1fc91cccb1d5" providerId="LiveId" clId="{52953467-E7BB-A146-A87D-2304E7E66E6B}" dt="2023-01-05T19:47:54.377" v="35851" actId="2085"/>
        <pc:sldMkLst>
          <pc:docMk/>
          <pc:sldMk cId="3323068216" sldId="327"/>
        </pc:sldMkLst>
        <pc:spChg chg="del">
          <ac:chgData name="Stuart C Wilde MBE" userId="effe1fc91cccb1d5" providerId="LiveId" clId="{52953467-E7BB-A146-A87D-2304E7E66E6B}" dt="2023-01-05T16:38:31.741" v="35799" actId="478"/>
          <ac:spMkLst>
            <pc:docMk/>
            <pc:sldMk cId="3323068216" sldId="327"/>
            <ac:spMk id="2" creationId="{944108C4-791C-7ABC-846B-850E3EF65086}"/>
          </ac:spMkLst>
        </pc:spChg>
        <pc:spChg chg="del">
          <ac:chgData name="Stuart C Wilde MBE" userId="effe1fc91cccb1d5" providerId="LiveId" clId="{52953467-E7BB-A146-A87D-2304E7E66E6B}" dt="2023-01-05T16:38:31.741" v="35799" actId="478"/>
          <ac:spMkLst>
            <pc:docMk/>
            <pc:sldMk cId="3323068216" sldId="327"/>
            <ac:spMk id="6" creationId="{E7203D45-5FA9-9CB9-A286-224C45F1C247}"/>
          </ac:spMkLst>
        </pc:spChg>
        <pc:spChg chg="del">
          <ac:chgData name="Stuart C Wilde MBE" userId="effe1fc91cccb1d5" providerId="LiveId" clId="{52953467-E7BB-A146-A87D-2304E7E66E6B}" dt="2023-01-05T16:38:31.741" v="35799" actId="478"/>
          <ac:spMkLst>
            <pc:docMk/>
            <pc:sldMk cId="3323068216" sldId="327"/>
            <ac:spMk id="7" creationId="{6556937C-0823-42B5-2BBE-8DBE36431DDA}"/>
          </ac:spMkLst>
        </pc:spChg>
        <pc:spChg chg="del">
          <ac:chgData name="Stuart C Wilde MBE" userId="effe1fc91cccb1d5" providerId="LiveId" clId="{52953467-E7BB-A146-A87D-2304E7E66E6B}" dt="2023-01-05T16:38:31.741" v="35799" actId="478"/>
          <ac:spMkLst>
            <pc:docMk/>
            <pc:sldMk cId="3323068216" sldId="327"/>
            <ac:spMk id="12" creationId="{4C0DB8A2-72F0-B9B9-F747-46880E0D0B42}"/>
          </ac:spMkLst>
        </pc:spChg>
        <pc:spChg chg="del">
          <ac:chgData name="Stuart C Wilde MBE" userId="effe1fc91cccb1d5" providerId="LiveId" clId="{52953467-E7BB-A146-A87D-2304E7E66E6B}" dt="2023-01-05T16:38:31.741" v="35799" actId="478"/>
          <ac:spMkLst>
            <pc:docMk/>
            <pc:sldMk cId="3323068216" sldId="327"/>
            <ac:spMk id="13" creationId="{14057341-519D-23C8-4A61-A767472FA94E}"/>
          </ac:spMkLst>
        </pc:spChg>
        <pc:spChg chg="del">
          <ac:chgData name="Stuart C Wilde MBE" userId="effe1fc91cccb1d5" providerId="LiveId" clId="{52953467-E7BB-A146-A87D-2304E7E66E6B}" dt="2023-01-05T16:38:31.741" v="35799" actId="478"/>
          <ac:spMkLst>
            <pc:docMk/>
            <pc:sldMk cId="3323068216" sldId="327"/>
            <ac:spMk id="15" creationId="{B97E2108-28B3-9FD1-0721-DA337A195D1C}"/>
          </ac:spMkLst>
        </pc:spChg>
        <pc:spChg chg="del">
          <ac:chgData name="Stuart C Wilde MBE" userId="effe1fc91cccb1d5" providerId="LiveId" clId="{52953467-E7BB-A146-A87D-2304E7E66E6B}" dt="2023-01-05T16:38:31.741" v="35799" actId="478"/>
          <ac:spMkLst>
            <pc:docMk/>
            <pc:sldMk cId="3323068216" sldId="327"/>
            <ac:spMk id="16" creationId="{E651A32C-61D1-5C2F-AC5A-95F9C95C7DE3}"/>
          </ac:spMkLst>
        </pc:spChg>
        <pc:spChg chg="del">
          <ac:chgData name="Stuart C Wilde MBE" userId="effe1fc91cccb1d5" providerId="LiveId" clId="{52953467-E7BB-A146-A87D-2304E7E66E6B}" dt="2023-01-05T16:38:31.741" v="35799" actId="478"/>
          <ac:spMkLst>
            <pc:docMk/>
            <pc:sldMk cId="3323068216" sldId="327"/>
            <ac:spMk id="17" creationId="{248122A6-CE30-5E4D-345E-2575E309A899}"/>
          </ac:spMkLst>
        </pc:spChg>
        <pc:spChg chg="mod">
          <ac:chgData name="Stuart C Wilde MBE" userId="effe1fc91cccb1d5" providerId="LiveId" clId="{52953467-E7BB-A146-A87D-2304E7E66E6B}" dt="2023-01-05T16:38:34.901" v="35801" actId="20577"/>
          <ac:spMkLst>
            <pc:docMk/>
            <pc:sldMk cId="3323068216" sldId="327"/>
            <ac:spMk id="45" creationId="{FBB4BAC0-F083-5E88-E4A7-A64FD6C30060}"/>
          </ac:spMkLst>
        </pc:spChg>
        <pc:picChg chg="add mod">
          <ac:chgData name="Stuart C Wilde MBE" userId="effe1fc91cccb1d5" providerId="LiveId" clId="{52953467-E7BB-A146-A87D-2304E7E66E6B}" dt="2023-01-05T19:47:54.377" v="35851" actId="2085"/>
          <ac:picMkLst>
            <pc:docMk/>
            <pc:sldMk cId="3323068216" sldId="327"/>
            <ac:picMk id="2" creationId="{F81642D2-703B-726D-31B1-DED5D65C74A7}"/>
          </ac:picMkLst>
        </pc:picChg>
        <pc:cxnChg chg="del mod">
          <ac:chgData name="Stuart C Wilde MBE" userId="effe1fc91cccb1d5" providerId="LiveId" clId="{52953467-E7BB-A146-A87D-2304E7E66E6B}" dt="2023-01-05T16:38:31.741" v="35799" actId="478"/>
          <ac:cxnSpMkLst>
            <pc:docMk/>
            <pc:sldMk cId="3323068216" sldId="327"/>
            <ac:cxnSpMk id="27" creationId="{EE0623CE-DB50-86B1-3D70-B4061C53F90B}"/>
          </ac:cxnSpMkLst>
        </pc:cxnChg>
        <pc:cxnChg chg="del mod">
          <ac:chgData name="Stuart C Wilde MBE" userId="effe1fc91cccb1d5" providerId="LiveId" clId="{52953467-E7BB-A146-A87D-2304E7E66E6B}" dt="2023-01-05T16:38:31.741" v="35799" actId="478"/>
          <ac:cxnSpMkLst>
            <pc:docMk/>
            <pc:sldMk cId="3323068216" sldId="327"/>
            <ac:cxnSpMk id="28" creationId="{15DF648F-EF37-6FD5-4494-24660713F730}"/>
          </ac:cxnSpMkLst>
        </pc:cxnChg>
        <pc:cxnChg chg="del mod">
          <ac:chgData name="Stuart C Wilde MBE" userId="effe1fc91cccb1d5" providerId="LiveId" clId="{52953467-E7BB-A146-A87D-2304E7E66E6B}" dt="2023-01-05T16:38:31.741" v="35799" actId="478"/>
          <ac:cxnSpMkLst>
            <pc:docMk/>
            <pc:sldMk cId="3323068216" sldId="327"/>
            <ac:cxnSpMk id="29" creationId="{863CD5CC-31AA-5055-EFF3-E20E66080A85}"/>
          </ac:cxnSpMkLst>
        </pc:cxnChg>
      </pc:sldChg>
      <pc:sldChg chg="addSp delSp modSp add mod">
        <pc:chgData name="Stuart C Wilde MBE" userId="effe1fc91cccb1d5" providerId="LiveId" clId="{52953467-E7BB-A146-A87D-2304E7E66E6B}" dt="2023-01-05T16:54:10.801" v="35834" actId="1076"/>
        <pc:sldMkLst>
          <pc:docMk/>
          <pc:sldMk cId="863720434" sldId="328"/>
        </pc:sldMkLst>
        <pc:spChg chg="del">
          <ac:chgData name="Stuart C Wilde MBE" userId="effe1fc91cccb1d5" providerId="LiveId" clId="{52953467-E7BB-A146-A87D-2304E7E66E6B}" dt="2023-01-05T16:52:13.183" v="35803" actId="478"/>
          <ac:spMkLst>
            <pc:docMk/>
            <pc:sldMk cId="863720434" sldId="328"/>
            <ac:spMk id="6" creationId="{067641E6-0FF8-1142-553C-19C235E7274A}"/>
          </ac:spMkLst>
        </pc:spChg>
        <pc:spChg chg="mod">
          <ac:chgData name="Stuart C Wilde MBE" userId="effe1fc91cccb1d5" providerId="LiveId" clId="{52953467-E7BB-A146-A87D-2304E7E66E6B}" dt="2023-01-05T16:54:03.894" v="35833" actId="20577"/>
          <ac:spMkLst>
            <pc:docMk/>
            <pc:sldMk cId="863720434" sldId="328"/>
            <ac:spMk id="29" creationId="{C5A8C257-B6E4-D850-0685-E36894744DCB}"/>
          </ac:spMkLst>
        </pc:spChg>
        <pc:picChg chg="add del mod">
          <ac:chgData name="Stuart C Wilde MBE" userId="effe1fc91cccb1d5" providerId="LiveId" clId="{52953467-E7BB-A146-A87D-2304E7E66E6B}" dt="2023-01-05T16:52:27.489" v="35807" actId="478"/>
          <ac:picMkLst>
            <pc:docMk/>
            <pc:sldMk cId="863720434" sldId="328"/>
            <ac:picMk id="3" creationId="{CE432AD8-96C4-AADD-6382-6DE6895C5EC5}"/>
          </ac:picMkLst>
        </pc:picChg>
        <pc:picChg chg="del">
          <ac:chgData name="Stuart C Wilde MBE" userId="effe1fc91cccb1d5" providerId="LiveId" clId="{52953467-E7BB-A146-A87D-2304E7E66E6B}" dt="2023-01-05T16:52:13.183" v="35803" actId="478"/>
          <ac:picMkLst>
            <pc:docMk/>
            <pc:sldMk cId="863720434" sldId="328"/>
            <ac:picMk id="7" creationId="{71524AFB-4ED4-D254-A9A5-AABCDCA561D4}"/>
          </ac:picMkLst>
        </pc:picChg>
        <pc:picChg chg="add del mod">
          <ac:chgData name="Stuart C Wilde MBE" userId="effe1fc91cccb1d5" providerId="LiveId" clId="{52953467-E7BB-A146-A87D-2304E7E66E6B}" dt="2023-01-05T16:52:38.268" v="35811" actId="478"/>
          <ac:picMkLst>
            <pc:docMk/>
            <pc:sldMk cId="863720434" sldId="328"/>
            <ac:picMk id="13" creationId="{4398BA9B-93FA-1CA6-4DC3-29AABC055F3F}"/>
          </ac:picMkLst>
        </pc:picChg>
        <pc:picChg chg="add del mod">
          <ac:chgData name="Stuart C Wilde MBE" userId="effe1fc91cccb1d5" providerId="LiveId" clId="{52953467-E7BB-A146-A87D-2304E7E66E6B}" dt="2023-01-05T16:52:51.528" v="35815" actId="478"/>
          <ac:picMkLst>
            <pc:docMk/>
            <pc:sldMk cId="863720434" sldId="328"/>
            <ac:picMk id="16" creationId="{209E6BB4-A79D-FABB-CF45-BF52C9B6D691}"/>
          </ac:picMkLst>
        </pc:picChg>
        <pc:picChg chg="add del mod">
          <ac:chgData name="Stuart C Wilde MBE" userId="effe1fc91cccb1d5" providerId="LiveId" clId="{52953467-E7BB-A146-A87D-2304E7E66E6B}" dt="2023-01-05T16:53:06.103" v="35819" actId="478"/>
          <ac:picMkLst>
            <pc:docMk/>
            <pc:sldMk cId="863720434" sldId="328"/>
            <ac:picMk id="18" creationId="{631ADB93-DA17-860D-87F3-0537361736F5}"/>
          </ac:picMkLst>
        </pc:picChg>
        <pc:picChg chg="add mod">
          <ac:chgData name="Stuart C Wilde MBE" userId="effe1fc91cccb1d5" providerId="LiveId" clId="{52953467-E7BB-A146-A87D-2304E7E66E6B}" dt="2023-01-05T16:54:10.801" v="35834" actId="1076"/>
          <ac:picMkLst>
            <pc:docMk/>
            <pc:sldMk cId="863720434" sldId="328"/>
            <ac:picMk id="20" creationId="{2C5A83EA-AAA5-9442-FCBD-0B5FDFC5C587}"/>
          </ac:picMkLst>
        </pc:picChg>
        <pc:cxnChg chg="del mod">
          <ac:chgData name="Stuart C Wilde MBE" userId="effe1fc91cccb1d5" providerId="LiveId" clId="{52953467-E7BB-A146-A87D-2304E7E66E6B}" dt="2023-01-05T16:52:13.183" v="35803" actId="478"/>
          <ac:cxnSpMkLst>
            <pc:docMk/>
            <pc:sldMk cId="863720434" sldId="328"/>
            <ac:cxnSpMk id="12" creationId="{E6372663-7E54-9497-0583-DA95CB2376F3}"/>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848176-41C1-E741-B738-94EDAB2E93B6}" type="datetimeFigureOut">
              <a:rPr lang="en-US" smtClean="0"/>
              <a:t>12/8/23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EE4787-F17F-4D44-A92B-9D9CA40A6F4C}" type="slidenum">
              <a:rPr lang="en-US" smtClean="0"/>
              <a:t>‹#›</a:t>
            </a:fld>
            <a:endParaRPr lang="en-US"/>
          </a:p>
        </p:txBody>
      </p:sp>
    </p:spTree>
    <p:extLst>
      <p:ext uri="{BB962C8B-B14F-4D97-AF65-F5344CB8AC3E}">
        <p14:creationId xmlns:p14="http://schemas.microsoft.com/office/powerpoint/2010/main" val="2942571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2464D-5F24-4CE9-BDCA-5FED5862D6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8D7BC2-8B34-4EAB-A42E-C229D59C8E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2C64D7-C435-4BBD-AFDF-0578D25BA870}"/>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B6CF629C-A506-4400-B0DC-6FA0882A72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76D32E-722B-4129-B58C-CAE9858EBE92}"/>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493922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A7E44-6A20-4987-9A13-A83C236C3A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BEB3B1-B98B-48F9-BAEF-53E530EBA7B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0CF520-6950-4EFA-AB60-D5B53B043410}"/>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597FB151-C9D6-4F3B-85DF-4469D5DFC8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E87F15-F344-4C25-BAE4-F5D2E6C1CDFB}"/>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570284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DD2FE-BA62-4D71-8149-AD601366BA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97C084-668F-4C51-BF07-CE90E4AC32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C19CDB0-B5E5-43EC-AE0F-5687571B7777}"/>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C90C8DB4-5649-4E7E-898E-CBAFFAA365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256053-5B18-459D-AC2B-DC51A5F6AD65}"/>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332119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99351-94AE-492A-A6C6-AAE150A1B1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67C381-D40D-4289-AC03-3B2A2B2F36A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B484AE-ED35-440D-801C-CB34327A70F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40D415-0356-45B8-ACD2-9403B3F0CC7A}"/>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6" name="Footer Placeholder 5">
            <a:extLst>
              <a:ext uri="{FF2B5EF4-FFF2-40B4-BE49-F238E27FC236}">
                <a16:creationId xmlns:a16="http://schemas.microsoft.com/office/drawing/2014/main" id="{6743BB1F-31CD-45EF-AB38-C64F9EEFDA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CC9107-76F4-4E67-96E9-71F7F657278C}"/>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7837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6A09F-43CC-4E71-8FE3-26ECEC7213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FDF014-530F-4562-B251-68233CA4D2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58DB858-59BD-40A3-A213-142D2BC27A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2243AC-9F0C-42CA-8E38-97AF160CF3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64EED51-93A8-480D-95BC-1ED291E3A96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AA230F-6802-4C85-8282-A5B183DE0291}"/>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8" name="Footer Placeholder 7">
            <a:extLst>
              <a:ext uri="{FF2B5EF4-FFF2-40B4-BE49-F238E27FC236}">
                <a16:creationId xmlns:a16="http://schemas.microsoft.com/office/drawing/2014/main" id="{493F4BF0-1686-4AE3-A0F0-0A70B1BAA8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E6F101-C096-44A7-AE6D-50B3A1CD7804}"/>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120675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AF4CE-D366-41EB-882F-F706DCEDD4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F6FED4-19D8-4851-96FD-1A58B17EB84F}"/>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4" name="Footer Placeholder 3">
            <a:extLst>
              <a:ext uri="{FF2B5EF4-FFF2-40B4-BE49-F238E27FC236}">
                <a16:creationId xmlns:a16="http://schemas.microsoft.com/office/drawing/2014/main" id="{1523EBC3-6D80-46F9-BE4A-569912089A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0AD526-9FE3-4A3E-BFDD-53BB35F37CE1}"/>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450797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D53FB6-6F93-4A31-A4C0-F6113A67F011}"/>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3" name="Footer Placeholder 2">
            <a:extLst>
              <a:ext uri="{FF2B5EF4-FFF2-40B4-BE49-F238E27FC236}">
                <a16:creationId xmlns:a16="http://schemas.microsoft.com/office/drawing/2014/main" id="{995DF810-B806-45B5-BA38-6AB79A48C0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BF94C9-0B4C-4F59-A1D1-20D69DD02E6D}"/>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1874771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6FDAC-63F5-437B-9FBF-4942C8A7DE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C004DF-5B4B-493F-A99A-B5910F9CF1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E9D2B8-FF5E-4915-8AE0-B96904449E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39FEDC6-9D40-42FF-8377-C4FA4D68D302}"/>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6" name="Footer Placeholder 5">
            <a:extLst>
              <a:ext uri="{FF2B5EF4-FFF2-40B4-BE49-F238E27FC236}">
                <a16:creationId xmlns:a16="http://schemas.microsoft.com/office/drawing/2014/main" id="{17E4D575-1627-47D6-9EC6-FDCC8627AE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1C0869-A9BE-41C3-BE03-5A527B6B6DF8}"/>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2275214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6F6DA-F7EC-4E94-9FAC-CC7343439F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87BA04-0DAC-4C65-B986-89F57020DA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075A44-B381-4E08-9934-BF9AA42999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A8446AB-713A-47DF-93E6-46A9F4106BBC}"/>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6" name="Footer Placeholder 5">
            <a:extLst>
              <a:ext uri="{FF2B5EF4-FFF2-40B4-BE49-F238E27FC236}">
                <a16:creationId xmlns:a16="http://schemas.microsoft.com/office/drawing/2014/main" id="{603D15E9-B96A-4C79-91DF-7852B055EC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2D14BA-F419-4D0C-8D21-D67F1A1512B5}"/>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2513791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D24C1-9A93-44D7-A9B2-B0618FEAFF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62FE0F-85FE-4F85-8278-877F75CF6DA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6B33A-116C-49D8-B2E8-F92837BC314D}"/>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B46FDB5F-A3BE-4D08-A23B-E3E8BE9779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4F43A2-138A-4FCA-B473-4D0800A38DE7}"/>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1794067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408C66-3F06-464B-AFA4-BE39CFCFE8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A9385D-455A-4911-8280-937A9271C38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195991-4795-4A1A-9EC7-7BF0F16FF7B6}"/>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C13ECD32-7749-44E5-A47C-2B5347076A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74824C-A909-420A-A5AB-BC1DF1350C5C}"/>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82809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DBCFD-69B3-429C-9994-AFA19C494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89292A-5027-4AA0-A017-CD24DA2FBE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91831E-C605-4F6F-89BE-11CAD391FC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4A344C7F-9C7D-4C02-9691-4937086A1B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B29D51-922F-41AC-8946-EC8E78B48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BB29-4D9F-41D6-85E4-3C3283B7898D}" type="slidenum">
              <a:rPr lang="en-US" smtClean="0"/>
              <a:t>‹#›</a:t>
            </a:fld>
            <a:endParaRPr lang="en-US"/>
          </a:p>
        </p:txBody>
      </p:sp>
    </p:spTree>
    <p:extLst>
      <p:ext uri="{BB962C8B-B14F-4D97-AF65-F5344CB8AC3E}">
        <p14:creationId xmlns:p14="http://schemas.microsoft.com/office/powerpoint/2010/main" val="185920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Graphical user interface, application, table, Excel&#10;&#10;Description automatically generated">
            <a:extLst>
              <a:ext uri="{FF2B5EF4-FFF2-40B4-BE49-F238E27FC236}">
                <a16:creationId xmlns:a16="http://schemas.microsoft.com/office/drawing/2014/main" id="{44F5FEC1-6C3E-3C0E-9155-CE3ECF521A4F}"/>
              </a:ext>
            </a:extLst>
          </p:cNvPr>
          <p:cNvPicPr>
            <a:picLocks noChangeAspect="1"/>
          </p:cNvPicPr>
          <p:nvPr/>
        </p:nvPicPr>
        <p:blipFill>
          <a:blip r:embed="rId2"/>
          <a:stretch>
            <a:fillRect/>
          </a:stretch>
        </p:blipFill>
        <p:spPr>
          <a:xfrm>
            <a:off x="2792515" y="1498965"/>
            <a:ext cx="7876558" cy="4343742"/>
          </a:xfrm>
          <a:prstGeom prst="rect">
            <a:avLst/>
          </a:prstGeom>
          <a:ln w="3175">
            <a:solidFill>
              <a:schemeClr val="tx1"/>
            </a:solidFill>
          </a:ln>
        </p:spPr>
      </p:pic>
      <p:pic>
        <p:nvPicPr>
          <p:cNvPr id="7" name="Picture 6" descr="Graphical user interface, application&#10;&#10;Description automatically generated">
            <a:extLst>
              <a:ext uri="{FF2B5EF4-FFF2-40B4-BE49-F238E27FC236}">
                <a16:creationId xmlns:a16="http://schemas.microsoft.com/office/drawing/2014/main" id="{3882CD70-4E4D-E049-64FB-EABA0E1317E9}"/>
              </a:ext>
            </a:extLst>
          </p:cNvPr>
          <p:cNvPicPr>
            <a:picLocks noChangeAspect="1"/>
          </p:cNvPicPr>
          <p:nvPr/>
        </p:nvPicPr>
        <p:blipFill>
          <a:blip r:embed="rId3"/>
          <a:stretch>
            <a:fillRect/>
          </a:stretch>
        </p:blipFill>
        <p:spPr>
          <a:xfrm>
            <a:off x="7360477" y="4198344"/>
            <a:ext cx="600167" cy="1397000"/>
          </a:xfrm>
          <a:prstGeom prst="rect">
            <a:avLst/>
          </a:prstGeom>
          <a:ln w="3175">
            <a:solidFill>
              <a:schemeClr val="tx1"/>
            </a:solidFill>
          </a:ln>
        </p:spPr>
      </p:pic>
      <p:sp>
        <p:nvSpPr>
          <p:cNvPr id="35" name="TextBox 34">
            <a:extLst>
              <a:ext uri="{FF2B5EF4-FFF2-40B4-BE49-F238E27FC236}">
                <a16:creationId xmlns:a16="http://schemas.microsoft.com/office/drawing/2014/main" id="{6602C970-853E-5AE5-A73A-07CEF4A5CDE9}"/>
              </a:ext>
            </a:extLst>
          </p:cNvPr>
          <p:cNvSpPr txBox="1"/>
          <p:nvPr/>
        </p:nvSpPr>
        <p:spPr>
          <a:xfrm>
            <a:off x="2615072" y="4208893"/>
            <a:ext cx="4499369" cy="523220"/>
          </a:xfrm>
          <a:prstGeom prst="rect">
            <a:avLst/>
          </a:prstGeom>
          <a:solidFill>
            <a:schemeClr val="bg1"/>
          </a:solidFill>
          <a:ln w="3175">
            <a:solidFill>
              <a:schemeClr val="tx1"/>
            </a:solidFill>
          </a:ln>
        </p:spPr>
        <p:txBody>
          <a:bodyPr wrap="square" rtlCol="0">
            <a:spAutoFit/>
          </a:bodyPr>
          <a:lstStyle/>
          <a:p>
            <a:pPr algn="ctr"/>
            <a:r>
              <a:rPr lang="en-US" sz="1400" dirty="0"/>
              <a:t>Right click on the ‘Time Saving’ worksheet name, then select ‘Move or Copy’ when the window opens. </a:t>
            </a:r>
          </a:p>
        </p:txBody>
      </p:sp>
      <p:sp>
        <p:nvSpPr>
          <p:cNvPr id="36" name="Rectangle 35">
            <a:extLst>
              <a:ext uri="{FF2B5EF4-FFF2-40B4-BE49-F238E27FC236}">
                <a16:creationId xmlns:a16="http://schemas.microsoft.com/office/drawing/2014/main" id="{A723FE4C-2517-9FFB-B190-D828B29E0EA1}"/>
              </a:ext>
            </a:extLst>
          </p:cNvPr>
          <p:cNvSpPr/>
          <p:nvPr/>
        </p:nvSpPr>
        <p:spPr>
          <a:xfrm>
            <a:off x="2337195" y="4353241"/>
            <a:ext cx="277877" cy="234524"/>
          </a:xfrm>
          <a:prstGeom prst="rect">
            <a:avLst/>
          </a:prstGeom>
          <a:solidFill>
            <a:schemeClr val="accent4">
              <a:lumMod val="40000"/>
              <a:lumOff val="6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cxnSp>
        <p:nvCxnSpPr>
          <p:cNvPr id="37" name="Straight Arrow Connector 36">
            <a:extLst>
              <a:ext uri="{FF2B5EF4-FFF2-40B4-BE49-F238E27FC236}">
                <a16:creationId xmlns:a16="http://schemas.microsoft.com/office/drawing/2014/main" id="{C00C10AE-2F8E-B793-91D4-246DD9057C55}"/>
              </a:ext>
            </a:extLst>
          </p:cNvPr>
          <p:cNvCxnSpPr>
            <a:cxnSpLocks/>
          </p:cNvCxnSpPr>
          <p:nvPr/>
        </p:nvCxnSpPr>
        <p:spPr>
          <a:xfrm>
            <a:off x="6997762" y="4735978"/>
            <a:ext cx="0" cy="971012"/>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328F8215-DD11-66A1-E7B9-F7EA168AF713}"/>
              </a:ext>
            </a:extLst>
          </p:cNvPr>
          <p:cNvSpPr txBox="1"/>
          <p:nvPr/>
        </p:nvSpPr>
        <p:spPr>
          <a:xfrm>
            <a:off x="8388208" y="1538330"/>
            <a:ext cx="2223623" cy="461665"/>
          </a:xfrm>
          <a:prstGeom prst="rect">
            <a:avLst/>
          </a:prstGeom>
          <a:solidFill>
            <a:schemeClr val="accent4">
              <a:lumMod val="20000"/>
              <a:lumOff val="80000"/>
            </a:schemeClr>
          </a:solidFill>
          <a:ln w="3175">
            <a:solidFill>
              <a:schemeClr val="tx1"/>
            </a:solidFill>
          </a:ln>
        </p:spPr>
        <p:txBody>
          <a:bodyPr wrap="square" rtlCol="0">
            <a:spAutoFit/>
          </a:bodyPr>
          <a:lstStyle/>
          <a:p>
            <a:pPr algn="ctr"/>
            <a:r>
              <a:rPr lang="en-US" sz="1200" dirty="0"/>
              <a:t>You are now going to create the </a:t>
            </a:r>
            <a:r>
              <a:rPr lang="en-US" sz="1200" b="1" dirty="0"/>
              <a:t>second</a:t>
            </a:r>
            <a:r>
              <a:rPr lang="en-US" sz="1200" dirty="0"/>
              <a:t> PivotTable.</a:t>
            </a:r>
          </a:p>
        </p:txBody>
      </p:sp>
      <p:cxnSp>
        <p:nvCxnSpPr>
          <p:cNvPr id="45" name="Straight Arrow Connector 44">
            <a:extLst>
              <a:ext uri="{FF2B5EF4-FFF2-40B4-BE49-F238E27FC236}">
                <a16:creationId xmlns:a16="http://schemas.microsoft.com/office/drawing/2014/main" id="{8A5793D2-EE8B-98B0-50B4-7B4D62A72CC0}"/>
              </a:ext>
            </a:extLst>
          </p:cNvPr>
          <p:cNvCxnSpPr>
            <a:cxnSpLocks/>
            <a:stCxn id="35" idx="3"/>
          </p:cNvCxnSpPr>
          <p:nvPr/>
        </p:nvCxnSpPr>
        <p:spPr>
          <a:xfrm>
            <a:off x="7114441" y="4470503"/>
            <a:ext cx="246036" cy="0"/>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3C9ED9F8-EC5F-5BCD-E5D9-D3B06718C111}"/>
              </a:ext>
            </a:extLst>
          </p:cNvPr>
          <p:cNvSpPr txBox="1"/>
          <p:nvPr/>
        </p:nvSpPr>
        <p:spPr>
          <a:xfrm>
            <a:off x="4593018" y="2220225"/>
            <a:ext cx="93381" cy="54803"/>
          </a:xfrm>
          <a:prstGeom prst="rect">
            <a:avLst/>
          </a:prstGeom>
          <a:noFill/>
          <a:ln w="9525">
            <a:solidFill>
              <a:srgbClr val="FFC000"/>
            </a:solidFill>
          </a:ln>
        </p:spPr>
        <p:txBody>
          <a:bodyPr wrap="square" rtlCol="0">
            <a:spAutoFit/>
          </a:bodyPr>
          <a:lstStyle/>
          <a:p>
            <a:pPr algn="ctr"/>
            <a:endParaRPr lang="en-US" sz="1200" dirty="0"/>
          </a:p>
        </p:txBody>
      </p:sp>
      <p:sp>
        <p:nvSpPr>
          <p:cNvPr id="16" name="TextBox 15">
            <a:extLst>
              <a:ext uri="{FF2B5EF4-FFF2-40B4-BE49-F238E27FC236}">
                <a16:creationId xmlns:a16="http://schemas.microsoft.com/office/drawing/2014/main" id="{E6734E52-6C5E-3C9B-9241-5EDA63320EF7}"/>
              </a:ext>
            </a:extLst>
          </p:cNvPr>
          <p:cNvSpPr txBox="1"/>
          <p:nvPr/>
        </p:nvSpPr>
        <p:spPr>
          <a:xfrm>
            <a:off x="1413400" y="1146268"/>
            <a:ext cx="6003829" cy="954107"/>
          </a:xfrm>
          <a:prstGeom prst="rect">
            <a:avLst/>
          </a:prstGeom>
          <a:solidFill>
            <a:schemeClr val="bg1"/>
          </a:solidFill>
          <a:ln w="3175">
            <a:solidFill>
              <a:schemeClr val="tx1"/>
            </a:solidFill>
          </a:ln>
        </p:spPr>
        <p:txBody>
          <a:bodyPr wrap="square" rtlCol="0">
            <a:spAutoFit/>
          </a:bodyPr>
          <a:lstStyle/>
          <a:p>
            <a:pPr algn="ctr"/>
            <a:r>
              <a:rPr lang="en-US" sz="1400" b="1" dirty="0"/>
              <a:t>Tip</a:t>
            </a:r>
            <a:r>
              <a:rPr lang="en-US" sz="1400" dirty="0"/>
              <a:t>.  Remember, the data in this PivotTable is pulled from the Benefit Profiles worksheet.  When the Benefit Profiles are being updated, some Benefits may be reported to be ‘Cancelled’ in the Benefit State/Maturity column.  The cancelled Benefits can be de-selected using the ‘Benefit Category’ drop-down icon.</a:t>
            </a:r>
          </a:p>
        </p:txBody>
      </p:sp>
      <p:cxnSp>
        <p:nvCxnSpPr>
          <p:cNvPr id="17" name="Straight Arrow Connector 16">
            <a:extLst>
              <a:ext uri="{FF2B5EF4-FFF2-40B4-BE49-F238E27FC236}">
                <a16:creationId xmlns:a16="http://schemas.microsoft.com/office/drawing/2014/main" id="{FAD899C3-3736-A822-2C7A-E2373DBE3E4C}"/>
              </a:ext>
            </a:extLst>
          </p:cNvPr>
          <p:cNvCxnSpPr>
            <a:cxnSpLocks/>
          </p:cNvCxnSpPr>
          <p:nvPr/>
        </p:nvCxnSpPr>
        <p:spPr>
          <a:xfrm>
            <a:off x="4642235" y="2100375"/>
            <a:ext cx="0" cy="140527"/>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8009144-C510-B141-6A41-524AB94BE83A}"/>
              </a:ext>
            </a:extLst>
          </p:cNvPr>
          <p:cNvSpPr txBox="1"/>
          <p:nvPr/>
        </p:nvSpPr>
        <p:spPr>
          <a:xfrm>
            <a:off x="603555" y="2356728"/>
            <a:ext cx="1987713" cy="1189625"/>
          </a:xfrm>
          <a:prstGeom prst="rect">
            <a:avLst/>
          </a:prstGeom>
          <a:solidFill>
            <a:schemeClr val="bg1"/>
          </a:solidFill>
          <a:ln w="3175">
            <a:solidFill>
              <a:schemeClr val="tx1"/>
            </a:solidFill>
          </a:ln>
        </p:spPr>
        <p:txBody>
          <a:bodyPr wrap="square" rtlCol="0">
            <a:spAutoFit/>
          </a:bodyPr>
          <a:lstStyle/>
          <a:p>
            <a:pPr algn="ctr"/>
            <a:r>
              <a:rPr lang="en-US" sz="1400" b="1" dirty="0"/>
              <a:t>Tip</a:t>
            </a:r>
            <a:r>
              <a:rPr lang="en-US" sz="1400" dirty="0"/>
              <a:t>:  Select Yes or No from this field, to see what Time savings can or cannot be reinvested.  See para 1.8.</a:t>
            </a:r>
          </a:p>
        </p:txBody>
      </p:sp>
      <p:sp>
        <p:nvSpPr>
          <p:cNvPr id="5" name="TextBox 4">
            <a:extLst>
              <a:ext uri="{FF2B5EF4-FFF2-40B4-BE49-F238E27FC236}">
                <a16:creationId xmlns:a16="http://schemas.microsoft.com/office/drawing/2014/main" id="{2EBEEBD8-5DA4-EB24-02DB-95F3FFD3EBDF}"/>
              </a:ext>
            </a:extLst>
          </p:cNvPr>
          <p:cNvSpPr txBox="1"/>
          <p:nvPr/>
        </p:nvSpPr>
        <p:spPr>
          <a:xfrm>
            <a:off x="4588979" y="2435864"/>
            <a:ext cx="93381" cy="54803"/>
          </a:xfrm>
          <a:prstGeom prst="rect">
            <a:avLst/>
          </a:prstGeom>
          <a:noFill/>
          <a:ln w="9525">
            <a:solidFill>
              <a:srgbClr val="FFC000"/>
            </a:solidFill>
          </a:ln>
        </p:spPr>
        <p:txBody>
          <a:bodyPr wrap="square" rtlCol="0">
            <a:spAutoFit/>
          </a:bodyPr>
          <a:lstStyle/>
          <a:p>
            <a:pPr algn="ctr"/>
            <a:endParaRPr lang="en-US" sz="1200" dirty="0"/>
          </a:p>
        </p:txBody>
      </p:sp>
      <p:cxnSp>
        <p:nvCxnSpPr>
          <p:cNvPr id="6" name="Elbow Connector 5">
            <a:extLst>
              <a:ext uri="{FF2B5EF4-FFF2-40B4-BE49-F238E27FC236}">
                <a16:creationId xmlns:a16="http://schemas.microsoft.com/office/drawing/2014/main" id="{0BB7AD36-0C11-D13D-821A-9C03A2D743CD}"/>
              </a:ext>
            </a:extLst>
          </p:cNvPr>
          <p:cNvCxnSpPr>
            <a:cxnSpLocks/>
            <a:stCxn id="2" idx="2"/>
            <a:endCxn id="5" idx="3"/>
          </p:cNvCxnSpPr>
          <p:nvPr/>
        </p:nvCxnSpPr>
        <p:spPr>
          <a:xfrm rot="5400000" flipH="1" flipV="1">
            <a:off x="2598342" y="1462336"/>
            <a:ext cx="1083087" cy="3084948"/>
          </a:xfrm>
          <a:prstGeom prst="bentConnector4">
            <a:avLst>
              <a:gd name="adj1" fmla="val -26383"/>
              <a:gd name="adj2" fmla="val 103473"/>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descr="Graphical user interface, application&#10;&#10;Description automatically generated">
            <a:extLst>
              <a:ext uri="{FF2B5EF4-FFF2-40B4-BE49-F238E27FC236}">
                <a16:creationId xmlns:a16="http://schemas.microsoft.com/office/drawing/2014/main" id="{5BFB21F9-E600-91E4-47C1-6C4DE5068885}"/>
              </a:ext>
            </a:extLst>
          </p:cNvPr>
          <p:cNvPicPr>
            <a:picLocks noChangeAspect="1"/>
          </p:cNvPicPr>
          <p:nvPr/>
        </p:nvPicPr>
        <p:blipFill>
          <a:blip r:embed="rId4"/>
          <a:stretch>
            <a:fillRect/>
          </a:stretch>
        </p:blipFill>
        <p:spPr>
          <a:xfrm>
            <a:off x="8627349" y="2398003"/>
            <a:ext cx="1236458" cy="1777739"/>
          </a:xfrm>
          <a:prstGeom prst="rect">
            <a:avLst/>
          </a:prstGeom>
          <a:ln w="3175">
            <a:solidFill>
              <a:schemeClr val="tx1"/>
            </a:solidFill>
          </a:ln>
        </p:spPr>
      </p:pic>
      <p:sp>
        <p:nvSpPr>
          <p:cNvPr id="49" name="TextBox 48">
            <a:extLst>
              <a:ext uri="{FF2B5EF4-FFF2-40B4-BE49-F238E27FC236}">
                <a16:creationId xmlns:a16="http://schemas.microsoft.com/office/drawing/2014/main" id="{C146DBDF-8993-1A80-3B66-52EE6D0E09F4}"/>
              </a:ext>
            </a:extLst>
          </p:cNvPr>
          <p:cNvSpPr txBox="1"/>
          <p:nvPr/>
        </p:nvSpPr>
        <p:spPr>
          <a:xfrm>
            <a:off x="8542637" y="4727263"/>
            <a:ext cx="2665759" cy="926917"/>
          </a:xfrm>
          <a:prstGeom prst="rect">
            <a:avLst/>
          </a:prstGeom>
          <a:solidFill>
            <a:schemeClr val="bg1"/>
          </a:solidFill>
          <a:ln w="3175">
            <a:solidFill>
              <a:schemeClr val="tx1"/>
            </a:solidFill>
          </a:ln>
        </p:spPr>
        <p:txBody>
          <a:bodyPr wrap="square" rtlCol="0">
            <a:spAutoFit/>
          </a:bodyPr>
          <a:lstStyle/>
          <a:p>
            <a:pPr algn="ctr"/>
            <a:r>
              <a:rPr lang="en-US" sz="1400" dirty="0"/>
              <a:t>When the ‘Move or Copy’ window opens, scroll down the first box to find and select ‘(move to end)’.  Select ‘Create a copy’.  Select ‘OK’.</a:t>
            </a:r>
          </a:p>
        </p:txBody>
      </p:sp>
      <p:sp>
        <p:nvSpPr>
          <p:cNvPr id="50" name="Rectangle 49">
            <a:extLst>
              <a:ext uri="{FF2B5EF4-FFF2-40B4-BE49-F238E27FC236}">
                <a16:creationId xmlns:a16="http://schemas.microsoft.com/office/drawing/2014/main" id="{63E2D3DE-EF80-221D-FCC0-985763670C59}"/>
              </a:ext>
            </a:extLst>
          </p:cNvPr>
          <p:cNvSpPr/>
          <p:nvPr/>
        </p:nvSpPr>
        <p:spPr>
          <a:xfrm>
            <a:off x="11208396" y="5066410"/>
            <a:ext cx="277877" cy="234524"/>
          </a:xfrm>
          <a:prstGeom prst="rect">
            <a:avLst/>
          </a:prstGeom>
          <a:solidFill>
            <a:schemeClr val="accent4">
              <a:lumMod val="40000"/>
              <a:lumOff val="6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cxnSp>
        <p:nvCxnSpPr>
          <p:cNvPr id="53" name="Straight Arrow Connector 52">
            <a:extLst>
              <a:ext uri="{FF2B5EF4-FFF2-40B4-BE49-F238E27FC236}">
                <a16:creationId xmlns:a16="http://schemas.microsoft.com/office/drawing/2014/main" id="{3A77BCC8-04DC-E160-3C89-B46DA9E23545}"/>
              </a:ext>
            </a:extLst>
          </p:cNvPr>
          <p:cNvCxnSpPr>
            <a:cxnSpLocks/>
          </p:cNvCxnSpPr>
          <p:nvPr/>
        </p:nvCxnSpPr>
        <p:spPr>
          <a:xfrm flipV="1">
            <a:off x="9639816" y="4104815"/>
            <a:ext cx="0" cy="623395"/>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DB039A65-5C49-15FE-EE55-057A4468B8DD}"/>
              </a:ext>
            </a:extLst>
          </p:cNvPr>
          <p:cNvCxnSpPr>
            <a:cxnSpLocks/>
          </p:cNvCxnSpPr>
          <p:nvPr/>
        </p:nvCxnSpPr>
        <p:spPr>
          <a:xfrm flipV="1">
            <a:off x="8748501" y="3929451"/>
            <a:ext cx="0" cy="798759"/>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B54F811-7344-878F-B5C8-703E478ED839}"/>
              </a:ext>
            </a:extLst>
          </p:cNvPr>
          <p:cNvCxnSpPr>
            <a:cxnSpLocks/>
          </p:cNvCxnSpPr>
          <p:nvPr/>
        </p:nvCxnSpPr>
        <p:spPr>
          <a:xfrm flipV="1">
            <a:off x="9447668" y="3771028"/>
            <a:ext cx="0" cy="957182"/>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5F48B77E-164D-13C9-88BE-E27716AD8D02}"/>
              </a:ext>
            </a:extLst>
          </p:cNvPr>
          <p:cNvSpPr txBox="1">
            <a:spLocks/>
          </p:cNvSpPr>
          <p:nvPr/>
        </p:nvSpPr>
        <p:spPr>
          <a:xfrm>
            <a:off x="23649" y="17015"/>
            <a:ext cx="1389751" cy="318267"/>
          </a:xfrm>
          <a:prstGeom prst="rect">
            <a:avLst/>
          </a:prstGeom>
          <a:solidFill>
            <a:srgbClr val="002060"/>
          </a:solidFill>
          <a:ln>
            <a:noFill/>
          </a:ln>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solidFill>
                  <a:schemeClr val="bg1"/>
                </a:solidFill>
              </a:rPr>
              <a:t>Image 90</a:t>
            </a:r>
          </a:p>
        </p:txBody>
      </p:sp>
    </p:spTree>
    <p:extLst>
      <p:ext uri="{BB962C8B-B14F-4D97-AF65-F5344CB8AC3E}">
        <p14:creationId xmlns:p14="http://schemas.microsoft.com/office/powerpoint/2010/main" val="9474071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4074</TotalTime>
  <Words>154</Words>
  <Application>Microsoft Macintosh PowerPoint</Application>
  <PresentationFormat>Widescreen</PresentationFormat>
  <Paragraphs>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C Wilde MBE</dc:creator>
  <cp:lastModifiedBy>Stuart C Wilde MBE</cp:lastModifiedBy>
  <cp:revision>43</cp:revision>
  <dcterms:created xsi:type="dcterms:W3CDTF">2018-11-18T20:12:59Z</dcterms:created>
  <dcterms:modified xsi:type="dcterms:W3CDTF">2023-12-08T09:35:54Z</dcterms:modified>
</cp:coreProperties>
</file>