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A70E32A2-8478-973B-598D-B84B3212E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71" y="1392735"/>
            <a:ext cx="7887301" cy="442977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6CF98A-CD03-234B-D470-C575DB8B156D}"/>
              </a:ext>
            </a:extLst>
          </p:cNvPr>
          <p:cNvSpPr txBox="1"/>
          <p:nvPr/>
        </p:nvSpPr>
        <p:spPr>
          <a:xfrm>
            <a:off x="4782068" y="4005663"/>
            <a:ext cx="2656132" cy="11695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Right click on the ‘Time Saving (2)’ worksheet name, then select ‘Rename’ when the window on the right opens.  Rename the worksheet ‘FTE Savings’.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04B9B3-98D9-D422-6910-32FE943B9121}"/>
              </a:ext>
            </a:extLst>
          </p:cNvPr>
          <p:cNvSpPr/>
          <p:nvPr/>
        </p:nvSpPr>
        <p:spPr>
          <a:xfrm>
            <a:off x="4502629" y="447210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9299D57-FB23-909E-E68B-BD72972F33E9}"/>
              </a:ext>
            </a:extLst>
          </p:cNvPr>
          <p:cNvCxnSpPr>
            <a:cxnSpLocks/>
          </p:cNvCxnSpPr>
          <p:nvPr/>
        </p:nvCxnSpPr>
        <p:spPr>
          <a:xfrm>
            <a:off x="7313475" y="5175214"/>
            <a:ext cx="0" cy="47287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53DB110-C748-4013-6601-61AA62B15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761" y="3838492"/>
            <a:ext cx="696978" cy="165735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BAA5BA-2F0B-C6B8-3AB6-43E5BC2D2243}"/>
              </a:ext>
            </a:extLst>
          </p:cNvPr>
          <p:cNvCxnSpPr>
            <a:cxnSpLocks/>
          </p:cNvCxnSpPr>
          <p:nvPr/>
        </p:nvCxnSpPr>
        <p:spPr>
          <a:xfrm>
            <a:off x="7436439" y="4067628"/>
            <a:ext cx="12332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FDA67B4-64B3-0FD4-0516-35ECC12A9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339" y="3772533"/>
            <a:ext cx="1060195" cy="137139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BC2153-78AD-9988-ECF6-B48E4E6F6233}"/>
              </a:ext>
            </a:extLst>
          </p:cNvPr>
          <p:cNvSpPr txBox="1"/>
          <p:nvPr/>
        </p:nvSpPr>
        <p:spPr>
          <a:xfrm>
            <a:off x="2431370" y="4272766"/>
            <a:ext cx="1224230" cy="882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754F9-9EF8-A4CA-1BD4-7F0CF981ED70}"/>
              </a:ext>
            </a:extLst>
          </p:cNvPr>
          <p:cNvSpPr txBox="1"/>
          <p:nvPr/>
        </p:nvSpPr>
        <p:spPr>
          <a:xfrm>
            <a:off x="2440892" y="4689487"/>
            <a:ext cx="1224230" cy="8826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5A0CDD-461B-D543-F7B9-6E93C3852939}"/>
              </a:ext>
            </a:extLst>
          </p:cNvPr>
          <p:cNvSpPr txBox="1"/>
          <p:nvPr/>
        </p:nvSpPr>
        <p:spPr>
          <a:xfrm>
            <a:off x="796732" y="2392974"/>
            <a:ext cx="1520682" cy="13849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Select the ‘Benefit Category’ drop-down icon, when this window appears, de-select the 2 time fields, then select the FTE fields only.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E7DC62-F311-22C3-4919-F48719CDEB84}"/>
              </a:ext>
            </a:extLst>
          </p:cNvPr>
          <p:cNvSpPr/>
          <p:nvPr/>
        </p:nvSpPr>
        <p:spPr>
          <a:xfrm>
            <a:off x="1494393" y="215844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149C6423-8A9D-E6B8-CBF4-0CA93857644A}"/>
              </a:ext>
            </a:extLst>
          </p:cNvPr>
          <p:cNvCxnSpPr>
            <a:cxnSpLocks/>
            <a:stCxn id="17" idx="2"/>
            <a:endCxn id="2" idx="1"/>
          </p:cNvCxnSpPr>
          <p:nvPr/>
        </p:nvCxnSpPr>
        <p:spPr>
          <a:xfrm rot="16200000" flipH="1">
            <a:off x="1724758" y="3610283"/>
            <a:ext cx="538927" cy="874297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51448591-BC47-7F06-1761-7FB7795F77D5}"/>
              </a:ext>
            </a:extLst>
          </p:cNvPr>
          <p:cNvCxnSpPr>
            <a:cxnSpLocks/>
            <a:stCxn id="17" idx="2"/>
            <a:endCxn id="5" idx="1"/>
          </p:cNvCxnSpPr>
          <p:nvPr/>
        </p:nvCxnSpPr>
        <p:spPr>
          <a:xfrm rot="16200000" flipH="1">
            <a:off x="1521158" y="3813883"/>
            <a:ext cx="955648" cy="883819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513A502E-2DFD-C63B-9A83-9FE79F2291EA}"/>
              </a:ext>
            </a:extLst>
          </p:cNvPr>
          <p:cNvCxnSpPr>
            <a:cxnSpLocks/>
            <a:stCxn id="17" idx="3"/>
            <a:endCxn id="28" idx="0"/>
          </p:cNvCxnSpPr>
          <p:nvPr/>
        </p:nvCxnSpPr>
        <p:spPr>
          <a:xfrm flipV="1">
            <a:off x="2317414" y="2097486"/>
            <a:ext cx="2216480" cy="987986"/>
          </a:xfrm>
          <a:prstGeom prst="bentConnector4">
            <a:avLst>
              <a:gd name="adj1" fmla="val 10271"/>
              <a:gd name="adj2" fmla="val 123138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D705154-B2CF-6F50-5078-1B4F1F2A8E60}"/>
              </a:ext>
            </a:extLst>
          </p:cNvPr>
          <p:cNvSpPr txBox="1"/>
          <p:nvPr/>
        </p:nvSpPr>
        <p:spPr>
          <a:xfrm>
            <a:off x="4487203" y="2097486"/>
            <a:ext cx="93381" cy="54803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1283C2-4894-457F-7FF6-47EA5DA6A114}"/>
              </a:ext>
            </a:extLst>
          </p:cNvPr>
          <p:cNvSpPr txBox="1"/>
          <p:nvPr/>
        </p:nvSpPr>
        <p:spPr>
          <a:xfrm>
            <a:off x="8184375" y="2535800"/>
            <a:ext cx="2792085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Reminder</a:t>
            </a:r>
            <a:r>
              <a:rPr lang="en-US" sz="1400" dirty="0"/>
              <a:t>:  See para 1.7 reference FTE savings identified by a CI.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CD049E-CD08-0FFD-D7B9-7C8D1D9592F4}"/>
              </a:ext>
            </a:extLst>
          </p:cNvPr>
          <p:cNvSpPr txBox="1"/>
          <p:nvPr/>
        </p:nvSpPr>
        <p:spPr>
          <a:xfrm>
            <a:off x="3428054" y="1027611"/>
            <a:ext cx="4642147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Remember to adjust the width of each column (see image 89 step 1) to ensure the PivotTable looks presentable.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39D584-9E4A-6319-98E0-32524F067D80}"/>
              </a:ext>
            </a:extLst>
          </p:cNvPr>
          <p:cNvSpPr/>
          <p:nvPr/>
        </p:nvSpPr>
        <p:spPr>
          <a:xfrm>
            <a:off x="3150178" y="117635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510E6C87-B692-C266-2D41-3BC1911F5A8A}"/>
              </a:ext>
            </a:extLst>
          </p:cNvPr>
          <p:cNvCxnSpPr>
            <a:cxnSpLocks/>
            <a:stCxn id="20" idx="2"/>
            <a:endCxn id="31" idx="2"/>
          </p:cNvCxnSpPr>
          <p:nvPr/>
        </p:nvCxnSpPr>
        <p:spPr>
          <a:xfrm rot="5400000">
            <a:off x="5095698" y="1441393"/>
            <a:ext cx="543992" cy="762869"/>
          </a:xfrm>
          <a:prstGeom prst="bentConnector3">
            <a:avLst>
              <a:gd name="adj1" fmla="val 142023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069754E-1FE7-75F5-478C-87730FFD434C}"/>
              </a:ext>
            </a:extLst>
          </p:cNvPr>
          <p:cNvSpPr txBox="1"/>
          <p:nvPr/>
        </p:nvSpPr>
        <p:spPr>
          <a:xfrm>
            <a:off x="4895272" y="2014587"/>
            <a:ext cx="181973" cy="80236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CC4DE96E-5313-0E4A-9BC8-B6DB10C6F4A1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91</a:t>
            </a:r>
          </a:p>
        </p:txBody>
      </p:sp>
    </p:spTree>
    <p:extLst>
      <p:ext uri="{BB962C8B-B14F-4D97-AF65-F5344CB8AC3E}">
        <p14:creationId xmlns:p14="http://schemas.microsoft.com/office/powerpoint/2010/main" val="3649043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100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43</cp:revision>
  <dcterms:created xsi:type="dcterms:W3CDTF">2018-11-18T20:12:59Z</dcterms:created>
  <dcterms:modified xsi:type="dcterms:W3CDTF">2023-12-08T09:36:30Z</dcterms:modified>
</cp:coreProperties>
</file>