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8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AA2D7FD8-CF7C-DE5A-AC38-030163798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246" y="1196538"/>
            <a:ext cx="9189178" cy="505897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F39B82A2-98F7-3F4A-193F-61F94E2C7B55}"/>
              </a:ext>
            </a:extLst>
          </p:cNvPr>
          <p:cNvSpPr txBox="1"/>
          <p:nvPr/>
        </p:nvSpPr>
        <p:spPr>
          <a:xfrm>
            <a:off x="1862237" y="815290"/>
            <a:ext cx="1594877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the ‘Insert’ tab.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98A6682-ADDF-9ED2-474A-8956911065BE}"/>
              </a:ext>
            </a:extLst>
          </p:cNvPr>
          <p:cNvCxnSpPr>
            <a:cxnSpLocks/>
            <a:stCxn id="34" idx="2"/>
          </p:cNvCxnSpPr>
          <p:nvPr/>
        </p:nvCxnSpPr>
        <p:spPr>
          <a:xfrm>
            <a:off x="2659676" y="1092289"/>
            <a:ext cx="0" cy="289463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E789CD33-EC32-3C96-8C41-48DD966930E3}"/>
              </a:ext>
            </a:extLst>
          </p:cNvPr>
          <p:cNvSpPr/>
          <p:nvPr/>
        </p:nvSpPr>
        <p:spPr>
          <a:xfrm>
            <a:off x="3457114" y="83503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C51A8FA-B340-95D9-E9ED-528C5D9E65A4}"/>
              </a:ext>
            </a:extLst>
          </p:cNvPr>
          <p:cNvSpPr txBox="1"/>
          <p:nvPr/>
        </p:nvSpPr>
        <p:spPr>
          <a:xfrm>
            <a:off x="558404" y="1501114"/>
            <a:ext cx="1487528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‘PivotTable’.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B31B61D-BE9E-EE52-18F9-5643F9CFE5B8}"/>
              </a:ext>
            </a:extLst>
          </p:cNvPr>
          <p:cNvSpPr/>
          <p:nvPr/>
        </p:nvSpPr>
        <p:spPr>
          <a:xfrm>
            <a:off x="279479" y="1520250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44EDEB0-089E-A38C-068D-DF699921CAFF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2045932" y="1639614"/>
            <a:ext cx="298083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4DC46FBE-3E3B-1B75-4C42-05DF481DCD7A}"/>
              </a:ext>
            </a:extLst>
          </p:cNvPr>
          <p:cNvSpPr txBox="1"/>
          <p:nvPr/>
        </p:nvSpPr>
        <p:spPr>
          <a:xfrm>
            <a:off x="1201044" y="2792556"/>
            <a:ext cx="2534202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You are looking at the Benefit Profiles worksheet in the Benefit Register.  Edit this field within the data table.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03F1D256-5E5F-5596-40AB-AE4A1F1BD8D1}"/>
              </a:ext>
            </a:extLst>
          </p:cNvPr>
          <p:cNvCxnSpPr>
            <a:cxnSpLocks/>
            <a:stCxn id="40" idx="0"/>
          </p:cNvCxnSpPr>
          <p:nvPr/>
        </p:nvCxnSpPr>
        <p:spPr>
          <a:xfrm flipV="1">
            <a:off x="2468145" y="2193144"/>
            <a:ext cx="0" cy="59941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FC082836-8652-A762-54D9-DEF849D4A8B4}"/>
              </a:ext>
            </a:extLst>
          </p:cNvPr>
          <p:cNvSpPr/>
          <p:nvPr/>
        </p:nvSpPr>
        <p:spPr>
          <a:xfrm>
            <a:off x="3733879" y="299845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51CF95C-B4DD-F873-E984-89936E9F670A}"/>
              </a:ext>
            </a:extLst>
          </p:cNvPr>
          <p:cNvSpPr txBox="1"/>
          <p:nvPr/>
        </p:nvSpPr>
        <p:spPr>
          <a:xfrm>
            <a:off x="9038989" y="1224402"/>
            <a:ext cx="222362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You are now going to create the </a:t>
            </a:r>
            <a:r>
              <a:rPr lang="en-US" sz="1200" b="1" dirty="0"/>
              <a:t>first </a:t>
            </a:r>
            <a:r>
              <a:rPr lang="en-US" sz="1200" dirty="0"/>
              <a:t>of three PivotTables.</a:t>
            </a:r>
          </a:p>
        </p:txBody>
      </p:sp>
      <p:pic>
        <p:nvPicPr>
          <p:cNvPr id="44" name="Picture 4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7B2B104-3F44-DA8E-66EA-78B84B6BB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887" y="3174468"/>
            <a:ext cx="2698141" cy="1988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F1D83C9-E297-4681-A418-561B59E66EC2}"/>
              </a:ext>
            </a:extLst>
          </p:cNvPr>
          <p:cNvCxnSpPr>
            <a:cxnSpLocks/>
            <a:stCxn id="46" idx="1"/>
          </p:cNvCxnSpPr>
          <p:nvPr/>
        </p:nvCxnSpPr>
        <p:spPr>
          <a:xfrm flipH="1">
            <a:off x="6907732" y="4562942"/>
            <a:ext cx="1976895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9F596C9-9C7C-38A3-13E0-43979BF9ED10}"/>
              </a:ext>
            </a:extLst>
          </p:cNvPr>
          <p:cNvSpPr txBox="1"/>
          <p:nvPr/>
        </p:nvSpPr>
        <p:spPr>
          <a:xfrm>
            <a:off x="8884627" y="4055110"/>
            <a:ext cx="1907177" cy="101566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The ‘Create PivotTable’ window will appear and be pre-populated.  Ensure ‘New worksheet’ is selected, then Select ‘OK’.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4DAA1230-E04A-CDBA-5366-B9C87A34AA57}"/>
              </a:ext>
            </a:extLst>
          </p:cNvPr>
          <p:cNvCxnSpPr>
            <a:cxnSpLocks/>
          </p:cNvCxnSpPr>
          <p:nvPr/>
        </p:nvCxnSpPr>
        <p:spPr>
          <a:xfrm flipH="1">
            <a:off x="8630141" y="5024592"/>
            <a:ext cx="254486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0959EA2D-D3CD-E98E-51E5-78E357B4C44E}"/>
              </a:ext>
            </a:extLst>
          </p:cNvPr>
          <p:cNvSpPr/>
          <p:nvPr/>
        </p:nvSpPr>
        <p:spPr>
          <a:xfrm>
            <a:off x="10791804" y="444567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FB4C9961-A773-DF7C-21E6-9B012B247BF3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93</a:t>
            </a:r>
          </a:p>
        </p:txBody>
      </p:sp>
    </p:spTree>
    <p:extLst>
      <p:ext uri="{BB962C8B-B14F-4D97-AF65-F5344CB8AC3E}">
        <p14:creationId xmlns:p14="http://schemas.microsoft.com/office/powerpoint/2010/main" val="120992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75</Words>
  <Application>Microsoft Macintosh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43</cp:revision>
  <dcterms:created xsi:type="dcterms:W3CDTF">2018-11-18T20:12:59Z</dcterms:created>
  <dcterms:modified xsi:type="dcterms:W3CDTF">2023-12-08T09:37:46Z</dcterms:modified>
</cp:coreProperties>
</file>