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8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533D8A30-6F73-21BB-5D5B-90194D3EF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181" y="1273592"/>
            <a:ext cx="8655628" cy="48687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95723AF-B544-148D-7E4D-187D0FAE0B6E}"/>
              </a:ext>
            </a:extLst>
          </p:cNvPr>
          <p:cNvSpPr txBox="1"/>
          <p:nvPr/>
        </p:nvSpPr>
        <p:spPr>
          <a:xfrm>
            <a:off x="1448574" y="3090695"/>
            <a:ext cx="2519578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When inserting a new pivot table into its own worksheet, you will see this screen; Excel created this new worksheet and called it ‘Sheet1’.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1170697" y="338245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2801400" y="4521451"/>
            <a:ext cx="2519578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the worksheet name ‘Sheet1’.  The window on the right will appear.  Select ‘Rename’.</a:t>
            </a:r>
          </a:p>
        </p:txBody>
      </p:sp>
      <p:pic>
        <p:nvPicPr>
          <p:cNvPr id="27" name="Picture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F89BD6-4B2C-66D9-3531-ED24A38EE4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42" y="4621334"/>
            <a:ext cx="676759" cy="16077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47AB8A5-4733-04E2-92FE-6E0124FB0DEC}"/>
              </a:ext>
            </a:extLst>
          </p:cNvPr>
          <p:cNvCxnSpPr>
            <a:cxnSpLocks/>
          </p:cNvCxnSpPr>
          <p:nvPr/>
        </p:nvCxnSpPr>
        <p:spPr>
          <a:xfrm>
            <a:off x="3416318" y="5177535"/>
            <a:ext cx="0" cy="75391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350326A-ACFD-44EB-64AC-9C91BA571016}"/>
              </a:ext>
            </a:extLst>
          </p:cNvPr>
          <p:cNvSpPr/>
          <p:nvPr/>
        </p:nvSpPr>
        <p:spPr>
          <a:xfrm>
            <a:off x="3935180" y="428918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C678FE9-FAC6-09E7-6D5B-5521E169E9C9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5320978" y="4844617"/>
            <a:ext cx="346564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45B4608-41DD-27E4-0B76-BBBAC52810E5}"/>
              </a:ext>
            </a:extLst>
          </p:cNvPr>
          <p:cNvSpPr/>
          <p:nvPr/>
        </p:nvSpPr>
        <p:spPr>
          <a:xfrm>
            <a:off x="5866984" y="256893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6144861" y="2373198"/>
            <a:ext cx="5069438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Rename the worksheet ‘Primary E-Ben Assoc’.  When complete, move the new worksheet to the end as seen above.  You can do this by click-holding on the worksheet name, then dragging it to the desired position.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1CBCB0D-38F7-8934-B7DF-27C12151898A}"/>
              </a:ext>
            </a:extLst>
          </p:cNvPr>
          <p:cNvCxnSpPr>
            <a:cxnSpLocks/>
          </p:cNvCxnSpPr>
          <p:nvPr/>
        </p:nvCxnSpPr>
        <p:spPr>
          <a:xfrm flipV="1">
            <a:off x="10895052" y="1139954"/>
            <a:ext cx="0" cy="123324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602819-3C34-4BE8-D9B6-0CED2E47CF70}"/>
              </a:ext>
            </a:extLst>
          </p:cNvPr>
          <p:cNvSpPr txBox="1"/>
          <p:nvPr/>
        </p:nvSpPr>
        <p:spPr>
          <a:xfrm>
            <a:off x="200954" y="1701272"/>
            <a:ext cx="1512323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Tip</a:t>
            </a:r>
            <a:r>
              <a:rPr lang="en-US" sz="1200" dirty="0"/>
              <a:t>.  Edit this field to open the ‘PivotTable Fields’ on the right of the screen.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40D305-56D4-0A08-FE4C-1958192029D0}"/>
              </a:ext>
            </a:extLst>
          </p:cNvPr>
          <p:cNvCxnSpPr>
            <a:cxnSpLocks/>
          </p:cNvCxnSpPr>
          <p:nvPr/>
        </p:nvCxnSpPr>
        <p:spPr>
          <a:xfrm>
            <a:off x="1713277" y="2186559"/>
            <a:ext cx="227689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4E66A12-F3F5-DD8C-2E02-C47E80BA91CA}"/>
              </a:ext>
            </a:extLst>
          </p:cNvPr>
          <p:cNvCxnSpPr>
            <a:cxnSpLocks/>
          </p:cNvCxnSpPr>
          <p:nvPr/>
        </p:nvCxnSpPr>
        <p:spPr>
          <a:xfrm>
            <a:off x="1713277" y="2008258"/>
            <a:ext cx="764216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8E6A0B18-55E6-C1A4-5097-85CE8419B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836" y="868656"/>
            <a:ext cx="9404604" cy="1080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C98380C3-5D86-A404-EF9D-E086F4745BAC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94</a:t>
            </a:r>
          </a:p>
        </p:txBody>
      </p:sp>
    </p:spTree>
    <p:extLst>
      <p:ext uri="{BB962C8B-B14F-4D97-AF65-F5344CB8AC3E}">
        <p14:creationId xmlns:p14="http://schemas.microsoft.com/office/powerpoint/2010/main" val="2585281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114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43</cp:revision>
  <dcterms:created xsi:type="dcterms:W3CDTF">2018-11-18T20:12:59Z</dcterms:created>
  <dcterms:modified xsi:type="dcterms:W3CDTF">2023-12-08T09:38:33Z</dcterms:modified>
</cp:coreProperties>
</file>