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383"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ACB9CA"/>
    <a:srgbClr val="36B1D2"/>
    <a:srgbClr val="C6E9F2"/>
    <a:srgbClr val="E0EAFA"/>
    <a:srgbClr val="7D29F5"/>
    <a:srgbClr val="FF3894"/>
    <a:srgbClr val="857800"/>
    <a:srgbClr val="D593F2"/>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434C0-F6C9-5341-B016-8AA67EE59543}" v="129" dt="2023-12-06T20:11:25.2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autoAdjust="0"/>
    <p:restoredTop sz="96122"/>
  </p:normalViewPr>
  <p:slideViewPr>
    <p:cSldViewPr snapToGrid="0">
      <p:cViewPr varScale="1">
        <p:scale>
          <a:sx n="118" d="100"/>
          <a:sy n="118" d="100"/>
        </p:scale>
        <p:origin x="146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art C Wilde MBE" userId="effe1fc91cccb1d5" providerId="LiveId" clId="{FC14472B-0D2B-6E4D-BFCC-7A5E84CD332C}"/>
    <pc:docChg chg="delSld modSld">
      <pc:chgData name="Stuart C Wilde MBE" userId="effe1fc91cccb1d5" providerId="LiveId" clId="{FC14472B-0D2B-6E4D-BFCC-7A5E84CD332C}" dt="2023-01-11T13:28:28.916" v="117" actId="20577"/>
      <pc:docMkLst>
        <pc:docMk/>
      </pc:docMkLst>
      <pc:sldChg chg="del">
        <pc:chgData name="Stuart C Wilde MBE" userId="effe1fc91cccb1d5" providerId="LiveId" clId="{FC14472B-0D2B-6E4D-BFCC-7A5E84CD332C}" dt="2023-01-05T19:59:42.983" v="25" actId="2696"/>
        <pc:sldMkLst>
          <pc:docMk/>
          <pc:sldMk cId="2060456373" sldId="274"/>
        </pc:sldMkLst>
      </pc:sldChg>
      <pc:sldChg chg="del">
        <pc:chgData name="Stuart C Wilde MBE" userId="effe1fc91cccb1d5" providerId="LiveId" clId="{FC14472B-0D2B-6E4D-BFCC-7A5E84CD332C}" dt="2023-01-05T19:59:42.916" v="4" actId="2696"/>
        <pc:sldMkLst>
          <pc:docMk/>
          <pc:sldMk cId="172241875" sldId="283"/>
        </pc:sldMkLst>
      </pc:sldChg>
      <pc:sldChg chg="del">
        <pc:chgData name="Stuart C Wilde MBE" userId="effe1fc91cccb1d5" providerId="LiveId" clId="{FC14472B-0D2B-6E4D-BFCC-7A5E84CD332C}" dt="2023-01-05T19:59:42.908" v="0" actId="2696"/>
        <pc:sldMkLst>
          <pc:docMk/>
          <pc:sldMk cId="3441441052" sldId="294"/>
        </pc:sldMkLst>
      </pc:sldChg>
      <pc:sldChg chg="del">
        <pc:chgData name="Stuart C Wilde MBE" userId="effe1fc91cccb1d5" providerId="LiveId" clId="{FC14472B-0D2B-6E4D-BFCC-7A5E84CD332C}" dt="2023-01-05T19:59:42.970" v="14" actId="2696"/>
        <pc:sldMkLst>
          <pc:docMk/>
          <pc:sldMk cId="1598427982" sldId="295"/>
        </pc:sldMkLst>
      </pc:sldChg>
      <pc:sldChg chg="del">
        <pc:chgData name="Stuart C Wilde MBE" userId="effe1fc91cccb1d5" providerId="LiveId" clId="{FC14472B-0D2B-6E4D-BFCC-7A5E84CD332C}" dt="2023-01-05T19:59:43.021" v="29" actId="2696"/>
        <pc:sldMkLst>
          <pc:docMk/>
          <pc:sldMk cId="2336736217" sldId="296"/>
        </pc:sldMkLst>
      </pc:sldChg>
      <pc:sldChg chg="del">
        <pc:chgData name="Stuart C Wilde MBE" userId="effe1fc91cccb1d5" providerId="LiveId" clId="{FC14472B-0D2B-6E4D-BFCC-7A5E84CD332C}" dt="2023-01-05T19:59:42.947" v="12" actId="2696"/>
        <pc:sldMkLst>
          <pc:docMk/>
          <pc:sldMk cId="915832190" sldId="297"/>
        </pc:sldMkLst>
      </pc:sldChg>
      <pc:sldChg chg="del">
        <pc:chgData name="Stuart C Wilde MBE" userId="effe1fc91cccb1d5" providerId="LiveId" clId="{FC14472B-0D2B-6E4D-BFCC-7A5E84CD332C}" dt="2023-01-05T19:59:42.982" v="24" actId="2696"/>
        <pc:sldMkLst>
          <pc:docMk/>
          <pc:sldMk cId="2413103312" sldId="298"/>
        </pc:sldMkLst>
      </pc:sldChg>
      <pc:sldChg chg="del">
        <pc:chgData name="Stuart C Wilde MBE" userId="effe1fc91cccb1d5" providerId="LiveId" clId="{FC14472B-0D2B-6E4D-BFCC-7A5E84CD332C}" dt="2023-01-05T19:59:42.915" v="3" actId="2696"/>
        <pc:sldMkLst>
          <pc:docMk/>
          <pc:sldMk cId="2987344521" sldId="299"/>
        </pc:sldMkLst>
      </pc:sldChg>
      <pc:sldChg chg="modSp mod">
        <pc:chgData name="Stuart C Wilde MBE" userId="effe1fc91cccb1d5" providerId="LiveId" clId="{FC14472B-0D2B-6E4D-BFCC-7A5E84CD332C}" dt="2023-01-11T13:28:28.916" v="117" actId="20577"/>
        <pc:sldMkLst>
          <pc:docMk/>
          <pc:sldMk cId="2822794169" sldId="300"/>
        </pc:sldMkLst>
        <pc:spChg chg="mod">
          <ac:chgData name="Stuart C Wilde MBE" userId="effe1fc91cccb1d5" providerId="LiveId" clId="{FC14472B-0D2B-6E4D-BFCC-7A5E84CD332C}" dt="2023-01-11T13:28:28.916" v="117" actId="20577"/>
          <ac:spMkLst>
            <pc:docMk/>
            <pc:sldMk cId="2822794169" sldId="300"/>
            <ac:spMk id="49" creationId="{6D2B5D11-5561-B646-FA3D-5800781F13F7}"/>
          </ac:spMkLst>
        </pc:spChg>
      </pc:sldChg>
      <pc:sldChg chg="del">
        <pc:chgData name="Stuart C Wilde MBE" userId="effe1fc91cccb1d5" providerId="LiveId" clId="{FC14472B-0D2B-6E4D-BFCC-7A5E84CD332C}" dt="2023-01-05T19:59:42.975" v="20" actId="2696"/>
        <pc:sldMkLst>
          <pc:docMk/>
          <pc:sldMk cId="2735931578" sldId="301"/>
        </pc:sldMkLst>
      </pc:sldChg>
      <pc:sldChg chg="del">
        <pc:chgData name="Stuart C Wilde MBE" userId="effe1fc91cccb1d5" providerId="LiveId" clId="{FC14472B-0D2B-6E4D-BFCC-7A5E84CD332C}" dt="2023-01-05T19:59:42.918" v="7" actId="2696"/>
        <pc:sldMkLst>
          <pc:docMk/>
          <pc:sldMk cId="1031141335" sldId="302"/>
        </pc:sldMkLst>
      </pc:sldChg>
      <pc:sldChg chg="del">
        <pc:chgData name="Stuart C Wilde MBE" userId="effe1fc91cccb1d5" providerId="LiveId" clId="{FC14472B-0D2B-6E4D-BFCC-7A5E84CD332C}" dt="2023-01-05T19:59:42.919" v="8" actId="2696"/>
        <pc:sldMkLst>
          <pc:docMk/>
          <pc:sldMk cId="1616907429" sldId="303"/>
        </pc:sldMkLst>
      </pc:sldChg>
      <pc:sldChg chg="del">
        <pc:chgData name="Stuart C Wilde MBE" userId="effe1fc91cccb1d5" providerId="LiveId" clId="{FC14472B-0D2B-6E4D-BFCC-7A5E84CD332C}" dt="2023-01-05T19:59:42.946" v="11" actId="2696"/>
        <pc:sldMkLst>
          <pc:docMk/>
          <pc:sldMk cId="1715259287" sldId="305"/>
        </pc:sldMkLst>
      </pc:sldChg>
      <pc:sldChg chg="del">
        <pc:chgData name="Stuart C Wilde MBE" userId="effe1fc91cccb1d5" providerId="LiveId" clId="{FC14472B-0D2B-6E4D-BFCC-7A5E84CD332C}" dt="2023-01-05T19:59:42.977" v="22" actId="2696"/>
        <pc:sldMkLst>
          <pc:docMk/>
          <pc:sldMk cId="1197880752" sldId="306"/>
        </pc:sldMkLst>
      </pc:sldChg>
      <pc:sldChg chg="del">
        <pc:chgData name="Stuart C Wilde MBE" userId="effe1fc91cccb1d5" providerId="LiveId" clId="{FC14472B-0D2B-6E4D-BFCC-7A5E84CD332C}" dt="2023-01-05T19:59:42.910" v="1" actId="2696"/>
        <pc:sldMkLst>
          <pc:docMk/>
          <pc:sldMk cId="4012370711" sldId="307"/>
        </pc:sldMkLst>
      </pc:sldChg>
      <pc:sldChg chg="del">
        <pc:chgData name="Stuart C Wilde MBE" userId="effe1fc91cccb1d5" providerId="LiveId" clId="{FC14472B-0D2B-6E4D-BFCC-7A5E84CD332C}" dt="2023-01-05T19:59:42.976" v="21" actId="2696"/>
        <pc:sldMkLst>
          <pc:docMk/>
          <pc:sldMk cId="2673594120" sldId="308"/>
        </pc:sldMkLst>
      </pc:sldChg>
      <pc:sldChg chg="del">
        <pc:chgData name="Stuart C Wilde MBE" userId="effe1fc91cccb1d5" providerId="LiveId" clId="{FC14472B-0D2B-6E4D-BFCC-7A5E84CD332C}" dt="2023-01-05T19:59:42.983" v="26" actId="2696"/>
        <pc:sldMkLst>
          <pc:docMk/>
          <pc:sldMk cId="284493859" sldId="309"/>
        </pc:sldMkLst>
      </pc:sldChg>
      <pc:sldChg chg="del">
        <pc:chgData name="Stuart C Wilde MBE" userId="effe1fc91cccb1d5" providerId="LiveId" clId="{FC14472B-0D2B-6E4D-BFCC-7A5E84CD332C}" dt="2023-01-05T19:59:42.916" v="5" actId="2696"/>
        <pc:sldMkLst>
          <pc:docMk/>
          <pc:sldMk cId="436998856" sldId="310"/>
        </pc:sldMkLst>
      </pc:sldChg>
      <pc:sldChg chg="del">
        <pc:chgData name="Stuart C Wilde MBE" userId="effe1fc91cccb1d5" providerId="LiveId" clId="{FC14472B-0D2B-6E4D-BFCC-7A5E84CD332C}" dt="2023-01-05T19:59:42.973" v="17" actId="2696"/>
        <pc:sldMkLst>
          <pc:docMk/>
          <pc:sldMk cId="752129212" sldId="311"/>
        </pc:sldMkLst>
      </pc:sldChg>
      <pc:sldChg chg="del">
        <pc:chgData name="Stuart C Wilde MBE" userId="effe1fc91cccb1d5" providerId="LiveId" clId="{FC14472B-0D2B-6E4D-BFCC-7A5E84CD332C}" dt="2023-01-05T19:59:43.046" v="30" actId="2696"/>
        <pc:sldMkLst>
          <pc:docMk/>
          <pc:sldMk cId="1773157961" sldId="312"/>
        </pc:sldMkLst>
      </pc:sldChg>
      <pc:sldChg chg="del">
        <pc:chgData name="Stuart C Wilde MBE" userId="effe1fc91cccb1d5" providerId="LiveId" clId="{FC14472B-0D2B-6E4D-BFCC-7A5E84CD332C}" dt="2023-01-05T19:59:42.975" v="19" actId="2696"/>
        <pc:sldMkLst>
          <pc:docMk/>
          <pc:sldMk cId="2869416868" sldId="313"/>
        </pc:sldMkLst>
      </pc:sldChg>
      <pc:sldChg chg="del">
        <pc:chgData name="Stuart C Wilde MBE" userId="effe1fc91cccb1d5" providerId="LiveId" clId="{FC14472B-0D2B-6E4D-BFCC-7A5E84CD332C}" dt="2023-01-05T19:59:42.917" v="6" actId="2696"/>
        <pc:sldMkLst>
          <pc:docMk/>
          <pc:sldMk cId="4203340563" sldId="314"/>
        </pc:sldMkLst>
      </pc:sldChg>
      <pc:sldChg chg="del">
        <pc:chgData name="Stuart C Wilde MBE" userId="effe1fc91cccb1d5" providerId="LiveId" clId="{FC14472B-0D2B-6E4D-BFCC-7A5E84CD332C}" dt="2023-01-05T19:59:42.972" v="15" actId="2696"/>
        <pc:sldMkLst>
          <pc:docMk/>
          <pc:sldMk cId="3282555369" sldId="316"/>
        </pc:sldMkLst>
      </pc:sldChg>
      <pc:sldChg chg="del">
        <pc:chgData name="Stuart C Wilde MBE" userId="effe1fc91cccb1d5" providerId="LiveId" clId="{FC14472B-0D2B-6E4D-BFCC-7A5E84CD332C}" dt="2023-01-05T19:59:42.911" v="2" actId="2696"/>
        <pc:sldMkLst>
          <pc:docMk/>
          <pc:sldMk cId="3827760274" sldId="317"/>
        </pc:sldMkLst>
      </pc:sldChg>
      <pc:sldChg chg="del">
        <pc:chgData name="Stuart C Wilde MBE" userId="effe1fc91cccb1d5" providerId="LiveId" clId="{FC14472B-0D2B-6E4D-BFCC-7A5E84CD332C}" dt="2023-01-05T19:59:42.974" v="18" actId="2696"/>
        <pc:sldMkLst>
          <pc:docMk/>
          <pc:sldMk cId="3237196407" sldId="319"/>
        </pc:sldMkLst>
      </pc:sldChg>
      <pc:sldChg chg="del">
        <pc:chgData name="Stuart C Wilde MBE" userId="effe1fc91cccb1d5" providerId="LiveId" clId="{FC14472B-0D2B-6E4D-BFCC-7A5E84CD332C}" dt="2023-01-05T19:59:43.008" v="28" actId="2696"/>
        <pc:sldMkLst>
          <pc:docMk/>
          <pc:sldMk cId="3599701029" sldId="320"/>
        </pc:sldMkLst>
      </pc:sldChg>
      <pc:sldChg chg="del">
        <pc:chgData name="Stuart C Wilde MBE" userId="effe1fc91cccb1d5" providerId="LiveId" clId="{FC14472B-0D2B-6E4D-BFCC-7A5E84CD332C}" dt="2023-01-05T19:59:42.945" v="10" actId="2696"/>
        <pc:sldMkLst>
          <pc:docMk/>
          <pc:sldMk cId="2537090292" sldId="323"/>
        </pc:sldMkLst>
      </pc:sldChg>
      <pc:sldChg chg="del">
        <pc:chgData name="Stuart C Wilde MBE" userId="effe1fc91cccb1d5" providerId="LiveId" clId="{FC14472B-0D2B-6E4D-BFCC-7A5E84CD332C}" dt="2023-01-05T19:59:42.972" v="16" actId="2696"/>
        <pc:sldMkLst>
          <pc:docMk/>
          <pc:sldMk cId="2118153139" sldId="324"/>
        </pc:sldMkLst>
      </pc:sldChg>
      <pc:sldChg chg="del">
        <pc:chgData name="Stuart C Wilde MBE" userId="effe1fc91cccb1d5" providerId="LiveId" clId="{FC14472B-0D2B-6E4D-BFCC-7A5E84CD332C}" dt="2023-01-05T19:59:42.978" v="23" actId="2696"/>
        <pc:sldMkLst>
          <pc:docMk/>
          <pc:sldMk cId="2415690415" sldId="325"/>
        </pc:sldMkLst>
      </pc:sldChg>
      <pc:sldChg chg="del">
        <pc:chgData name="Stuart C Wilde MBE" userId="effe1fc91cccb1d5" providerId="LiveId" clId="{FC14472B-0D2B-6E4D-BFCC-7A5E84CD332C}" dt="2023-01-05T19:59:42.944" v="9" actId="2696"/>
        <pc:sldMkLst>
          <pc:docMk/>
          <pc:sldMk cId="2547039009" sldId="326"/>
        </pc:sldMkLst>
      </pc:sldChg>
      <pc:sldChg chg="del">
        <pc:chgData name="Stuart C Wilde MBE" userId="effe1fc91cccb1d5" providerId="LiveId" clId="{FC14472B-0D2B-6E4D-BFCC-7A5E84CD332C}" dt="2023-01-05T19:59:43.007" v="27" actId="2696"/>
        <pc:sldMkLst>
          <pc:docMk/>
          <pc:sldMk cId="3323068216" sldId="327"/>
        </pc:sldMkLst>
      </pc:sldChg>
      <pc:sldChg chg="del">
        <pc:chgData name="Stuart C Wilde MBE" userId="effe1fc91cccb1d5" providerId="LiveId" clId="{FC14472B-0D2B-6E4D-BFCC-7A5E84CD332C}" dt="2023-01-05T19:59:42.947" v="13" actId="2696"/>
        <pc:sldMkLst>
          <pc:docMk/>
          <pc:sldMk cId="863720434" sldId="328"/>
        </pc:sldMkLst>
      </pc:sldChg>
    </pc:docChg>
  </pc:docChgLst>
  <pc:docChgLst>
    <pc:chgData name="Stuart C Wilde MBE" userId="effe1fc91cccb1d5" providerId="LiveId" clId="{709292C3-1714-7A44-9ED0-D9853C0A6C01}"/>
    <pc:docChg chg="custSel addSld delSld modSld">
      <pc:chgData name="Stuart C Wilde MBE" userId="effe1fc91cccb1d5" providerId="LiveId" clId="{709292C3-1714-7A44-9ED0-D9853C0A6C01}" dt="2023-03-24T12:24:49.006" v="1336" actId="14100"/>
      <pc:docMkLst>
        <pc:docMk/>
      </pc:docMkLst>
      <pc:sldChg chg="modSp mod">
        <pc:chgData name="Stuart C Wilde MBE" userId="effe1fc91cccb1d5" providerId="LiveId" clId="{709292C3-1714-7A44-9ED0-D9853C0A6C01}" dt="2023-03-15T16:18:25.468" v="1084" actId="1038"/>
        <pc:sldMkLst>
          <pc:docMk/>
          <pc:sldMk cId="3690740411" sldId="256"/>
        </pc:sldMkLst>
        <pc:spChg chg="mod">
          <ac:chgData name="Stuart C Wilde MBE" userId="effe1fc91cccb1d5" providerId="LiveId" clId="{709292C3-1714-7A44-9ED0-D9853C0A6C01}" dt="2023-03-15T16:18:25.468" v="1084" actId="1038"/>
          <ac:spMkLst>
            <pc:docMk/>
            <pc:sldMk cId="3690740411" sldId="256"/>
            <ac:spMk id="3" creationId="{919EF9B9-1C21-08E0-2967-DF2818C90857}"/>
          </ac:spMkLst>
        </pc:spChg>
        <pc:spChg chg="mod">
          <ac:chgData name="Stuart C Wilde MBE" userId="effe1fc91cccb1d5" providerId="LiveId" clId="{709292C3-1714-7A44-9ED0-D9853C0A6C01}" dt="2023-03-15T15:53:12.986" v="1011" actId="20577"/>
          <ac:spMkLst>
            <pc:docMk/>
            <pc:sldMk cId="3690740411" sldId="256"/>
            <ac:spMk id="16" creationId="{050115FC-1347-44A0-978B-7ACA9C318328}"/>
          </ac:spMkLst>
        </pc:spChg>
      </pc:sldChg>
      <pc:sldChg chg="modSp mod">
        <pc:chgData name="Stuart C Wilde MBE" userId="effe1fc91cccb1d5" providerId="LiveId" clId="{709292C3-1714-7A44-9ED0-D9853C0A6C01}" dt="2023-03-06T09:00:42.475" v="537" actId="20577"/>
        <pc:sldMkLst>
          <pc:docMk/>
          <pc:sldMk cId="832641308" sldId="261"/>
        </pc:sldMkLst>
        <pc:spChg chg="mod">
          <ac:chgData name="Stuart C Wilde MBE" userId="effe1fc91cccb1d5" providerId="LiveId" clId="{709292C3-1714-7A44-9ED0-D9853C0A6C01}" dt="2023-03-06T09:00:42.475" v="537" actId="20577"/>
          <ac:spMkLst>
            <pc:docMk/>
            <pc:sldMk cId="832641308" sldId="261"/>
            <ac:spMk id="2" creationId="{0F7DA49C-DD10-E0C4-9A03-C3A5B28BA9B0}"/>
          </ac:spMkLst>
        </pc:spChg>
      </pc:sldChg>
      <pc:sldChg chg="addSp delSp modSp mod">
        <pc:chgData name="Stuart C Wilde MBE" userId="effe1fc91cccb1d5" providerId="LiveId" clId="{709292C3-1714-7A44-9ED0-D9853C0A6C01}" dt="2023-03-24T12:24:49.006" v="1336" actId="14100"/>
        <pc:sldMkLst>
          <pc:docMk/>
          <pc:sldMk cId="2060847742" sldId="271"/>
        </pc:sldMkLst>
        <pc:spChg chg="mod">
          <ac:chgData name="Stuart C Wilde MBE" userId="effe1fc91cccb1d5" providerId="LiveId" clId="{709292C3-1714-7A44-9ED0-D9853C0A6C01}" dt="2023-03-06T09:00:33.462" v="533" actId="20577"/>
          <ac:spMkLst>
            <pc:docMk/>
            <pc:sldMk cId="2060847742" sldId="271"/>
            <ac:spMk id="2" creationId="{13B32F5F-1909-AD10-508D-6B1D4C02294D}"/>
          </ac:spMkLst>
        </pc:spChg>
        <pc:spChg chg="add mod">
          <ac:chgData name="Stuart C Wilde MBE" userId="effe1fc91cccb1d5" providerId="LiveId" clId="{709292C3-1714-7A44-9ED0-D9853C0A6C01}" dt="2023-03-24T12:24:49.006" v="1336" actId="14100"/>
          <ac:spMkLst>
            <pc:docMk/>
            <pc:sldMk cId="2060847742" sldId="271"/>
            <ac:spMk id="7" creationId="{25F4AB48-A0D1-DDBE-8BAD-B02DEDC284C1}"/>
          </ac:spMkLst>
        </pc:spChg>
        <pc:spChg chg="add del mod">
          <ac:chgData name="Stuart C Wilde MBE" userId="effe1fc91cccb1d5" providerId="LiveId" clId="{709292C3-1714-7A44-9ED0-D9853C0A6C01}" dt="2023-03-24T12:19:24.215" v="1145" actId="478"/>
          <ac:spMkLst>
            <pc:docMk/>
            <pc:sldMk cId="2060847742" sldId="271"/>
            <ac:spMk id="12" creationId="{916BD402-B015-A0D0-2924-20065AEC65C8}"/>
          </ac:spMkLst>
        </pc:spChg>
        <pc:spChg chg="add mod">
          <ac:chgData name="Stuart C Wilde MBE" userId="effe1fc91cccb1d5" providerId="LiveId" clId="{709292C3-1714-7A44-9ED0-D9853C0A6C01}" dt="2023-03-24T12:20:12.105" v="1170" actId="1582"/>
          <ac:spMkLst>
            <pc:docMk/>
            <pc:sldMk cId="2060847742" sldId="271"/>
            <ac:spMk id="17" creationId="{1F47861F-9A7A-FA95-833B-C47B6B92A94B}"/>
          </ac:spMkLst>
        </pc:spChg>
        <pc:picChg chg="del">
          <ac:chgData name="Stuart C Wilde MBE" userId="effe1fc91cccb1d5" providerId="LiveId" clId="{709292C3-1714-7A44-9ED0-D9853C0A6C01}" dt="2023-02-14T10:00:07.519" v="119" actId="478"/>
          <ac:picMkLst>
            <pc:docMk/>
            <pc:sldMk cId="2060847742" sldId="271"/>
            <ac:picMk id="5" creationId="{5E381476-A63D-6EF2-0C22-9EBFA7548787}"/>
          </ac:picMkLst>
        </pc:picChg>
        <pc:picChg chg="add del mod">
          <ac:chgData name="Stuart C Wilde MBE" userId="effe1fc91cccb1d5" providerId="LiveId" clId="{709292C3-1714-7A44-9ED0-D9853C0A6C01}" dt="2023-03-24T12:18:12.237" v="1139" actId="478"/>
          <ac:picMkLst>
            <pc:docMk/>
            <pc:sldMk cId="2060847742" sldId="271"/>
            <ac:picMk id="5" creationId="{6225F1B3-90E7-C73E-BAE4-962947F8467E}"/>
          </ac:picMkLst>
        </pc:picChg>
        <pc:picChg chg="add del mod">
          <ac:chgData name="Stuart C Wilde MBE" userId="effe1fc91cccb1d5" providerId="LiveId" clId="{709292C3-1714-7A44-9ED0-D9853C0A6C01}" dt="2023-03-05T21:30:48.458" v="491" actId="478"/>
          <ac:picMkLst>
            <pc:docMk/>
            <pc:sldMk cId="2060847742" sldId="271"/>
            <ac:picMk id="6" creationId="{A2988A92-1F90-A7E1-8CF2-AF4EC6C1380D}"/>
          </ac:picMkLst>
        </pc:picChg>
        <pc:picChg chg="add mod">
          <ac:chgData name="Stuart C Wilde MBE" userId="effe1fc91cccb1d5" providerId="LiveId" clId="{709292C3-1714-7A44-9ED0-D9853C0A6C01}" dt="2023-03-24T12:18:09.824" v="1138" actId="1582"/>
          <ac:picMkLst>
            <pc:docMk/>
            <pc:sldMk cId="2060847742" sldId="271"/>
            <ac:picMk id="6" creationId="{A698C0B7-D074-BBAF-1E59-E364AA59B70B}"/>
          </ac:picMkLst>
        </pc:picChg>
        <pc:cxnChg chg="add del mod">
          <ac:chgData name="Stuart C Wilde MBE" userId="effe1fc91cccb1d5" providerId="LiveId" clId="{709292C3-1714-7A44-9ED0-D9853C0A6C01}" dt="2023-03-24T12:20:16.698" v="1171" actId="478"/>
          <ac:cxnSpMkLst>
            <pc:docMk/>
            <pc:sldMk cId="2060847742" sldId="271"/>
            <ac:cxnSpMk id="13" creationId="{BD58A790-4A46-273B-FD64-184A95AC67BD}"/>
          </ac:cxnSpMkLst>
        </pc:cxnChg>
      </pc:sldChg>
      <pc:sldChg chg="modSp mod">
        <pc:chgData name="Stuart C Wilde MBE" userId="effe1fc91cccb1d5" providerId="LiveId" clId="{709292C3-1714-7A44-9ED0-D9853C0A6C01}" dt="2023-03-20T08:44:07.718" v="1114" actId="20577"/>
        <pc:sldMkLst>
          <pc:docMk/>
          <pc:sldMk cId="1923896702" sldId="275"/>
        </pc:sldMkLst>
        <pc:spChg chg="mod">
          <ac:chgData name="Stuart C Wilde MBE" userId="effe1fc91cccb1d5" providerId="LiveId" clId="{709292C3-1714-7A44-9ED0-D9853C0A6C01}" dt="2023-03-15T20:22:06.764" v="1086" actId="1582"/>
          <ac:spMkLst>
            <pc:docMk/>
            <pc:sldMk cId="1923896702" sldId="275"/>
            <ac:spMk id="2" creationId="{FAB459E6-167B-6B66-071B-9EE69C209B85}"/>
          </ac:spMkLst>
        </pc:spChg>
        <pc:spChg chg="mod">
          <ac:chgData name="Stuart C Wilde MBE" userId="effe1fc91cccb1d5" providerId="LiveId" clId="{709292C3-1714-7A44-9ED0-D9853C0A6C01}" dt="2023-03-15T20:22:06.764" v="1086" actId="1582"/>
          <ac:spMkLst>
            <pc:docMk/>
            <pc:sldMk cId="1923896702" sldId="275"/>
            <ac:spMk id="3" creationId="{4ACF69E4-3422-1B83-8F6E-C97A31C6E981}"/>
          </ac:spMkLst>
        </pc:spChg>
        <pc:spChg chg="mod">
          <ac:chgData name="Stuart C Wilde MBE" userId="effe1fc91cccb1d5" providerId="LiveId" clId="{709292C3-1714-7A44-9ED0-D9853C0A6C01}" dt="2023-03-15T20:22:06.764" v="1086" actId="1582"/>
          <ac:spMkLst>
            <pc:docMk/>
            <pc:sldMk cId="1923896702" sldId="275"/>
            <ac:spMk id="5" creationId="{32D68624-1E4C-94CE-3B7E-8F59237833EA}"/>
          </ac:spMkLst>
        </pc:spChg>
        <pc:spChg chg="mod">
          <ac:chgData name="Stuart C Wilde MBE" userId="effe1fc91cccb1d5" providerId="LiveId" clId="{709292C3-1714-7A44-9ED0-D9853C0A6C01}" dt="2023-03-15T20:22:06.764" v="1086" actId="1582"/>
          <ac:spMkLst>
            <pc:docMk/>
            <pc:sldMk cId="1923896702" sldId="275"/>
            <ac:spMk id="15" creationId="{9948A0A7-B670-9888-2DE0-BC464108C505}"/>
          </ac:spMkLst>
        </pc:spChg>
        <pc:spChg chg="mod">
          <ac:chgData name="Stuart C Wilde MBE" userId="effe1fc91cccb1d5" providerId="LiveId" clId="{709292C3-1714-7A44-9ED0-D9853C0A6C01}" dt="2023-03-15T20:22:06.764" v="1086" actId="1582"/>
          <ac:spMkLst>
            <pc:docMk/>
            <pc:sldMk cId="1923896702" sldId="275"/>
            <ac:spMk id="16" creationId="{71E6EA0F-0A9C-7217-ED8F-E92872379633}"/>
          </ac:spMkLst>
        </pc:spChg>
        <pc:spChg chg="mod">
          <ac:chgData name="Stuart C Wilde MBE" userId="effe1fc91cccb1d5" providerId="LiveId" clId="{709292C3-1714-7A44-9ED0-D9853C0A6C01}" dt="2023-03-15T20:22:06.764" v="1086" actId="1582"/>
          <ac:spMkLst>
            <pc:docMk/>
            <pc:sldMk cId="1923896702" sldId="275"/>
            <ac:spMk id="17" creationId="{437E7A14-AD7B-9569-A0DE-B69033BF3EEA}"/>
          </ac:spMkLst>
        </pc:spChg>
        <pc:spChg chg="mod">
          <ac:chgData name="Stuart C Wilde MBE" userId="effe1fc91cccb1d5" providerId="LiveId" clId="{709292C3-1714-7A44-9ED0-D9853C0A6C01}" dt="2023-03-15T20:22:06.764" v="1086" actId="1582"/>
          <ac:spMkLst>
            <pc:docMk/>
            <pc:sldMk cId="1923896702" sldId="275"/>
            <ac:spMk id="18" creationId="{BABBD544-0D48-C29E-BEDA-9C1A74869D46}"/>
          </ac:spMkLst>
        </pc:spChg>
        <pc:spChg chg="mod">
          <ac:chgData name="Stuart C Wilde MBE" userId="effe1fc91cccb1d5" providerId="LiveId" clId="{709292C3-1714-7A44-9ED0-D9853C0A6C01}" dt="2023-03-15T20:22:06.764" v="1086" actId="1582"/>
          <ac:spMkLst>
            <pc:docMk/>
            <pc:sldMk cId="1923896702" sldId="275"/>
            <ac:spMk id="19" creationId="{E6B94A31-5770-FFA6-48C1-D7682FDEA289}"/>
          </ac:spMkLst>
        </pc:spChg>
        <pc:spChg chg="mod">
          <ac:chgData name="Stuart C Wilde MBE" userId="effe1fc91cccb1d5" providerId="LiveId" clId="{709292C3-1714-7A44-9ED0-D9853C0A6C01}" dt="2023-03-15T20:22:06.764" v="1086" actId="1582"/>
          <ac:spMkLst>
            <pc:docMk/>
            <pc:sldMk cId="1923896702" sldId="275"/>
            <ac:spMk id="20" creationId="{7A57EC5B-F41D-838D-8B04-F6266EF0AD92}"/>
          </ac:spMkLst>
        </pc:spChg>
        <pc:spChg chg="mod">
          <ac:chgData name="Stuart C Wilde MBE" userId="effe1fc91cccb1d5" providerId="LiveId" clId="{709292C3-1714-7A44-9ED0-D9853C0A6C01}" dt="2023-03-15T20:22:06.764" v="1086" actId="1582"/>
          <ac:spMkLst>
            <pc:docMk/>
            <pc:sldMk cId="1923896702" sldId="275"/>
            <ac:spMk id="21" creationId="{70387C76-9514-A5B7-FE46-E3AC18DB9123}"/>
          </ac:spMkLst>
        </pc:spChg>
        <pc:spChg chg="mod">
          <ac:chgData name="Stuart C Wilde MBE" userId="effe1fc91cccb1d5" providerId="LiveId" clId="{709292C3-1714-7A44-9ED0-D9853C0A6C01}" dt="2023-03-15T20:22:06.764" v="1086" actId="1582"/>
          <ac:spMkLst>
            <pc:docMk/>
            <pc:sldMk cId="1923896702" sldId="275"/>
            <ac:spMk id="27" creationId="{25DB5E99-4D4C-A860-9D1D-CF7E450F421B}"/>
          </ac:spMkLst>
        </pc:spChg>
        <pc:spChg chg="mod">
          <ac:chgData name="Stuart C Wilde MBE" userId="effe1fc91cccb1d5" providerId="LiveId" clId="{709292C3-1714-7A44-9ED0-D9853C0A6C01}" dt="2023-03-15T20:22:06.764" v="1086" actId="1582"/>
          <ac:spMkLst>
            <pc:docMk/>
            <pc:sldMk cId="1923896702" sldId="275"/>
            <ac:spMk id="34" creationId="{7FAAEC8E-C700-035C-484D-D33B6C105B02}"/>
          </ac:spMkLst>
        </pc:spChg>
        <pc:spChg chg="mod">
          <ac:chgData name="Stuart C Wilde MBE" userId="effe1fc91cccb1d5" providerId="LiveId" clId="{709292C3-1714-7A44-9ED0-D9853C0A6C01}" dt="2023-03-20T08:44:07.718" v="1114" actId="20577"/>
          <ac:spMkLst>
            <pc:docMk/>
            <pc:sldMk cId="1923896702" sldId="275"/>
            <ac:spMk id="55" creationId="{B41554F2-AFFC-23A6-D3AF-CF41A5AC15AA}"/>
          </ac:spMkLst>
        </pc:spChg>
        <pc:cxnChg chg="mod">
          <ac:chgData name="Stuart C Wilde MBE" userId="effe1fc91cccb1d5" providerId="LiveId" clId="{709292C3-1714-7A44-9ED0-D9853C0A6C01}" dt="2023-03-13T08:19:25.700" v="820" actId="1037"/>
          <ac:cxnSpMkLst>
            <pc:docMk/>
            <pc:sldMk cId="1923896702" sldId="275"/>
            <ac:cxnSpMk id="45" creationId="{E64788FD-8AD8-23B5-E7A9-1C90E6396DA0}"/>
          </ac:cxnSpMkLst>
        </pc:cxnChg>
      </pc:sldChg>
      <pc:sldChg chg="modSp mod">
        <pc:chgData name="Stuart C Wilde MBE" userId="effe1fc91cccb1d5" providerId="LiveId" clId="{709292C3-1714-7A44-9ED0-D9853C0A6C01}" dt="2023-03-15T20:22:34.897" v="1088" actId="1582"/>
        <pc:sldMkLst>
          <pc:docMk/>
          <pc:sldMk cId="4013975366" sldId="276"/>
        </pc:sldMkLst>
        <pc:spChg chg="mod">
          <ac:chgData name="Stuart C Wilde MBE" userId="effe1fc91cccb1d5" providerId="LiveId" clId="{709292C3-1714-7A44-9ED0-D9853C0A6C01}" dt="2023-03-15T20:22:34.897" v="1088" actId="1582"/>
          <ac:spMkLst>
            <pc:docMk/>
            <pc:sldMk cId="4013975366" sldId="276"/>
            <ac:spMk id="12" creationId="{D8B46059-9CAA-4CBB-06D4-67ED037FBDE4}"/>
          </ac:spMkLst>
        </pc:spChg>
        <pc:spChg chg="mod">
          <ac:chgData name="Stuart C Wilde MBE" userId="effe1fc91cccb1d5" providerId="LiveId" clId="{709292C3-1714-7A44-9ED0-D9853C0A6C01}" dt="2023-03-15T20:22:34.897" v="1088" actId="1582"/>
          <ac:spMkLst>
            <pc:docMk/>
            <pc:sldMk cId="4013975366" sldId="276"/>
            <ac:spMk id="19" creationId="{9241177F-24B1-20FA-077B-26606FBAAB72}"/>
          </ac:spMkLst>
        </pc:spChg>
        <pc:spChg chg="mod">
          <ac:chgData name="Stuart C Wilde MBE" userId="effe1fc91cccb1d5" providerId="LiveId" clId="{709292C3-1714-7A44-9ED0-D9853C0A6C01}" dt="2023-03-15T20:22:34.897" v="1088" actId="1582"/>
          <ac:spMkLst>
            <pc:docMk/>
            <pc:sldMk cId="4013975366" sldId="276"/>
            <ac:spMk id="21" creationId="{ECF05851-2BFB-2F6F-460D-A1BFF054FC13}"/>
          </ac:spMkLst>
        </pc:spChg>
        <pc:spChg chg="mod">
          <ac:chgData name="Stuart C Wilde MBE" userId="effe1fc91cccb1d5" providerId="LiveId" clId="{709292C3-1714-7A44-9ED0-D9853C0A6C01}" dt="2023-03-13T08:21:47.965" v="826" actId="20577"/>
          <ac:spMkLst>
            <pc:docMk/>
            <pc:sldMk cId="4013975366" sldId="276"/>
            <ac:spMk id="24" creationId="{99FED954-84E8-82B0-DB3E-E685F436C76B}"/>
          </ac:spMkLst>
        </pc:spChg>
      </pc:sldChg>
      <pc:sldChg chg="addSp delSp modSp mod">
        <pc:chgData name="Stuart C Wilde MBE" userId="effe1fc91cccb1d5" providerId="LiveId" clId="{709292C3-1714-7A44-9ED0-D9853C0A6C01}" dt="2023-03-09T15:15:22.040" v="780" actId="20577"/>
        <pc:sldMkLst>
          <pc:docMk/>
          <pc:sldMk cId="3872337077" sldId="282"/>
        </pc:sldMkLst>
        <pc:spChg chg="mod">
          <ac:chgData name="Stuart C Wilde MBE" userId="effe1fc91cccb1d5" providerId="LiveId" clId="{709292C3-1714-7A44-9ED0-D9853C0A6C01}" dt="2023-03-06T09:00:38.217" v="535" actId="20577"/>
          <ac:spMkLst>
            <pc:docMk/>
            <pc:sldMk cId="3872337077" sldId="282"/>
            <ac:spMk id="2" creationId="{AD5F2398-BC58-C157-2528-0CC5C30843B7}"/>
          </ac:spMkLst>
        </pc:spChg>
        <pc:spChg chg="mod">
          <ac:chgData name="Stuart C Wilde MBE" userId="effe1fc91cccb1d5" providerId="LiveId" clId="{709292C3-1714-7A44-9ED0-D9853C0A6C01}" dt="2023-03-09T15:15:22.040" v="780" actId="20577"/>
          <ac:spMkLst>
            <pc:docMk/>
            <pc:sldMk cId="3872337077" sldId="282"/>
            <ac:spMk id="36" creationId="{B0D5B488-6AAF-E985-B144-753EA7ACA53F}"/>
          </ac:spMkLst>
        </pc:spChg>
        <pc:picChg chg="add del mod">
          <ac:chgData name="Stuart C Wilde MBE" userId="effe1fc91cccb1d5" providerId="LiveId" clId="{709292C3-1714-7A44-9ED0-D9853C0A6C01}" dt="2023-03-05T21:31:57.747" v="512" actId="478"/>
          <ac:picMkLst>
            <pc:docMk/>
            <pc:sldMk cId="3872337077" sldId="282"/>
            <ac:picMk id="17" creationId="{C52F847C-3721-10CD-6E93-ECE258889912}"/>
          </ac:picMkLst>
        </pc:picChg>
        <pc:picChg chg="add mod">
          <ac:chgData name="Stuart C Wilde MBE" userId="effe1fc91cccb1d5" providerId="LiveId" clId="{709292C3-1714-7A44-9ED0-D9853C0A6C01}" dt="2023-03-05T21:32:06.702" v="529" actId="1038"/>
          <ac:picMkLst>
            <pc:docMk/>
            <pc:sldMk cId="3872337077" sldId="282"/>
            <ac:picMk id="18" creationId="{B6DC13F9-9B7F-37CF-2CBA-9AD88BDE05C8}"/>
          </ac:picMkLst>
        </pc:picChg>
        <pc:picChg chg="del">
          <ac:chgData name="Stuart C Wilde MBE" userId="effe1fc91cccb1d5" providerId="LiveId" clId="{709292C3-1714-7A44-9ED0-D9853C0A6C01}" dt="2023-02-14T10:00:44.800" v="150" actId="478"/>
          <ac:picMkLst>
            <pc:docMk/>
            <pc:sldMk cId="3872337077" sldId="282"/>
            <ac:picMk id="18" creationId="{D372A985-C8C0-D8BA-51F5-B8C856EA44A2}"/>
          </ac:picMkLst>
        </pc:picChg>
        <pc:cxnChg chg="add mod">
          <ac:chgData name="Stuart C Wilde MBE" userId="effe1fc91cccb1d5" providerId="LiveId" clId="{709292C3-1714-7A44-9ED0-D9853C0A6C01}" dt="2023-03-06T09:44:19.930" v="757" actId="1038"/>
          <ac:cxnSpMkLst>
            <pc:docMk/>
            <pc:sldMk cId="3872337077" sldId="282"/>
            <ac:cxnSpMk id="17" creationId="{CCBB4153-55CC-D8E2-5061-0769E00AF1FD}"/>
          </ac:cxnSpMkLst>
        </pc:cxnChg>
        <pc:cxnChg chg="mod">
          <ac:chgData name="Stuart C Wilde MBE" userId="effe1fc91cccb1d5" providerId="LiveId" clId="{709292C3-1714-7A44-9ED0-D9853C0A6C01}" dt="2023-03-06T09:44:31.065" v="758" actId="208"/>
          <ac:cxnSpMkLst>
            <pc:docMk/>
            <pc:sldMk cId="3872337077" sldId="282"/>
            <ac:cxnSpMk id="29" creationId="{2CB9614B-91A9-B9DC-F50A-706BC625E0D0}"/>
          </ac:cxnSpMkLst>
        </pc:cxnChg>
      </pc:sldChg>
      <pc:sldChg chg="modSp mod">
        <pc:chgData name="Stuart C Wilde MBE" userId="effe1fc91cccb1d5" providerId="LiveId" clId="{709292C3-1714-7A44-9ED0-D9853C0A6C01}" dt="2023-03-06T09:00:48.455" v="539" actId="20577"/>
        <pc:sldMkLst>
          <pc:docMk/>
          <pc:sldMk cId="2521993555" sldId="291"/>
        </pc:sldMkLst>
        <pc:spChg chg="mod">
          <ac:chgData name="Stuart C Wilde MBE" userId="effe1fc91cccb1d5" providerId="LiveId" clId="{709292C3-1714-7A44-9ED0-D9853C0A6C01}" dt="2023-03-06T09:00:48.455" v="539" actId="20577"/>
          <ac:spMkLst>
            <pc:docMk/>
            <pc:sldMk cId="2521993555" sldId="291"/>
            <ac:spMk id="2" creationId="{0F7DA49C-DD10-E0C4-9A03-C3A5B28BA9B0}"/>
          </ac:spMkLst>
        </pc:spChg>
      </pc:sldChg>
      <pc:sldChg chg="modSp mod">
        <pc:chgData name="Stuart C Wilde MBE" userId="effe1fc91cccb1d5" providerId="LiveId" clId="{709292C3-1714-7A44-9ED0-D9853C0A6C01}" dt="2023-03-06T09:00:52.890" v="542" actId="20577"/>
        <pc:sldMkLst>
          <pc:docMk/>
          <pc:sldMk cId="3108548141" sldId="292"/>
        </pc:sldMkLst>
        <pc:spChg chg="mod">
          <ac:chgData name="Stuart C Wilde MBE" userId="effe1fc91cccb1d5" providerId="LiveId" clId="{709292C3-1714-7A44-9ED0-D9853C0A6C01}" dt="2023-03-06T09:00:52.890" v="542" actId="20577"/>
          <ac:spMkLst>
            <pc:docMk/>
            <pc:sldMk cId="3108548141" sldId="292"/>
            <ac:spMk id="2" creationId="{0F7DA49C-DD10-E0C4-9A03-C3A5B28BA9B0}"/>
          </ac:spMkLst>
        </pc:spChg>
      </pc:sldChg>
      <pc:sldChg chg="modSp del mod">
        <pc:chgData name="Stuart C Wilde MBE" userId="effe1fc91cccb1d5" providerId="LiveId" clId="{709292C3-1714-7A44-9ED0-D9853C0A6C01}" dt="2023-03-06T09:01:30.910" v="545" actId="2696"/>
        <pc:sldMkLst>
          <pc:docMk/>
          <pc:sldMk cId="3973677040" sldId="293"/>
        </pc:sldMkLst>
        <pc:spChg chg="mod">
          <ac:chgData name="Stuart C Wilde MBE" userId="effe1fc91cccb1d5" providerId="LiveId" clId="{709292C3-1714-7A44-9ED0-D9853C0A6C01}" dt="2023-03-06T09:00:58.033" v="544" actId="20577"/>
          <ac:spMkLst>
            <pc:docMk/>
            <pc:sldMk cId="3973677040" sldId="293"/>
            <ac:spMk id="2" creationId="{0F7DA49C-DD10-E0C4-9A03-C3A5B28BA9B0}"/>
          </ac:spMkLst>
        </pc:spChg>
      </pc:sldChg>
      <pc:sldChg chg="addSp delSp modSp mod">
        <pc:chgData name="Stuart C Wilde MBE" userId="effe1fc91cccb1d5" providerId="LiveId" clId="{709292C3-1714-7A44-9ED0-D9853C0A6C01}" dt="2023-03-15T08:47:32.424" v="998" actId="1038"/>
        <pc:sldMkLst>
          <pc:docMk/>
          <pc:sldMk cId="2822794169" sldId="300"/>
        </pc:sldMkLst>
        <pc:spChg chg="add del mod">
          <ac:chgData name="Stuart C Wilde MBE" userId="effe1fc91cccb1d5" providerId="LiveId" clId="{709292C3-1714-7A44-9ED0-D9853C0A6C01}" dt="2023-03-14T16:04:31.975" v="929" actId="478"/>
          <ac:spMkLst>
            <pc:docMk/>
            <pc:sldMk cId="2822794169" sldId="300"/>
            <ac:spMk id="2" creationId="{20E94728-44BB-8C39-1014-1E5A74766143}"/>
          </ac:spMkLst>
        </pc:spChg>
        <pc:spChg chg="mod">
          <ac:chgData name="Stuart C Wilde MBE" userId="effe1fc91cccb1d5" providerId="LiveId" clId="{709292C3-1714-7A44-9ED0-D9853C0A6C01}" dt="2023-03-15T08:45:55.754" v="965" actId="1037"/>
          <ac:spMkLst>
            <pc:docMk/>
            <pc:sldMk cId="2822794169" sldId="300"/>
            <ac:spMk id="5" creationId="{025CEFB1-244B-283A-01D9-211AAAC3E1E5}"/>
          </ac:spMkLst>
        </pc:spChg>
        <pc:spChg chg="mod">
          <ac:chgData name="Stuart C Wilde MBE" userId="effe1fc91cccb1d5" providerId="LiveId" clId="{709292C3-1714-7A44-9ED0-D9853C0A6C01}" dt="2023-03-15T08:45:55.754" v="965" actId="1037"/>
          <ac:spMkLst>
            <pc:docMk/>
            <pc:sldMk cId="2822794169" sldId="300"/>
            <ac:spMk id="12" creationId="{64A35672-BACC-0F15-4CE5-77D7B3B39403}"/>
          </ac:spMkLst>
        </pc:spChg>
        <pc:spChg chg="mod">
          <ac:chgData name="Stuart C Wilde MBE" userId="effe1fc91cccb1d5" providerId="LiveId" clId="{709292C3-1714-7A44-9ED0-D9853C0A6C01}" dt="2023-03-15T08:45:55.754" v="965" actId="1037"/>
          <ac:spMkLst>
            <pc:docMk/>
            <pc:sldMk cId="2822794169" sldId="300"/>
            <ac:spMk id="16" creationId="{437BB74F-626E-B0F7-D8D6-8D069B1AA38A}"/>
          </ac:spMkLst>
        </pc:spChg>
        <pc:spChg chg="mod">
          <ac:chgData name="Stuart C Wilde MBE" userId="effe1fc91cccb1d5" providerId="LiveId" clId="{709292C3-1714-7A44-9ED0-D9853C0A6C01}" dt="2023-03-15T08:45:55.754" v="965" actId="1037"/>
          <ac:spMkLst>
            <pc:docMk/>
            <pc:sldMk cId="2822794169" sldId="300"/>
            <ac:spMk id="19" creationId="{F4963259-B78A-A8A5-21A9-6B2D52712AEC}"/>
          </ac:spMkLst>
        </pc:spChg>
        <pc:spChg chg="mod">
          <ac:chgData name="Stuart C Wilde MBE" userId="effe1fc91cccb1d5" providerId="LiveId" clId="{709292C3-1714-7A44-9ED0-D9853C0A6C01}" dt="2023-03-15T08:45:55.754" v="965" actId="1037"/>
          <ac:spMkLst>
            <pc:docMk/>
            <pc:sldMk cId="2822794169" sldId="300"/>
            <ac:spMk id="21" creationId="{A6234B48-2110-E38A-5F17-6C17CBDD2605}"/>
          </ac:spMkLst>
        </pc:spChg>
        <pc:spChg chg="mod">
          <ac:chgData name="Stuart C Wilde MBE" userId="effe1fc91cccb1d5" providerId="LiveId" clId="{709292C3-1714-7A44-9ED0-D9853C0A6C01}" dt="2023-03-15T08:45:55.754" v="965" actId="1037"/>
          <ac:spMkLst>
            <pc:docMk/>
            <pc:sldMk cId="2822794169" sldId="300"/>
            <ac:spMk id="43" creationId="{025528FC-A977-FEB2-D3D8-F526D0611D4C}"/>
          </ac:spMkLst>
        </pc:spChg>
        <pc:spChg chg="mod">
          <ac:chgData name="Stuart C Wilde MBE" userId="effe1fc91cccb1d5" providerId="LiveId" clId="{709292C3-1714-7A44-9ED0-D9853C0A6C01}" dt="2023-03-15T08:45:55.754" v="965" actId="1037"/>
          <ac:spMkLst>
            <pc:docMk/>
            <pc:sldMk cId="2822794169" sldId="300"/>
            <ac:spMk id="44" creationId="{5DA310C6-D74B-70CC-291F-A4D1EE61923D}"/>
          </ac:spMkLst>
        </pc:spChg>
        <pc:spChg chg="mod">
          <ac:chgData name="Stuart C Wilde MBE" userId="effe1fc91cccb1d5" providerId="LiveId" clId="{709292C3-1714-7A44-9ED0-D9853C0A6C01}" dt="2023-03-15T08:45:55.754" v="965" actId="1037"/>
          <ac:spMkLst>
            <pc:docMk/>
            <pc:sldMk cId="2822794169" sldId="300"/>
            <ac:spMk id="45" creationId="{A130FFBD-4536-DCAA-21B2-52EAAA84E66C}"/>
          </ac:spMkLst>
        </pc:spChg>
        <pc:spChg chg="mod">
          <ac:chgData name="Stuart C Wilde MBE" userId="effe1fc91cccb1d5" providerId="LiveId" clId="{709292C3-1714-7A44-9ED0-D9853C0A6C01}" dt="2023-03-15T08:45:55.754" v="965" actId="1037"/>
          <ac:spMkLst>
            <pc:docMk/>
            <pc:sldMk cId="2822794169" sldId="300"/>
            <ac:spMk id="46" creationId="{3AD27F30-27D1-139A-0B9C-F326064EB419}"/>
          </ac:spMkLst>
        </pc:spChg>
        <pc:spChg chg="mod">
          <ac:chgData name="Stuart C Wilde MBE" userId="effe1fc91cccb1d5" providerId="LiveId" clId="{709292C3-1714-7A44-9ED0-D9853C0A6C01}" dt="2023-03-15T08:45:55.754" v="965" actId="1037"/>
          <ac:spMkLst>
            <pc:docMk/>
            <pc:sldMk cId="2822794169" sldId="300"/>
            <ac:spMk id="47" creationId="{A252CC53-49D0-5E59-7B5D-CC29DE4C3F01}"/>
          </ac:spMkLst>
        </pc:spChg>
        <pc:spChg chg="mod">
          <ac:chgData name="Stuart C Wilde MBE" userId="effe1fc91cccb1d5" providerId="LiveId" clId="{709292C3-1714-7A44-9ED0-D9853C0A6C01}" dt="2023-03-15T08:45:55.754" v="965" actId="1037"/>
          <ac:spMkLst>
            <pc:docMk/>
            <pc:sldMk cId="2822794169" sldId="300"/>
            <ac:spMk id="48" creationId="{DBAD0256-0129-F0F7-29D5-B1B0179448A0}"/>
          </ac:spMkLst>
        </pc:spChg>
        <pc:spChg chg="mod">
          <ac:chgData name="Stuart C Wilde MBE" userId="effe1fc91cccb1d5" providerId="LiveId" clId="{709292C3-1714-7A44-9ED0-D9853C0A6C01}" dt="2023-03-15T08:45:55.754" v="965" actId="1037"/>
          <ac:spMkLst>
            <pc:docMk/>
            <pc:sldMk cId="2822794169" sldId="300"/>
            <ac:spMk id="49" creationId="{6D2B5D11-5561-B646-FA3D-5800781F13F7}"/>
          </ac:spMkLst>
        </pc:spChg>
        <pc:spChg chg="mod">
          <ac:chgData name="Stuart C Wilde MBE" userId="effe1fc91cccb1d5" providerId="LiveId" clId="{709292C3-1714-7A44-9ED0-D9853C0A6C01}" dt="2023-03-15T08:47:32.424" v="998" actId="1038"/>
          <ac:spMkLst>
            <pc:docMk/>
            <pc:sldMk cId="2822794169" sldId="300"/>
            <ac:spMk id="50" creationId="{55B5E25F-8F7D-613B-2706-A0094A6937B9}"/>
          </ac:spMkLst>
        </pc:spChg>
        <pc:spChg chg="mod">
          <ac:chgData name="Stuart C Wilde MBE" userId="effe1fc91cccb1d5" providerId="LiveId" clId="{709292C3-1714-7A44-9ED0-D9853C0A6C01}" dt="2023-03-15T08:45:55.754" v="965" actId="1037"/>
          <ac:spMkLst>
            <pc:docMk/>
            <pc:sldMk cId="2822794169" sldId="300"/>
            <ac:spMk id="51" creationId="{E91734AB-D52F-6FE9-4544-BE4E3820B624}"/>
          </ac:spMkLst>
        </pc:spChg>
        <pc:spChg chg="mod">
          <ac:chgData name="Stuart C Wilde MBE" userId="effe1fc91cccb1d5" providerId="LiveId" clId="{709292C3-1714-7A44-9ED0-D9853C0A6C01}" dt="2023-03-15T08:45:55.754" v="965" actId="1037"/>
          <ac:spMkLst>
            <pc:docMk/>
            <pc:sldMk cId="2822794169" sldId="300"/>
            <ac:spMk id="52" creationId="{DA0B4692-BF97-4AB7-134E-47C6C1B8B0D7}"/>
          </ac:spMkLst>
        </pc:spChg>
        <pc:spChg chg="mod">
          <ac:chgData name="Stuart C Wilde MBE" userId="effe1fc91cccb1d5" providerId="LiveId" clId="{709292C3-1714-7A44-9ED0-D9853C0A6C01}" dt="2023-03-15T08:45:55.754" v="965" actId="1037"/>
          <ac:spMkLst>
            <pc:docMk/>
            <pc:sldMk cId="2822794169" sldId="300"/>
            <ac:spMk id="53" creationId="{3D219AD9-B150-460E-90EF-79996F3586E0}"/>
          </ac:spMkLst>
        </pc:spChg>
        <pc:spChg chg="mod">
          <ac:chgData name="Stuart C Wilde MBE" userId="effe1fc91cccb1d5" providerId="LiveId" clId="{709292C3-1714-7A44-9ED0-D9853C0A6C01}" dt="2023-03-15T08:45:55.754" v="965" actId="1037"/>
          <ac:spMkLst>
            <pc:docMk/>
            <pc:sldMk cId="2822794169" sldId="300"/>
            <ac:spMk id="54" creationId="{77503CF2-EE0A-4199-3CCB-2540CB34816E}"/>
          </ac:spMkLst>
        </pc:spChg>
        <pc:spChg chg="mod">
          <ac:chgData name="Stuart C Wilde MBE" userId="effe1fc91cccb1d5" providerId="LiveId" clId="{709292C3-1714-7A44-9ED0-D9853C0A6C01}" dt="2023-03-15T08:45:55.754" v="965" actId="1037"/>
          <ac:spMkLst>
            <pc:docMk/>
            <pc:sldMk cId="2822794169" sldId="300"/>
            <ac:spMk id="55" creationId="{18AE5426-616B-BF24-007E-038E765A969E}"/>
          </ac:spMkLst>
        </pc:spChg>
        <pc:spChg chg="mod">
          <ac:chgData name="Stuart C Wilde MBE" userId="effe1fc91cccb1d5" providerId="LiveId" clId="{709292C3-1714-7A44-9ED0-D9853C0A6C01}" dt="2023-03-15T08:45:55.754" v="965" actId="1037"/>
          <ac:spMkLst>
            <pc:docMk/>
            <pc:sldMk cId="2822794169" sldId="300"/>
            <ac:spMk id="56" creationId="{4B288270-322E-CFF2-7E85-714F86D601F6}"/>
          </ac:spMkLst>
        </pc:spChg>
        <pc:spChg chg="mod">
          <ac:chgData name="Stuart C Wilde MBE" userId="effe1fc91cccb1d5" providerId="LiveId" clId="{709292C3-1714-7A44-9ED0-D9853C0A6C01}" dt="2023-03-15T08:46:24.623" v="975" actId="14100"/>
          <ac:spMkLst>
            <pc:docMk/>
            <pc:sldMk cId="2822794169" sldId="300"/>
            <ac:spMk id="60" creationId="{A04B9660-058B-84CC-AFF5-D38C693AF096}"/>
          </ac:spMkLst>
        </pc:spChg>
        <pc:spChg chg="mod">
          <ac:chgData name="Stuart C Wilde MBE" userId="effe1fc91cccb1d5" providerId="LiveId" clId="{709292C3-1714-7A44-9ED0-D9853C0A6C01}" dt="2023-03-15T08:46:24.623" v="975" actId="14100"/>
          <ac:spMkLst>
            <pc:docMk/>
            <pc:sldMk cId="2822794169" sldId="300"/>
            <ac:spMk id="61" creationId="{901686D2-0C2C-6A5C-748B-260AF8ECCE43}"/>
          </ac:spMkLst>
        </pc:spChg>
        <pc:spChg chg="mod">
          <ac:chgData name="Stuart C Wilde MBE" userId="effe1fc91cccb1d5" providerId="LiveId" clId="{709292C3-1714-7A44-9ED0-D9853C0A6C01}" dt="2023-03-15T08:46:24.623" v="975" actId="14100"/>
          <ac:spMkLst>
            <pc:docMk/>
            <pc:sldMk cId="2822794169" sldId="300"/>
            <ac:spMk id="62" creationId="{C24CBCB0-6470-0B9C-E301-313443DB5837}"/>
          </ac:spMkLst>
        </pc:spChg>
        <pc:spChg chg="mod">
          <ac:chgData name="Stuart C Wilde MBE" userId="effe1fc91cccb1d5" providerId="LiveId" clId="{709292C3-1714-7A44-9ED0-D9853C0A6C01}" dt="2023-03-15T08:45:55.754" v="965" actId="1037"/>
          <ac:spMkLst>
            <pc:docMk/>
            <pc:sldMk cId="2822794169" sldId="300"/>
            <ac:spMk id="65" creationId="{2298FE01-05FD-8235-AEFF-0B1D81B6FCAA}"/>
          </ac:spMkLst>
        </pc:spChg>
        <pc:spChg chg="mod">
          <ac:chgData name="Stuart C Wilde MBE" userId="effe1fc91cccb1d5" providerId="LiveId" clId="{709292C3-1714-7A44-9ED0-D9853C0A6C01}" dt="2023-03-15T08:45:55.754" v="965" actId="1037"/>
          <ac:spMkLst>
            <pc:docMk/>
            <pc:sldMk cId="2822794169" sldId="300"/>
            <ac:spMk id="66" creationId="{A59ED395-25A8-0688-A6A8-3DCA3FC8531A}"/>
          </ac:spMkLst>
        </pc:spChg>
        <pc:spChg chg="mod">
          <ac:chgData name="Stuart C Wilde MBE" userId="effe1fc91cccb1d5" providerId="LiveId" clId="{709292C3-1714-7A44-9ED0-D9853C0A6C01}" dt="2023-03-15T08:45:55.754" v="965" actId="1037"/>
          <ac:spMkLst>
            <pc:docMk/>
            <pc:sldMk cId="2822794169" sldId="300"/>
            <ac:spMk id="67" creationId="{BA717EC9-D310-3A92-22DF-D0F5FE7145DD}"/>
          </ac:spMkLst>
        </pc:spChg>
        <pc:spChg chg="mod">
          <ac:chgData name="Stuart C Wilde MBE" userId="effe1fc91cccb1d5" providerId="LiveId" clId="{709292C3-1714-7A44-9ED0-D9853C0A6C01}" dt="2023-03-15T08:45:55.754" v="965" actId="1037"/>
          <ac:spMkLst>
            <pc:docMk/>
            <pc:sldMk cId="2822794169" sldId="300"/>
            <ac:spMk id="69" creationId="{DB965F0A-1495-33F9-2C2C-D36C2A06873F}"/>
          </ac:spMkLst>
        </pc:spChg>
        <pc:spChg chg="mod">
          <ac:chgData name="Stuart C Wilde MBE" userId="effe1fc91cccb1d5" providerId="LiveId" clId="{709292C3-1714-7A44-9ED0-D9853C0A6C01}" dt="2023-03-15T08:45:55.754" v="965" actId="1037"/>
          <ac:spMkLst>
            <pc:docMk/>
            <pc:sldMk cId="2822794169" sldId="300"/>
            <ac:spMk id="70" creationId="{6723EB42-8E3B-FEA0-8BAD-8395632733A1}"/>
          </ac:spMkLst>
        </pc:spChg>
        <pc:spChg chg="mod">
          <ac:chgData name="Stuart C Wilde MBE" userId="effe1fc91cccb1d5" providerId="LiveId" clId="{709292C3-1714-7A44-9ED0-D9853C0A6C01}" dt="2023-03-15T08:45:55.754" v="965" actId="1037"/>
          <ac:spMkLst>
            <pc:docMk/>
            <pc:sldMk cId="2822794169" sldId="300"/>
            <ac:spMk id="71" creationId="{C9207306-FBB9-6051-45CE-9E7D75752178}"/>
          </ac:spMkLst>
        </pc:spChg>
        <pc:spChg chg="mod">
          <ac:chgData name="Stuart C Wilde MBE" userId="effe1fc91cccb1d5" providerId="LiveId" clId="{709292C3-1714-7A44-9ED0-D9853C0A6C01}" dt="2023-03-15T08:45:55.754" v="965" actId="1037"/>
          <ac:spMkLst>
            <pc:docMk/>
            <pc:sldMk cId="2822794169" sldId="300"/>
            <ac:spMk id="72" creationId="{54B384E9-5A8F-B8F7-54E6-D3C408E1165B}"/>
          </ac:spMkLst>
        </pc:spChg>
        <pc:spChg chg="mod">
          <ac:chgData name="Stuart C Wilde MBE" userId="effe1fc91cccb1d5" providerId="LiveId" clId="{709292C3-1714-7A44-9ED0-D9853C0A6C01}" dt="2023-03-15T08:45:55.754" v="965" actId="1037"/>
          <ac:spMkLst>
            <pc:docMk/>
            <pc:sldMk cId="2822794169" sldId="300"/>
            <ac:spMk id="77" creationId="{80193964-E276-4EF7-6CDC-C50067C3AA2B}"/>
          </ac:spMkLst>
        </pc:spChg>
        <pc:cxnChg chg="mod">
          <ac:chgData name="Stuart C Wilde MBE" userId="effe1fc91cccb1d5" providerId="LiveId" clId="{709292C3-1714-7A44-9ED0-D9853C0A6C01}" dt="2023-03-15T08:45:55.754" v="965" actId="1037"/>
          <ac:cxnSpMkLst>
            <pc:docMk/>
            <pc:sldMk cId="2822794169" sldId="300"/>
            <ac:cxnSpMk id="64" creationId="{4EFC777C-5A92-D480-D002-760412356497}"/>
          </ac:cxnSpMkLst>
        </pc:cxnChg>
        <pc:cxnChg chg="mod">
          <ac:chgData name="Stuart C Wilde MBE" userId="effe1fc91cccb1d5" providerId="LiveId" clId="{709292C3-1714-7A44-9ED0-D9853C0A6C01}" dt="2023-03-15T08:45:55.754" v="965" actId="1037"/>
          <ac:cxnSpMkLst>
            <pc:docMk/>
            <pc:sldMk cId="2822794169" sldId="300"/>
            <ac:cxnSpMk id="68" creationId="{44EFAF2D-2161-89F1-6E53-3A720A10DCAE}"/>
          </ac:cxnSpMkLst>
        </pc:cxnChg>
      </pc:sldChg>
      <pc:sldChg chg="addSp delSp modSp add mod">
        <pc:chgData name="Stuart C Wilde MBE" userId="effe1fc91cccb1d5" providerId="LiveId" clId="{709292C3-1714-7A44-9ED0-D9853C0A6C01}" dt="2023-03-20T08:53:54.197" v="1132" actId="20577"/>
        <pc:sldMkLst>
          <pc:docMk/>
          <pc:sldMk cId="3734431069" sldId="301"/>
        </pc:sldMkLst>
        <pc:spChg chg="add mod">
          <ac:chgData name="Stuart C Wilde MBE" userId="effe1fc91cccb1d5" providerId="LiveId" clId="{709292C3-1714-7A44-9ED0-D9853C0A6C01}" dt="2023-03-20T08:53:44.881" v="1128" actId="20577"/>
          <ac:spMkLst>
            <pc:docMk/>
            <pc:sldMk cId="3734431069" sldId="301"/>
            <ac:spMk id="2" creationId="{A28C8398-0CB6-FAB8-F7C8-5088C806E212}"/>
          </ac:spMkLst>
        </pc:spChg>
        <pc:spChg chg="add mod">
          <ac:chgData name="Stuart C Wilde MBE" userId="effe1fc91cccb1d5" providerId="LiveId" clId="{709292C3-1714-7A44-9ED0-D9853C0A6C01}" dt="2023-03-13T08:37:08.989" v="832" actId="207"/>
          <ac:spMkLst>
            <pc:docMk/>
            <pc:sldMk cId="3734431069" sldId="301"/>
            <ac:spMk id="3" creationId="{367826DD-60E0-30E3-F07C-501AFE7BF470}"/>
          </ac:spMkLst>
        </pc:spChg>
        <pc:spChg chg="del">
          <ac:chgData name="Stuart C Wilde MBE" userId="effe1fc91cccb1d5" providerId="LiveId" clId="{709292C3-1714-7A44-9ED0-D9853C0A6C01}" dt="2023-03-02T08:28:57.039" v="184" actId="478"/>
          <ac:spMkLst>
            <pc:docMk/>
            <pc:sldMk cId="3734431069" sldId="301"/>
            <ac:spMk id="5" creationId="{025CEFB1-244B-283A-01D9-211AAAC3E1E5}"/>
          </ac:spMkLst>
        </pc:spChg>
        <pc:spChg chg="add mod">
          <ac:chgData name="Stuart C Wilde MBE" userId="effe1fc91cccb1d5" providerId="LiveId" clId="{709292C3-1714-7A44-9ED0-D9853C0A6C01}" dt="2023-03-13T08:36:57.051" v="830" actId="207"/>
          <ac:spMkLst>
            <pc:docMk/>
            <pc:sldMk cId="3734431069" sldId="301"/>
            <ac:spMk id="5" creationId="{5C13445B-EF6E-53CA-B44F-5F4D862094EA}"/>
          </ac:spMkLst>
        </pc:spChg>
        <pc:spChg chg="add mod">
          <ac:chgData name="Stuart C Wilde MBE" userId="effe1fc91cccb1d5" providerId="LiveId" clId="{709292C3-1714-7A44-9ED0-D9853C0A6C01}" dt="2023-03-20T08:53:34.399" v="1126" actId="20577"/>
          <ac:spMkLst>
            <pc:docMk/>
            <pc:sldMk cId="3734431069" sldId="301"/>
            <ac:spMk id="6" creationId="{00E0A3A0-1321-EEB9-9EA5-77718FAC03C2}"/>
          </ac:spMkLst>
        </pc:spChg>
        <pc:spChg chg="add mod">
          <ac:chgData name="Stuart C Wilde MBE" userId="effe1fc91cccb1d5" providerId="LiveId" clId="{709292C3-1714-7A44-9ED0-D9853C0A6C01}" dt="2023-03-13T08:36:39.266" v="827" actId="207"/>
          <ac:spMkLst>
            <pc:docMk/>
            <pc:sldMk cId="3734431069" sldId="301"/>
            <ac:spMk id="7" creationId="{D589773A-B709-0483-A953-9A103F76332F}"/>
          </ac:spMkLst>
        </pc:spChg>
        <pc:spChg chg="del">
          <ac:chgData name="Stuart C Wilde MBE" userId="effe1fc91cccb1d5" providerId="LiveId" clId="{709292C3-1714-7A44-9ED0-D9853C0A6C01}" dt="2023-03-02T08:28:57.039" v="184" actId="478"/>
          <ac:spMkLst>
            <pc:docMk/>
            <pc:sldMk cId="3734431069" sldId="301"/>
            <ac:spMk id="12" creationId="{64A35672-BACC-0F15-4CE5-77D7B3B39403}"/>
          </ac:spMkLst>
        </pc:spChg>
        <pc:spChg chg="add mod">
          <ac:chgData name="Stuart C Wilde MBE" userId="effe1fc91cccb1d5" providerId="LiveId" clId="{709292C3-1714-7A44-9ED0-D9853C0A6C01}" dt="2023-03-02T08:29:34.529" v="207" actId="1035"/>
          <ac:spMkLst>
            <pc:docMk/>
            <pc:sldMk cId="3734431069" sldId="301"/>
            <ac:spMk id="13" creationId="{844DBD86-5461-E932-2BE3-3986188A22F2}"/>
          </ac:spMkLst>
        </pc:spChg>
        <pc:spChg chg="add mod">
          <ac:chgData name="Stuart C Wilde MBE" userId="effe1fc91cccb1d5" providerId="LiveId" clId="{709292C3-1714-7A44-9ED0-D9853C0A6C01}" dt="2023-03-02T08:29:34.529" v="207" actId="1035"/>
          <ac:spMkLst>
            <pc:docMk/>
            <pc:sldMk cId="3734431069" sldId="301"/>
            <ac:spMk id="15" creationId="{117D2D87-EB46-C51B-D9AF-D33C1045657E}"/>
          </ac:spMkLst>
        </pc:spChg>
        <pc:spChg chg="del">
          <ac:chgData name="Stuart C Wilde MBE" userId="effe1fc91cccb1d5" providerId="LiveId" clId="{709292C3-1714-7A44-9ED0-D9853C0A6C01}" dt="2023-03-02T08:28:57.039" v="184" actId="478"/>
          <ac:spMkLst>
            <pc:docMk/>
            <pc:sldMk cId="3734431069" sldId="301"/>
            <ac:spMk id="16" creationId="{437BB74F-626E-B0F7-D8D6-8D069B1AA38A}"/>
          </ac:spMkLst>
        </pc:spChg>
        <pc:spChg chg="add mod">
          <ac:chgData name="Stuart C Wilde MBE" userId="effe1fc91cccb1d5" providerId="LiveId" clId="{709292C3-1714-7A44-9ED0-D9853C0A6C01}" dt="2023-03-02T08:29:34.529" v="207" actId="1035"/>
          <ac:spMkLst>
            <pc:docMk/>
            <pc:sldMk cId="3734431069" sldId="301"/>
            <ac:spMk id="17" creationId="{758504BB-E8C3-33CE-D105-C3DBC2F12E7D}"/>
          </ac:spMkLst>
        </pc:spChg>
        <pc:spChg chg="del">
          <ac:chgData name="Stuart C Wilde MBE" userId="effe1fc91cccb1d5" providerId="LiveId" clId="{709292C3-1714-7A44-9ED0-D9853C0A6C01}" dt="2023-03-02T08:28:57.039" v="184" actId="478"/>
          <ac:spMkLst>
            <pc:docMk/>
            <pc:sldMk cId="3734431069" sldId="301"/>
            <ac:spMk id="19" creationId="{F4963259-B78A-A8A5-21A9-6B2D52712AEC}"/>
          </ac:spMkLst>
        </pc:spChg>
        <pc:spChg chg="add mod">
          <ac:chgData name="Stuart C Wilde MBE" userId="effe1fc91cccb1d5" providerId="LiveId" clId="{709292C3-1714-7A44-9ED0-D9853C0A6C01}" dt="2023-03-02T08:29:34.529" v="207" actId="1035"/>
          <ac:spMkLst>
            <pc:docMk/>
            <pc:sldMk cId="3734431069" sldId="301"/>
            <ac:spMk id="20" creationId="{C57896C8-6877-69F1-1038-830CD847D4C6}"/>
          </ac:spMkLst>
        </pc:spChg>
        <pc:spChg chg="del">
          <ac:chgData name="Stuart C Wilde MBE" userId="effe1fc91cccb1d5" providerId="LiveId" clId="{709292C3-1714-7A44-9ED0-D9853C0A6C01}" dt="2023-03-02T08:28:57.039" v="184" actId="478"/>
          <ac:spMkLst>
            <pc:docMk/>
            <pc:sldMk cId="3734431069" sldId="301"/>
            <ac:spMk id="21" creationId="{A6234B48-2110-E38A-5F17-6C17CBDD2605}"/>
          </ac:spMkLst>
        </pc:spChg>
        <pc:spChg chg="add mod">
          <ac:chgData name="Stuart C Wilde MBE" userId="effe1fc91cccb1d5" providerId="LiveId" clId="{709292C3-1714-7A44-9ED0-D9853C0A6C01}" dt="2023-03-02T08:29:34.529" v="207" actId="1035"/>
          <ac:spMkLst>
            <pc:docMk/>
            <pc:sldMk cId="3734431069" sldId="301"/>
            <ac:spMk id="22" creationId="{477D3B01-9713-F681-9549-4F569A5BF2AA}"/>
          </ac:spMkLst>
        </pc:spChg>
        <pc:spChg chg="add mod">
          <ac:chgData name="Stuart C Wilde MBE" userId="effe1fc91cccb1d5" providerId="LiveId" clId="{709292C3-1714-7A44-9ED0-D9853C0A6C01}" dt="2023-03-02T08:29:34.529" v="207" actId="1035"/>
          <ac:spMkLst>
            <pc:docMk/>
            <pc:sldMk cId="3734431069" sldId="301"/>
            <ac:spMk id="24" creationId="{24C63CFB-2C05-0136-D23F-AFC33D128FA4}"/>
          </ac:spMkLst>
        </pc:spChg>
        <pc:spChg chg="add mod">
          <ac:chgData name="Stuart C Wilde MBE" userId="effe1fc91cccb1d5" providerId="LiveId" clId="{709292C3-1714-7A44-9ED0-D9853C0A6C01}" dt="2023-03-02T08:29:34.529" v="207" actId="1035"/>
          <ac:spMkLst>
            <pc:docMk/>
            <pc:sldMk cId="3734431069" sldId="301"/>
            <ac:spMk id="26" creationId="{EB4868B6-FE7F-403A-FAEA-FE6B1ED8F3CD}"/>
          </ac:spMkLst>
        </pc:spChg>
        <pc:spChg chg="add mod">
          <ac:chgData name="Stuart C Wilde MBE" userId="effe1fc91cccb1d5" providerId="LiveId" clId="{709292C3-1714-7A44-9ED0-D9853C0A6C01}" dt="2023-03-02T08:29:34.529" v="207" actId="1035"/>
          <ac:spMkLst>
            <pc:docMk/>
            <pc:sldMk cId="3734431069" sldId="301"/>
            <ac:spMk id="27" creationId="{E24EB613-D945-087E-5F94-E8E3C180CBFE}"/>
          </ac:spMkLst>
        </pc:spChg>
        <pc:spChg chg="add mod">
          <ac:chgData name="Stuart C Wilde MBE" userId="effe1fc91cccb1d5" providerId="LiveId" clId="{709292C3-1714-7A44-9ED0-D9853C0A6C01}" dt="2023-03-02T08:29:34.529" v="207" actId="1035"/>
          <ac:spMkLst>
            <pc:docMk/>
            <pc:sldMk cId="3734431069" sldId="301"/>
            <ac:spMk id="28" creationId="{67EFC774-15C7-D3AD-575F-1BA4686CC982}"/>
          </ac:spMkLst>
        </pc:spChg>
        <pc:spChg chg="mod">
          <ac:chgData name="Stuart C Wilde MBE" userId="effe1fc91cccb1d5" providerId="LiveId" clId="{709292C3-1714-7A44-9ED0-D9853C0A6C01}" dt="2023-03-06T09:00:28.235" v="531" actId="20577"/>
          <ac:spMkLst>
            <pc:docMk/>
            <pc:sldMk cId="3734431069" sldId="301"/>
            <ac:spMk id="29" creationId="{C5A8C257-B6E4-D850-0685-E36894744DCB}"/>
          </ac:spMkLst>
        </pc:spChg>
        <pc:spChg chg="add mod">
          <ac:chgData name="Stuart C Wilde MBE" userId="effe1fc91cccb1d5" providerId="LiveId" clId="{709292C3-1714-7A44-9ED0-D9853C0A6C01}" dt="2023-03-02T08:29:34.529" v="207" actId="1035"/>
          <ac:spMkLst>
            <pc:docMk/>
            <pc:sldMk cId="3734431069" sldId="301"/>
            <ac:spMk id="31" creationId="{153C6345-20EA-78F5-5F8B-1FEAAD6B75D0}"/>
          </ac:spMkLst>
        </pc:spChg>
        <pc:spChg chg="add mod">
          <ac:chgData name="Stuart C Wilde MBE" userId="effe1fc91cccb1d5" providerId="LiveId" clId="{709292C3-1714-7A44-9ED0-D9853C0A6C01}" dt="2023-03-02T08:29:34.529" v="207" actId="1035"/>
          <ac:spMkLst>
            <pc:docMk/>
            <pc:sldMk cId="3734431069" sldId="301"/>
            <ac:spMk id="32" creationId="{2AC24513-DA41-F834-B45E-E5758C8CC7CB}"/>
          </ac:spMkLst>
        </pc:spChg>
        <pc:spChg chg="add mod">
          <ac:chgData name="Stuart C Wilde MBE" userId="effe1fc91cccb1d5" providerId="LiveId" clId="{709292C3-1714-7A44-9ED0-D9853C0A6C01}" dt="2023-03-13T08:36:57.051" v="830" actId="207"/>
          <ac:spMkLst>
            <pc:docMk/>
            <pc:sldMk cId="3734431069" sldId="301"/>
            <ac:spMk id="33" creationId="{37D0DED9-C1DC-494B-B5AB-A1B78712CB8C}"/>
          </ac:spMkLst>
        </pc:spChg>
        <pc:spChg chg="add mod">
          <ac:chgData name="Stuart C Wilde MBE" userId="effe1fc91cccb1d5" providerId="LiveId" clId="{709292C3-1714-7A44-9ED0-D9853C0A6C01}" dt="2023-03-02T08:29:34.529" v="207" actId="1035"/>
          <ac:spMkLst>
            <pc:docMk/>
            <pc:sldMk cId="3734431069" sldId="301"/>
            <ac:spMk id="35" creationId="{3B4BC7E1-CD00-1BA2-7AD2-DC11F0F41467}"/>
          </ac:spMkLst>
        </pc:spChg>
        <pc:spChg chg="add mod">
          <ac:chgData name="Stuart C Wilde MBE" userId="effe1fc91cccb1d5" providerId="LiveId" clId="{709292C3-1714-7A44-9ED0-D9853C0A6C01}" dt="2023-03-02T08:29:34.529" v="207" actId="1035"/>
          <ac:spMkLst>
            <pc:docMk/>
            <pc:sldMk cId="3734431069" sldId="301"/>
            <ac:spMk id="36" creationId="{5EE3E499-BB5A-2FEC-13C2-D573B73E81EA}"/>
          </ac:spMkLst>
        </pc:spChg>
        <pc:spChg chg="add mod">
          <ac:chgData name="Stuart C Wilde MBE" userId="effe1fc91cccb1d5" providerId="LiveId" clId="{709292C3-1714-7A44-9ED0-D9853C0A6C01}" dt="2023-03-02T08:29:34.529" v="207" actId="1035"/>
          <ac:spMkLst>
            <pc:docMk/>
            <pc:sldMk cId="3734431069" sldId="301"/>
            <ac:spMk id="37" creationId="{3DA02CA3-1500-B28A-47D8-3BF1AA3BD776}"/>
          </ac:spMkLst>
        </pc:spChg>
        <pc:spChg chg="add mod">
          <ac:chgData name="Stuart C Wilde MBE" userId="effe1fc91cccb1d5" providerId="LiveId" clId="{709292C3-1714-7A44-9ED0-D9853C0A6C01}" dt="2023-03-02T08:29:34.529" v="207" actId="1035"/>
          <ac:spMkLst>
            <pc:docMk/>
            <pc:sldMk cId="3734431069" sldId="301"/>
            <ac:spMk id="38" creationId="{98644C06-ECCD-98DB-77B8-699B430138F1}"/>
          </ac:spMkLst>
        </pc:spChg>
        <pc:spChg chg="add mod">
          <ac:chgData name="Stuart C Wilde MBE" userId="effe1fc91cccb1d5" providerId="LiveId" clId="{709292C3-1714-7A44-9ED0-D9853C0A6C01}" dt="2023-03-02T08:50:08.255" v="387" actId="20577"/>
          <ac:spMkLst>
            <pc:docMk/>
            <pc:sldMk cId="3734431069" sldId="301"/>
            <ac:spMk id="40" creationId="{A52E12C5-AB56-B09B-F6F6-6D214D91C5AF}"/>
          </ac:spMkLst>
        </pc:spChg>
        <pc:spChg chg="add mod">
          <ac:chgData name="Stuart C Wilde MBE" userId="effe1fc91cccb1d5" providerId="LiveId" clId="{709292C3-1714-7A44-9ED0-D9853C0A6C01}" dt="2023-03-20T08:53:09.625" v="1122" actId="20577"/>
          <ac:spMkLst>
            <pc:docMk/>
            <pc:sldMk cId="3734431069" sldId="301"/>
            <ac:spMk id="41" creationId="{B5B4B149-622F-BE6A-4E61-53A72E032566}"/>
          </ac:spMkLst>
        </pc:spChg>
        <pc:spChg chg="add mod">
          <ac:chgData name="Stuart C Wilde MBE" userId="effe1fc91cccb1d5" providerId="LiveId" clId="{709292C3-1714-7A44-9ED0-D9853C0A6C01}" dt="2023-03-20T08:53:22.822" v="1124" actId="20577"/>
          <ac:spMkLst>
            <pc:docMk/>
            <pc:sldMk cId="3734431069" sldId="301"/>
            <ac:spMk id="42" creationId="{940C0258-791A-8CF1-89D6-4C070427CA1A}"/>
          </ac:spMkLst>
        </pc:spChg>
        <pc:spChg chg="del">
          <ac:chgData name="Stuart C Wilde MBE" userId="effe1fc91cccb1d5" providerId="LiveId" clId="{709292C3-1714-7A44-9ED0-D9853C0A6C01}" dt="2023-03-02T08:28:57.039" v="184" actId="478"/>
          <ac:spMkLst>
            <pc:docMk/>
            <pc:sldMk cId="3734431069" sldId="301"/>
            <ac:spMk id="43" creationId="{025528FC-A977-FEB2-D3D8-F526D0611D4C}"/>
          </ac:spMkLst>
        </pc:spChg>
        <pc:spChg chg="del">
          <ac:chgData name="Stuart C Wilde MBE" userId="effe1fc91cccb1d5" providerId="LiveId" clId="{709292C3-1714-7A44-9ED0-D9853C0A6C01}" dt="2023-03-02T08:28:57.039" v="184" actId="478"/>
          <ac:spMkLst>
            <pc:docMk/>
            <pc:sldMk cId="3734431069" sldId="301"/>
            <ac:spMk id="44" creationId="{5DA310C6-D74B-70CC-291F-A4D1EE61923D}"/>
          </ac:spMkLst>
        </pc:spChg>
        <pc:spChg chg="del">
          <ac:chgData name="Stuart C Wilde MBE" userId="effe1fc91cccb1d5" providerId="LiveId" clId="{709292C3-1714-7A44-9ED0-D9853C0A6C01}" dt="2023-03-02T08:28:57.039" v="184" actId="478"/>
          <ac:spMkLst>
            <pc:docMk/>
            <pc:sldMk cId="3734431069" sldId="301"/>
            <ac:spMk id="45" creationId="{A130FFBD-4536-DCAA-21B2-52EAAA84E66C}"/>
          </ac:spMkLst>
        </pc:spChg>
        <pc:spChg chg="del">
          <ac:chgData name="Stuart C Wilde MBE" userId="effe1fc91cccb1d5" providerId="LiveId" clId="{709292C3-1714-7A44-9ED0-D9853C0A6C01}" dt="2023-03-02T08:28:57.039" v="184" actId="478"/>
          <ac:spMkLst>
            <pc:docMk/>
            <pc:sldMk cId="3734431069" sldId="301"/>
            <ac:spMk id="46" creationId="{3AD27F30-27D1-139A-0B9C-F326064EB419}"/>
          </ac:spMkLst>
        </pc:spChg>
        <pc:spChg chg="del">
          <ac:chgData name="Stuart C Wilde MBE" userId="effe1fc91cccb1d5" providerId="LiveId" clId="{709292C3-1714-7A44-9ED0-D9853C0A6C01}" dt="2023-03-02T08:28:57.039" v="184" actId="478"/>
          <ac:spMkLst>
            <pc:docMk/>
            <pc:sldMk cId="3734431069" sldId="301"/>
            <ac:spMk id="47" creationId="{A252CC53-49D0-5E59-7B5D-CC29DE4C3F01}"/>
          </ac:spMkLst>
        </pc:spChg>
        <pc:spChg chg="del">
          <ac:chgData name="Stuart C Wilde MBE" userId="effe1fc91cccb1d5" providerId="LiveId" clId="{709292C3-1714-7A44-9ED0-D9853C0A6C01}" dt="2023-03-02T08:28:57.039" v="184" actId="478"/>
          <ac:spMkLst>
            <pc:docMk/>
            <pc:sldMk cId="3734431069" sldId="301"/>
            <ac:spMk id="48" creationId="{DBAD0256-0129-F0F7-29D5-B1B0179448A0}"/>
          </ac:spMkLst>
        </pc:spChg>
        <pc:spChg chg="del">
          <ac:chgData name="Stuart C Wilde MBE" userId="effe1fc91cccb1d5" providerId="LiveId" clId="{709292C3-1714-7A44-9ED0-D9853C0A6C01}" dt="2023-03-02T08:28:57.039" v="184" actId="478"/>
          <ac:spMkLst>
            <pc:docMk/>
            <pc:sldMk cId="3734431069" sldId="301"/>
            <ac:spMk id="49" creationId="{6D2B5D11-5561-B646-FA3D-5800781F13F7}"/>
          </ac:spMkLst>
        </pc:spChg>
        <pc:spChg chg="del">
          <ac:chgData name="Stuart C Wilde MBE" userId="effe1fc91cccb1d5" providerId="LiveId" clId="{709292C3-1714-7A44-9ED0-D9853C0A6C01}" dt="2023-03-02T08:28:57.039" v="184" actId="478"/>
          <ac:spMkLst>
            <pc:docMk/>
            <pc:sldMk cId="3734431069" sldId="301"/>
            <ac:spMk id="50" creationId="{55B5E25F-8F7D-613B-2706-A0094A6937B9}"/>
          </ac:spMkLst>
        </pc:spChg>
        <pc:spChg chg="del">
          <ac:chgData name="Stuart C Wilde MBE" userId="effe1fc91cccb1d5" providerId="LiveId" clId="{709292C3-1714-7A44-9ED0-D9853C0A6C01}" dt="2023-03-02T08:28:57.039" v="184" actId="478"/>
          <ac:spMkLst>
            <pc:docMk/>
            <pc:sldMk cId="3734431069" sldId="301"/>
            <ac:spMk id="51" creationId="{E91734AB-D52F-6FE9-4544-BE4E3820B624}"/>
          </ac:spMkLst>
        </pc:spChg>
        <pc:spChg chg="del">
          <ac:chgData name="Stuart C Wilde MBE" userId="effe1fc91cccb1d5" providerId="LiveId" clId="{709292C3-1714-7A44-9ED0-D9853C0A6C01}" dt="2023-03-02T08:28:57.039" v="184" actId="478"/>
          <ac:spMkLst>
            <pc:docMk/>
            <pc:sldMk cId="3734431069" sldId="301"/>
            <ac:spMk id="52" creationId="{DA0B4692-BF97-4AB7-134E-47C6C1B8B0D7}"/>
          </ac:spMkLst>
        </pc:spChg>
        <pc:spChg chg="del">
          <ac:chgData name="Stuart C Wilde MBE" userId="effe1fc91cccb1d5" providerId="LiveId" clId="{709292C3-1714-7A44-9ED0-D9853C0A6C01}" dt="2023-03-02T08:28:57.039" v="184" actId="478"/>
          <ac:spMkLst>
            <pc:docMk/>
            <pc:sldMk cId="3734431069" sldId="301"/>
            <ac:spMk id="53" creationId="{3D219AD9-B150-460E-90EF-79996F3586E0}"/>
          </ac:spMkLst>
        </pc:spChg>
        <pc:spChg chg="del">
          <ac:chgData name="Stuart C Wilde MBE" userId="effe1fc91cccb1d5" providerId="LiveId" clId="{709292C3-1714-7A44-9ED0-D9853C0A6C01}" dt="2023-03-02T08:28:57.039" v="184" actId="478"/>
          <ac:spMkLst>
            <pc:docMk/>
            <pc:sldMk cId="3734431069" sldId="301"/>
            <ac:spMk id="54" creationId="{77503CF2-EE0A-4199-3CCB-2540CB34816E}"/>
          </ac:spMkLst>
        </pc:spChg>
        <pc:spChg chg="del">
          <ac:chgData name="Stuart C Wilde MBE" userId="effe1fc91cccb1d5" providerId="LiveId" clId="{709292C3-1714-7A44-9ED0-D9853C0A6C01}" dt="2023-03-02T08:28:57.039" v="184" actId="478"/>
          <ac:spMkLst>
            <pc:docMk/>
            <pc:sldMk cId="3734431069" sldId="301"/>
            <ac:spMk id="55" creationId="{18AE5426-616B-BF24-007E-038E765A969E}"/>
          </ac:spMkLst>
        </pc:spChg>
        <pc:spChg chg="del">
          <ac:chgData name="Stuart C Wilde MBE" userId="effe1fc91cccb1d5" providerId="LiveId" clId="{709292C3-1714-7A44-9ED0-D9853C0A6C01}" dt="2023-03-02T08:28:57.039" v="184" actId="478"/>
          <ac:spMkLst>
            <pc:docMk/>
            <pc:sldMk cId="3734431069" sldId="301"/>
            <ac:spMk id="56" creationId="{4B288270-322E-CFF2-7E85-714F86D601F6}"/>
          </ac:spMkLst>
        </pc:spChg>
        <pc:spChg chg="add mod">
          <ac:chgData name="Stuart C Wilde MBE" userId="effe1fc91cccb1d5" providerId="LiveId" clId="{709292C3-1714-7A44-9ED0-D9853C0A6C01}" dt="2023-03-20T08:53:54.197" v="1132" actId="20577"/>
          <ac:spMkLst>
            <pc:docMk/>
            <pc:sldMk cId="3734431069" sldId="301"/>
            <ac:spMk id="57" creationId="{C9418EC1-6F7E-7914-4563-B2E6BBD98826}"/>
          </ac:spMkLst>
        </pc:spChg>
        <pc:spChg chg="add mod">
          <ac:chgData name="Stuart C Wilde MBE" userId="effe1fc91cccb1d5" providerId="LiveId" clId="{709292C3-1714-7A44-9ED0-D9853C0A6C01}" dt="2023-03-02T08:31:07.841" v="213" actId="207"/>
          <ac:spMkLst>
            <pc:docMk/>
            <pc:sldMk cId="3734431069" sldId="301"/>
            <ac:spMk id="58" creationId="{3BD07CE1-203B-3192-694E-CB3B36CF156A}"/>
          </ac:spMkLst>
        </pc:spChg>
        <pc:spChg chg="add mod">
          <ac:chgData name="Stuart C Wilde MBE" userId="effe1fc91cccb1d5" providerId="LiveId" clId="{709292C3-1714-7A44-9ED0-D9853C0A6C01}" dt="2023-03-02T08:31:07.841" v="213" actId="207"/>
          <ac:spMkLst>
            <pc:docMk/>
            <pc:sldMk cId="3734431069" sldId="301"/>
            <ac:spMk id="59" creationId="{C07923AB-F565-848F-32F3-D173ECB9C2AD}"/>
          </ac:spMkLst>
        </pc:spChg>
        <pc:spChg chg="del">
          <ac:chgData name="Stuart C Wilde MBE" userId="effe1fc91cccb1d5" providerId="LiveId" clId="{709292C3-1714-7A44-9ED0-D9853C0A6C01}" dt="2023-03-02T08:28:57.039" v="184" actId="478"/>
          <ac:spMkLst>
            <pc:docMk/>
            <pc:sldMk cId="3734431069" sldId="301"/>
            <ac:spMk id="60" creationId="{A04B9660-058B-84CC-AFF5-D38C693AF096}"/>
          </ac:spMkLst>
        </pc:spChg>
        <pc:spChg chg="del">
          <ac:chgData name="Stuart C Wilde MBE" userId="effe1fc91cccb1d5" providerId="LiveId" clId="{709292C3-1714-7A44-9ED0-D9853C0A6C01}" dt="2023-03-02T08:28:57.039" v="184" actId="478"/>
          <ac:spMkLst>
            <pc:docMk/>
            <pc:sldMk cId="3734431069" sldId="301"/>
            <ac:spMk id="61" creationId="{901686D2-0C2C-6A5C-748B-260AF8ECCE43}"/>
          </ac:spMkLst>
        </pc:spChg>
        <pc:spChg chg="del">
          <ac:chgData name="Stuart C Wilde MBE" userId="effe1fc91cccb1d5" providerId="LiveId" clId="{709292C3-1714-7A44-9ED0-D9853C0A6C01}" dt="2023-03-02T08:28:57.039" v="184" actId="478"/>
          <ac:spMkLst>
            <pc:docMk/>
            <pc:sldMk cId="3734431069" sldId="301"/>
            <ac:spMk id="62" creationId="{C24CBCB0-6470-0B9C-E301-313443DB5837}"/>
          </ac:spMkLst>
        </pc:spChg>
        <pc:spChg chg="add mod">
          <ac:chgData name="Stuart C Wilde MBE" userId="effe1fc91cccb1d5" providerId="LiveId" clId="{709292C3-1714-7A44-9ED0-D9853C0A6C01}" dt="2023-03-02T08:31:07.841" v="213" actId="207"/>
          <ac:spMkLst>
            <pc:docMk/>
            <pc:sldMk cId="3734431069" sldId="301"/>
            <ac:spMk id="63" creationId="{B40B8EB2-92B8-5162-F3BF-2384336FFF18}"/>
          </ac:spMkLst>
        </pc:spChg>
        <pc:spChg chg="del">
          <ac:chgData name="Stuart C Wilde MBE" userId="effe1fc91cccb1d5" providerId="LiveId" clId="{709292C3-1714-7A44-9ED0-D9853C0A6C01}" dt="2023-03-02T08:28:57.039" v="184" actId="478"/>
          <ac:spMkLst>
            <pc:docMk/>
            <pc:sldMk cId="3734431069" sldId="301"/>
            <ac:spMk id="65" creationId="{2298FE01-05FD-8235-AEFF-0B1D81B6FCAA}"/>
          </ac:spMkLst>
        </pc:spChg>
        <pc:spChg chg="del">
          <ac:chgData name="Stuart C Wilde MBE" userId="effe1fc91cccb1d5" providerId="LiveId" clId="{709292C3-1714-7A44-9ED0-D9853C0A6C01}" dt="2023-03-02T08:28:57.039" v="184" actId="478"/>
          <ac:spMkLst>
            <pc:docMk/>
            <pc:sldMk cId="3734431069" sldId="301"/>
            <ac:spMk id="66" creationId="{A59ED395-25A8-0688-A6A8-3DCA3FC8531A}"/>
          </ac:spMkLst>
        </pc:spChg>
        <pc:spChg chg="del">
          <ac:chgData name="Stuart C Wilde MBE" userId="effe1fc91cccb1d5" providerId="LiveId" clId="{709292C3-1714-7A44-9ED0-D9853C0A6C01}" dt="2023-03-02T08:28:57.039" v="184" actId="478"/>
          <ac:spMkLst>
            <pc:docMk/>
            <pc:sldMk cId="3734431069" sldId="301"/>
            <ac:spMk id="67" creationId="{BA717EC9-D310-3A92-22DF-D0F5FE7145DD}"/>
          </ac:spMkLst>
        </pc:spChg>
        <pc:spChg chg="del">
          <ac:chgData name="Stuart C Wilde MBE" userId="effe1fc91cccb1d5" providerId="LiveId" clId="{709292C3-1714-7A44-9ED0-D9853C0A6C01}" dt="2023-03-02T08:28:57.039" v="184" actId="478"/>
          <ac:spMkLst>
            <pc:docMk/>
            <pc:sldMk cId="3734431069" sldId="301"/>
            <ac:spMk id="69" creationId="{DB965F0A-1495-33F9-2C2C-D36C2A06873F}"/>
          </ac:spMkLst>
        </pc:spChg>
        <pc:spChg chg="del">
          <ac:chgData name="Stuart C Wilde MBE" userId="effe1fc91cccb1d5" providerId="LiveId" clId="{709292C3-1714-7A44-9ED0-D9853C0A6C01}" dt="2023-03-02T08:28:57.039" v="184" actId="478"/>
          <ac:spMkLst>
            <pc:docMk/>
            <pc:sldMk cId="3734431069" sldId="301"/>
            <ac:spMk id="70" creationId="{6723EB42-8E3B-FEA0-8BAD-8395632733A1}"/>
          </ac:spMkLst>
        </pc:spChg>
        <pc:spChg chg="del">
          <ac:chgData name="Stuart C Wilde MBE" userId="effe1fc91cccb1d5" providerId="LiveId" clId="{709292C3-1714-7A44-9ED0-D9853C0A6C01}" dt="2023-03-02T08:28:57.039" v="184" actId="478"/>
          <ac:spMkLst>
            <pc:docMk/>
            <pc:sldMk cId="3734431069" sldId="301"/>
            <ac:spMk id="71" creationId="{C9207306-FBB9-6051-45CE-9E7D75752178}"/>
          </ac:spMkLst>
        </pc:spChg>
        <pc:spChg chg="del">
          <ac:chgData name="Stuart C Wilde MBE" userId="effe1fc91cccb1d5" providerId="LiveId" clId="{709292C3-1714-7A44-9ED0-D9853C0A6C01}" dt="2023-03-02T08:28:57.039" v="184" actId="478"/>
          <ac:spMkLst>
            <pc:docMk/>
            <pc:sldMk cId="3734431069" sldId="301"/>
            <ac:spMk id="72" creationId="{54B384E9-5A8F-B8F7-54E6-D3C408E1165B}"/>
          </ac:spMkLst>
        </pc:spChg>
        <pc:spChg chg="add mod">
          <ac:chgData name="Stuart C Wilde MBE" userId="effe1fc91cccb1d5" providerId="LiveId" clId="{709292C3-1714-7A44-9ED0-D9853C0A6C01}" dt="2023-03-02T08:31:07.841" v="213" actId="207"/>
          <ac:spMkLst>
            <pc:docMk/>
            <pc:sldMk cId="3734431069" sldId="301"/>
            <ac:spMk id="73" creationId="{653B4497-C0CB-8FAC-796A-97E8F43BB9B1}"/>
          </ac:spMkLst>
        </pc:spChg>
        <pc:spChg chg="add mod">
          <ac:chgData name="Stuart C Wilde MBE" userId="effe1fc91cccb1d5" providerId="LiveId" clId="{709292C3-1714-7A44-9ED0-D9853C0A6C01}" dt="2023-03-20T08:52:37.180" v="1116" actId="20577"/>
          <ac:spMkLst>
            <pc:docMk/>
            <pc:sldMk cId="3734431069" sldId="301"/>
            <ac:spMk id="74" creationId="{B20AAA81-C911-9EC9-2416-9F5BEA8DA517}"/>
          </ac:spMkLst>
        </pc:spChg>
        <pc:spChg chg="add mod">
          <ac:chgData name="Stuart C Wilde MBE" userId="effe1fc91cccb1d5" providerId="LiveId" clId="{709292C3-1714-7A44-9ED0-D9853C0A6C01}" dt="2023-03-02T08:31:07.841" v="213" actId="207"/>
          <ac:spMkLst>
            <pc:docMk/>
            <pc:sldMk cId="3734431069" sldId="301"/>
            <ac:spMk id="75" creationId="{DD34E3FC-BC1D-21D2-DA9E-904E4BF57557}"/>
          </ac:spMkLst>
        </pc:spChg>
        <pc:spChg chg="add mod">
          <ac:chgData name="Stuart C Wilde MBE" userId="effe1fc91cccb1d5" providerId="LiveId" clId="{709292C3-1714-7A44-9ED0-D9853C0A6C01}" dt="2023-03-20T08:53:49.650" v="1130" actId="20577"/>
          <ac:spMkLst>
            <pc:docMk/>
            <pc:sldMk cId="3734431069" sldId="301"/>
            <ac:spMk id="76" creationId="{5FD8C96D-07C4-F596-6F03-8E577EBE8375}"/>
          </ac:spMkLst>
        </pc:spChg>
        <pc:spChg chg="del">
          <ac:chgData name="Stuart C Wilde MBE" userId="effe1fc91cccb1d5" providerId="LiveId" clId="{709292C3-1714-7A44-9ED0-D9853C0A6C01}" dt="2023-03-02T08:28:57.039" v="184" actId="478"/>
          <ac:spMkLst>
            <pc:docMk/>
            <pc:sldMk cId="3734431069" sldId="301"/>
            <ac:spMk id="77" creationId="{80193964-E276-4EF7-6CDC-C50067C3AA2B}"/>
          </ac:spMkLst>
        </pc:spChg>
        <pc:spChg chg="add mod">
          <ac:chgData name="Stuart C Wilde MBE" userId="effe1fc91cccb1d5" providerId="LiveId" clId="{709292C3-1714-7A44-9ED0-D9853C0A6C01}" dt="2023-03-02T08:31:07.841" v="213" actId="207"/>
          <ac:spMkLst>
            <pc:docMk/>
            <pc:sldMk cId="3734431069" sldId="301"/>
            <ac:spMk id="78" creationId="{8976CE87-DB8B-C66D-A42E-4046115323F7}"/>
          </ac:spMkLst>
        </pc:spChg>
        <pc:spChg chg="add mod">
          <ac:chgData name="Stuart C Wilde MBE" userId="effe1fc91cccb1d5" providerId="LiveId" clId="{709292C3-1714-7A44-9ED0-D9853C0A6C01}" dt="2023-03-02T08:31:07.841" v="213" actId="207"/>
          <ac:spMkLst>
            <pc:docMk/>
            <pc:sldMk cId="3734431069" sldId="301"/>
            <ac:spMk id="79" creationId="{D36B2BE8-ACE0-9E99-96CC-F023978419B0}"/>
          </ac:spMkLst>
        </pc:spChg>
        <pc:cxnChg chg="add mod">
          <ac:chgData name="Stuart C Wilde MBE" userId="effe1fc91cccb1d5" providerId="LiveId" clId="{709292C3-1714-7A44-9ED0-D9853C0A6C01}" dt="2023-03-02T08:29:34.529" v="207" actId="1035"/>
          <ac:cxnSpMkLst>
            <pc:docMk/>
            <pc:sldMk cId="3734431069" sldId="301"/>
            <ac:cxnSpMk id="18" creationId="{0184950E-0524-7EDB-067E-576E222E5A71}"/>
          </ac:cxnSpMkLst>
        </pc:cxnChg>
        <pc:cxnChg chg="add mod">
          <ac:chgData name="Stuart C Wilde MBE" userId="effe1fc91cccb1d5" providerId="LiveId" clId="{709292C3-1714-7A44-9ED0-D9853C0A6C01}" dt="2023-03-02T08:29:34.529" v="207" actId="1035"/>
          <ac:cxnSpMkLst>
            <pc:docMk/>
            <pc:sldMk cId="3734431069" sldId="301"/>
            <ac:cxnSpMk id="23" creationId="{2D2CD9B4-F20C-58F6-FE4C-697D9E76DEED}"/>
          </ac:cxnSpMkLst>
        </pc:cxnChg>
        <pc:cxnChg chg="add mod">
          <ac:chgData name="Stuart C Wilde MBE" userId="effe1fc91cccb1d5" providerId="LiveId" clId="{709292C3-1714-7A44-9ED0-D9853C0A6C01}" dt="2023-03-02T08:29:34.529" v="207" actId="1035"/>
          <ac:cxnSpMkLst>
            <pc:docMk/>
            <pc:sldMk cId="3734431069" sldId="301"/>
            <ac:cxnSpMk id="30" creationId="{68E74C55-250F-C5F7-FD61-0F840152C9ED}"/>
          </ac:cxnSpMkLst>
        </pc:cxnChg>
        <pc:cxnChg chg="add mod">
          <ac:chgData name="Stuart C Wilde MBE" userId="effe1fc91cccb1d5" providerId="LiveId" clId="{709292C3-1714-7A44-9ED0-D9853C0A6C01}" dt="2023-03-02T08:29:34.529" v="207" actId="1035"/>
          <ac:cxnSpMkLst>
            <pc:docMk/>
            <pc:sldMk cId="3734431069" sldId="301"/>
            <ac:cxnSpMk id="34" creationId="{3FFF251F-9F8E-655A-C9D5-4466677FC3E8}"/>
          </ac:cxnSpMkLst>
        </pc:cxnChg>
        <pc:cxnChg chg="add mod">
          <ac:chgData name="Stuart C Wilde MBE" userId="effe1fc91cccb1d5" providerId="LiveId" clId="{709292C3-1714-7A44-9ED0-D9853C0A6C01}" dt="2023-03-02T08:29:34.529" v="207" actId="1035"/>
          <ac:cxnSpMkLst>
            <pc:docMk/>
            <pc:sldMk cId="3734431069" sldId="301"/>
            <ac:cxnSpMk id="39" creationId="{50A82095-1940-7195-A333-AEDCAB676CA8}"/>
          </ac:cxnSpMkLst>
        </pc:cxnChg>
        <pc:cxnChg chg="del">
          <ac:chgData name="Stuart C Wilde MBE" userId="effe1fc91cccb1d5" providerId="LiveId" clId="{709292C3-1714-7A44-9ED0-D9853C0A6C01}" dt="2023-03-02T08:28:57.039" v="184" actId="478"/>
          <ac:cxnSpMkLst>
            <pc:docMk/>
            <pc:sldMk cId="3734431069" sldId="301"/>
            <ac:cxnSpMk id="64" creationId="{4EFC777C-5A92-D480-D002-760412356497}"/>
          </ac:cxnSpMkLst>
        </pc:cxnChg>
        <pc:cxnChg chg="del">
          <ac:chgData name="Stuart C Wilde MBE" userId="effe1fc91cccb1d5" providerId="LiveId" clId="{709292C3-1714-7A44-9ED0-D9853C0A6C01}" dt="2023-03-02T08:28:57.039" v="184" actId="478"/>
          <ac:cxnSpMkLst>
            <pc:docMk/>
            <pc:sldMk cId="3734431069" sldId="301"/>
            <ac:cxnSpMk id="68" creationId="{44EFAF2D-2161-89F1-6E53-3A720A10DCAE}"/>
          </ac:cxnSpMkLst>
        </pc:cxnChg>
        <pc:cxnChg chg="add mod">
          <ac:chgData name="Stuart C Wilde MBE" userId="effe1fc91cccb1d5" providerId="LiveId" clId="{709292C3-1714-7A44-9ED0-D9853C0A6C01}" dt="2023-03-02T08:29:34.529" v="207" actId="1035"/>
          <ac:cxnSpMkLst>
            <pc:docMk/>
            <pc:sldMk cId="3734431069" sldId="301"/>
            <ac:cxnSpMk id="80" creationId="{FDBEE93B-6278-D098-FB5C-2A7760FBD303}"/>
          </ac:cxnSpMkLst>
        </pc:cxnChg>
      </pc:sldChg>
    </pc:docChg>
  </pc:docChgLst>
  <pc:docChgLst>
    <pc:chgData name="Stuart C Wilde MBE" userId="effe1fc91cccb1d5" providerId="LiveId" clId="{9F1B52B4-41B3-1F47-9B1D-BED38D76C566}"/>
    <pc:docChg chg="undo custSel addSld delSld modSld sldOrd addSection delSection modSection">
      <pc:chgData name="Stuart C Wilde MBE" userId="effe1fc91cccb1d5" providerId="LiveId" clId="{9F1B52B4-41B3-1F47-9B1D-BED38D76C566}" dt="2022-10-21T20:21:39.549" v="20637" actId="20577"/>
      <pc:docMkLst>
        <pc:docMk/>
      </pc:docMkLst>
      <pc:sldChg chg="modSp mod ord">
        <pc:chgData name="Stuart C Wilde MBE" userId="effe1fc91cccb1d5" providerId="LiveId" clId="{9F1B52B4-41B3-1F47-9B1D-BED38D76C566}" dt="2022-10-11T15:35:17.449" v="6714"/>
        <pc:sldMkLst>
          <pc:docMk/>
          <pc:sldMk cId="3690740411" sldId="256"/>
        </pc:sldMkLst>
        <pc:spChg chg="mod">
          <ac:chgData name="Stuart C Wilde MBE" userId="effe1fc91cccb1d5" providerId="LiveId" clId="{9F1B52B4-41B3-1F47-9B1D-BED38D76C566}" dt="2022-10-09T18:06:50.562" v="73" actId="20577"/>
          <ac:spMkLst>
            <pc:docMk/>
            <pc:sldMk cId="3690740411" sldId="256"/>
            <ac:spMk id="16" creationId="{050115FC-1347-44A0-978B-7ACA9C318328}"/>
          </ac:spMkLst>
        </pc:spChg>
      </pc:sldChg>
      <pc:sldChg chg="addSp modSp mod">
        <pc:chgData name="Stuart C Wilde MBE" userId="effe1fc91cccb1d5" providerId="LiveId" clId="{9F1B52B4-41B3-1F47-9B1D-BED38D76C566}" dt="2022-10-21T20:20:06.041" v="20571" actId="20577"/>
        <pc:sldMkLst>
          <pc:docMk/>
          <pc:sldMk cId="620957655" sldId="258"/>
        </pc:sldMkLst>
        <pc:spChg chg="add mod">
          <ac:chgData name="Stuart C Wilde MBE" userId="effe1fc91cccb1d5" providerId="LiveId" clId="{9F1B52B4-41B3-1F47-9B1D-BED38D76C566}" dt="2022-10-18T19:52:40.757" v="18826" actId="14100"/>
          <ac:spMkLst>
            <pc:docMk/>
            <pc:sldMk cId="620957655" sldId="258"/>
            <ac:spMk id="2" creationId="{58F877E4-E027-8768-7786-CF108D797C91}"/>
          </ac:spMkLst>
        </pc:spChg>
        <pc:spChg chg="mod">
          <ac:chgData name="Stuart C Wilde MBE" userId="effe1fc91cccb1d5" providerId="LiveId" clId="{9F1B52B4-41B3-1F47-9B1D-BED38D76C566}" dt="2022-10-09T18:12:57.579" v="277" actId="20577"/>
          <ac:spMkLst>
            <pc:docMk/>
            <pc:sldMk cId="620957655" sldId="258"/>
            <ac:spMk id="3" creationId="{CAE838A7-2F0D-41D2-863A-EF65DC8A6982}"/>
          </ac:spMkLst>
        </pc:spChg>
        <pc:spChg chg="mod">
          <ac:chgData name="Stuart C Wilde MBE" userId="effe1fc91cccb1d5" providerId="LiveId" clId="{9F1B52B4-41B3-1F47-9B1D-BED38D76C566}" dt="2022-10-21T20:20:06.041" v="20571" actId="20577"/>
          <ac:spMkLst>
            <pc:docMk/>
            <pc:sldMk cId="620957655" sldId="258"/>
            <ac:spMk id="5" creationId="{9E1EA045-D621-4A4E-8445-31F43810C0E9}"/>
          </ac:spMkLst>
        </pc:spChg>
      </pc:sldChg>
      <pc:sldChg chg="modSp del mod">
        <pc:chgData name="Stuart C Wilde MBE" userId="effe1fc91cccb1d5" providerId="LiveId" clId="{9F1B52B4-41B3-1F47-9B1D-BED38D76C566}" dt="2022-10-09T18:41:18.653" v="1057" actId="2696"/>
        <pc:sldMkLst>
          <pc:docMk/>
          <pc:sldMk cId="1940289921" sldId="259"/>
        </pc:sldMkLst>
        <pc:spChg chg="mod">
          <ac:chgData name="Stuart C Wilde MBE" userId="effe1fc91cccb1d5" providerId="LiveId" clId="{9F1B52B4-41B3-1F47-9B1D-BED38D76C566}" dt="2022-10-09T18:40:53.722" v="1053" actId="27636"/>
          <ac:spMkLst>
            <pc:docMk/>
            <pc:sldMk cId="1940289921" sldId="259"/>
            <ac:spMk id="5" creationId="{9E1EA045-D621-4A4E-8445-31F43810C0E9}"/>
          </ac:spMkLst>
        </pc:spChg>
      </pc:sldChg>
      <pc:sldChg chg="addSp delSp modSp add mod">
        <pc:chgData name="Stuart C Wilde MBE" userId="effe1fc91cccb1d5" providerId="LiveId" clId="{9F1B52B4-41B3-1F47-9B1D-BED38D76C566}" dt="2022-10-18T19:49:55.734" v="18726" actId="255"/>
        <pc:sldMkLst>
          <pc:docMk/>
          <pc:sldMk cId="920255744" sldId="260"/>
        </pc:sldMkLst>
        <pc:spChg chg="mod">
          <ac:chgData name="Stuart C Wilde MBE" userId="effe1fc91cccb1d5" providerId="LiveId" clId="{9F1B52B4-41B3-1F47-9B1D-BED38D76C566}" dt="2022-10-10T19:27:30.450" v="3905" actId="1036"/>
          <ac:spMkLst>
            <pc:docMk/>
            <pc:sldMk cId="920255744" sldId="260"/>
            <ac:spMk id="3" creationId="{CAE838A7-2F0D-41D2-863A-EF65DC8A6982}"/>
          </ac:spMkLst>
        </pc:spChg>
        <pc:spChg chg="add mod">
          <ac:chgData name="Stuart C Wilde MBE" userId="effe1fc91cccb1d5" providerId="LiveId" clId="{9F1B52B4-41B3-1F47-9B1D-BED38D76C566}" dt="2022-10-18T19:46:46.944" v="18715" actId="1076"/>
          <ac:spMkLst>
            <pc:docMk/>
            <pc:sldMk cId="920255744" sldId="260"/>
            <ac:spMk id="5" creationId="{1B60AF5F-3010-A6FA-C0B3-D9F299FC2E31}"/>
          </ac:spMkLst>
        </pc:spChg>
        <pc:spChg chg="del mod">
          <ac:chgData name="Stuart C Wilde MBE" userId="effe1fc91cccb1d5" providerId="LiveId" clId="{9F1B52B4-41B3-1F47-9B1D-BED38D76C566}" dt="2022-10-09T18:31:06.304" v="736" actId="21"/>
          <ac:spMkLst>
            <pc:docMk/>
            <pc:sldMk cId="920255744" sldId="260"/>
            <ac:spMk id="5" creationId="{9E1EA045-D621-4A4E-8445-31F43810C0E9}"/>
          </ac:spMkLst>
        </pc:spChg>
        <pc:spChg chg="add del mod">
          <ac:chgData name="Stuart C Wilde MBE" userId="effe1fc91cccb1d5" providerId="LiveId" clId="{9F1B52B4-41B3-1F47-9B1D-BED38D76C566}" dt="2022-10-09T18:31:10.369" v="737" actId="21"/>
          <ac:spMkLst>
            <pc:docMk/>
            <pc:sldMk cId="920255744" sldId="260"/>
            <ac:spMk id="7" creationId="{DED23D82-B5EE-B064-E6DF-A74C25589BFB}"/>
          </ac:spMkLst>
        </pc:spChg>
        <pc:graphicFrameChg chg="add mod modGraphic">
          <ac:chgData name="Stuart C Wilde MBE" userId="effe1fc91cccb1d5" providerId="LiveId" clId="{9F1B52B4-41B3-1F47-9B1D-BED38D76C566}" dt="2022-10-18T19:49:55.734" v="18726" actId="255"/>
          <ac:graphicFrameMkLst>
            <pc:docMk/>
            <pc:sldMk cId="920255744" sldId="260"/>
            <ac:graphicFrameMk id="2" creationId="{0E0EDA3F-CF15-7242-A940-B03CF9B4D597}"/>
          </ac:graphicFrameMkLst>
        </pc:graphicFrameChg>
      </pc:sldChg>
      <pc:sldChg chg="addSp delSp modSp add mod">
        <pc:chgData name="Stuart C Wilde MBE" userId="effe1fc91cccb1d5" providerId="LiveId" clId="{9F1B52B4-41B3-1F47-9B1D-BED38D76C566}" dt="2022-10-19T20:43:01.343" v="20239" actId="20577"/>
        <pc:sldMkLst>
          <pc:docMk/>
          <pc:sldMk cId="832641308" sldId="261"/>
        </pc:sldMkLst>
        <pc:spChg chg="add del mod">
          <ac:chgData name="Stuart C Wilde MBE" userId="effe1fc91cccb1d5" providerId="LiveId" clId="{9F1B52B4-41B3-1F47-9B1D-BED38D76C566}" dt="2022-10-14T19:46:23.859" v="9362"/>
          <ac:spMkLst>
            <pc:docMk/>
            <pc:sldMk cId="832641308" sldId="261"/>
            <ac:spMk id="2" creationId="{581DF5E7-2BD4-9D6E-8FF2-BA7D6221B81E}"/>
          </ac:spMkLst>
        </pc:spChg>
        <pc:spChg chg="del mod">
          <ac:chgData name="Stuart C Wilde MBE" userId="effe1fc91cccb1d5" providerId="LiveId" clId="{9F1B52B4-41B3-1F47-9B1D-BED38D76C566}" dt="2022-10-10T19:29:11.817" v="3909" actId="478"/>
          <ac:spMkLst>
            <pc:docMk/>
            <pc:sldMk cId="832641308" sldId="261"/>
            <ac:spMk id="3" creationId="{CAE838A7-2F0D-41D2-863A-EF65DC8A6982}"/>
          </ac:spMkLst>
        </pc:spChg>
        <pc:spChg chg="add del mod">
          <ac:chgData name="Stuart C Wilde MBE" userId="effe1fc91cccb1d5" providerId="LiveId" clId="{9F1B52B4-41B3-1F47-9B1D-BED38D76C566}" dt="2022-10-11T15:13:18.747" v="6002" actId="478"/>
          <ac:spMkLst>
            <pc:docMk/>
            <pc:sldMk cId="832641308" sldId="261"/>
            <ac:spMk id="3" creationId="{FCF795AF-E5A5-46D9-0161-D94BAF013532}"/>
          </ac:spMkLst>
        </pc:spChg>
        <pc:spChg chg="mod">
          <ac:chgData name="Stuart C Wilde MBE" userId="effe1fc91cccb1d5" providerId="LiveId" clId="{9F1B52B4-41B3-1F47-9B1D-BED38D76C566}" dt="2022-10-19T20:43:01.343" v="20239" actId="20577"/>
          <ac:spMkLst>
            <pc:docMk/>
            <pc:sldMk cId="832641308" sldId="261"/>
            <ac:spMk id="5" creationId="{9E1EA045-D621-4A4E-8445-31F43810C0E9}"/>
          </ac:spMkLst>
        </pc:spChg>
        <pc:spChg chg="add mod">
          <ac:chgData name="Stuart C Wilde MBE" userId="effe1fc91cccb1d5" providerId="LiveId" clId="{9F1B52B4-41B3-1F47-9B1D-BED38D76C566}" dt="2022-10-10T19:29:20.003" v="3910"/>
          <ac:spMkLst>
            <pc:docMk/>
            <pc:sldMk cId="832641308" sldId="261"/>
            <ac:spMk id="6" creationId="{B9F73CAD-6FCB-66DF-0051-2A10CBF01A85}"/>
          </ac:spMkLst>
        </pc:spChg>
        <pc:spChg chg="add del mod">
          <ac:chgData name="Stuart C Wilde MBE" userId="effe1fc91cccb1d5" providerId="LiveId" clId="{9F1B52B4-41B3-1F47-9B1D-BED38D76C566}" dt="2022-10-10T19:32:38.951" v="3955" actId="478"/>
          <ac:spMkLst>
            <pc:docMk/>
            <pc:sldMk cId="832641308" sldId="261"/>
            <ac:spMk id="7" creationId="{BB69A956-C1B9-1B8E-89F8-CA8E2CB1119D}"/>
          </ac:spMkLst>
        </pc:spChg>
        <pc:spChg chg="add mod">
          <ac:chgData name="Stuart C Wilde MBE" userId="effe1fc91cccb1d5" providerId="LiveId" clId="{9F1B52B4-41B3-1F47-9B1D-BED38D76C566}" dt="2022-10-19T19:38:28.682" v="18889" actId="1038"/>
          <ac:spMkLst>
            <pc:docMk/>
            <pc:sldMk cId="832641308" sldId="261"/>
            <ac:spMk id="12" creationId="{A8E3466C-BCE7-0B76-9B68-E99D942D5045}"/>
          </ac:spMkLst>
        </pc:spChg>
        <pc:spChg chg="add mod">
          <ac:chgData name="Stuart C Wilde MBE" userId="effe1fc91cccb1d5" providerId="LiveId" clId="{9F1B52B4-41B3-1F47-9B1D-BED38D76C566}" dt="2022-10-19T19:38:18.697" v="18871" actId="1038"/>
          <ac:spMkLst>
            <pc:docMk/>
            <pc:sldMk cId="832641308" sldId="261"/>
            <ac:spMk id="13" creationId="{63AFC7AD-2143-E24A-5C96-6FAFF9863AF9}"/>
          </ac:spMkLst>
        </pc:spChg>
        <pc:spChg chg="add mod">
          <ac:chgData name="Stuart C Wilde MBE" userId="effe1fc91cccb1d5" providerId="LiveId" clId="{9F1B52B4-41B3-1F47-9B1D-BED38D76C566}" dt="2022-10-19T19:38:06.412" v="18854" actId="14100"/>
          <ac:spMkLst>
            <pc:docMk/>
            <pc:sldMk cId="832641308" sldId="261"/>
            <ac:spMk id="15" creationId="{1008C5BB-722B-9CBC-80C3-1744E17A8303}"/>
          </ac:spMkLst>
        </pc:spChg>
        <pc:spChg chg="add mod">
          <ac:chgData name="Stuart C Wilde MBE" userId="effe1fc91cccb1d5" providerId="LiveId" clId="{9F1B52B4-41B3-1F47-9B1D-BED38D76C566}" dt="2022-10-13T21:49:51.100" v="8266" actId="1035"/>
          <ac:spMkLst>
            <pc:docMk/>
            <pc:sldMk cId="832641308" sldId="261"/>
            <ac:spMk id="16" creationId="{66C4AEFE-7CC2-75E2-DFD5-D43F0390744A}"/>
          </ac:spMkLst>
        </pc:spChg>
        <pc:spChg chg="add mod">
          <ac:chgData name="Stuart C Wilde MBE" userId="effe1fc91cccb1d5" providerId="LiveId" clId="{9F1B52B4-41B3-1F47-9B1D-BED38D76C566}" dt="2022-10-13T21:49:51.100" v="8266" actId="1035"/>
          <ac:spMkLst>
            <pc:docMk/>
            <pc:sldMk cId="832641308" sldId="261"/>
            <ac:spMk id="17" creationId="{62F6787E-1704-8591-F4A2-4F736130DF99}"/>
          </ac:spMkLst>
        </pc:spChg>
        <pc:spChg chg="add mod">
          <ac:chgData name="Stuart C Wilde MBE" userId="effe1fc91cccb1d5" providerId="LiveId" clId="{9F1B52B4-41B3-1F47-9B1D-BED38D76C566}" dt="2022-10-18T18:59:47.122" v="17369" actId="207"/>
          <ac:spMkLst>
            <pc:docMk/>
            <pc:sldMk cId="832641308" sldId="261"/>
            <ac:spMk id="18" creationId="{7865408F-93BD-BA2D-2316-3B95A131A8DF}"/>
          </ac:spMkLst>
        </pc:spChg>
        <pc:graphicFrameChg chg="add del mod">
          <ac:chgData name="Stuart C Wilde MBE" userId="effe1fc91cccb1d5" providerId="LiveId" clId="{9F1B52B4-41B3-1F47-9B1D-BED38D76C566}" dt="2022-10-19T19:30:39.851" v="18831"/>
          <ac:graphicFrameMkLst>
            <pc:docMk/>
            <pc:sldMk cId="832641308" sldId="261"/>
            <ac:graphicFrameMk id="2" creationId="{515B77E7-4243-4C62-9669-9210DDACCF13}"/>
          </ac:graphicFrameMkLst>
        </pc:graphicFrameChg>
        <pc:graphicFrameChg chg="add del mod modGraphic">
          <ac:chgData name="Stuart C Wilde MBE" userId="effe1fc91cccb1d5" providerId="LiveId" clId="{9F1B52B4-41B3-1F47-9B1D-BED38D76C566}" dt="2022-10-13T21:31:07.627" v="7914" actId="478"/>
          <ac:graphicFrameMkLst>
            <pc:docMk/>
            <pc:sldMk cId="832641308" sldId="261"/>
            <ac:graphicFrameMk id="2" creationId="{C1902A1B-CA11-3CC5-63ED-D99D1FA3623E}"/>
          </ac:graphicFrameMkLst>
        </pc:graphicFrameChg>
        <pc:graphicFrameChg chg="add del mod">
          <ac:chgData name="Stuart C Wilde MBE" userId="effe1fc91cccb1d5" providerId="LiveId" clId="{9F1B52B4-41B3-1F47-9B1D-BED38D76C566}" dt="2022-10-13T21:27:03.721" v="7906" actId="478"/>
          <ac:graphicFrameMkLst>
            <pc:docMk/>
            <pc:sldMk cId="832641308" sldId="261"/>
            <ac:graphicFrameMk id="3" creationId="{38C2B59B-FB3C-4A51-189D-1AE50CC310DE}"/>
          </ac:graphicFrameMkLst>
        </pc:graphicFrameChg>
        <pc:graphicFrameChg chg="add del mod modGraphic">
          <ac:chgData name="Stuart C Wilde MBE" userId="effe1fc91cccb1d5" providerId="LiveId" clId="{9F1B52B4-41B3-1F47-9B1D-BED38D76C566}" dt="2022-10-19T19:31:35.120" v="18833" actId="478"/>
          <ac:graphicFrameMkLst>
            <pc:docMk/>
            <pc:sldMk cId="832641308" sldId="261"/>
            <ac:graphicFrameMk id="7" creationId="{EF103102-8AB8-AFCD-E24A-DB13448D65CC}"/>
          </ac:graphicFrameMkLst>
        </pc:graphicFrameChg>
        <pc:graphicFrameChg chg="add del mod modGraphic">
          <ac:chgData name="Stuart C Wilde MBE" userId="effe1fc91cccb1d5" providerId="LiveId" clId="{9F1B52B4-41B3-1F47-9B1D-BED38D76C566}" dt="2022-10-19T19:33:52.703" v="18845" actId="478"/>
          <ac:graphicFrameMkLst>
            <pc:docMk/>
            <pc:sldMk cId="832641308" sldId="261"/>
            <ac:graphicFrameMk id="20" creationId="{FB884123-1C07-213D-265B-598AAFD34A2B}"/>
          </ac:graphicFrameMkLst>
        </pc:graphicFrameChg>
        <pc:graphicFrameChg chg="add del mod modGraphic">
          <ac:chgData name="Stuart C Wilde MBE" userId="effe1fc91cccb1d5" providerId="LiveId" clId="{9F1B52B4-41B3-1F47-9B1D-BED38D76C566}" dt="2022-10-19T19:35:37.933" v="18850" actId="478"/>
          <ac:graphicFrameMkLst>
            <pc:docMk/>
            <pc:sldMk cId="832641308" sldId="261"/>
            <ac:graphicFrameMk id="21" creationId="{754F5004-5B43-B8A7-8AAD-A4D87856D782}"/>
          </ac:graphicFrameMkLst>
        </pc:graphicFrameChg>
        <pc:graphicFrameChg chg="add mod modGraphic">
          <ac:chgData name="Stuart C Wilde MBE" userId="effe1fc91cccb1d5" providerId="LiveId" clId="{9F1B52B4-41B3-1F47-9B1D-BED38D76C566}" dt="2022-10-19T19:40:50.880" v="18901" actId="207"/>
          <ac:graphicFrameMkLst>
            <pc:docMk/>
            <pc:sldMk cId="832641308" sldId="261"/>
            <ac:graphicFrameMk id="22" creationId="{23450F81-6332-92DD-22E5-A1BD597A3B5E}"/>
          </ac:graphicFrameMkLst>
        </pc:graphicFrameChg>
        <pc:picChg chg="add del mod">
          <ac:chgData name="Stuart C Wilde MBE" userId="effe1fc91cccb1d5" providerId="LiveId" clId="{9F1B52B4-41B3-1F47-9B1D-BED38D76C566}" dt="2022-10-19T19:31:55.093" v="18837" actId="478"/>
          <ac:picMkLst>
            <pc:docMk/>
            <pc:sldMk cId="832641308" sldId="261"/>
            <ac:picMk id="3" creationId="{29358602-5643-5EA3-A078-C37597E81335}"/>
          </ac:picMkLst>
        </pc:picChg>
        <pc:picChg chg="add del mod">
          <ac:chgData name="Stuart C Wilde MBE" userId="effe1fc91cccb1d5" providerId="LiveId" clId="{9F1B52B4-41B3-1F47-9B1D-BED38D76C566}" dt="2022-10-19T19:32:14.055" v="18840" actId="478"/>
          <ac:picMkLst>
            <pc:docMk/>
            <pc:sldMk cId="832641308" sldId="261"/>
            <ac:picMk id="19" creationId="{EBE69101-590D-790F-5DC5-DA01290471F8}"/>
          </ac:picMkLst>
        </pc:picChg>
      </pc:sldChg>
      <pc:sldChg chg="modSp add del mod">
        <pc:chgData name="Stuart C Wilde MBE" userId="effe1fc91cccb1d5" providerId="LiveId" clId="{9F1B52B4-41B3-1F47-9B1D-BED38D76C566}" dt="2022-10-14T22:12:00.679" v="12622" actId="2696"/>
        <pc:sldMkLst>
          <pc:docMk/>
          <pc:sldMk cId="1037796671" sldId="262"/>
        </pc:sldMkLst>
        <pc:spChg chg="mod">
          <ac:chgData name="Stuart C Wilde MBE" userId="effe1fc91cccb1d5" providerId="LiveId" clId="{9F1B52B4-41B3-1F47-9B1D-BED38D76C566}" dt="2022-10-09T18:26:07.724" v="676" actId="20577"/>
          <ac:spMkLst>
            <pc:docMk/>
            <pc:sldMk cId="1037796671" sldId="262"/>
            <ac:spMk id="3" creationId="{CAE838A7-2F0D-41D2-863A-EF65DC8A6982}"/>
          </ac:spMkLst>
        </pc:spChg>
      </pc:sldChg>
      <pc:sldChg chg="addSp delSp modSp add mod">
        <pc:chgData name="Stuart C Wilde MBE" userId="effe1fc91cccb1d5" providerId="LiveId" clId="{9F1B52B4-41B3-1F47-9B1D-BED38D76C566}" dt="2022-10-19T20:54:15.235" v="20452" actId="2711"/>
        <pc:sldMkLst>
          <pc:docMk/>
          <pc:sldMk cId="3712180564" sldId="263"/>
        </pc:sldMkLst>
        <pc:spChg chg="del mod">
          <ac:chgData name="Stuart C Wilde MBE" userId="effe1fc91cccb1d5" providerId="LiveId" clId="{9F1B52B4-41B3-1F47-9B1D-BED38D76C566}" dt="2022-10-19T19:45:32.115" v="18999" actId="478"/>
          <ac:spMkLst>
            <pc:docMk/>
            <pc:sldMk cId="3712180564" sldId="263"/>
            <ac:spMk id="3" creationId="{CAE838A7-2F0D-41D2-863A-EF65DC8A6982}"/>
          </ac:spMkLst>
        </pc:spChg>
        <pc:spChg chg="del">
          <ac:chgData name="Stuart C Wilde MBE" userId="effe1fc91cccb1d5" providerId="LiveId" clId="{9F1B52B4-41B3-1F47-9B1D-BED38D76C566}" dt="2022-10-19T19:44:56.839" v="18994" actId="478"/>
          <ac:spMkLst>
            <pc:docMk/>
            <pc:sldMk cId="3712180564" sldId="263"/>
            <ac:spMk id="5" creationId="{9E1EA045-D621-4A4E-8445-31F43810C0E9}"/>
          </ac:spMkLst>
        </pc:spChg>
        <pc:spChg chg="add del mod">
          <ac:chgData name="Stuart C Wilde MBE" userId="effe1fc91cccb1d5" providerId="LiveId" clId="{9F1B52B4-41B3-1F47-9B1D-BED38D76C566}" dt="2022-10-19T19:44:58.382" v="18995" actId="478"/>
          <ac:spMkLst>
            <pc:docMk/>
            <pc:sldMk cId="3712180564" sldId="263"/>
            <ac:spMk id="6" creationId="{0BB430A5-5E1E-D26E-1DFD-ACAD78D1E72E}"/>
          </ac:spMkLst>
        </pc:spChg>
        <pc:spChg chg="add mod">
          <ac:chgData name="Stuart C Wilde MBE" userId="effe1fc91cccb1d5" providerId="LiveId" clId="{9F1B52B4-41B3-1F47-9B1D-BED38D76C566}" dt="2022-10-19T19:45:27.732" v="18998"/>
          <ac:spMkLst>
            <pc:docMk/>
            <pc:sldMk cId="3712180564" sldId="263"/>
            <ac:spMk id="7" creationId="{4FA6CA5C-3BD2-36F4-8A48-43181B72B033}"/>
          </ac:spMkLst>
        </pc:spChg>
        <pc:spChg chg="add del mod">
          <ac:chgData name="Stuart C Wilde MBE" userId="effe1fc91cccb1d5" providerId="LiveId" clId="{9F1B52B4-41B3-1F47-9B1D-BED38D76C566}" dt="2022-10-19T19:45:36.275" v="19000" actId="478"/>
          <ac:spMkLst>
            <pc:docMk/>
            <pc:sldMk cId="3712180564" sldId="263"/>
            <ac:spMk id="13" creationId="{E75AD3FD-B558-AC00-979A-34BEC9DA2D74}"/>
          </ac:spMkLst>
        </pc:spChg>
        <pc:spChg chg="add mod">
          <ac:chgData name="Stuart C Wilde MBE" userId="effe1fc91cccb1d5" providerId="LiveId" clId="{9F1B52B4-41B3-1F47-9B1D-BED38D76C566}" dt="2022-10-19T19:46:20.772" v="19001"/>
          <ac:spMkLst>
            <pc:docMk/>
            <pc:sldMk cId="3712180564" sldId="263"/>
            <ac:spMk id="15" creationId="{11E1F9E8-6F6C-4981-8B9F-D1870E4C05E5}"/>
          </ac:spMkLst>
        </pc:spChg>
        <pc:spChg chg="add mod">
          <ac:chgData name="Stuart C Wilde MBE" userId="effe1fc91cccb1d5" providerId="LiveId" clId="{9F1B52B4-41B3-1F47-9B1D-BED38D76C566}" dt="2022-10-19T19:46:20.772" v="19001"/>
          <ac:spMkLst>
            <pc:docMk/>
            <pc:sldMk cId="3712180564" sldId="263"/>
            <ac:spMk id="16" creationId="{9FDFC1A8-CF97-0DC9-0711-B9C56D51888D}"/>
          </ac:spMkLst>
        </pc:spChg>
        <pc:spChg chg="add mod">
          <ac:chgData name="Stuart C Wilde MBE" userId="effe1fc91cccb1d5" providerId="LiveId" clId="{9F1B52B4-41B3-1F47-9B1D-BED38D76C566}" dt="2022-10-19T19:46:20.772" v="19001"/>
          <ac:spMkLst>
            <pc:docMk/>
            <pc:sldMk cId="3712180564" sldId="263"/>
            <ac:spMk id="17" creationId="{A00EE036-05E2-5474-56C8-F1AB89AA7046}"/>
          </ac:spMkLst>
        </pc:spChg>
        <pc:spChg chg="add mod">
          <ac:chgData name="Stuart C Wilde MBE" userId="effe1fc91cccb1d5" providerId="LiveId" clId="{9F1B52B4-41B3-1F47-9B1D-BED38D76C566}" dt="2022-10-19T19:46:36.950" v="19002"/>
          <ac:spMkLst>
            <pc:docMk/>
            <pc:sldMk cId="3712180564" sldId="263"/>
            <ac:spMk id="18" creationId="{785DC679-690D-2164-8E63-FDCCD4DBAC0D}"/>
          </ac:spMkLst>
        </pc:spChg>
        <pc:spChg chg="add mod">
          <ac:chgData name="Stuart C Wilde MBE" userId="effe1fc91cccb1d5" providerId="LiveId" clId="{9F1B52B4-41B3-1F47-9B1D-BED38D76C566}" dt="2022-10-19T19:46:36.950" v="19002"/>
          <ac:spMkLst>
            <pc:docMk/>
            <pc:sldMk cId="3712180564" sldId="263"/>
            <ac:spMk id="19" creationId="{2F484EF7-6BEB-8523-F266-96BA88218839}"/>
          </ac:spMkLst>
        </pc:spChg>
        <pc:spChg chg="add mod">
          <ac:chgData name="Stuart C Wilde MBE" userId="effe1fc91cccb1d5" providerId="LiveId" clId="{9F1B52B4-41B3-1F47-9B1D-BED38D76C566}" dt="2022-10-19T19:46:36.950" v="19002"/>
          <ac:spMkLst>
            <pc:docMk/>
            <pc:sldMk cId="3712180564" sldId="263"/>
            <ac:spMk id="20" creationId="{0C287D7A-C990-8FE8-FE18-C89261AE7811}"/>
          </ac:spMkLst>
        </pc:spChg>
        <pc:spChg chg="add del mod">
          <ac:chgData name="Stuart C Wilde MBE" userId="effe1fc91cccb1d5" providerId="LiveId" clId="{9F1B52B4-41B3-1F47-9B1D-BED38D76C566}" dt="2022-10-19T19:53:32.428" v="19181" actId="478"/>
          <ac:spMkLst>
            <pc:docMk/>
            <pc:sldMk cId="3712180564" sldId="263"/>
            <ac:spMk id="23" creationId="{875757A0-2271-26C8-005A-51C13A3816D3}"/>
          </ac:spMkLst>
        </pc:spChg>
        <pc:spChg chg="add del mod">
          <ac:chgData name="Stuart C Wilde MBE" userId="effe1fc91cccb1d5" providerId="LiveId" clId="{9F1B52B4-41B3-1F47-9B1D-BED38D76C566}" dt="2022-10-19T19:53:36.654" v="19182" actId="478"/>
          <ac:spMkLst>
            <pc:docMk/>
            <pc:sldMk cId="3712180564" sldId="263"/>
            <ac:spMk id="26" creationId="{EFAD36B6-FD87-63D9-7758-A53DCCF85AA3}"/>
          </ac:spMkLst>
        </pc:spChg>
        <pc:spChg chg="add mod">
          <ac:chgData name="Stuart C Wilde MBE" userId="effe1fc91cccb1d5" providerId="LiveId" clId="{9F1B52B4-41B3-1F47-9B1D-BED38D76C566}" dt="2022-10-19T20:54:15.235" v="20452" actId="2711"/>
          <ac:spMkLst>
            <pc:docMk/>
            <pc:sldMk cId="3712180564" sldId="263"/>
            <ac:spMk id="27" creationId="{4A22621B-726B-89B8-856F-F17563918029}"/>
          </ac:spMkLst>
        </pc:spChg>
        <pc:graphicFrameChg chg="add mod modGraphic">
          <ac:chgData name="Stuart C Wilde MBE" userId="effe1fc91cccb1d5" providerId="LiveId" clId="{9F1B52B4-41B3-1F47-9B1D-BED38D76C566}" dt="2022-10-19T20:09:13.460" v="19782" actId="20577"/>
          <ac:graphicFrameMkLst>
            <pc:docMk/>
            <pc:sldMk cId="3712180564" sldId="263"/>
            <ac:graphicFrameMk id="21" creationId="{7BC45B77-8C68-147E-F630-5142757BA25F}"/>
          </ac:graphicFrameMkLst>
        </pc:graphicFrameChg>
        <pc:graphicFrameChg chg="add del mod">
          <ac:chgData name="Stuart C Wilde MBE" userId="effe1fc91cccb1d5" providerId="LiveId" clId="{9F1B52B4-41B3-1F47-9B1D-BED38D76C566}" dt="2022-10-19T19:48:57.880" v="19096" actId="478"/>
          <ac:graphicFrameMkLst>
            <pc:docMk/>
            <pc:sldMk cId="3712180564" sldId="263"/>
            <ac:graphicFrameMk id="22" creationId="{98F08855-7576-D18B-CC37-52AB1A8E8DC6}"/>
          </ac:graphicFrameMkLst>
        </pc:graphicFrameChg>
      </pc:sldChg>
      <pc:sldChg chg="addSp delSp modSp add mod">
        <pc:chgData name="Stuart C Wilde MBE" userId="effe1fc91cccb1d5" providerId="LiveId" clId="{9F1B52B4-41B3-1F47-9B1D-BED38D76C566}" dt="2022-10-21T11:21:31.365" v="20462"/>
        <pc:sldMkLst>
          <pc:docMk/>
          <pc:sldMk cId="869674442" sldId="264"/>
        </pc:sldMkLst>
        <pc:spChg chg="del mod">
          <ac:chgData name="Stuart C Wilde MBE" userId="effe1fc91cccb1d5" providerId="LiveId" clId="{9F1B52B4-41B3-1F47-9B1D-BED38D76C566}" dt="2022-10-21T11:20:44.489" v="20458" actId="478"/>
          <ac:spMkLst>
            <pc:docMk/>
            <pc:sldMk cId="869674442" sldId="264"/>
            <ac:spMk id="3" creationId="{CAE838A7-2F0D-41D2-863A-EF65DC8A6982}"/>
          </ac:spMkLst>
        </pc:spChg>
        <pc:spChg chg="del">
          <ac:chgData name="Stuart C Wilde MBE" userId="effe1fc91cccb1d5" providerId="LiveId" clId="{9F1B52B4-41B3-1F47-9B1D-BED38D76C566}" dt="2022-10-21T11:20:15.729" v="20454" actId="478"/>
          <ac:spMkLst>
            <pc:docMk/>
            <pc:sldMk cId="869674442" sldId="264"/>
            <ac:spMk id="5" creationId="{9E1EA045-D621-4A4E-8445-31F43810C0E9}"/>
          </ac:spMkLst>
        </pc:spChg>
        <pc:spChg chg="add del mod">
          <ac:chgData name="Stuart C Wilde MBE" userId="effe1fc91cccb1d5" providerId="LiveId" clId="{9F1B52B4-41B3-1F47-9B1D-BED38D76C566}" dt="2022-10-21T11:20:17.121" v="20455" actId="478"/>
          <ac:spMkLst>
            <pc:docMk/>
            <pc:sldMk cId="869674442" sldId="264"/>
            <ac:spMk id="6" creationId="{C0D2A3DF-B03B-2EA6-EA6D-CA0D27A523E5}"/>
          </ac:spMkLst>
        </pc:spChg>
        <pc:spChg chg="add mod">
          <ac:chgData name="Stuart C Wilde MBE" userId="effe1fc91cccb1d5" providerId="LiveId" clId="{9F1B52B4-41B3-1F47-9B1D-BED38D76C566}" dt="2022-10-21T11:20:40.521" v="20457"/>
          <ac:spMkLst>
            <pc:docMk/>
            <pc:sldMk cId="869674442" sldId="264"/>
            <ac:spMk id="7" creationId="{36BC5815-AD24-B477-B26B-E86A9E4ADFB1}"/>
          </ac:spMkLst>
        </pc:spChg>
        <pc:spChg chg="add del mod">
          <ac:chgData name="Stuart C Wilde MBE" userId="effe1fc91cccb1d5" providerId="LiveId" clId="{9F1B52B4-41B3-1F47-9B1D-BED38D76C566}" dt="2022-10-21T11:20:48.190" v="20459" actId="478"/>
          <ac:spMkLst>
            <pc:docMk/>
            <pc:sldMk cId="869674442" sldId="264"/>
            <ac:spMk id="13" creationId="{2DDED71C-3210-9357-8405-919693BC8D6A}"/>
          </ac:spMkLst>
        </pc:spChg>
        <pc:spChg chg="add mod">
          <ac:chgData name="Stuart C Wilde MBE" userId="effe1fc91cccb1d5" providerId="LiveId" clId="{9F1B52B4-41B3-1F47-9B1D-BED38D76C566}" dt="2022-10-21T11:21:04.499" v="20460"/>
          <ac:spMkLst>
            <pc:docMk/>
            <pc:sldMk cId="869674442" sldId="264"/>
            <ac:spMk id="15" creationId="{E4F7E58A-9D1F-8EA9-3B07-F38C87FCF5E4}"/>
          </ac:spMkLst>
        </pc:spChg>
        <pc:spChg chg="add mod">
          <ac:chgData name="Stuart C Wilde MBE" userId="effe1fc91cccb1d5" providerId="LiveId" clId="{9F1B52B4-41B3-1F47-9B1D-BED38D76C566}" dt="2022-10-21T11:21:04.499" v="20460"/>
          <ac:spMkLst>
            <pc:docMk/>
            <pc:sldMk cId="869674442" sldId="264"/>
            <ac:spMk id="16" creationId="{8A49916F-8566-EF17-733A-B2ADADD0AD9A}"/>
          </ac:spMkLst>
        </pc:spChg>
        <pc:spChg chg="add mod">
          <ac:chgData name="Stuart C Wilde MBE" userId="effe1fc91cccb1d5" providerId="LiveId" clId="{9F1B52B4-41B3-1F47-9B1D-BED38D76C566}" dt="2022-10-21T11:21:04.499" v="20460"/>
          <ac:spMkLst>
            <pc:docMk/>
            <pc:sldMk cId="869674442" sldId="264"/>
            <ac:spMk id="17" creationId="{280D8411-4622-9510-22CF-C5C925CEA3BD}"/>
          </ac:spMkLst>
        </pc:spChg>
        <pc:spChg chg="add mod">
          <ac:chgData name="Stuart C Wilde MBE" userId="effe1fc91cccb1d5" providerId="LiveId" clId="{9F1B52B4-41B3-1F47-9B1D-BED38D76C566}" dt="2022-10-21T11:21:18.900" v="20461"/>
          <ac:spMkLst>
            <pc:docMk/>
            <pc:sldMk cId="869674442" sldId="264"/>
            <ac:spMk id="18" creationId="{F3E91C81-D8E1-9F4C-3322-16334669C10B}"/>
          </ac:spMkLst>
        </pc:spChg>
        <pc:spChg chg="add mod">
          <ac:chgData name="Stuart C Wilde MBE" userId="effe1fc91cccb1d5" providerId="LiveId" clId="{9F1B52B4-41B3-1F47-9B1D-BED38D76C566}" dt="2022-10-21T11:21:18.900" v="20461"/>
          <ac:spMkLst>
            <pc:docMk/>
            <pc:sldMk cId="869674442" sldId="264"/>
            <ac:spMk id="19" creationId="{3D42B941-A4D7-DDF5-D9AC-0B69E5361401}"/>
          </ac:spMkLst>
        </pc:spChg>
        <pc:spChg chg="add mod">
          <ac:chgData name="Stuart C Wilde MBE" userId="effe1fc91cccb1d5" providerId="LiveId" clId="{9F1B52B4-41B3-1F47-9B1D-BED38D76C566}" dt="2022-10-21T11:21:18.900" v="20461"/>
          <ac:spMkLst>
            <pc:docMk/>
            <pc:sldMk cId="869674442" sldId="264"/>
            <ac:spMk id="20" creationId="{ACC8D160-A2C8-F697-CABE-7DE9F606367E}"/>
          </ac:spMkLst>
        </pc:spChg>
        <pc:spChg chg="add mod">
          <ac:chgData name="Stuart C Wilde MBE" userId="effe1fc91cccb1d5" providerId="LiveId" clId="{9F1B52B4-41B3-1F47-9B1D-BED38D76C566}" dt="2022-10-21T11:21:31.365" v="20462"/>
          <ac:spMkLst>
            <pc:docMk/>
            <pc:sldMk cId="869674442" sldId="264"/>
            <ac:spMk id="21" creationId="{37229740-A04C-1C36-65D2-4DA5DDD79FE8}"/>
          </ac:spMkLst>
        </pc:spChg>
      </pc:sldChg>
      <pc:sldChg chg="modSp add mod">
        <pc:chgData name="Stuart C Wilde MBE" userId="effe1fc91cccb1d5" providerId="LiveId" clId="{9F1B52B4-41B3-1F47-9B1D-BED38D76C566}" dt="2022-10-09T18:26:50.561" v="692"/>
        <pc:sldMkLst>
          <pc:docMk/>
          <pc:sldMk cId="815404607" sldId="265"/>
        </pc:sldMkLst>
        <pc:spChg chg="mod">
          <ac:chgData name="Stuart C Wilde MBE" userId="effe1fc91cccb1d5" providerId="LiveId" clId="{9F1B52B4-41B3-1F47-9B1D-BED38D76C566}" dt="2022-10-09T18:26:50.561" v="692"/>
          <ac:spMkLst>
            <pc:docMk/>
            <pc:sldMk cId="815404607" sldId="265"/>
            <ac:spMk id="3" creationId="{CAE838A7-2F0D-41D2-863A-EF65DC8A6982}"/>
          </ac:spMkLst>
        </pc:spChg>
      </pc:sldChg>
      <pc:sldChg chg="modSp add mod">
        <pc:chgData name="Stuart C Wilde MBE" userId="effe1fc91cccb1d5" providerId="LiveId" clId="{9F1B52B4-41B3-1F47-9B1D-BED38D76C566}" dt="2022-10-09T18:26:57.884" v="696" actId="20577"/>
        <pc:sldMkLst>
          <pc:docMk/>
          <pc:sldMk cId="2920683557" sldId="266"/>
        </pc:sldMkLst>
        <pc:spChg chg="mod">
          <ac:chgData name="Stuart C Wilde MBE" userId="effe1fc91cccb1d5" providerId="LiveId" clId="{9F1B52B4-41B3-1F47-9B1D-BED38D76C566}" dt="2022-10-09T18:26:57.884" v="696" actId="20577"/>
          <ac:spMkLst>
            <pc:docMk/>
            <pc:sldMk cId="2920683557" sldId="266"/>
            <ac:spMk id="3" creationId="{CAE838A7-2F0D-41D2-863A-EF65DC8A6982}"/>
          </ac:spMkLst>
        </pc:spChg>
      </pc:sldChg>
      <pc:sldChg chg="addSp modSp add mod">
        <pc:chgData name="Stuart C Wilde MBE" userId="effe1fc91cccb1d5" providerId="LiveId" clId="{9F1B52B4-41B3-1F47-9B1D-BED38D76C566}" dt="2022-10-21T20:21:39.549" v="20637" actId="20577"/>
        <pc:sldMkLst>
          <pc:docMk/>
          <pc:sldMk cId="1600026008" sldId="267"/>
        </pc:sldMkLst>
        <pc:spChg chg="add mod">
          <ac:chgData name="Stuart C Wilde MBE" userId="effe1fc91cccb1d5" providerId="LiveId" clId="{9F1B52B4-41B3-1F47-9B1D-BED38D76C566}" dt="2022-10-21T20:21:39.549" v="20637" actId="20577"/>
          <ac:spMkLst>
            <pc:docMk/>
            <pc:sldMk cId="1600026008" sldId="267"/>
            <ac:spMk id="2" creationId="{8143CF78-CC65-E631-AD5D-6F3494195CBA}"/>
          </ac:spMkLst>
        </pc:spChg>
        <pc:spChg chg="mod">
          <ac:chgData name="Stuart C Wilde MBE" userId="effe1fc91cccb1d5" providerId="LiveId" clId="{9F1B52B4-41B3-1F47-9B1D-BED38D76C566}" dt="2022-10-09T18:24:37.185" v="630" actId="20577"/>
          <ac:spMkLst>
            <pc:docMk/>
            <pc:sldMk cId="1600026008" sldId="267"/>
            <ac:spMk id="3" creationId="{CAE838A7-2F0D-41D2-863A-EF65DC8A6982}"/>
          </ac:spMkLst>
        </pc:spChg>
      </pc:sldChg>
      <pc:sldChg chg="addSp delSp modSp add mod">
        <pc:chgData name="Stuart C Wilde MBE" userId="effe1fc91cccb1d5" providerId="LiveId" clId="{9F1B52B4-41B3-1F47-9B1D-BED38D76C566}" dt="2022-10-09T18:45:54.579" v="1090" actId="12385"/>
        <pc:sldMkLst>
          <pc:docMk/>
          <pc:sldMk cId="1274789738" sldId="268"/>
        </pc:sldMkLst>
        <pc:spChg chg="mod">
          <ac:chgData name="Stuart C Wilde MBE" userId="effe1fc91cccb1d5" providerId="LiveId" clId="{9F1B52B4-41B3-1F47-9B1D-BED38D76C566}" dt="2022-10-09T18:27:42.395" v="705" actId="20577"/>
          <ac:spMkLst>
            <pc:docMk/>
            <pc:sldMk cId="1274789738" sldId="268"/>
            <ac:spMk id="3" creationId="{CAE838A7-2F0D-41D2-863A-EF65DC8A6982}"/>
          </ac:spMkLst>
        </pc:spChg>
        <pc:spChg chg="del">
          <ac:chgData name="Stuart C Wilde MBE" userId="effe1fc91cccb1d5" providerId="LiveId" clId="{9F1B52B4-41B3-1F47-9B1D-BED38D76C566}" dt="2022-10-09T18:27:52.973" v="706" actId="21"/>
          <ac:spMkLst>
            <pc:docMk/>
            <pc:sldMk cId="1274789738" sldId="268"/>
            <ac:spMk id="5" creationId="{9E1EA045-D621-4A4E-8445-31F43810C0E9}"/>
          </ac:spMkLst>
        </pc:spChg>
        <pc:spChg chg="add del mod">
          <ac:chgData name="Stuart C Wilde MBE" userId="effe1fc91cccb1d5" providerId="LiveId" clId="{9F1B52B4-41B3-1F47-9B1D-BED38D76C566}" dt="2022-10-09T18:27:58.298" v="707" actId="21"/>
          <ac:spMkLst>
            <pc:docMk/>
            <pc:sldMk cId="1274789738" sldId="268"/>
            <ac:spMk id="6" creationId="{6A406124-9A94-4FA9-4F6B-412470353264}"/>
          </ac:spMkLst>
        </pc:spChg>
        <pc:graphicFrameChg chg="add mod modGraphic">
          <ac:chgData name="Stuart C Wilde MBE" userId="effe1fc91cccb1d5" providerId="LiveId" clId="{9F1B52B4-41B3-1F47-9B1D-BED38D76C566}" dt="2022-10-09T18:45:54.579" v="1090" actId="12385"/>
          <ac:graphicFrameMkLst>
            <pc:docMk/>
            <pc:sldMk cId="1274789738" sldId="268"/>
            <ac:graphicFrameMk id="7" creationId="{B84215DF-EB6A-5CBE-204A-12DCD2E55DEF}"/>
          </ac:graphicFrameMkLst>
        </pc:graphicFrameChg>
      </pc:sldChg>
      <pc:sldChg chg="modSp add del mod">
        <pc:chgData name="Stuart C Wilde MBE" userId="effe1fc91cccb1d5" providerId="LiveId" clId="{9F1B52B4-41B3-1F47-9B1D-BED38D76C566}" dt="2022-10-18T19:50:38.403" v="18727" actId="2696"/>
        <pc:sldMkLst>
          <pc:docMk/>
          <pc:sldMk cId="1970282977" sldId="269"/>
        </pc:sldMkLst>
        <pc:spChg chg="mod">
          <ac:chgData name="Stuart C Wilde MBE" userId="effe1fc91cccb1d5" providerId="LiveId" clId="{9F1B52B4-41B3-1F47-9B1D-BED38D76C566}" dt="2022-10-09T18:38:00.079" v="963" actId="20577"/>
          <ac:spMkLst>
            <pc:docMk/>
            <pc:sldMk cId="1970282977" sldId="269"/>
            <ac:spMk id="3" creationId="{CAE838A7-2F0D-41D2-863A-EF65DC8A6982}"/>
          </ac:spMkLst>
        </pc:spChg>
        <pc:graphicFrameChg chg="mod modGraphic">
          <ac:chgData name="Stuart C Wilde MBE" userId="effe1fc91cccb1d5" providerId="LiveId" clId="{9F1B52B4-41B3-1F47-9B1D-BED38D76C566}" dt="2022-10-14T20:48:25.449" v="10273" actId="20577"/>
          <ac:graphicFrameMkLst>
            <pc:docMk/>
            <pc:sldMk cId="1970282977" sldId="269"/>
            <ac:graphicFrameMk id="2" creationId="{0E0EDA3F-CF15-7242-A940-B03CF9B4D597}"/>
          </ac:graphicFrameMkLst>
        </pc:graphicFrameChg>
      </pc:sldChg>
      <pc:sldChg chg="modSp add mod">
        <pc:chgData name="Stuart C Wilde MBE" userId="effe1fc91cccb1d5" providerId="LiveId" clId="{9F1B52B4-41B3-1F47-9B1D-BED38D76C566}" dt="2022-10-09T18:46:00.953" v="1091" actId="12385"/>
        <pc:sldMkLst>
          <pc:docMk/>
          <pc:sldMk cId="3921894617" sldId="270"/>
        </pc:sldMkLst>
        <pc:spChg chg="mod">
          <ac:chgData name="Stuart C Wilde MBE" userId="effe1fc91cccb1d5" providerId="LiveId" clId="{9F1B52B4-41B3-1F47-9B1D-BED38D76C566}" dt="2022-10-09T18:44:52.233" v="1084" actId="20577"/>
          <ac:spMkLst>
            <pc:docMk/>
            <pc:sldMk cId="3921894617" sldId="270"/>
            <ac:spMk id="3" creationId="{CAE838A7-2F0D-41D2-863A-EF65DC8A6982}"/>
          </ac:spMkLst>
        </pc:spChg>
        <pc:graphicFrameChg chg="modGraphic">
          <ac:chgData name="Stuart C Wilde MBE" userId="effe1fc91cccb1d5" providerId="LiveId" clId="{9F1B52B4-41B3-1F47-9B1D-BED38D76C566}" dt="2022-10-09T18:46:00.953" v="1091" actId="12385"/>
          <ac:graphicFrameMkLst>
            <pc:docMk/>
            <pc:sldMk cId="3921894617" sldId="270"/>
            <ac:graphicFrameMk id="7" creationId="{B84215DF-EB6A-5CBE-204A-12DCD2E55DEF}"/>
          </ac:graphicFrameMkLst>
        </pc:graphicFrameChg>
      </pc:sldChg>
      <pc:sldChg chg="addSp delSp modSp add mod ord">
        <pc:chgData name="Stuart C Wilde MBE" userId="effe1fc91cccb1d5" providerId="LiveId" clId="{9F1B52B4-41B3-1F47-9B1D-BED38D76C566}" dt="2022-10-18T19:47:13.011" v="18718" actId="1076"/>
        <pc:sldMkLst>
          <pc:docMk/>
          <pc:sldMk cId="2060847742" sldId="271"/>
        </pc:sldMkLst>
        <pc:spChg chg="add del mod">
          <ac:chgData name="Stuart C Wilde MBE" userId="effe1fc91cccb1d5" providerId="LiveId" clId="{9F1B52B4-41B3-1F47-9B1D-BED38D76C566}" dt="2022-10-17T19:07:51.881" v="16054" actId="478"/>
          <ac:spMkLst>
            <pc:docMk/>
            <pc:sldMk cId="2060847742" sldId="271"/>
            <ac:spMk id="2" creationId="{944108C4-791C-7ABC-846B-850E3EF65086}"/>
          </ac:spMkLst>
        </pc:spChg>
        <pc:spChg chg="add mod">
          <ac:chgData name="Stuart C Wilde MBE" userId="effe1fc91cccb1d5" providerId="LiveId" clId="{9F1B52B4-41B3-1F47-9B1D-BED38D76C566}" dt="2022-10-18T19:19:09.391" v="17801" actId="14100"/>
          <ac:spMkLst>
            <pc:docMk/>
            <pc:sldMk cId="2060847742" sldId="271"/>
            <ac:spMk id="3" creationId="{7FBB9C2C-761A-FFB4-1F48-465B7266754B}"/>
          </ac:spMkLst>
        </pc:spChg>
        <pc:spChg chg="del mod">
          <ac:chgData name="Stuart C Wilde MBE" userId="effe1fc91cccb1d5" providerId="LiveId" clId="{9F1B52B4-41B3-1F47-9B1D-BED38D76C566}" dt="2022-10-17T19:13:02.085" v="16152" actId="478"/>
          <ac:spMkLst>
            <pc:docMk/>
            <pc:sldMk cId="2060847742" sldId="271"/>
            <ac:spMk id="3" creationId="{CAE838A7-2F0D-41D2-863A-EF65DC8A6982}"/>
          </ac:spMkLst>
        </pc:spChg>
        <pc:spChg chg="add mod">
          <ac:chgData name="Stuart C Wilde MBE" userId="effe1fc91cccb1d5" providerId="LiveId" clId="{9F1B52B4-41B3-1F47-9B1D-BED38D76C566}" dt="2022-10-18T19:04:06.860" v="17426" actId="408"/>
          <ac:spMkLst>
            <pc:docMk/>
            <pc:sldMk cId="2060847742" sldId="271"/>
            <ac:spMk id="5" creationId="{6A6E3C88-B00E-A023-EDEC-591E8220E28A}"/>
          </ac:spMkLst>
        </pc:spChg>
        <pc:spChg chg="del mod">
          <ac:chgData name="Stuart C Wilde MBE" userId="effe1fc91cccb1d5" providerId="LiveId" clId="{9F1B52B4-41B3-1F47-9B1D-BED38D76C566}" dt="2022-10-14T22:05:23.833" v="12503" actId="478"/>
          <ac:spMkLst>
            <pc:docMk/>
            <pc:sldMk cId="2060847742" sldId="271"/>
            <ac:spMk id="5" creationId="{9E1EA045-D621-4A4E-8445-31F43810C0E9}"/>
          </ac:spMkLst>
        </pc:spChg>
        <pc:spChg chg="add mod">
          <ac:chgData name="Stuart C Wilde MBE" userId="effe1fc91cccb1d5" providerId="LiveId" clId="{9F1B52B4-41B3-1F47-9B1D-BED38D76C566}" dt="2022-10-18T19:04:06.860" v="17426" actId="408"/>
          <ac:spMkLst>
            <pc:docMk/>
            <pc:sldMk cId="2060847742" sldId="271"/>
            <ac:spMk id="6" creationId="{DFE46224-4FDC-3896-8990-DD54E5EC50D0}"/>
          </ac:spMkLst>
        </pc:spChg>
        <pc:spChg chg="add del mod">
          <ac:chgData name="Stuart C Wilde MBE" userId="effe1fc91cccb1d5" providerId="LiveId" clId="{9F1B52B4-41B3-1F47-9B1D-BED38D76C566}" dt="2022-10-17T19:07:51.881" v="16054" actId="478"/>
          <ac:spMkLst>
            <pc:docMk/>
            <pc:sldMk cId="2060847742" sldId="271"/>
            <ac:spMk id="6" creationId="{E7203D45-5FA9-9CB9-A286-224C45F1C247}"/>
          </ac:spMkLst>
        </pc:spChg>
        <pc:spChg chg="add del mod">
          <ac:chgData name="Stuart C Wilde MBE" userId="effe1fc91cccb1d5" providerId="LiveId" clId="{9F1B52B4-41B3-1F47-9B1D-BED38D76C566}" dt="2022-10-17T19:07:51.881" v="16054" actId="478"/>
          <ac:spMkLst>
            <pc:docMk/>
            <pc:sldMk cId="2060847742" sldId="271"/>
            <ac:spMk id="7" creationId="{6556937C-0823-42B5-2BBE-8DBE36431DDA}"/>
          </ac:spMkLst>
        </pc:spChg>
        <pc:spChg chg="add mod">
          <ac:chgData name="Stuart C Wilde MBE" userId="effe1fc91cccb1d5" providerId="LiveId" clId="{9F1B52B4-41B3-1F47-9B1D-BED38D76C566}" dt="2022-10-18T19:04:06.860" v="17426" actId="408"/>
          <ac:spMkLst>
            <pc:docMk/>
            <pc:sldMk cId="2060847742" sldId="271"/>
            <ac:spMk id="7" creationId="{AFA6FAC6-9CA3-50F4-65C9-9FC333668CC5}"/>
          </ac:spMkLst>
        </pc:spChg>
        <pc:spChg chg="add mod">
          <ac:chgData name="Stuart C Wilde MBE" userId="effe1fc91cccb1d5" providerId="LiveId" clId="{9F1B52B4-41B3-1F47-9B1D-BED38D76C566}" dt="2022-10-18T19:04:06.860" v="17426" actId="408"/>
          <ac:spMkLst>
            <pc:docMk/>
            <pc:sldMk cId="2060847742" sldId="271"/>
            <ac:spMk id="12" creationId="{430CDB40-D409-0F23-09D8-D7CA1C94D920}"/>
          </ac:spMkLst>
        </pc:spChg>
        <pc:spChg chg="add del mod">
          <ac:chgData name="Stuart C Wilde MBE" userId="effe1fc91cccb1d5" providerId="LiveId" clId="{9F1B52B4-41B3-1F47-9B1D-BED38D76C566}" dt="2022-10-17T19:07:51.881" v="16054" actId="478"/>
          <ac:spMkLst>
            <pc:docMk/>
            <pc:sldMk cId="2060847742" sldId="271"/>
            <ac:spMk id="12" creationId="{4C0DB8A2-72F0-B9B9-F747-46880E0D0B42}"/>
          </ac:spMkLst>
        </pc:spChg>
        <pc:spChg chg="add del mod">
          <ac:chgData name="Stuart C Wilde MBE" userId="effe1fc91cccb1d5" providerId="LiveId" clId="{9F1B52B4-41B3-1F47-9B1D-BED38D76C566}" dt="2022-10-17T19:07:51.881" v="16054" actId="478"/>
          <ac:spMkLst>
            <pc:docMk/>
            <pc:sldMk cId="2060847742" sldId="271"/>
            <ac:spMk id="13" creationId="{14057341-519D-23C8-4A61-A767472FA94E}"/>
          </ac:spMkLst>
        </pc:spChg>
        <pc:spChg chg="add mod">
          <ac:chgData name="Stuart C Wilde MBE" userId="effe1fc91cccb1d5" providerId="LiveId" clId="{9F1B52B4-41B3-1F47-9B1D-BED38D76C566}" dt="2022-10-18T19:31:09.159" v="18016" actId="207"/>
          <ac:spMkLst>
            <pc:docMk/>
            <pc:sldMk cId="2060847742" sldId="271"/>
            <ac:spMk id="13" creationId="{FEBE8A54-CF8E-AB40-BAEE-54DB05894C3D}"/>
          </ac:spMkLst>
        </pc:spChg>
        <pc:spChg chg="add mod">
          <ac:chgData name="Stuart C Wilde MBE" userId="effe1fc91cccb1d5" providerId="LiveId" clId="{9F1B52B4-41B3-1F47-9B1D-BED38D76C566}" dt="2022-10-18T19:19:09.391" v="17801" actId="14100"/>
          <ac:spMkLst>
            <pc:docMk/>
            <pc:sldMk cId="2060847742" sldId="271"/>
            <ac:spMk id="15" creationId="{596BB8DF-8D67-42A3-E481-68DC86EF026C}"/>
          </ac:spMkLst>
        </pc:spChg>
        <pc:spChg chg="add del mod">
          <ac:chgData name="Stuart C Wilde MBE" userId="effe1fc91cccb1d5" providerId="LiveId" clId="{9F1B52B4-41B3-1F47-9B1D-BED38D76C566}" dt="2022-10-17T19:07:51.881" v="16054" actId="478"/>
          <ac:spMkLst>
            <pc:docMk/>
            <pc:sldMk cId="2060847742" sldId="271"/>
            <ac:spMk id="15" creationId="{B97E2108-28B3-9FD1-0721-DA337A195D1C}"/>
          </ac:spMkLst>
        </pc:spChg>
        <pc:spChg chg="add mod">
          <ac:chgData name="Stuart C Wilde MBE" userId="effe1fc91cccb1d5" providerId="LiveId" clId="{9F1B52B4-41B3-1F47-9B1D-BED38D76C566}" dt="2022-10-18T19:19:09.391" v="17801" actId="14100"/>
          <ac:spMkLst>
            <pc:docMk/>
            <pc:sldMk cId="2060847742" sldId="271"/>
            <ac:spMk id="16" creationId="{0A6ECBED-692B-C554-64F3-FD9DEE4CAC6C}"/>
          </ac:spMkLst>
        </pc:spChg>
        <pc:spChg chg="add del mod">
          <ac:chgData name="Stuart C Wilde MBE" userId="effe1fc91cccb1d5" providerId="LiveId" clId="{9F1B52B4-41B3-1F47-9B1D-BED38D76C566}" dt="2022-10-17T19:07:51.881" v="16054" actId="478"/>
          <ac:spMkLst>
            <pc:docMk/>
            <pc:sldMk cId="2060847742" sldId="271"/>
            <ac:spMk id="16" creationId="{E651A32C-61D1-5C2F-AC5A-95F9C95C7DE3}"/>
          </ac:spMkLst>
        </pc:spChg>
        <pc:spChg chg="add del mod">
          <ac:chgData name="Stuart C Wilde MBE" userId="effe1fc91cccb1d5" providerId="LiveId" clId="{9F1B52B4-41B3-1F47-9B1D-BED38D76C566}" dt="2022-10-17T19:07:51.881" v="16054" actId="478"/>
          <ac:spMkLst>
            <pc:docMk/>
            <pc:sldMk cId="2060847742" sldId="271"/>
            <ac:spMk id="17" creationId="{248122A6-CE30-5E4D-345E-2575E309A899}"/>
          </ac:spMkLst>
        </pc:spChg>
        <pc:spChg chg="add mod">
          <ac:chgData name="Stuart C Wilde MBE" userId="effe1fc91cccb1d5" providerId="LiveId" clId="{9F1B52B4-41B3-1F47-9B1D-BED38D76C566}" dt="2022-10-18T19:35:01.803" v="18114" actId="1038"/>
          <ac:spMkLst>
            <pc:docMk/>
            <pc:sldMk cId="2060847742" sldId="271"/>
            <ac:spMk id="17" creationId="{B5E394CB-7FAA-D846-6A28-7718F07D9BB9}"/>
          </ac:spMkLst>
        </pc:spChg>
        <pc:spChg chg="add mod">
          <ac:chgData name="Stuart C Wilde MBE" userId="effe1fc91cccb1d5" providerId="LiveId" clId="{9F1B52B4-41B3-1F47-9B1D-BED38D76C566}" dt="2022-10-18T19:34:27.922" v="18093" actId="14100"/>
          <ac:spMkLst>
            <pc:docMk/>
            <pc:sldMk cId="2060847742" sldId="271"/>
            <ac:spMk id="18" creationId="{A8904A3B-8518-F55F-93B6-D8D07D033C33}"/>
          </ac:spMkLst>
        </pc:spChg>
        <pc:spChg chg="add del mod">
          <ac:chgData name="Stuart C Wilde MBE" userId="effe1fc91cccb1d5" providerId="LiveId" clId="{9F1B52B4-41B3-1F47-9B1D-BED38D76C566}" dt="2022-10-14T22:05:27.376" v="12504" actId="478"/>
          <ac:spMkLst>
            <pc:docMk/>
            <pc:sldMk cId="2060847742" sldId="271"/>
            <ac:spMk id="19" creationId="{B81DF901-656E-8040-8F1F-2142209E3920}"/>
          </ac:spMkLst>
        </pc:spChg>
        <pc:spChg chg="add del mod">
          <ac:chgData name="Stuart C Wilde MBE" userId="effe1fc91cccb1d5" providerId="LiveId" clId="{9F1B52B4-41B3-1F47-9B1D-BED38D76C566}" dt="2022-10-16T20:09:00.908" v="14461" actId="478"/>
          <ac:spMkLst>
            <pc:docMk/>
            <pc:sldMk cId="2060847742" sldId="271"/>
            <ac:spMk id="19" creationId="{CCBCC28A-2336-9B7A-0A89-E95D09C1A305}"/>
          </ac:spMkLst>
        </pc:spChg>
        <pc:spChg chg="add del mod">
          <ac:chgData name="Stuart C Wilde MBE" userId="effe1fc91cccb1d5" providerId="LiveId" clId="{9F1B52B4-41B3-1F47-9B1D-BED38D76C566}" dt="2022-10-17T19:11:56.123" v="16143" actId="478"/>
          <ac:spMkLst>
            <pc:docMk/>
            <pc:sldMk cId="2060847742" sldId="271"/>
            <ac:spMk id="20" creationId="{201138C4-D36B-4F11-81F5-4114010CF396}"/>
          </ac:spMkLst>
        </pc:spChg>
        <pc:spChg chg="add del mod">
          <ac:chgData name="Stuart C Wilde MBE" userId="effe1fc91cccb1d5" providerId="LiveId" clId="{9F1B52B4-41B3-1F47-9B1D-BED38D76C566}" dt="2022-10-16T20:09:00.908" v="14461" actId="478"/>
          <ac:spMkLst>
            <pc:docMk/>
            <pc:sldMk cId="2060847742" sldId="271"/>
            <ac:spMk id="21" creationId="{4CD2DF94-BC71-735F-7965-417B29304538}"/>
          </ac:spMkLst>
        </pc:spChg>
        <pc:spChg chg="add mod">
          <ac:chgData name="Stuart C Wilde MBE" userId="effe1fc91cccb1d5" providerId="LiveId" clId="{9F1B52B4-41B3-1F47-9B1D-BED38D76C566}" dt="2022-10-18T19:35:01.803" v="18114" actId="1038"/>
          <ac:spMkLst>
            <pc:docMk/>
            <pc:sldMk cId="2060847742" sldId="271"/>
            <ac:spMk id="21" creationId="{55162FF2-D9DB-6881-E93E-F8F17EBC3648}"/>
          </ac:spMkLst>
        </pc:spChg>
        <pc:spChg chg="add del mod">
          <ac:chgData name="Stuart C Wilde MBE" userId="effe1fc91cccb1d5" providerId="LiveId" clId="{9F1B52B4-41B3-1F47-9B1D-BED38D76C566}" dt="2022-10-16T20:09:00.908" v="14461" actId="478"/>
          <ac:spMkLst>
            <pc:docMk/>
            <pc:sldMk cId="2060847742" sldId="271"/>
            <ac:spMk id="22" creationId="{0BB25B4B-F27E-8ADB-6A8C-E449AF123D89}"/>
          </ac:spMkLst>
        </pc:spChg>
        <pc:spChg chg="add del mod">
          <ac:chgData name="Stuart C Wilde MBE" userId="effe1fc91cccb1d5" providerId="LiveId" clId="{9F1B52B4-41B3-1F47-9B1D-BED38D76C566}" dt="2022-10-16T20:09:00.908" v="14461" actId="478"/>
          <ac:spMkLst>
            <pc:docMk/>
            <pc:sldMk cId="2060847742" sldId="271"/>
            <ac:spMk id="23" creationId="{39206391-9BE9-2798-9342-2346DDC91CF1}"/>
          </ac:spMkLst>
        </pc:spChg>
        <pc:spChg chg="add del mod">
          <ac:chgData name="Stuart C Wilde MBE" userId="effe1fc91cccb1d5" providerId="LiveId" clId="{9F1B52B4-41B3-1F47-9B1D-BED38D76C566}" dt="2022-10-17T19:12:01.226" v="16144" actId="478"/>
          <ac:spMkLst>
            <pc:docMk/>
            <pc:sldMk cId="2060847742" sldId="271"/>
            <ac:spMk id="23" creationId="{5E7491F2-CD47-0340-FE35-0A7E0B4A707C}"/>
          </ac:spMkLst>
        </pc:spChg>
        <pc:spChg chg="add mod">
          <ac:chgData name="Stuart C Wilde MBE" userId="effe1fc91cccb1d5" providerId="LiveId" clId="{9F1B52B4-41B3-1F47-9B1D-BED38D76C566}" dt="2022-10-18T19:35:01.803" v="18114" actId="1038"/>
          <ac:spMkLst>
            <pc:docMk/>
            <pc:sldMk cId="2060847742" sldId="271"/>
            <ac:spMk id="23" creationId="{A90C5843-709E-4EFF-763E-3E9053452786}"/>
          </ac:spMkLst>
        </pc:spChg>
        <pc:spChg chg="add del mod">
          <ac:chgData name="Stuart C Wilde MBE" userId="effe1fc91cccb1d5" providerId="LiveId" clId="{9F1B52B4-41B3-1F47-9B1D-BED38D76C566}" dt="2022-10-16T20:08:50.909" v="14456"/>
          <ac:spMkLst>
            <pc:docMk/>
            <pc:sldMk cId="2060847742" sldId="271"/>
            <ac:spMk id="24" creationId="{4F865841-FDB1-C49D-F316-0305B438C234}"/>
          </ac:spMkLst>
        </pc:spChg>
        <pc:spChg chg="add mod">
          <ac:chgData name="Stuart C Wilde MBE" userId="effe1fc91cccb1d5" providerId="LiveId" clId="{9F1B52B4-41B3-1F47-9B1D-BED38D76C566}" dt="2022-10-17T19:12:58.048" v="16151"/>
          <ac:spMkLst>
            <pc:docMk/>
            <pc:sldMk cId="2060847742" sldId="271"/>
            <ac:spMk id="24" creationId="{B6CE6736-3911-A05C-AEE6-CE5A7DA3D075}"/>
          </ac:spMkLst>
        </pc:spChg>
        <pc:spChg chg="add mod">
          <ac:chgData name="Stuart C Wilde MBE" userId="effe1fc91cccb1d5" providerId="LiveId" clId="{9F1B52B4-41B3-1F47-9B1D-BED38D76C566}" dt="2022-10-18T19:30:58.062" v="18015" actId="207"/>
          <ac:spMkLst>
            <pc:docMk/>
            <pc:sldMk cId="2060847742" sldId="271"/>
            <ac:spMk id="26" creationId="{CE4602FE-D23E-A880-AD20-3B0BFF2E02D4}"/>
          </ac:spMkLst>
        </pc:spChg>
        <pc:spChg chg="add mod">
          <ac:chgData name="Stuart C Wilde MBE" userId="effe1fc91cccb1d5" providerId="LiveId" clId="{9F1B52B4-41B3-1F47-9B1D-BED38D76C566}" dt="2022-10-18T19:30:39.829" v="18014" actId="207"/>
          <ac:spMkLst>
            <pc:docMk/>
            <pc:sldMk cId="2060847742" sldId="271"/>
            <ac:spMk id="27" creationId="{B78A56DE-C509-F25E-C4FC-14C001C5CEB0}"/>
          </ac:spMkLst>
        </pc:spChg>
        <pc:spChg chg="add mod">
          <ac:chgData name="Stuart C Wilde MBE" userId="effe1fc91cccb1d5" providerId="LiveId" clId="{9F1B52B4-41B3-1F47-9B1D-BED38D76C566}" dt="2022-10-18T19:31:15.217" v="18017" actId="207"/>
          <ac:spMkLst>
            <pc:docMk/>
            <pc:sldMk cId="2060847742" sldId="271"/>
            <ac:spMk id="28" creationId="{5E7BA415-584A-0F99-1E4D-4FA0587AD4D2}"/>
          </ac:spMkLst>
        </pc:spChg>
        <pc:spChg chg="add del mod">
          <ac:chgData name="Stuart C Wilde MBE" userId="effe1fc91cccb1d5" providerId="LiveId" clId="{9F1B52B4-41B3-1F47-9B1D-BED38D76C566}" dt="2022-10-17T19:13:06.272" v="16153" actId="478"/>
          <ac:spMkLst>
            <pc:docMk/>
            <pc:sldMk cId="2060847742" sldId="271"/>
            <ac:spMk id="30" creationId="{6B74EDE1-ADE9-CD6B-220B-6E968E524C07}"/>
          </ac:spMkLst>
        </pc:spChg>
        <pc:spChg chg="add mod">
          <ac:chgData name="Stuart C Wilde MBE" userId="effe1fc91cccb1d5" providerId="LiveId" clId="{9F1B52B4-41B3-1F47-9B1D-BED38D76C566}" dt="2022-10-18T19:47:13.011" v="18718" actId="1076"/>
          <ac:spMkLst>
            <pc:docMk/>
            <pc:sldMk cId="2060847742" sldId="271"/>
            <ac:spMk id="37" creationId="{464D0E40-86CA-4EF9-1597-51E24390CCB3}"/>
          </ac:spMkLst>
        </pc:spChg>
        <pc:spChg chg="add del mod">
          <ac:chgData name="Stuart C Wilde MBE" userId="effe1fc91cccb1d5" providerId="LiveId" clId="{9F1B52B4-41B3-1F47-9B1D-BED38D76C566}" dt="2022-10-17T19:07:55.503" v="16056" actId="478"/>
          <ac:spMkLst>
            <pc:docMk/>
            <pc:sldMk cId="2060847742" sldId="271"/>
            <ac:spMk id="38" creationId="{62806559-90F5-5039-9C91-2B343A23FAAC}"/>
          </ac:spMkLst>
        </pc:spChg>
        <pc:graphicFrameChg chg="add del mod modGraphic">
          <ac:chgData name="Stuart C Wilde MBE" userId="effe1fc91cccb1d5" providerId="LiveId" clId="{9F1B52B4-41B3-1F47-9B1D-BED38D76C566}" dt="2022-10-17T19:08:17.462" v="16060" actId="478"/>
          <ac:graphicFrameMkLst>
            <pc:docMk/>
            <pc:sldMk cId="2060847742" sldId="271"/>
            <ac:graphicFrameMk id="5" creationId="{C25E7711-815D-86C1-9E97-EF100F562444}"/>
          </ac:graphicFrameMkLst>
        </pc:graphicFrameChg>
        <pc:graphicFrameChg chg="add del mod">
          <ac:chgData name="Stuart C Wilde MBE" userId="effe1fc91cccb1d5" providerId="LiveId" clId="{9F1B52B4-41B3-1F47-9B1D-BED38D76C566}" dt="2022-10-17T19:08:34.904" v="16062" actId="478"/>
          <ac:graphicFrameMkLst>
            <pc:docMk/>
            <pc:sldMk cId="2060847742" sldId="271"/>
            <ac:graphicFrameMk id="19" creationId="{838DEB02-9AE3-E6DB-8BA4-7DF9A070C669}"/>
          </ac:graphicFrameMkLst>
        </pc:graphicFrameChg>
        <pc:picChg chg="add del mod">
          <ac:chgData name="Stuart C Wilde MBE" userId="effe1fc91cccb1d5" providerId="LiveId" clId="{9F1B52B4-41B3-1F47-9B1D-BED38D76C566}" dt="2022-10-18T19:15:46.719" v="17712" actId="478"/>
          <ac:picMkLst>
            <pc:docMk/>
            <pc:sldMk cId="2060847742" sldId="271"/>
            <ac:picMk id="2" creationId="{2CD886B1-449A-D72C-E058-0C384C713159}"/>
          </ac:picMkLst>
        </pc:picChg>
        <pc:picChg chg="add del mod">
          <ac:chgData name="Stuart C Wilde MBE" userId="effe1fc91cccb1d5" providerId="LiveId" clId="{9F1B52B4-41B3-1F47-9B1D-BED38D76C566}" dt="2022-10-17T19:58:06.876" v="17052" actId="478"/>
          <ac:picMkLst>
            <pc:docMk/>
            <pc:sldMk cId="2060847742" sldId="271"/>
            <ac:picMk id="21" creationId="{CE3752D9-FDD8-A07A-9C5A-845F77AD9E1C}"/>
          </ac:picMkLst>
        </pc:picChg>
        <pc:picChg chg="add mod">
          <ac:chgData name="Stuart C Wilde MBE" userId="effe1fc91cccb1d5" providerId="LiveId" clId="{9F1B52B4-41B3-1F47-9B1D-BED38D76C566}" dt="2022-10-18T19:35:01.803" v="18114" actId="1038"/>
          <ac:picMkLst>
            <pc:docMk/>
            <pc:sldMk cId="2060847742" sldId="271"/>
            <ac:picMk id="22" creationId="{CC1C317E-EDD1-EE98-D869-DB4D3FB2F60F}"/>
          </ac:picMkLst>
        </pc:picChg>
        <pc:cxnChg chg="add mod">
          <ac:chgData name="Stuart C Wilde MBE" userId="effe1fc91cccb1d5" providerId="LiveId" clId="{9F1B52B4-41B3-1F47-9B1D-BED38D76C566}" dt="2022-10-18T19:35:01.803" v="18114" actId="1038"/>
          <ac:cxnSpMkLst>
            <pc:docMk/>
            <pc:sldMk cId="2060847742" sldId="271"/>
            <ac:cxnSpMk id="20" creationId="{24783506-4BAB-D41D-FACA-034FE45F5810}"/>
          </ac:cxnSpMkLst>
        </pc:cxnChg>
        <pc:cxnChg chg="add del mod">
          <ac:chgData name="Stuart C Wilde MBE" userId="effe1fc91cccb1d5" providerId="LiveId" clId="{9F1B52B4-41B3-1F47-9B1D-BED38D76C566}" dt="2022-10-17T19:07:51.881" v="16054" actId="478"/>
          <ac:cxnSpMkLst>
            <pc:docMk/>
            <pc:sldMk cId="2060847742" sldId="271"/>
            <ac:cxnSpMk id="27" creationId="{EE0623CE-DB50-86B1-3D70-B4061C53F90B}"/>
          </ac:cxnSpMkLst>
        </pc:cxnChg>
        <pc:cxnChg chg="add del mod">
          <ac:chgData name="Stuart C Wilde MBE" userId="effe1fc91cccb1d5" providerId="LiveId" clId="{9F1B52B4-41B3-1F47-9B1D-BED38D76C566}" dt="2022-10-17T19:07:51.881" v="16054" actId="478"/>
          <ac:cxnSpMkLst>
            <pc:docMk/>
            <pc:sldMk cId="2060847742" sldId="271"/>
            <ac:cxnSpMk id="28" creationId="{15DF648F-EF37-6FD5-4494-24660713F730}"/>
          </ac:cxnSpMkLst>
        </pc:cxnChg>
        <pc:cxnChg chg="add del mod">
          <ac:chgData name="Stuart C Wilde MBE" userId="effe1fc91cccb1d5" providerId="LiveId" clId="{9F1B52B4-41B3-1F47-9B1D-BED38D76C566}" dt="2022-10-17T19:07:51.881" v="16054" actId="478"/>
          <ac:cxnSpMkLst>
            <pc:docMk/>
            <pc:sldMk cId="2060847742" sldId="271"/>
            <ac:cxnSpMk id="29" creationId="{863CD5CC-31AA-5055-EFF3-E20E66080A85}"/>
          </ac:cxnSpMkLst>
        </pc:cxnChg>
        <pc:cxnChg chg="add">
          <ac:chgData name="Stuart C Wilde MBE" userId="effe1fc91cccb1d5" providerId="LiveId" clId="{9F1B52B4-41B3-1F47-9B1D-BED38D76C566}" dt="2022-10-18T19:21:01.217" v="17863" actId="11529"/>
          <ac:cxnSpMkLst>
            <pc:docMk/>
            <pc:sldMk cId="2060847742" sldId="271"/>
            <ac:cxnSpMk id="30" creationId="{2244C755-9197-E829-B0CC-E1D246AEEBA0}"/>
          </ac:cxnSpMkLst>
        </pc:cxnChg>
        <pc:cxnChg chg="add mod">
          <ac:chgData name="Stuart C Wilde MBE" userId="effe1fc91cccb1d5" providerId="LiveId" clId="{9F1B52B4-41B3-1F47-9B1D-BED38D76C566}" dt="2022-10-18T19:21:16.930" v="17866" actId="14100"/>
          <ac:cxnSpMkLst>
            <pc:docMk/>
            <pc:sldMk cId="2060847742" sldId="271"/>
            <ac:cxnSpMk id="31" creationId="{207608F8-B291-739A-896F-F742FCF1A149}"/>
          </ac:cxnSpMkLst>
        </pc:cxnChg>
        <pc:cxnChg chg="add mod">
          <ac:chgData name="Stuart C Wilde MBE" userId="effe1fc91cccb1d5" providerId="LiveId" clId="{9F1B52B4-41B3-1F47-9B1D-BED38D76C566}" dt="2022-10-18T19:21:30.581" v="17869" actId="14100"/>
          <ac:cxnSpMkLst>
            <pc:docMk/>
            <pc:sldMk cId="2060847742" sldId="271"/>
            <ac:cxnSpMk id="34" creationId="{4904F901-B433-CB46-E56F-30F1CFB97C1F}"/>
          </ac:cxnSpMkLst>
        </pc:cxnChg>
        <pc:cxnChg chg="add del mod">
          <ac:chgData name="Stuart C Wilde MBE" userId="effe1fc91cccb1d5" providerId="LiveId" clId="{9F1B52B4-41B3-1F47-9B1D-BED38D76C566}" dt="2022-10-17T19:07:54.173" v="16055" actId="478"/>
          <ac:cxnSpMkLst>
            <pc:docMk/>
            <pc:sldMk cId="2060847742" sldId="271"/>
            <ac:cxnSpMk id="34" creationId="{A20E3876-8342-0972-D521-BE068D795298}"/>
          </ac:cxnSpMkLst>
        </pc:cxnChg>
      </pc:sldChg>
      <pc:sldChg chg="modSp add mod">
        <pc:chgData name="Stuart C Wilde MBE" userId="effe1fc91cccb1d5" providerId="LiveId" clId="{9F1B52B4-41B3-1F47-9B1D-BED38D76C566}" dt="2022-10-09T18:51:03.198" v="1159" actId="20577"/>
        <pc:sldMkLst>
          <pc:docMk/>
          <pc:sldMk cId="4112460443" sldId="272"/>
        </pc:sldMkLst>
        <pc:spChg chg="mod">
          <ac:chgData name="Stuart C Wilde MBE" userId="effe1fc91cccb1d5" providerId="LiveId" clId="{9F1B52B4-41B3-1F47-9B1D-BED38D76C566}" dt="2022-10-09T18:49:49.110" v="1121" actId="20577"/>
          <ac:spMkLst>
            <pc:docMk/>
            <pc:sldMk cId="4112460443" sldId="272"/>
            <ac:spMk id="3" creationId="{CAE838A7-2F0D-41D2-863A-EF65DC8A6982}"/>
          </ac:spMkLst>
        </pc:spChg>
        <pc:spChg chg="mod">
          <ac:chgData name="Stuart C Wilde MBE" userId="effe1fc91cccb1d5" providerId="LiveId" clId="{9F1B52B4-41B3-1F47-9B1D-BED38D76C566}" dt="2022-10-09T18:51:03.198" v="1159" actId="20577"/>
          <ac:spMkLst>
            <pc:docMk/>
            <pc:sldMk cId="4112460443" sldId="272"/>
            <ac:spMk id="5" creationId="{9E1EA045-D621-4A4E-8445-31F43810C0E9}"/>
          </ac:spMkLst>
        </pc:spChg>
      </pc:sldChg>
      <pc:sldChg chg="modSp add mod">
        <pc:chgData name="Stuart C Wilde MBE" userId="effe1fc91cccb1d5" providerId="LiveId" clId="{9F1B52B4-41B3-1F47-9B1D-BED38D76C566}" dt="2022-10-09T19:07:23.092" v="1813" actId="20577"/>
        <pc:sldMkLst>
          <pc:docMk/>
          <pc:sldMk cId="102949157" sldId="273"/>
        </pc:sldMkLst>
        <pc:spChg chg="mod">
          <ac:chgData name="Stuart C Wilde MBE" userId="effe1fc91cccb1d5" providerId="LiveId" clId="{9F1B52B4-41B3-1F47-9B1D-BED38D76C566}" dt="2022-10-09T19:06:41.392" v="1795" actId="20577"/>
          <ac:spMkLst>
            <pc:docMk/>
            <pc:sldMk cId="102949157" sldId="273"/>
            <ac:spMk id="3" creationId="{CAE838A7-2F0D-41D2-863A-EF65DC8A6982}"/>
          </ac:spMkLst>
        </pc:spChg>
        <pc:spChg chg="mod">
          <ac:chgData name="Stuart C Wilde MBE" userId="effe1fc91cccb1d5" providerId="LiveId" clId="{9F1B52B4-41B3-1F47-9B1D-BED38D76C566}" dt="2022-10-09T19:07:23.092" v="1813" actId="20577"/>
          <ac:spMkLst>
            <pc:docMk/>
            <pc:sldMk cId="102949157" sldId="273"/>
            <ac:spMk id="5" creationId="{9E1EA045-D621-4A4E-8445-31F43810C0E9}"/>
          </ac:spMkLst>
        </pc:spChg>
      </pc:sldChg>
      <pc:sldChg chg="modSp add mod">
        <pc:chgData name="Stuart C Wilde MBE" userId="effe1fc91cccb1d5" providerId="LiveId" clId="{9F1B52B4-41B3-1F47-9B1D-BED38D76C566}" dt="2022-10-09T19:21:30.964" v="2139" actId="20577"/>
        <pc:sldMkLst>
          <pc:docMk/>
          <pc:sldMk cId="2060456373" sldId="274"/>
        </pc:sldMkLst>
        <pc:spChg chg="mod">
          <ac:chgData name="Stuart C Wilde MBE" userId="effe1fc91cccb1d5" providerId="LiveId" clId="{9F1B52B4-41B3-1F47-9B1D-BED38D76C566}" dt="2022-10-09T19:21:21.705" v="2132" actId="20577"/>
          <ac:spMkLst>
            <pc:docMk/>
            <pc:sldMk cId="2060456373" sldId="274"/>
            <ac:spMk id="3" creationId="{CAE838A7-2F0D-41D2-863A-EF65DC8A6982}"/>
          </ac:spMkLst>
        </pc:spChg>
        <pc:spChg chg="mod">
          <ac:chgData name="Stuart C Wilde MBE" userId="effe1fc91cccb1d5" providerId="LiveId" clId="{9F1B52B4-41B3-1F47-9B1D-BED38D76C566}" dt="2022-10-09T19:21:30.964" v="2139" actId="20577"/>
          <ac:spMkLst>
            <pc:docMk/>
            <pc:sldMk cId="2060456373" sldId="274"/>
            <ac:spMk id="5" creationId="{9E1EA045-D621-4A4E-8445-31F43810C0E9}"/>
          </ac:spMkLst>
        </pc:spChg>
      </pc:sldChg>
      <pc:sldChg chg="addSp modSp add mod">
        <pc:chgData name="Stuart C Wilde MBE" userId="effe1fc91cccb1d5" providerId="LiveId" clId="{9F1B52B4-41B3-1F47-9B1D-BED38D76C566}" dt="2022-10-11T15:13:13.667" v="6001" actId="1076"/>
        <pc:sldMkLst>
          <pc:docMk/>
          <pc:sldMk cId="1881481417" sldId="275"/>
        </pc:sldMkLst>
        <pc:spChg chg="add mod">
          <ac:chgData name="Stuart C Wilde MBE" userId="effe1fc91cccb1d5" providerId="LiveId" clId="{9F1B52B4-41B3-1F47-9B1D-BED38D76C566}" dt="2022-10-11T15:13:13.667" v="6001" actId="1076"/>
          <ac:spMkLst>
            <pc:docMk/>
            <pc:sldMk cId="1881481417" sldId="275"/>
            <ac:spMk id="2" creationId="{C49BE38D-DD85-9FC9-FF8E-FAF272C1411A}"/>
          </ac:spMkLst>
        </pc:spChg>
        <pc:spChg chg="mod">
          <ac:chgData name="Stuart C Wilde MBE" userId="effe1fc91cccb1d5" providerId="LiveId" clId="{9F1B52B4-41B3-1F47-9B1D-BED38D76C566}" dt="2022-10-11T15:12:28.714" v="5963" actId="20577"/>
          <ac:spMkLst>
            <pc:docMk/>
            <pc:sldMk cId="1881481417" sldId="275"/>
            <ac:spMk id="3" creationId="{CAE838A7-2F0D-41D2-863A-EF65DC8A6982}"/>
          </ac:spMkLst>
        </pc:spChg>
        <pc:spChg chg="mod">
          <ac:chgData name="Stuart C Wilde MBE" userId="effe1fc91cccb1d5" providerId="LiveId" clId="{9F1B52B4-41B3-1F47-9B1D-BED38D76C566}" dt="2022-10-11T15:12:50.036" v="5999" actId="20577"/>
          <ac:spMkLst>
            <pc:docMk/>
            <pc:sldMk cId="1881481417" sldId="275"/>
            <ac:spMk id="5" creationId="{9E1EA045-D621-4A4E-8445-31F43810C0E9}"/>
          </ac:spMkLst>
        </pc:spChg>
      </pc:sldChg>
      <pc:sldChg chg="addSp delSp modSp add mod">
        <pc:chgData name="Stuart C Wilde MBE" userId="effe1fc91cccb1d5" providerId="LiveId" clId="{9F1B52B4-41B3-1F47-9B1D-BED38D76C566}" dt="2022-10-19T20:26:23.220" v="20063" actId="20577"/>
        <pc:sldMkLst>
          <pc:docMk/>
          <pc:sldMk cId="1222786181" sldId="276"/>
        </pc:sldMkLst>
        <pc:spChg chg="add mod">
          <ac:chgData name="Stuart C Wilde MBE" userId="effe1fc91cccb1d5" providerId="LiveId" clId="{9F1B52B4-41B3-1F47-9B1D-BED38D76C566}" dt="2022-10-14T19:45:11.234" v="9338" actId="1037"/>
          <ac:spMkLst>
            <pc:docMk/>
            <pc:sldMk cId="1222786181" sldId="276"/>
            <ac:spMk id="2" creationId="{6B557050-72B8-5F4C-3CD9-40025CFAC9B8}"/>
          </ac:spMkLst>
        </pc:spChg>
        <pc:spChg chg="mod">
          <ac:chgData name="Stuart C Wilde MBE" userId="effe1fc91cccb1d5" providerId="LiveId" clId="{9F1B52B4-41B3-1F47-9B1D-BED38D76C566}" dt="2022-10-19T20:26:23.220" v="20063" actId="20577"/>
          <ac:spMkLst>
            <pc:docMk/>
            <pc:sldMk cId="1222786181" sldId="276"/>
            <ac:spMk id="5" creationId="{9E1EA045-D621-4A4E-8445-31F43810C0E9}"/>
          </ac:spMkLst>
        </pc:spChg>
        <pc:spChg chg="del">
          <ac:chgData name="Stuart C Wilde MBE" userId="effe1fc91cccb1d5" providerId="LiveId" clId="{9F1B52B4-41B3-1F47-9B1D-BED38D76C566}" dt="2022-10-14T19:45:04.417" v="9321" actId="478"/>
          <ac:spMkLst>
            <pc:docMk/>
            <pc:sldMk cId="1222786181" sldId="276"/>
            <ac:spMk id="6" creationId="{B9F73CAD-6FCB-66DF-0051-2A10CBF01A85}"/>
          </ac:spMkLst>
        </pc:spChg>
        <pc:spChg chg="mod">
          <ac:chgData name="Stuart C Wilde MBE" userId="effe1fc91cccb1d5" providerId="LiveId" clId="{9F1B52B4-41B3-1F47-9B1D-BED38D76C566}" dt="2022-10-19T19:44:30.161" v="18993" actId="1037"/>
          <ac:spMkLst>
            <pc:docMk/>
            <pc:sldMk cId="1222786181" sldId="276"/>
            <ac:spMk id="12" creationId="{A8E3466C-BCE7-0B76-9B68-E99D942D5045}"/>
          </ac:spMkLst>
        </pc:spChg>
        <pc:spChg chg="mod">
          <ac:chgData name="Stuart C Wilde MBE" userId="effe1fc91cccb1d5" providerId="LiveId" clId="{9F1B52B4-41B3-1F47-9B1D-BED38D76C566}" dt="2022-10-19T19:44:20.583" v="18972" actId="1037"/>
          <ac:spMkLst>
            <pc:docMk/>
            <pc:sldMk cId="1222786181" sldId="276"/>
            <ac:spMk id="13" creationId="{63AFC7AD-2143-E24A-5C96-6FAFF9863AF9}"/>
          </ac:spMkLst>
        </pc:spChg>
        <pc:spChg chg="mod">
          <ac:chgData name="Stuart C Wilde MBE" userId="effe1fc91cccb1d5" providerId="LiveId" clId="{9F1B52B4-41B3-1F47-9B1D-BED38D76C566}" dt="2022-10-19T19:44:09.716" v="18954" actId="14100"/>
          <ac:spMkLst>
            <pc:docMk/>
            <pc:sldMk cId="1222786181" sldId="276"/>
            <ac:spMk id="15" creationId="{1008C5BB-722B-9CBC-80C3-1744E17A8303}"/>
          </ac:spMkLst>
        </pc:spChg>
        <pc:graphicFrameChg chg="add del mod">
          <ac:chgData name="Stuart C Wilde MBE" userId="effe1fc91cccb1d5" providerId="LiveId" clId="{9F1B52B4-41B3-1F47-9B1D-BED38D76C566}" dt="2022-10-14T20:13:10.141" v="9430" actId="478"/>
          <ac:graphicFrameMkLst>
            <pc:docMk/>
            <pc:sldMk cId="1222786181" sldId="276"/>
            <ac:graphicFrameMk id="3" creationId="{C6F6F234-8048-5819-2583-2D896E503B1F}"/>
          </ac:graphicFrameMkLst>
        </pc:graphicFrameChg>
        <pc:graphicFrameChg chg="del mod modGraphic">
          <ac:chgData name="Stuart C Wilde MBE" userId="effe1fc91cccb1d5" providerId="LiveId" clId="{9F1B52B4-41B3-1F47-9B1D-BED38D76C566}" dt="2022-10-19T19:41:09.397" v="18902" actId="478"/>
          <ac:graphicFrameMkLst>
            <pc:docMk/>
            <pc:sldMk cId="1222786181" sldId="276"/>
            <ac:graphicFrameMk id="7" creationId="{EF103102-8AB8-AFCD-E24A-DB13448D65CC}"/>
          </ac:graphicFrameMkLst>
        </pc:graphicFrameChg>
        <pc:graphicFrameChg chg="add mod modGraphic">
          <ac:chgData name="Stuart C Wilde MBE" userId="effe1fc91cccb1d5" providerId="LiveId" clId="{9F1B52B4-41B3-1F47-9B1D-BED38D76C566}" dt="2022-10-19T19:43:49.820" v="18953" actId="122"/>
          <ac:graphicFrameMkLst>
            <pc:docMk/>
            <pc:sldMk cId="1222786181" sldId="276"/>
            <ac:graphicFrameMk id="16" creationId="{00C37C4D-B167-0EE9-3639-CFFB8D7468FA}"/>
          </ac:graphicFrameMkLst>
        </pc:graphicFrameChg>
        <pc:graphicFrameChg chg="add del mod">
          <ac:chgData name="Stuart C Wilde MBE" userId="effe1fc91cccb1d5" providerId="LiveId" clId="{9F1B52B4-41B3-1F47-9B1D-BED38D76C566}" dt="2022-10-19T19:42:54.884" v="18948" actId="478"/>
          <ac:graphicFrameMkLst>
            <pc:docMk/>
            <pc:sldMk cId="1222786181" sldId="276"/>
            <ac:graphicFrameMk id="17" creationId="{5C8FFF42-054C-97C4-00A2-7455DB817B51}"/>
          </ac:graphicFrameMkLst>
        </pc:graphicFrameChg>
        <pc:graphicFrameChg chg="add del mod modGraphic">
          <ac:chgData name="Stuart C Wilde MBE" userId="effe1fc91cccb1d5" providerId="LiveId" clId="{9F1B52B4-41B3-1F47-9B1D-BED38D76C566}" dt="2022-10-14T20:13:57.743" v="9435" actId="478"/>
          <ac:graphicFrameMkLst>
            <pc:docMk/>
            <pc:sldMk cId="1222786181" sldId="276"/>
            <ac:graphicFrameMk id="19" creationId="{AE0D1EBD-2942-600B-10FB-997005BC4B1C}"/>
          </ac:graphicFrameMkLst>
        </pc:graphicFrameChg>
        <pc:graphicFrameChg chg="add del mod">
          <ac:chgData name="Stuart C Wilde MBE" userId="effe1fc91cccb1d5" providerId="LiveId" clId="{9F1B52B4-41B3-1F47-9B1D-BED38D76C566}" dt="2022-10-14T20:14:05.665" v="9437" actId="478"/>
          <ac:graphicFrameMkLst>
            <pc:docMk/>
            <pc:sldMk cId="1222786181" sldId="276"/>
            <ac:graphicFrameMk id="20" creationId="{E3600D22-17BA-BE3A-65D5-CBE9D600C1D8}"/>
          </ac:graphicFrameMkLst>
        </pc:graphicFrameChg>
        <pc:graphicFrameChg chg="add del mod">
          <ac:chgData name="Stuart C Wilde MBE" userId="effe1fc91cccb1d5" providerId="LiveId" clId="{9F1B52B4-41B3-1F47-9B1D-BED38D76C566}" dt="2022-10-14T20:14:21.265" v="9439" actId="478"/>
          <ac:graphicFrameMkLst>
            <pc:docMk/>
            <pc:sldMk cId="1222786181" sldId="276"/>
            <ac:graphicFrameMk id="21" creationId="{09AAF6DA-A67A-36CA-EA86-DB49A653FDF7}"/>
          </ac:graphicFrameMkLst>
        </pc:graphicFrameChg>
        <pc:graphicFrameChg chg="add del mod">
          <ac:chgData name="Stuart C Wilde MBE" userId="effe1fc91cccb1d5" providerId="LiveId" clId="{9F1B52B4-41B3-1F47-9B1D-BED38D76C566}" dt="2022-10-14T20:14:32.905" v="9441" actId="478"/>
          <ac:graphicFrameMkLst>
            <pc:docMk/>
            <pc:sldMk cId="1222786181" sldId="276"/>
            <ac:graphicFrameMk id="22" creationId="{D33ED3AA-A918-D8C1-0B85-B535EF2B6519}"/>
          </ac:graphicFrameMkLst>
        </pc:graphicFrameChg>
        <pc:graphicFrameChg chg="add del mod modGraphic">
          <ac:chgData name="Stuart C Wilde MBE" userId="effe1fc91cccb1d5" providerId="LiveId" clId="{9F1B52B4-41B3-1F47-9B1D-BED38D76C566}" dt="2022-10-14T20:16:49.917" v="9452" actId="478"/>
          <ac:graphicFrameMkLst>
            <pc:docMk/>
            <pc:sldMk cId="1222786181" sldId="276"/>
            <ac:graphicFrameMk id="23" creationId="{A70F5AA3-466A-6841-2790-4449FB5A2E41}"/>
          </ac:graphicFrameMkLst>
        </pc:graphicFrameChg>
        <pc:graphicFrameChg chg="add del mod">
          <ac:chgData name="Stuart C Wilde MBE" userId="effe1fc91cccb1d5" providerId="LiveId" clId="{9F1B52B4-41B3-1F47-9B1D-BED38D76C566}" dt="2022-10-14T20:15:38.142" v="9445"/>
          <ac:graphicFrameMkLst>
            <pc:docMk/>
            <pc:sldMk cId="1222786181" sldId="276"/>
            <ac:graphicFrameMk id="24" creationId="{66D9FBB0-38EA-FA30-CFCD-D2C2BC0249FD}"/>
          </ac:graphicFrameMkLst>
        </pc:graphicFrameChg>
      </pc:sldChg>
      <pc:sldChg chg="modSp mod">
        <pc:chgData name="Stuart C Wilde MBE" userId="effe1fc91cccb1d5" providerId="LiveId" clId="{9F1B52B4-41B3-1F47-9B1D-BED38D76C566}" dt="2022-10-17T19:10:38.331" v="16101" actId="20577"/>
        <pc:sldMkLst>
          <pc:docMk/>
          <pc:sldMk cId="2161428637" sldId="277"/>
        </pc:sldMkLst>
        <pc:spChg chg="mod">
          <ac:chgData name="Stuart C Wilde MBE" userId="effe1fc91cccb1d5" providerId="LiveId" clId="{9F1B52B4-41B3-1F47-9B1D-BED38D76C566}" dt="2022-10-17T19:10:38.331" v="16101" actId="20577"/>
          <ac:spMkLst>
            <pc:docMk/>
            <pc:sldMk cId="2161428637" sldId="277"/>
            <ac:spMk id="16" creationId="{050115FC-1347-44A0-978B-7ACA9C318328}"/>
          </ac:spMkLst>
        </pc:spChg>
      </pc:sldChg>
      <pc:sldChg chg="add">
        <pc:chgData name="Stuart C Wilde MBE" userId="effe1fc91cccb1d5" providerId="LiveId" clId="{9F1B52B4-41B3-1F47-9B1D-BED38D76C566}" dt="2022-10-16T21:12:17.852" v="15860"/>
        <pc:sldMkLst>
          <pc:docMk/>
          <pc:sldMk cId="4234383999" sldId="278"/>
        </pc:sldMkLst>
      </pc:sldChg>
    </pc:docChg>
  </pc:docChgLst>
  <pc:docChgLst>
    <pc:chgData name="Stuart C Wilde MBE" userId="effe1fc91cccb1d5" providerId="LiveId" clId="{8ABEFA38-92CC-5145-8E42-8A047B7E19B4}"/>
    <pc:docChg chg="undo custSel addSld modSld">
      <pc:chgData name="Stuart C Wilde MBE" userId="effe1fc91cccb1d5" providerId="LiveId" clId="{8ABEFA38-92CC-5145-8E42-8A047B7E19B4}" dt="2023-05-16T18:54:54.983" v="3114"/>
      <pc:docMkLst>
        <pc:docMk/>
      </pc:docMkLst>
      <pc:sldChg chg="modSp mod">
        <pc:chgData name="Stuart C Wilde MBE" userId="effe1fc91cccb1d5" providerId="LiveId" clId="{8ABEFA38-92CC-5145-8E42-8A047B7E19B4}" dt="2023-05-16T13:53:47.482" v="3073" actId="20577"/>
        <pc:sldMkLst>
          <pc:docMk/>
          <pc:sldMk cId="3690740411" sldId="256"/>
        </pc:sldMkLst>
        <pc:spChg chg="mod">
          <ac:chgData name="Stuart C Wilde MBE" userId="effe1fc91cccb1d5" providerId="LiveId" clId="{8ABEFA38-92CC-5145-8E42-8A047B7E19B4}" dt="2023-05-16T13:53:47.482" v="3073" actId="20577"/>
          <ac:spMkLst>
            <pc:docMk/>
            <pc:sldMk cId="3690740411" sldId="256"/>
            <ac:spMk id="16" creationId="{050115FC-1347-44A0-978B-7ACA9C318328}"/>
          </ac:spMkLst>
        </pc:spChg>
      </pc:sldChg>
      <pc:sldChg chg="addSp delSp modSp mod">
        <pc:chgData name="Stuart C Wilde MBE" userId="effe1fc91cccb1d5" providerId="LiveId" clId="{8ABEFA38-92CC-5145-8E42-8A047B7E19B4}" dt="2023-05-16T14:00:37.293" v="3074" actId="5736"/>
        <pc:sldMkLst>
          <pc:docMk/>
          <pc:sldMk cId="832641308" sldId="261"/>
        </pc:sldMkLst>
        <pc:spChg chg="mod">
          <ac:chgData name="Stuart C Wilde MBE" userId="effe1fc91cccb1d5" providerId="LiveId" clId="{8ABEFA38-92CC-5145-8E42-8A047B7E19B4}" dt="2023-05-16T14:00:37.293" v="3074" actId="5736"/>
          <ac:spMkLst>
            <pc:docMk/>
            <pc:sldMk cId="832641308" sldId="261"/>
            <ac:spMk id="5" creationId="{4C48B27C-BB60-C069-69E2-D74DA0FCEA05}"/>
          </ac:spMkLst>
        </pc:spChg>
        <pc:spChg chg="mod">
          <ac:chgData name="Stuart C Wilde MBE" userId="effe1fc91cccb1d5" providerId="LiveId" clId="{8ABEFA38-92CC-5145-8E42-8A047B7E19B4}" dt="2023-05-16T14:00:37.293" v="3074" actId="5736"/>
          <ac:spMkLst>
            <pc:docMk/>
            <pc:sldMk cId="832641308" sldId="261"/>
            <ac:spMk id="6" creationId="{F61C0742-9BF7-F384-F861-42A29325F6A7}"/>
          </ac:spMkLst>
        </pc:spChg>
        <pc:spChg chg="mod">
          <ac:chgData name="Stuart C Wilde MBE" userId="effe1fc91cccb1d5" providerId="LiveId" clId="{8ABEFA38-92CC-5145-8E42-8A047B7E19B4}" dt="2023-05-16T14:00:37.293" v="3074" actId="5736"/>
          <ac:spMkLst>
            <pc:docMk/>
            <pc:sldMk cId="832641308" sldId="261"/>
            <ac:spMk id="7" creationId="{19A14D7A-6FD0-C59F-FACC-1E2091E0A981}"/>
          </ac:spMkLst>
        </pc:spChg>
        <pc:spChg chg="mod">
          <ac:chgData name="Stuart C Wilde MBE" userId="effe1fc91cccb1d5" providerId="LiveId" clId="{8ABEFA38-92CC-5145-8E42-8A047B7E19B4}" dt="2023-05-16T14:00:37.293" v="3074" actId="5736"/>
          <ac:spMkLst>
            <pc:docMk/>
            <pc:sldMk cId="832641308" sldId="261"/>
            <ac:spMk id="19" creationId="{44EEFD8E-3433-84A8-EDD2-9380F38B536F}"/>
          </ac:spMkLst>
        </pc:spChg>
        <pc:spChg chg="mod">
          <ac:chgData name="Stuart C Wilde MBE" userId="effe1fc91cccb1d5" providerId="LiveId" clId="{8ABEFA38-92CC-5145-8E42-8A047B7E19B4}" dt="2023-05-16T14:00:37.293" v="3074" actId="5736"/>
          <ac:spMkLst>
            <pc:docMk/>
            <pc:sldMk cId="832641308" sldId="261"/>
            <ac:spMk id="20" creationId="{523E384D-B60D-642D-466A-F3676C95B071}"/>
          </ac:spMkLst>
        </pc:spChg>
        <pc:spChg chg="mod">
          <ac:chgData name="Stuart C Wilde MBE" userId="effe1fc91cccb1d5" providerId="LiveId" clId="{8ABEFA38-92CC-5145-8E42-8A047B7E19B4}" dt="2023-05-16T14:00:37.293" v="3074" actId="5736"/>
          <ac:spMkLst>
            <pc:docMk/>
            <pc:sldMk cId="832641308" sldId="261"/>
            <ac:spMk id="21" creationId="{F5FED702-6B64-6332-B3CF-6B61F97267E9}"/>
          </ac:spMkLst>
        </pc:spChg>
        <pc:graphicFrameChg chg="add mod modGraphic">
          <ac:chgData name="Stuart C Wilde MBE" userId="effe1fc91cccb1d5" providerId="LiveId" clId="{8ABEFA38-92CC-5145-8E42-8A047B7E19B4}" dt="2023-05-16T14:00:37.293" v="3074" actId="5736"/>
          <ac:graphicFrameMkLst>
            <pc:docMk/>
            <pc:sldMk cId="832641308" sldId="261"/>
            <ac:graphicFrameMk id="3" creationId="{FE9A2EF0-09CC-B316-6611-29E3DE04029E}"/>
          </ac:graphicFrameMkLst>
        </pc:graphicFrameChg>
        <pc:graphicFrameChg chg="del">
          <ac:chgData name="Stuart C Wilde MBE" userId="effe1fc91cccb1d5" providerId="LiveId" clId="{8ABEFA38-92CC-5145-8E42-8A047B7E19B4}" dt="2023-04-24T20:11:21.073" v="146" actId="478"/>
          <ac:graphicFrameMkLst>
            <pc:docMk/>
            <pc:sldMk cId="832641308" sldId="261"/>
            <ac:graphicFrameMk id="12" creationId="{2D82962A-BA63-E834-7F54-30398B05023A}"/>
          </ac:graphicFrameMkLst>
        </pc:graphicFrameChg>
      </pc:sldChg>
      <pc:sldChg chg="addSp delSp modSp mod">
        <pc:chgData name="Stuart C Wilde MBE" userId="effe1fc91cccb1d5" providerId="LiveId" clId="{8ABEFA38-92CC-5145-8E42-8A047B7E19B4}" dt="2023-05-08T21:20:38.596" v="1947" actId="167"/>
        <pc:sldMkLst>
          <pc:docMk/>
          <pc:sldMk cId="2060847742" sldId="271"/>
        </pc:sldMkLst>
        <pc:spChg chg="mod">
          <ac:chgData name="Stuart C Wilde MBE" userId="effe1fc91cccb1d5" providerId="LiveId" clId="{8ABEFA38-92CC-5145-8E42-8A047B7E19B4}" dt="2023-04-24T20:24:57.086" v="541" actId="1582"/>
          <ac:spMkLst>
            <pc:docMk/>
            <pc:sldMk cId="2060847742" sldId="271"/>
            <ac:spMk id="17" creationId="{1F47861F-9A7A-FA95-833B-C47B6B92A94B}"/>
          </ac:spMkLst>
        </pc:spChg>
        <pc:picChg chg="add del mod">
          <ac:chgData name="Stuart C Wilde MBE" userId="effe1fc91cccb1d5" providerId="LiveId" clId="{8ABEFA38-92CC-5145-8E42-8A047B7E19B4}" dt="2023-05-08T19:31:24.908" v="1525" actId="478"/>
          <ac:picMkLst>
            <pc:docMk/>
            <pc:sldMk cId="2060847742" sldId="271"/>
            <ac:picMk id="5" creationId="{12193567-7F81-35CC-C690-96E8E9740456}"/>
          </ac:picMkLst>
        </pc:picChg>
        <pc:picChg chg="add mod">
          <ac:chgData name="Stuart C Wilde MBE" userId="effe1fc91cccb1d5" providerId="LiveId" clId="{8ABEFA38-92CC-5145-8E42-8A047B7E19B4}" dt="2023-05-08T21:20:38.596" v="1947" actId="167"/>
          <ac:picMkLst>
            <pc:docMk/>
            <pc:sldMk cId="2060847742" sldId="271"/>
            <ac:picMk id="5" creationId="{BD697733-39F0-5F7A-B603-01F78D28A714}"/>
          </ac:picMkLst>
        </pc:picChg>
        <pc:picChg chg="add del mod">
          <ac:chgData name="Stuart C Wilde MBE" userId="effe1fc91cccb1d5" providerId="LiveId" clId="{8ABEFA38-92CC-5145-8E42-8A047B7E19B4}" dt="2023-05-08T21:20:27.390" v="1936" actId="478"/>
          <ac:picMkLst>
            <pc:docMk/>
            <pc:sldMk cId="2060847742" sldId="271"/>
            <ac:picMk id="6" creationId="{3D840972-4CF5-DC46-3ADF-B1D0170BD064}"/>
          </ac:picMkLst>
        </pc:picChg>
        <pc:picChg chg="del">
          <ac:chgData name="Stuart C Wilde MBE" userId="effe1fc91cccb1d5" providerId="LiveId" clId="{8ABEFA38-92CC-5145-8E42-8A047B7E19B4}" dt="2023-04-24T20:03:52.922" v="32" actId="478"/>
          <ac:picMkLst>
            <pc:docMk/>
            <pc:sldMk cId="2060847742" sldId="271"/>
            <ac:picMk id="6" creationId="{A698C0B7-D074-BBAF-1E59-E364AA59B70B}"/>
          </ac:picMkLst>
        </pc:picChg>
      </pc:sldChg>
      <pc:sldChg chg="modSp mod">
        <pc:chgData name="Stuart C Wilde MBE" userId="effe1fc91cccb1d5" providerId="LiveId" clId="{8ABEFA38-92CC-5145-8E42-8A047B7E19B4}" dt="2023-04-26T11:09:09.811" v="1040" actId="20577"/>
        <pc:sldMkLst>
          <pc:docMk/>
          <pc:sldMk cId="1923896702" sldId="275"/>
        </pc:sldMkLst>
        <pc:spChg chg="mod">
          <ac:chgData name="Stuart C Wilde MBE" userId="effe1fc91cccb1d5" providerId="LiveId" clId="{8ABEFA38-92CC-5145-8E42-8A047B7E19B4}" dt="2023-04-26T11:09:09.811" v="1040" actId="20577"/>
          <ac:spMkLst>
            <pc:docMk/>
            <pc:sldMk cId="1923896702" sldId="275"/>
            <ac:spMk id="16" creationId="{71E6EA0F-0A9C-7217-ED8F-E92872379633}"/>
          </ac:spMkLst>
        </pc:spChg>
      </pc:sldChg>
      <pc:sldChg chg="modSp mod">
        <pc:chgData name="Stuart C Wilde MBE" userId="effe1fc91cccb1d5" providerId="LiveId" clId="{8ABEFA38-92CC-5145-8E42-8A047B7E19B4}" dt="2023-04-27T12:29:02.828" v="1441" actId="20577"/>
        <pc:sldMkLst>
          <pc:docMk/>
          <pc:sldMk cId="4013975366" sldId="276"/>
        </pc:sldMkLst>
        <pc:spChg chg="mod">
          <ac:chgData name="Stuart C Wilde MBE" userId="effe1fc91cccb1d5" providerId="LiveId" clId="{8ABEFA38-92CC-5145-8E42-8A047B7E19B4}" dt="2023-04-27T12:29:02.828" v="1441" actId="20577"/>
          <ac:spMkLst>
            <pc:docMk/>
            <pc:sldMk cId="4013975366" sldId="276"/>
            <ac:spMk id="24" creationId="{99FED954-84E8-82B0-DB3E-E685F436C76B}"/>
          </ac:spMkLst>
        </pc:spChg>
        <pc:spChg chg="mod">
          <ac:chgData name="Stuart C Wilde MBE" userId="effe1fc91cccb1d5" providerId="LiveId" clId="{8ABEFA38-92CC-5145-8E42-8A047B7E19B4}" dt="2023-04-26T11:15:39.761" v="1041" actId="20577"/>
          <ac:spMkLst>
            <pc:docMk/>
            <pc:sldMk cId="4013975366" sldId="276"/>
            <ac:spMk id="28" creationId="{C0BDB1FA-9E9C-4439-646B-4E13D9EE523C}"/>
          </ac:spMkLst>
        </pc:spChg>
      </pc:sldChg>
      <pc:sldChg chg="addSp delSp modSp mod">
        <pc:chgData name="Stuart C Wilde MBE" userId="effe1fc91cccb1d5" providerId="LiveId" clId="{8ABEFA38-92CC-5145-8E42-8A047B7E19B4}" dt="2023-05-08T21:21:25.557" v="1971" actId="1037"/>
        <pc:sldMkLst>
          <pc:docMk/>
          <pc:sldMk cId="3872337077" sldId="282"/>
        </pc:sldMkLst>
        <pc:spChg chg="mod">
          <ac:chgData name="Stuart C Wilde MBE" userId="effe1fc91cccb1d5" providerId="LiveId" clId="{8ABEFA38-92CC-5145-8E42-8A047B7E19B4}" dt="2023-04-24T20:05:30.019" v="70" actId="20577"/>
          <ac:spMkLst>
            <pc:docMk/>
            <pc:sldMk cId="3872337077" sldId="282"/>
            <ac:spMk id="3" creationId="{7FBB9C2C-761A-FFB4-1F48-465B7266754B}"/>
          </ac:spMkLst>
        </pc:spChg>
        <pc:spChg chg="mod">
          <ac:chgData name="Stuart C Wilde MBE" userId="effe1fc91cccb1d5" providerId="LiveId" clId="{8ABEFA38-92CC-5145-8E42-8A047B7E19B4}" dt="2023-04-26T15:24:53.670" v="1055" actId="1035"/>
          <ac:spMkLst>
            <pc:docMk/>
            <pc:sldMk cId="3872337077" sldId="282"/>
            <ac:spMk id="36" creationId="{B0D5B488-6AAF-E985-B144-753EA7ACA53F}"/>
          </ac:spMkLst>
        </pc:spChg>
        <pc:picChg chg="add del mod">
          <ac:chgData name="Stuart C Wilde MBE" userId="effe1fc91cccb1d5" providerId="LiveId" clId="{8ABEFA38-92CC-5145-8E42-8A047B7E19B4}" dt="2023-05-08T21:21:22.696" v="1963" actId="478"/>
          <ac:picMkLst>
            <pc:docMk/>
            <pc:sldMk cId="3872337077" sldId="282"/>
            <ac:picMk id="18" creationId="{A5188207-ABEB-71D9-54A5-5C5422874C02}"/>
          </ac:picMkLst>
        </pc:picChg>
        <pc:picChg chg="del">
          <ac:chgData name="Stuart C Wilde MBE" userId="effe1fc91cccb1d5" providerId="LiveId" clId="{8ABEFA38-92CC-5145-8E42-8A047B7E19B4}" dt="2023-04-24T20:06:13.174" v="94" actId="478"/>
          <ac:picMkLst>
            <pc:docMk/>
            <pc:sldMk cId="3872337077" sldId="282"/>
            <ac:picMk id="18" creationId="{B6DC13F9-9B7F-37CF-2CBA-9AD88BDE05C8}"/>
          </ac:picMkLst>
        </pc:picChg>
        <pc:picChg chg="add mod">
          <ac:chgData name="Stuart C Wilde MBE" userId="effe1fc91cccb1d5" providerId="LiveId" clId="{8ABEFA38-92CC-5145-8E42-8A047B7E19B4}" dt="2023-05-08T21:21:25.557" v="1971" actId="1037"/>
          <ac:picMkLst>
            <pc:docMk/>
            <pc:sldMk cId="3872337077" sldId="282"/>
            <ac:picMk id="19" creationId="{65593C3C-C9BF-5E61-00E2-8B1CD0998A9D}"/>
          </ac:picMkLst>
        </pc:picChg>
        <pc:picChg chg="add del mod">
          <ac:chgData name="Stuart C Wilde MBE" userId="effe1fc91cccb1d5" providerId="LiveId" clId="{8ABEFA38-92CC-5145-8E42-8A047B7E19B4}" dt="2023-05-08T19:37:58.455" v="1629" actId="478"/>
          <ac:picMkLst>
            <pc:docMk/>
            <pc:sldMk cId="3872337077" sldId="282"/>
            <ac:picMk id="19" creationId="{DD3FCEEF-3E4F-121A-30EE-9A8DF2E32676}"/>
          </ac:picMkLst>
        </pc:picChg>
        <pc:cxnChg chg="mod">
          <ac:chgData name="Stuart C Wilde MBE" userId="effe1fc91cccb1d5" providerId="LiveId" clId="{8ABEFA38-92CC-5145-8E42-8A047B7E19B4}" dt="2023-05-08T19:37:58.455" v="1629" actId="478"/>
          <ac:cxnSpMkLst>
            <pc:docMk/>
            <pc:sldMk cId="3872337077" sldId="282"/>
            <ac:cxnSpMk id="17" creationId="{CCBB4153-55CC-D8E2-5061-0769E00AF1FD}"/>
          </ac:cxnSpMkLst>
        </pc:cxnChg>
      </pc:sldChg>
      <pc:sldChg chg="modSp add mod">
        <pc:chgData name="Stuart C Wilde MBE" userId="effe1fc91cccb1d5" providerId="LiveId" clId="{8ABEFA38-92CC-5145-8E42-8A047B7E19B4}" dt="2023-04-26T21:16:16.622" v="1408" actId="20577"/>
        <pc:sldMkLst>
          <pc:docMk/>
          <pc:sldMk cId="172241875" sldId="283"/>
        </pc:sldMkLst>
        <pc:spChg chg="mod">
          <ac:chgData name="Stuart C Wilde MBE" userId="effe1fc91cccb1d5" providerId="LiveId" clId="{8ABEFA38-92CC-5145-8E42-8A047B7E19B4}" dt="2023-04-26T21:16:16.622" v="1408" actId="20577"/>
          <ac:spMkLst>
            <pc:docMk/>
            <pc:sldMk cId="172241875" sldId="283"/>
            <ac:spMk id="35" creationId="{08DF8CEA-3158-42A7-37C2-10890CC0794E}"/>
          </ac:spMkLst>
        </pc:spChg>
      </pc:sldChg>
      <pc:sldChg chg="add">
        <pc:chgData name="Stuart C Wilde MBE" userId="effe1fc91cccb1d5" providerId="LiveId" clId="{8ABEFA38-92CC-5145-8E42-8A047B7E19B4}" dt="2023-04-12T16:34:21.835" v="10"/>
        <pc:sldMkLst>
          <pc:docMk/>
          <pc:sldMk cId="3475477439" sldId="284"/>
        </pc:sldMkLst>
      </pc:sldChg>
      <pc:sldChg chg="addSp delSp modSp mod">
        <pc:chgData name="Stuart C Wilde MBE" userId="effe1fc91cccb1d5" providerId="LiveId" clId="{8ABEFA38-92CC-5145-8E42-8A047B7E19B4}" dt="2023-05-16T14:00:59.748" v="3075" actId="5736"/>
        <pc:sldMkLst>
          <pc:docMk/>
          <pc:sldMk cId="2521993555" sldId="291"/>
        </pc:sldMkLst>
        <pc:spChg chg="mod">
          <ac:chgData name="Stuart C Wilde MBE" userId="effe1fc91cccb1d5" providerId="LiveId" clId="{8ABEFA38-92CC-5145-8E42-8A047B7E19B4}" dt="2023-05-16T14:00:59.748" v="3075" actId="5736"/>
          <ac:spMkLst>
            <pc:docMk/>
            <pc:sldMk cId="2521993555" sldId="291"/>
            <ac:spMk id="5" creationId="{4C48B27C-BB60-C069-69E2-D74DA0FCEA05}"/>
          </ac:spMkLst>
        </pc:spChg>
        <pc:spChg chg="mod">
          <ac:chgData name="Stuart C Wilde MBE" userId="effe1fc91cccb1d5" providerId="LiveId" clId="{8ABEFA38-92CC-5145-8E42-8A047B7E19B4}" dt="2023-05-16T14:00:59.748" v="3075" actId="5736"/>
          <ac:spMkLst>
            <pc:docMk/>
            <pc:sldMk cId="2521993555" sldId="291"/>
            <ac:spMk id="6" creationId="{F61C0742-9BF7-F384-F861-42A29325F6A7}"/>
          </ac:spMkLst>
        </pc:spChg>
        <pc:spChg chg="mod">
          <ac:chgData name="Stuart C Wilde MBE" userId="effe1fc91cccb1d5" providerId="LiveId" clId="{8ABEFA38-92CC-5145-8E42-8A047B7E19B4}" dt="2023-05-16T14:00:59.748" v="3075" actId="5736"/>
          <ac:spMkLst>
            <pc:docMk/>
            <pc:sldMk cId="2521993555" sldId="291"/>
            <ac:spMk id="7" creationId="{19A14D7A-6FD0-C59F-FACC-1E2091E0A981}"/>
          </ac:spMkLst>
        </pc:spChg>
        <pc:spChg chg="mod">
          <ac:chgData name="Stuart C Wilde MBE" userId="effe1fc91cccb1d5" providerId="LiveId" clId="{8ABEFA38-92CC-5145-8E42-8A047B7E19B4}" dt="2023-05-16T14:00:59.748" v="3075" actId="5736"/>
          <ac:spMkLst>
            <pc:docMk/>
            <pc:sldMk cId="2521993555" sldId="291"/>
            <ac:spMk id="19" creationId="{44EEFD8E-3433-84A8-EDD2-9380F38B536F}"/>
          </ac:spMkLst>
        </pc:spChg>
        <pc:spChg chg="mod">
          <ac:chgData name="Stuart C Wilde MBE" userId="effe1fc91cccb1d5" providerId="LiveId" clId="{8ABEFA38-92CC-5145-8E42-8A047B7E19B4}" dt="2023-05-16T14:00:59.748" v="3075" actId="5736"/>
          <ac:spMkLst>
            <pc:docMk/>
            <pc:sldMk cId="2521993555" sldId="291"/>
            <ac:spMk id="20" creationId="{523E384D-B60D-642D-466A-F3676C95B071}"/>
          </ac:spMkLst>
        </pc:spChg>
        <pc:spChg chg="mod">
          <ac:chgData name="Stuart C Wilde MBE" userId="effe1fc91cccb1d5" providerId="LiveId" clId="{8ABEFA38-92CC-5145-8E42-8A047B7E19B4}" dt="2023-05-16T14:00:59.748" v="3075" actId="5736"/>
          <ac:spMkLst>
            <pc:docMk/>
            <pc:sldMk cId="2521993555" sldId="291"/>
            <ac:spMk id="21" creationId="{F5FED702-6B64-6332-B3CF-6B61F97267E9}"/>
          </ac:spMkLst>
        </pc:spChg>
        <pc:graphicFrameChg chg="add mod modGraphic">
          <ac:chgData name="Stuart C Wilde MBE" userId="effe1fc91cccb1d5" providerId="LiveId" clId="{8ABEFA38-92CC-5145-8E42-8A047B7E19B4}" dt="2023-05-16T14:00:59.748" v="3075" actId="5736"/>
          <ac:graphicFrameMkLst>
            <pc:docMk/>
            <pc:sldMk cId="2521993555" sldId="291"/>
            <ac:graphicFrameMk id="3" creationId="{68EC8053-BD26-530D-228A-90F96086A4A6}"/>
          </ac:graphicFrameMkLst>
        </pc:graphicFrameChg>
        <pc:graphicFrameChg chg="del modGraphic">
          <ac:chgData name="Stuart C Wilde MBE" userId="effe1fc91cccb1d5" providerId="LiveId" clId="{8ABEFA38-92CC-5145-8E42-8A047B7E19B4}" dt="2023-04-24T20:14:59.948" v="224" actId="478"/>
          <ac:graphicFrameMkLst>
            <pc:docMk/>
            <pc:sldMk cId="2521993555" sldId="291"/>
            <ac:graphicFrameMk id="13" creationId="{D57CDBC7-6AF0-DA75-0677-DCAD5A5BEDF7}"/>
          </ac:graphicFrameMkLst>
        </pc:graphicFrameChg>
      </pc:sldChg>
      <pc:sldChg chg="addSp delSp modSp mod">
        <pc:chgData name="Stuart C Wilde MBE" userId="effe1fc91cccb1d5" providerId="LiveId" clId="{8ABEFA38-92CC-5145-8E42-8A047B7E19B4}" dt="2023-05-16T14:01:24.365" v="3076" actId="5736"/>
        <pc:sldMkLst>
          <pc:docMk/>
          <pc:sldMk cId="3108548141" sldId="292"/>
        </pc:sldMkLst>
        <pc:spChg chg="mod">
          <ac:chgData name="Stuart C Wilde MBE" userId="effe1fc91cccb1d5" providerId="LiveId" clId="{8ABEFA38-92CC-5145-8E42-8A047B7E19B4}" dt="2023-05-16T14:01:24.365" v="3076" actId="5736"/>
          <ac:spMkLst>
            <pc:docMk/>
            <pc:sldMk cId="3108548141" sldId="292"/>
            <ac:spMk id="5" creationId="{4C48B27C-BB60-C069-69E2-D74DA0FCEA05}"/>
          </ac:spMkLst>
        </pc:spChg>
        <pc:spChg chg="mod">
          <ac:chgData name="Stuart C Wilde MBE" userId="effe1fc91cccb1d5" providerId="LiveId" clId="{8ABEFA38-92CC-5145-8E42-8A047B7E19B4}" dt="2023-05-16T14:01:24.365" v="3076" actId="5736"/>
          <ac:spMkLst>
            <pc:docMk/>
            <pc:sldMk cId="3108548141" sldId="292"/>
            <ac:spMk id="6" creationId="{F61C0742-9BF7-F384-F861-42A29325F6A7}"/>
          </ac:spMkLst>
        </pc:spChg>
        <pc:spChg chg="mod">
          <ac:chgData name="Stuart C Wilde MBE" userId="effe1fc91cccb1d5" providerId="LiveId" clId="{8ABEFA38-92CC-5145-8E42-8A047B7E19B4}" dt="2023-05-16T14:01:24.365" v="3076" actId="5736"/>
          <ac:spMkLst>
            <pc:docMk/>
            <pc:sldMk cId="3108548141" sldId="292"/>
            <ac:spMk id="7" creationId="{19A14D7A-6FD0-C59F-FACC-1E2091E0A981}"/>
          </ac:spMkLst>
        </pc:spChg>
        <pc:spChg chg="mod">
          <ac:chgData name="Stuart C Wilde MBE" userId="effe1fc91cccb1d5" providerId="LiveId" clId="{8ABEFA38-92CC-5145-8E42-8A047B7E19B4}" dt="2023-05-16T14:01:24.365" v="3076" actId="5736"/>
          <ac:spMkLst>
            <pc:docMk/>
            <pc:sldMk cId="3108548141" sldId="292"/>
            <ac:spMk id="19" creationId="{44EEFD8E-3433-84A8-EDD2-9380F38B536F}"/>
          </ac:spMkLst>
        </pc:spChg>
        <pc:spChg chg="mod">
          <ac:chgData name="Stuart C Wilde MBE" userId="effe1fc91cccb1d5" providerId="LiveId" clId="{8ABEFA38-92CC-5145-8E42-8A047B7E19B4}" dt="2023-05-16T14:01:24.365" v="3076" actId="5736"/>
          <ac:spMkLst>
            <pc:docMk/>
            <pc:sldMk cId="3108548141" sldId="292"/>
            <ac:spMk id="20" creationId="{523E384D-B60D-642D-466A-F3676C95B071}"/>
          </ac:spMkLst>
        </pc:spChg>
        <pc:spChg chg="mod">
          <ac:chgData name="Stuart C Wilde MBE" userId="effe1fc91cccb1d5" providerId="LiveId" clId="{8ABEFA38-92CC-5145-8E42-8A047B7E19B4}" dt="2023-05-16T14:01:24.365" v="3076" actId="5736"/>
          <ac:spMkLst>
            <pc:docMk/>
            <pc:sldMk cId="3108548141" sldId="292"/>
            <ac:spMk id="21" creationId="{F5FED702-6B64-6332-B3CF-6B61F97267E9}"/>
          </ac:spMkLst>
        </pc:spChg>
        <pc:graphicFrameChg chg="del">
          <ac:chgData name="Stuart C Wilde MBE" userId="effe1fc91cccb1d5" providerId="LiveId" clId="{8ABEFA38-92CC-5145-8E42-8A047B7E19B4}" dt="2023-04-24T20:17:54.996" v="338" actId="478"/>
          <ac:graphicFrameMkLst>
            <pc:docMk/>
            <pc:sldMk cId="3108548141" sldId="292"/>
            <ac:graphicFrameMk id="3" creationId="{10087B22-4599-924C-B880-C16333C9387B}"/>
          </ac:graphicFrameMkLst>
        </pc:graphicFrameChg>
        <pc:graphicFrameChg chg="add mod modGraphic">
          <ac:chgData name="Stuart C Wilde MBE" userId="effe1fc91cccb1d5" providerId="LiveId" clId="{8ABEFA38-92CC-5145-8E42-8A047B7E19B4}" dt="2023-05-16T14:01:24.365" v="3076" actId="5736"/>
          <ac:graphicFrameMkLst>
            <pc:docMk/>
            <pc:sldMk cId="3108548141" sldId="292"/>
            <ac:graphicFrameMk id="12" creationId="{77D34C11-88B9-C6B1-CC94-229619693116}"/>
          </ac:graphicFrameMkLst>
        </pc:graphicFrameChg>
      </pc:sldChg>
      <pc:sldChg chg="modSp add mod">
        <pc:chgData name="Stuart C Wilde MBE" userId="effe1fc91cccb1d5" providerId="LiveId" clId="{8ABEFA38-92CC-5145-8E42-8A047B7E19B4}" dt="2023-05-16T14:05:07.433" v="3077" actId="5736"/>
        <pc:sldMkLst>
          <pc:docMk/>
          <pc:sldMk cId="3973677040" sldId="293"/>
        </pc:sldMkLst>
        <pc:spChg chg="mod">
          <ac:chgData name="Stuart C Wilde MBE" userId="effe1fc91cccb1d5" providerId="LiveId" clId="{8ABEFA38-92CC-5145-8E42-8A047B7E19B4}" dt="2023-05-16T14:05:07.433" v="3077" actId="5736"/>
          <ac:spMkLst>
            <pc:docMk/>
            <pc:sldMk cId="3973677040" sldId="293"/>
            <ac:spMk id="5" creationId="{4C48B27C-BB60-C069-69E2-D74DA0FCEA05}"/>
          </ac:spMkLst>
        </pc:spChg>
        <pc:spChg chg="mod">
          <ac:chgData name="Stuart C Wilde MBE" userId="effe1fc91cccb1d5" providerId="LiveId" clId="{8ABEFA38-92CC-5145-8E42-8A047B7E19B4}" dt="2023-05-16T14:05:07.433" v="3077" actId="5736"/>
          <ac:spMkLst>
            <pc:docMk/>
            <pc:sldMk cId="3973677040" sldId="293"/>
            <ac:spMk id="6" creationId="{F61C0742-9BF7-F384-F861-42A29325F6A7}"/>
          </ac:spMkLst>
        </pc:spChg>
        <pc:spChg chg="mod">
          <ac:chgData name="Stuart C Wilde MBE" userId="effe1fc91cccb1d5" providerId="LiveId" clId="{8ABEFA38-92CC-5145-8E42-8A047B7E19B4}" dt="2023-05-16T14:05:07.433" v="3077" actId="5736"/>
          <ac:spMkLst>
            <pc:docMk/>
            <pc:sldMk cId="3973677040" sldId="293"/>
            <ac:spMk id="7" creationId="{19A14D7A-6FD0-C59F-FACC-1E2091E0A981}"/>
          </ac:spMkLst>
        </pc:spChg>
        <pc:spChg chg="mod">
          <ac:chgData name="Stuart C Wilde MBE" userId="effe1fc91cccb1d5" providerId="LiveId" clId="{8ABEFA38-92CC-5145-8E42-8A047B7E19B4}" dt="2023-05-16T14:05:07.433" v="3077" actId="5736"/>
          <ac:spMkLst>
            <pc:docMk/>
            <pc:sldMk cId="3973677040" sldId="293"/>
            <ac:spMk id="19" creationId="{44EEFD8E-3433-84A8-EDD2-9380F38B536F}"/>
          </ac:spMkLst>
        </pc:spChg>
        <pc:spChg chg="mod">
          <ac:chgData name="Stuart C Wilde MBE" userId="effe1fc91cccb1d5" providerId="LiveId" clId="{8ABEFA38-92CC-5145-8E42-8A047B7E19B4}" dt="2023-05-16T14:05:07.433" v="3077" actId="5736"/>
          <ac:spMkLst>
            <pc:docMk/>
            <pc:sldMk cId="3973677040" sldId="293"/>
            <ac:spMk id="20" creationId="{523E384D-B60D-642D-466A-F3676C95B071}"/>
          </ac:spMkLst>
        </pc:spChg>
        <pc:spChg chg="mod">
          <ac:chgData name="Stuart C Wilde MBE" userId="effe1fc91cccb1d5" providerId="LiveId" clId="{8ABEFA38-92CC-5145-8E42-8A047B7E19B4}" dt="2023-05-16T14:05:07.433" v="3077" actId="5736"/>
          <ac:spMkLst>
            <pc:docMk/>
            <pc:sldMk cId="3973677040" sldId="293"/>
            <ac:spMk id="21" creationId="{F5FED702-6B64-6332-B3CF-6B61F97267E9}"/>
          </ac:spMkLst>
        </pc:spChg>
        <pc:graphicFrameChg chg="mod modGraphic">
          <ac:chgData name="Stuart C Wilde MBE" userId="effe1fc91cccb1d5" providerId="LiveId" clId="{8ABEFA38-92CC-5145-8E42-8A047B7E19B4}" dt="2023-05-16T14:05:07.433" v="3077" actId="5736"/>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8ABEFA38-92CC-5145-8E42-8A047B7E19B4}" dt="2023-05-16T14:05:28.599" v="3078" actId="5736"/>
        <pc:sldMkLst>
          <pc:docMk/>
          <pc:sldMk cId="3441441052" sldId="294"/>
        </pc:sldMkLst>
        <pc:spChg chg="mod">
          <ac:chgData name="Stuart C Wilde MBE" userId="effe1fc91cccb1d5" providerId="LiveId" clId="{8ABEFA38-92CC-5145-8E42-8A047B7E19B4}" dt="2023-05-16T14:05:28.599" v="3078" actId="5736"/>
          <ac:spMkLst>
            <pc:docMk/>
            <pc:sldMk cId="3441441052" sldId="294"/>
            <ac:spMk id="5" creationId="{4C48B27C-BB60-C069-69E2-D74DA0FCEA05}"/>
          </ac:spMkLst>
        </pc:spChg>
        <pc:spChg chg="mod">
          <ac:chgData name="Stuart C Wilde MBE" userId="effe1fc91cccb1d5" providerId="LiveId" clId="{8ABEFA38-92CC-5145-8E42-8A047B7E19B4}" dt="2023-05-16T14:05:28.599" v="3078" actId="5736"/>
          <ac:spMkLst>
            <pc:docMk/>
            <pc:sldMk cId="3441441052" sldId="294"/>
            <ac:spMk id="6" creationId="{F61C0742-9BF7-F384-F861-42A29325F6A7}"/>
          </ac:spMkLst>
        </pc:spChg>
        <pc:spChg chg="mod">
          <ac:chgData name="Stuart C Wilde MBE" userId="effe1fc91cccb1d5" providerId="LiveId" clId="{8ABEFA38-92CC-5145-8E42-8A047B7E19B4}" dt="2023-05-16T14:05:28.599" v="3078" actId="5736"/>
          <ac:spMkLst>
            <pc:docMk/>
            <pc:sldMk cId="3441441052" sldId="294"/>
            <ac:spMk id="7" creationId="{19A14D7A-6FD0-C59F-FACC-1E2091E0A981}"/>
          </ac:spMkLst>
        </pc:spChg>
        <pc:spChg chg="mod">
          <ac:chgData name="Stuart C Wilde MBE" userId="effe1fc91cccb1d5" providerId="LiveId" clId="{8ABEFA38-92CC-5145-8E42-8A047B7E19B4}" dt="2023-05-16T14:05:28.599" v="3078" actId="5736"/>
          <ac:spMkLst>
            <pc:docMk/>
            <pc:sldMk cId="3441441052" sldId="294"/>
            <ac:spMk id="19" creationId="{44EEFD8E-3433-84A8-EDD2-9380F38B536F}"/>
          </ac:spMkLst>
        </pc:spChg>
        <pc:spChg chg="mod">
          <ac:chgData name="Stuart C Wilde MBE" userId="effe1fc91cccb1d5" providerId="LiveId" clId="{8ABEFA38-92CC-5145-8E42-8A047B7E19B4}" dt="2023-05-16T14:05:28.599" v="3078" actId="5736"/>
          <ac:spMkLst>
            <pc:docMk/>
            <pc:sldMk cId="3441441052" sldId="294"/>
            <ac:spMk id="20" creationId="{523E384D-B60D-642D-466A-F3676C95B071}"/>
          </ac:spMkLst>
        </pc:spChg>
        <pc:spChg chg="mod">
          <ac:chgData name="Stuart C Wilde MBE" userId="effe1fc91cccb1d5" providerId="LiveId" clId="{8ABEFA38-92CC-5145-8E42-8A047B7E19B4}" dt="2023-05-16T14:05:28.599" v="3078" actId="5736"/>
          <ac:spMkLst>
            <pc:docMk/>
            <pc:sldMk cId="3441441052" sldId="294"/>
            <ac:spMk id="21" creationId="{F5FED702-6B64-6332-B3CF-6B61F97267E9}"/>
          </ac:spMkLst>
        </pc:spChg>
        <pc:graphicFrameChg chg="add mod modGraphic">
          <ac:chgData name="Stuart C Wilde MBE" userId="effe1fc91cccb1d5" providerId="LiveId" clId="{8ABEFA38-92CC-5145-8E42-8A047B7E19B4}" dt="2023-05-16T14:05:28.599" v="3078" actId="5736"/>
          <ac:graphicFrameMkLst>
            <pc:docMk/>
            <pc:sldMk cId="3441441052" sldId="294"/>
            <ac:graphicFrameMk id="3" creationId="{7A986970-328D-434F-C493-5C35C45B51B0}"/>
          </ac:graphicFrameMkLst>
        </pc:graphicFrameChg>
        <pc:graphicFrameChg chg="del">
          <ac:chgData name="Stuart C Wilde MBE" userId="effe1fc91cccb1d5" providerId="LiveId" clId="{8ABEFA38-92CC-5145-8E42-8A047B7E19B4}" dt="2023-04-24T20:22:00.075" v="475" actId="478"/>
          <ac:graphicFrameMkLst>
            <pc:docMk/>
            <pc:sldMk cId="3441441052" sldId="294"/>
            <ac:graphicFrameMk id="13" creationId="{A36DE9D8-CFB1-0AED-FCA3-7E1E7C79267C}"/>
          </ac:graphicFrameMkLst>
        </pc:graphicFrameChg>
      </pc:sldChg>
      <pc:sldChg chg="modSp add mod">
        <pc:chgData name="Stuart C Wilde MBE" userId="effe1fc91cccb1d5" providerId="LiveId" clId="{8ABEFA38-92CC-5145-8E42-8A047B7E19B4}" dt="2023-05-16T14:05:49.149" v="3079" actId="5736"/>
        <pc:sldMkLst>
          <pc:docMk/>
          <pc:sldMk cId="1598427982" sldId="295"/>
        </pc:sldMkLst>
        <pc:spChg chg="mod">
          <ac:chgData name="Stuart C Wilde MBE" userId="effe1fc91cccb1d5" providerId="LiveId" clId="{8ABEFA38-92CC-5145-8E42-8A047B7E19B4}" dt="2023-05-16T14:05:49.149" v="3079" actId="5736"/>
          <ac:spMkLst>
            <pc:docMk/>
            <pc:sldMk cId="1598427982" sldId="295"/>
            <ac:spMk id="5" creationId="{4C48B27C-BB60-C069-69E2-D74DA0FCEA05}"/>
          </ac:spMkLst>
        </pc:spChg>
        <pc:spChg chg="mod">
          <ac:chgData name="Stuart C Wilde MBE" userId="effe1fc91cccb1d5" providerId="LiveId" clId="{8ABEFA38-92CC-5145-8E42-8A047B7E19B4}" dt="2023-05-16T14:05:49.149" v="3079" actId="5736"/>
          <ac:spMkLst>
            <pc:docMk/>
            <pc:sldMk cId="1598427982" sldId="295"/>
            <ac:spMk id="6" creationId="{F61C0742-9BF7-F384-F861-42A29325F6A7}"/>
          </ac:spMkLst>
        </pc:spChg>
        <pc:spChg chg="mod">
          <ac:chgData name="Stuart C Wilde MBE" userId="effe1fc91cccb1d5" providerId="LiveId" clId="{8ABEFA38-92CC-5145-8E42-8A047B7E19B4}" dt="2023-05-16T14:05:49.149" v="3079" actId="5736"/>
          <ac:spMkLst>
            <pc:docMk/>
            <pc:sldMk cId="1598427982" sldId="295"/>
            <ac:spMk id="7" creationId="{19A14D7A-6FD0-C59F-FACC-1E2091E0A981}"/>
          </ac:spMkLst>
        </pc:spChg>
        <pc:spChg chg="mod">
          <ac:chgData name="Stuart C Wilde MBE" userId="effe1fc91cccb1d5" providerId="LiveId" clId="{8ABEFA38-92CC-5145-8E42-8A047B7E19B4}" dt="2023-05-16T14:05:49.149" v="3079" actId="5736"/>
          <ac:spMkLst>
            <pc:docMk/>
            <pc:sldMk cId="1598427982" sldId="295"/>
            <ac:spMk id="19" creationId="{44EEFD8E-3433-84A8-EDD2-9380F38B536F}"/>
          </ac:spMkLst>
        </pc:spChg>
        <pc:spChg chg="mod">
          <ac:chgData name="Stuart C Wilde MBE" userId="effe1fc91cccb1d5" providerId="LiveId" clId="{8ABEFA38-92CC-5145-8E42-8A047B7E19B4}" dt="2023-05-16T14:05:49.149" v="3079" actId="5736"/>
          <ac:spMkLst>
            <pc:docMk/>
            <pc:sldMk cId="1598427982" sldId="295"/>
            <ac:spMk id="20" creationId="{523E384D-B60D-642D-466A-F3676C95B071}"/>
          </ac:spMkLst>
        </pc:spChg>
        <pc:spChg chg="mod">
          <ac:chgData name="Stuart C Wilde MBE" userId="effe1fc91cccb1d5" providerId="LiveId" clId="{8ABEFA38-92CC-5145-8E42-8A047B7E19B4}" dt="2023-05-16T14:05:49.149" v="3079" actId="5736"/>
          <ac:spMkLst>
            <pc:docMk/>
            <pc:sldMk cId="1598427982" sldId="295"/>
            <ac:spMk id="21" creationId="{F5FED702-6B64-6332-B3CF-6B61F97267E9}"/>
          </ac:spMkLst>
        </pc:spChg>
        <pc:graphicFrameChg chg="mod modGraphic">
          <ac:chgData name="Stuart C Wilde MBE" userId="effe1fc91cccb1d5" providerId="LiveId" clId="{8ABEFA38-92CC-5145-8E42-8A047B7E19B4}" dt="2023-05-16T14:05:49.149" v="3079" actId="5736"/>
          <ac:graphicFrameMkLst>
            <pc:docMk/>
            <pc:sldMk cId="1598427982" sldId="295"/>
            <ac:graphicFrameMk id="3" creationId="{EF49BE79-618B-7E8A-7E50-DF6CFAD747FB}"/>
          </ac:graphicFrameMkLst>
        </pc:graphicFrameChg>
      </pc:sldChg>
      <pc:sldChg chg="modSp add mod">
        <pc:chgData name="Stuart C Wilde MBE" userId="effe1fc91cccb1d5" providerId="LiveId" clId="{8ABEFA38-92CC-5145-8E42-8A047B7E19B4}" dt="2023-05-16T14:06:09.793" v="3080" actId="5736"/>
        <pc:sldMkLst>
          <pc:docMk/>
          <pc:sldMk cId="2336736217" sldId="296"/>
        </pc:sldMkLst>
        <pc:spChg chg="mod">
          <ac:chgData name="Stuart C Wilde MBE" userId="effe1fc91cccb1d5" providerId="LiveId" clId="{8ABEFA38-92CC-5145-8E42-8A047B7E19B4}" dt="2023-05-16T14:06:09.793" v="3080" actId="5736"/>
          <ac:spMkLst>
            <pc:docMk/>
            <pc:sldMk cId="2336736217" sldId="296"/>
            <ac:spMk id="18" creationId="{F50D9353-FE39-5AF0-DBB8-81D36A88A714}"/>
          </ac:spMkLst>
        </pc:spChg>
        <pc:spChg chg="mod">
          <ac:chgData name="Stuart C Wilde MBE" userId="effe1fc91cccb1d5" providerId="LiveId" clId="{8ABEFA38-92CC-5145-8E42-8A047B7E19B4}" dt="2023-05-16T14:06:09.793" v="3080" actId="5736"/>
          <ac:spMkLst>
            <pc:docMk/>
            <pc:sldMk cId="2336736217" sldId="296"/>
            <ac:spMk id="19" creationId="{44EEFD8E-3433-84A8-EDD2-9380F38B536F}"/>
          </ac:spMkLst>
        </pc:spChg>
        <pc:spChg chg="mod">
          <ac:chgData name="Stuart C Wilde MBE" userId="effe1fc91cccb1d5" providerId="LiveId" clId="{8ABEFA38-92CC-5145-8E42-8A047B7E19B4}" dt="2023-05-16T14:06:09.793" v="3080" actId="5736"/>
          <ac:spMkLst>
            <pc:docMk/>
            <pc:sldMk cId="2336736217" sldId="296"/>
            <ac:spMk id="20" creationId="{523E384D-B60D-642D-466A-F3676C95B071}"/>
          </ac:spMkLst>
        </pc:spChg>
        <pc:spChg chg="mod">
          <ac:chgData name="Stuart C Wilde MBE" userId="effe1fc91cccb1d5" providerId="LiveId" clId="{8ABEFA38-92CC-5145-8E42-8A047B7E19B4}" dt="2023-05-16T14:06:09.793" v="3080" actId="5736"/>
          <ac:spMkLst>
            <pc:docMk/>
            <pc:sldMk cId="2336736217" sldId="296"/>
            <ac:spMk id="21" creationId="{F5FED702-6B64-6332-B3CF-6B61F97267E9}"/>
          </ac:spMkLst>
        </pc:spChg>
        <pc:spChg chg="mod">
          <ac:chgData name="Stuart C Wilde MBE" userId="effe1fc91cccb1d5" providerId="LiveId" clId="{8ABEFA38-92CC-5145-8E42-8A047B7E19B4}" dt="2023-05-16T14:06:09.793" v="3080" actId="5736"/>
          <ac:spMkLst>
            <pc:docMk/>
            <pc:sldMk cId="2336736217" sldId="296"/>
            <ac:spMk id="22" creationId="{8A66C8B8-B293-799D-CC43-520304772945}"/>
          </ac:spMkLst>
        </pc:spChg>
        <pc:spChg chg="mod">
          <ac:chgData name="Stuart C Wilde MBE" userId="effe1fc91cccb1d5" providerId="LiveId" clId="{8ABEFA38-92CC-5145-8E42-8A047B7E19B4}" dt="2023-05-16T14:06:09.793" v="3080" actId="5736"/>
          <ac:spMkLst>
            <pc:docMk/>
            <pc:sldMk cId="2336736217" sldId="296"/>
            <ac:spMk id="23" creationId="{E7A1A373-51D5-EF2E-78AA-1AC3F1BDC716}"/>
          </ac:spMkLst>
        </pc:spChg>
        <pc:graphicFrameChg chg="mod modGraphic">
          <ac:chgData name="Stuart C Wilde MBE" userId="effe1fc91cccb1d5" providerId="LiveId" clId="{8ABEFA38-92CC-5145-8E42-8A047B7E19B4}" dt="2023-05-16T14:06:09.793" v="3080" actId="5736"/>
          <ac:graphicFrameMkLst>
            <pc:docMk/>
            <pc:sldMk cId="2336736217" sldId="296"/>
            <ac:graphicFrameMk id="3" creationId="{8A3D6F93-C070-91A0-4F29-6542044E7996}"/>
          </ac:graphicFrameMkLst>
        </pc:graphicFrameChg>
      </pc:sldChg>
      <pc:sldChg chg="add">
        <pc:chgData name="Stuart C Wilde MBE" userId="effe1fc91cccb1d5" providerId="LiveId" clId="{8ABEFA38-92CC-5145-8E42-8A047B7E19B4}" dt="2023-04-12T16:30:11.176" v="0"/>
        <pc:sldMkLst>
          <pc:docMk/>
          <pc:sldMk cId="915832190" sldId="297"/>
        </pc:sldMkLst>
      </pc:sldChg>
      <pc:sldChg chg="add">
        <pc:chgData name="Stuart C Wilde MBE" userId="effe1fc91cccb1d5" providerId="LiveId" clId="{8ABEFA38-92CC-5145-8E42-8A047B7E19B4}" dt="2023-04-12T16:32:27.076" v="5"/>
        <pc:sldMkLst>
          <pc:docMk/>
          <pc:sldMk cId="2413103312" sldId="298"/>
        </pc:sldMkLst>
      </pc:sldChg>
      <pc:sldChg chg="add">
        <pc:chgData name="Stuart C Wilde MBE" userId="effe1fc91cccb1d5" providerId="LiveId" clId="{8ABEFA38-92CC-5145-8E42-8A047B7E19B4}" dt="2023-04-12T16:32:27.076" v="5"/>
        <pc:sldMkLst>
          <pc:docMk/>
          <pc:sldMk cId="2987344521" sldId="299"/>
        </pc:sldMkLst>
      </pc:sldChg>
      <pc:sldChg chg="modSp mod">
        <pc:chgData name="Stuart C Wilde MBE" userId="effe1fc91cccb1d5" providerId="LiveId" clId="{8ABEFA38-92CC-5145-8E42-8A047B7E19B4}" dt="2023-04-27T12:32:54.966" v="1464" actId="20577"/>
        <pc:sldMkLst>
          <pc:docMk/>
          <pc:sldMk cId="3734431069" sldId="301"/>
        </pc:sldMkLst>
        <pc:spChg chg="mod">
          <ac:chgData name="Stuart C Wilde MBE" userId="effe1fc91cccb1d5" providerId="LiveId" clId="{8ABEFA38-92CC-5145-8E42-8A047B7E19B4}" dt="2023-04-26T13:09:42.615" v="1044" actId="313"/>
          <ac:spMkLst>
            <pc:docMk/>
            <pc:sldMk cId="3734431069" sldId="301"/>
            <ac:spMk id="2" creationId="{A28C8398-0CB6-FAB8-F7C8-5088C806E212}"/>
          </ac:spMkLst>
        </pc:spChg>
        <pc:spChg chg="mod">
          <ac:chgData name="Stuart C Wilde MBE" userId="effe1fc91cccb1d5" providerId="LiveId" clId="{8ABEFA38-92CC-5145-8E42-8A047B7E19B4}" dt="2023-04-27T12:25:22.920" v="1417" actId="20577"/>
          <ac:spMkLst>
            <pc:docMk/>
            <pc:sldMk cId="3734431069" sldId="301"/>
            <ac:spMk id="33" creationId="{37D0DED9-C1DC-494B-B5AB-A1B78712CB8C}"/>
          </ac:spMkLst>
        </pc:spChg>
        <pc:spChg chg="mod">
          <ac:chgData name="Stuart C Wilde MBE" userId="effe1fc91cccb1d5" providerId="LiveId" clId="{8ABEFA38-92CC-5145-8E42-8A047B7E19B4}" dt="2023-04-27T12:32:54.966" v="1464" actId="20577"/>
          <ac:spMkLst>
            <pc:docMk/>
            <pc:sldMk cId="3734431069" sldId="301"/>
            <ac:spMk id="40" creationId="{A52E12C5-AB56-B09B-F6F6-6D214D91C5AF}"/>
          </ac:spMkLst>
        </pc:spChg>
      </pc:sldChg>
      <pc:sldChg chg="add">
        <pc:chgData name="Stuart C Wilde MBE" userId="effe1fc91cccb1d5" providerId="LiveId" clId="{8ABEFA38-92CC-5145-8E42-8A047B7E19B4}" dt="2023-04-12T16:30:11.176" v="0"/>
        <pc:sldMkLst>
          <pc:docMk/>
          <pc:sldMk cId="1031141335" sldId="302"/>
        </pc:sldMkLst>
      </pc:sldChg>
      <pc:sldChg chg="add">
        <pc:chgData name="Stuart C Wilde MBE" userId="effe1fc91cccb1d5" providerId="LiveId" clId="{8ABEFA38-92CC-5145-8E42-8A047B7E19B4}" dt="2023-04-12T16:30:11.176" v="0"/>
        <pc:sldMkLst>
          <pc:docMk/>
          <pc:sldMk cId="1616907429" sldId="303"/>
        </pc:sldMkLst>
      </pc:sldChg>
      <pc:sldChg chg="add">
        <pc:chgData name="Stuart C Wilde MBE" userId="effe1fc91cccb1d5" providerId="LiveId" clId="{8ABEFA38-92CC-5145-8E42-8A047B7E19B4}" dt="2023-04-12T16:32:27.076" v="5"/>
        <pc:sldMkLst>
          <pc:docMk/>
          <pc:sldMk cId="1213944555" sldId="304"/>
        </pc:sldMkLst>
      </pc:sldChg>
      <pc:sldChg chg="add">
        <pc:chgData name="Stuart C Wilde MBE" userId="effe1fc91cccb1d5" providerId="LiveId" clId="{8ABEFA38-92CC-5145-8E42-8A047B7E19B4}" dt="2023-04-12T16:30:41.678" v="1"/>
        <pc:sldMkLst>
          <pc:docMk/>
          <pc:sldMk cId="1715259287" sldId="305"/>
        </pc:sldMkLst>
      </pc:sldChg>
      <pc:sldChg chg="add">
        <pc:chgData name="Stuart C Wilde MBE" userId="effe1fc91cccb1d5" providerId="LiveId" clId="{8ABEFA38-92CC-5145-8E42-8A047B7E19B4}" dt="2023-04-12T16:31:12.277" v="2"/>
        <pc:sldMkLst>
          <pc:docMk/>
          <pc:sldMk cId="1197880752" sldId="306"/>
        </pc:sldMkLst>
      </pc:sldChg>
      <pc:sldChg chg="add">
        <pc:chgData name="Stuart C Wilde MBE" userId="effe1fc91cccb1d5" providerId="LiveId" clId="{8ABEFA38-92CC-5145-8E42-8A047B7E19B4}" dt="2023-04-12T16:31:12.277" v="2"/>
        <pc:sldMkLst>
          <pc:docMk/>
          <pc:sldMk cId="4012370711" sldId="307"/>
        </pc:sldMkLst>
      </pc:sldChg>
      <pc:sldChg chg="add">
        <pc:chgData name="Stuart C Wilde MBE" userId="effe1fc91cccb1d5" providerId="LiveId" clId="{8ABEFA38-92CC-5145-8E42-8A047B7E19B4}" dt="2023-04-12T16:31:12.277" v="2"/>
        <pc:sldMkLst>
          <pc:docMk/>
          <pc:sldMk cId="2673594120" sldId="308"/>
        </pc:sldMkLst>
      </pc:sldChg>
      <pc:sldChg chg="add">
        <pc:chgData name="Stuart C Wilde MBE" userId="effe1fc91cccb1d5" providerId="LiveId" clId="{8ABEFA38-92CC-5145-8E42-8A047B7E19B4}" dt="2023-04-12T16:31:12.277" v="2"/>
        <pc:sldMkLst>
          <pc:docMk/>
          <pc:sldMk cId="284493859" sldId="309"/>
        </pc:sldMkLst>
      </pc:sldChg>
      <pc:sldChg chg="add">
        <pc:chgData name="Stuart C Wilde MBE" userId="effe1fc91cccb1d5" providerId="LiveId" clId="{8ABEFA38-92CC-5145-8E42-8A047B7E19B4}" dt="2023-04-12T16:31:12.277" v="2"/>
        <pc:sldMkLst>
          <pc:docMk/>
          <pc:sldMk cId="436998856" sldId="310"/>
        </pc:sldMkLst>
      </pc:sldChg>
      <pc:sldChg chg="modSp add mod">
        <pc:chgData name="Stuart C Wilde MBE" userId="effe1fc91cccb1d5" providerId="LiveId" clId="{8ABEFA38-92CC-5145-8E42-8A047B7E19B4}" dt="2023-04-26T19:11:07.122" v="1086" actId="20577"/>
        <pc:sldMkLst>
          <pc:docMk/>
          <pc:sldMk cId="752129212" sldId="311"/>
        </pc:sldMkLst>
        <pc:spChg chg="mod">
          <ac:chgData name="Stuart C Wilde MBE" userId="effe1fc91cccb1d5" providerId="LiveId" clId="{8ABEFA38-92CC-5145-8E42-8A047B7E19B4}" dt="2023-04-26T19:11:07.122" v="1086" actId="20577"/>
          <ac:spMkLst>
            <pc:docMk/>
            <pc:sldMk cId="752129212" sldId="311"/>
            <ac:spMk id="6" creationId="{067641E6-0FF8-1142-553C-19C235E7274A}"/>
          </ac:spMkLst>
        </pc:spChg>
      </pc:sldChg>
      <pc:sldChg chg="add">
        <pc:chgData name="Stuart C Wilde MBE" userId="effe1fc91cccb1d5" providerId="LiveId" clId="{8ABEFA38-92CC-5145-8E42-8A047B7E19B4}" dt="2023-04-12T16:30:41.678" v="1"/>
        <pc:sldMkLst>
          <pc:docMk/>
          <pc:sldMk cId="1773157961" sldId="312"/>
        </pc:sldMkLst>
      </pc:sldChg>
      <pc:sldChg chg="modSp add mod">
        <pc:chgData name="Stuart C Wilde MBE" userId="effe1fc91cccb1d5" providerId="LiveId" clId="{8ABEFA38-92CC-5145-8E42-8A047B7E19B4}" dt="2023-04-26T19:06:23.011" v="1069" actId="20577"/>
        <pc:sldMkLst>
          <pc:docMk/>
          <pc:sldMk cId="2869416868" sldId="313"/>
        </pc:sldMkLst>
        <pc:spChg chg="mod">
          <ac:chgData name="Stuart C Wilde MBE" userId="effe1fc91cccb1d5" providerId="LiveId" clId="{8ABEFA38-92CC-5145-8E42-8A047B7E19B4}" dt="2023-04-26T19:06:23.011" v="1069" actId="20577"/>
          <ac:spMkLst>
            <pc:docMk/>
            <pc:sldMk cId="2869416868" sldId="313"/>
            <ac:spMk id="5" creationId="{B87297E9-27EB-6AF0-8C97-F4E8A6D16968}"/>
          </ac:spMkLst>
        </pc:spChg>
      </pc:sldChg>
      <pc:sldChg chg="add">
        <pc:chgData name="Stuart C Wilde MBE" userId="effe1fc91cccb1d5" providerId="LiveId" clId="{8ABEFA38-92CC-5145-8E42-8A047B7E19B4}" dt="2023-04-12T16:30:41.678" v="1"/>
        <pc:sldMkLst>
          <pc:docMk/>
          <pc:sldMk cId="4203340563" sldId="314"/>
        </pc:sldMkLst>
      </pc:sldChg>
      <pc:sldChg chg="add">
        <pc:chgData name="Stuart C Wilde MBE" userId="effe1fc91cccb1d5" providerId="LiveId" clId="{8ABEFA38-92CC-5145-8E42-8A047B7E19B4}" dt="2023-04-12T16:30:41.678" v="1"/>
        <pc:sldMkLst>
          <pc:docMk/>
          <pc:sldMk cId="3282555369" sldId="316"/>
        </pc:sldMkLst>
      </pc:sldChg>
      <pc:sldChg chg="add">
        <pc:chgData name="Stuart C Wilde MBE" userId="effe1fc91cccb1d5" providerId="LiveId" clId="{8ABEFA38-92CC-5145-8E42-8A047B7E19B4}" dt="2023-04-12T16:30:41.678" v="1"/>
        <pc:sldMkLst>
          <pc:docMk/>
          <pc:sldMk cId="3827760274" sldId="317"/>
        </pc:sldMkLst>
      </pc:sldChg>
      <pc:sldChg chg="modSp add mod">
        <pc:chgData name="Stuart C Wilde MBE" userId="effe1fc91cccb1d5" providerId="LiveId" clId="{8ABEFA38-92CC-5145-8E42-8A047B7E19B4}" dt="2023-04-26T19:08:33.854" v="1084" actId="20577"/>
        <pc:sldMkLst>
          <pc:docMk/>
          <pc:sldMk cId="3237196407" sldId="319"/>
        </pc:sldMkLst>
        <pc:spChg chg="mod">
          <ac:chgData name="Stuart C Wilde MBE" userId="effe1fc91cccb1d5" providerId="LiveId" clId="{8ABEFA38-92CC-5145-8E42-8A047B7E19B4}" dt="2023-04-26T19:08:33.854" v="1084" actId="20577"/>
          <ac:spMkLst>
            <pc:docMk/>
            <pc:sldMk cId="3237196407" sldId="319"/>
            <ac:spMk id="16" creationId="{12FEFB77-A0A1-4484-1DD9-AE70CB94239B}"/>
          </ac:spMkLst>
        </pc:spChg>
      </pc:sldChg>
      <pc:sldChg chg="modSp add mod">
        <pc:chgData name="Stuart C Wilde MBE" userId="effe1fc91cccb1d5" providerId="LiveId" clId="{8ABEFA38-92CC-5145-8E42-8A047B7E19B4}" dt="2023-04-26T19:07:13.524" v="1071" actId="20577"/>
        <pc:sldMkLst>
          <pc:docMk/>
          <pc:sldMk cId="3599701029" sldId="320"/>
        </pc:sldMkLst>
        <pc:spChg chg="mod">
          <ac:chgData name="Stuart C Wilde MBE" userId="effe1fc91cccb1d5" providerId="LiveId" clId="{8ABEFA38-92CC-5145-8E42-8A047B7E19B4}" dt="2023-04-26T19:07:13.524" v="1071" actId="20577"/>
          <ac:spMkLst>
            <pc:docMk/>
            <pc:sldMk cId="3599701029" sldId="320"/>
            <ac:spMk id="19" creationId="{13C4B059-49ED-9C5D-1586-13D378C0DA92}"/>
          </ac:spMkLst>
        </pc:spChg>
      </pc:sldChg>
      <pc:sldChg chg="add">
        <pc:chgData name="Stuart C Wilde MBE" userId="effe1fc91cccb1d5" providerId="LiveId" clId="{8ABEFA38-92CC-5145-8E42-8A047B7E19B4}" dt="2023-04-12T16:30:41.678" v="1"/>
        <pc:sldMkLst>
          <pc:docMk/>
          <pc:sldMk cId="2537090292" sldId="323"/>
        </pc:sldMkLst>
      </pc:sldChg>
      <pc:sldChg chg="add">
        <pc:chgData name="Stuart C Wilde MBE" userId="effe1fc91cccb1d5" providerId="LiveId" clId="{8ABEFA38-92CC-5145-8E42-8A047B7E19B4}" dt="2023-04-12T16:30:41.678" v="1"/>
        <pc:sldMkLst>
          <pc:docMk/>
          <pc:sldMk cId="2118153139" sldId="324"/>
        </pc:sldMkLst>
      </pc:sldChg>
      <pc:sldChg chg="add">
        <pc:chgData name="Stuart C Wilde MBE" userId="effe1fc91cccb1d5" providerId="LiveId" clId="{8ABEFA38-92CC-5145-8E42-8A047B7E19B4}" dt="2023-04-12T16:30:41.678" v="1"/>
        <pc:sldMkLst>
          <pc:docMk/>
          <pc:sldMk cId="2415690415" sldId="325"/>
        </pc:sldMkLst>
      </pc:sldChg>
      <pc:sldChg chg="add">
        <pc:chgData name="Stuart C Wilde MBE" userId="effe1fc91cccb1d5" providerId="LiveId" clId="{8ABEFA38-92CC-5145-8E42-8A047B7E19B4}" dt="2023-04-12T16:30:11.176" v="0"/>
        <pc:sldMkLst>
          <pc:docMk/>
          <pc:sldMk cId="2547039009" sldId="326"/>
        </pc:sldMkLst>
      </pc:sldChg>
      <pc:sldChg chg="add">
        <pc:chgData name="Stuart C Wilde MBE" userId="effe1fc91cccb1d5" providerId="LiveId" clId="{8ABEFA38-92CC-5145-8E42-8A047B7E19B4}" dt="2023-04-12T16:30:11.176" v="0"/>
        <pc:sldMkLst>
          <pc:docMk/>
          <pc:sldMk cId="3323068216" sldId="327"/>
        </pc:sldMkLst>
      </pc:sldChg>
      <pc:sldChg chg="add">
        <pc:chgData name="Stuart C Wilde MBE" userId="effe1fc91cccb1d5" providerId="LiveId" clId="{8ABEFA38-92CC-5145-8E42-8A047B7E19B4}" dt="2023-04-12T16:30:11.176" v="0"/>
        <pc:sldMkLst>
          <pc:docMk/>
          <pc:sldMk cId="2735931578" sldId="328"/>
        </pc:sldMkLst>
      </pc:sldChg>
      <pc:sldChg chg="modSp add mod">
        <pc:chgData name="Stuart C Wilde MBE" userId="effe1fc91cccb1d5" providerId="LiveId" clId="{8ABEFA38-92CC-5145-8E42-8A047B7E19B4}" dt="2023-04-26T19:15:02.818" v="1089" actId="20577"/>
        <pc:sldMkLst>
          <pc:docMk/>
          <pc:sldMk cId="863720434" sldId="329"/>
        </pc:sldMkLst>
        <pc:spChg chg="mod">
          <ac:chgData name="Stuart C Wilde MBE" userId="effe1fc91cccb1d5" providerId="LiveId" clId="{8ABEFA38-92CC-5145-8E42-8A047B7E19B4}" dt="2023-04-26T19:15:02.818" v="1089" actId="20577"/>
          <ac:spMkLst>
            <pc:docMk/>
            <pc:sldMk cId="863720434" sldId="329"/>
            <ac:spMk id="6" creationId="{B2FA5F37-CAAE-76D3-31F9-619D440EBA23}"/>
          </ac:spMkLst>
        </pc:spChg>
        <pc:spChg chg="mod">
          <ac:chgData name="Stuart C Wilde MBE" userId="effe1fc91cccb1d5" providerId="LiveId" clId="{8ABEFA38-92CC-5145-8E42-8A047B7E19B4}" dt="2023-04-26T19:14:30.324" v="1087" actId="20577"/>
          <ac:spMkLst>
            <pc:docMk/>
            <pc:sldMk cId="863720434" sldId="329"/>
            <ac:spMk id="13" creationId="{0A6D0636-EB36-6363-90CB-D1659CB7D91B}"/>
          </ac:spMkLst>
        </pc:spChg>
        <pc:spChg chg="mod">
          <ac:chgData name="Stuart C Wilde MBE" userId="effe1fc91cccb1d5" providerId="LiveId" clId="{8ABEFA38-92CC-5145-8E42-8A047B7E19B4}" dt="2023-04-26T19:14:35.604" v="1088" actId="20577"/>
          <ac:spMkLst>
            <pc:docMk/>
            <pc:sldMk cId="863720434" sldId="329"/>
            <ac:spMk id="50" creationId="{052A0839-D806-9E34-3318-34CD4FEBA5C8}"/>
          </ac:spMkLst>
        </pc:spChg>
      </pc:sldChg>
      <pc:sldChg chg="modSp add mod">
        <pc:chgData name="Stuart C Wilde MBE" userId="effe1fc91cccb1d5" providerId="LiveId" clId="{8ABEFA38-92CC-5145-8E42-8A047B7E19B4}" dt="2023-04-26T19:16:26.608" v="1091" actId="313"/>
        <pc:sldMkLst>
          <pc:docMk/>
          <pc:sldMk cId="2123329180" sldId="330"/>
        </pc:sldMkLst>
        <pc:spChg chg="mod">
          <ac:chgData name="Stuart C Wilde MBE" userId="effe1fc91cccb1d5" providerId="LiveId" clId="{8ABEFA38-92CC-5145-8E42-8A047B7E19B4}" dt="2023-04-26T19:16:26.608" v="1091" actId="313"/>
          <ac:spMkLst>
            <pc:docMk/>
            <pc:sldMk cId="2123329180" sldId="330"/>
            <ac:spMk id="5" creationId="{02811BC6-780C-F126-CD06-5A7F3CA4EE43}"/>
          </ac:spMkLst>
        </pc:spChg>
      </pc:sldChg>
      <pc:sldChg chg="modSp add mod">
        <pc:chgData name="Stuart C Wilde MBE" userId="effe1fc91cccb1d5" providerId="LiveId" clId="{8ABEFA38-92CC-5145-8E42-8A047B7E19B4}" dt="2023-05-16T14:25:11.759" v="3081" actId="20577"/>
        <pc:sldMkLst>
          <pc:docMk/>
          <pc:sldMk cId="2510602064" sldId="331"/>
        </pc:sldMkLst>
        <pc:spChg chg="mod">
          <ac:chgData name="Stuart C Wilde MBE" userId="effe1fc91cccb1d5" providerId="LiveId" clId="{8ABEFA38-92CC-5145-8E42-8A047B7E19B4}" dt="2023-05-16T14:25:11.759" v="3081" actId="20577"/>
          <ac:spMkLst>
            <pc:docMk/>
            <pc:sldMk cId="2510602064" sldId="331"/>
            <ac:spMk id="3" creationId="{CCE02C79-CFB3-E903-9758-110181F11A96}"/>
          </ac:spMkLst>
        </pc:spChg>
      </pc:sldChg>
      <pc:sldChg chg="add">
        <pc:chgData name="Stuart C Wilde MBE" userId="effe1fc91cccb1d5" providerId="LiveId" clId="{8ABEFA38-92CC-5145-8E42-8A047B7E19B4}" dt="2023-04-12T16:31:36.708" v="3"/>
        <pc:sldMkLst>
          <pc:docMk/>
          <pc:sldMk cId="637807412" sldId="332"/>
        </pc:sldMkLst>
      </pc:sldChg>
      <pc:sldChg chg="modSp add mod">
        <pc:chgData name="Stuart C Wilde MBE" userId="effe1fc91cccb1d5" providerId="LiveId" clId="{8ABEFA38-92CC-5145-8E42-8A047B7E19B4}" dt="2023-05-16T14:28:19.161" v="3082" actId="5736"/>
        <pc:sldMkLst>
          <pc:docMk/>
          <pc:sldMk cId="55477108" sldId="333"/>
        </pc:sldMkLst>
        <pc:spChg chg="mod">
          <ac:chgData name="Stuart C Wilde MBE" userId="effe1fc91cccb1d5" providerId="LiveId" clId="{8ABEFA38-92CC-5145-8E42-8A047B7E19B4}" dt="2023-05-16T14:28:19.161" v="3082" actId="5736"/>
          <ac:spMkLst>
            <pc:docMk/>
            <pc:sldMk cId="55477108" sldId="333"/>
            <ac:spMk id="5" creationId="{680F1CD0-5FF8-59DF-9F32-C0CFC7B3ECFA}"/>
          </ac:spMkLst>
        </pc:spChg>
        <pc:spChg chg="mod">
          <ac:chgData name="Stuart C Wilde MBE" userId="effe1fc91cccb1d5" providerId="LiveId" clId="{8ABEFA38-92CC-5145-8E42-8A047B7E19B4}" dt="2023-05-16T14:28:19.161" v="3082" actId="5736"/>
          <ac:spMkLst>
            <pc:docMk/>
            <pc:sldMk cId="55477108" sldId="333"/>
            <ac:spMk id="21" creationId="{754C76E0-A34A-F85A-A6A0-81BBCB245CBC}"/>
          </ac:spMkLst>
        </pc:spChg>
        <pc:spChg chg="mod">
          <ac:chgData name="Stuart C Wilde MBE" userId="effe1fc91cccb1d5" providerId="LiveId" clId="{8ABEFA38-92CC-5145-8E42-8A047B7E19B4}" dt="2023-05-16T14:28:19.161" v="3082" actId="5736"/>
          <ac:spMkLst>
            <pc:docMk/>
            <pc:sldMk cId="55477108" sldId="333"/>
            <ac:spMk id="22" creationId="{85412B78-1B20-2266-E355-74CFE6B0F445}"/>
          </ac:spMkLst>
        </pc:spChg>
        <pc:spChg chg="mod">
          <ac:chgData name="Stuart C Wilde MBE" userId="effe1fc91cccb1d5" providerId="LiveId" clId="{8ABEFA38-92CC-5145-8E42-8A047B7E19B4}" dt="2023-05-16T14:28:19.161" v="3082" actId="5736"/>
          <ac:spMkLst>
            <pc:docMk/>
            <pc:sldMk cId="55477108" sldId="333"/>
            <ac:spMk id="23" creationId="{22005485-18F4-D9BB-8520-1538CC3DC788}"/>
          </ac:spMkLst>
        </pc:spChg>
        <pc:spChg chg="mod">
          <ac:chgData name="Stuart C Wilde MBE" userId="effe1fc91cccb1d5" providerId="LiveId" clId="{8ABEFA38-92CC-5145-8E42-8A047B7E19B4}" dt="2023-05-16T14:28:19.161" v="3082" actId="5736"/>
          <ac:spMkLst>
            <pc:docMk/>
            <pc:sldMk cId="55477108" sldId="333"/>
            <ac:spMk id="26" creationId="{F7D0A26B-9FB4-7117-CDC7-D924721CC0A3}"/>
          </ac:spMkLst>
        </pc:spChg>
        <pc:spChg chg="mod">
          <ac:chgData name="Stuart C Wilde MBE" userId="effe1fc91cccb1d5" providerId="LiveId" clId="{8ABEFA38-92CC-5145-8E42-8A047B7E19B4}" dt="2023-05-16T14:28:19.161" v="3082" actId="5736"/>
          <ac:spMkLst>
            <pc:docMk/>
            <pc:sldMk cId="55477108" sldId="333"/>
            <ac:spMk id="31" creationId="{C284E3BC-36D5-1298-B6CA-AADD54758761}"/>
          </ac:spMkLst>
        </pc:spChg>
        <pc:spChg chg="mod">
          <ac:chgData name="Stuart C Wilde MBE" userId="effe1fc91cccb1d5" providerId="LiveId" clId="{8ABEFA38-92CC-5145-8E42-8A047B7E19B4}" dt="2023-05-16T14:28:19.161" v="3082" actId="5736"/>
          <ac:spMkLst>
            <pc:docMk/>
            <pc:sldMk cId="55477108" sldId="333"/>
            <ac:spMk id="33" creationId="{99D8C2D1-AA33-72FF-FC4B-387CE5A6E4DE}"/>
          </ac:spMkLst>
        </pc:spChg>
        <pc:spChg chg="mod">
          <ac:chgData name="Stuart C Wilde MBE" userId="effe1fc91cccb1d5" providerId="LiveId" clId="{8ABEFA38-92CC-5145-8E42-8A047B7E19B4}" dt="2023-05-16T14:28:19.161" v="3082" actId="5736"/>
          <ac:spMkLst>
            <pc:docMk/>
            <pc:sldMk cId="55477108" sldId="333"/>
            <ac:spMk id="34" creationId="{DEB88A6F-DF91-0C6E-7E63-C80323A98DEB}"/>
          </ac:spMkLst>
        </pc:spChg>
        <pc:spChg chg="mod">
          <ac:chgData name="Stuart C Wilde MBE" userId="effe1fc91cccb1d5" providerId="LiveId" clId="{8ABEFA38-92CC-5145-8E42-8A047B7E19B4}" dt="2023-05-16T14:28:19.161" v="3082" actId="5736"/>
          <ac:spMkLst>
            <pc:docMk/>
            <pc:sldMk cId="55477108" sldId="333"/>
            <ac:spMk id="37" creationId="{EB9BAA96-38EC-DDF0-6923-CFCACCA7ABE2}"/>
          </ac:spMkLst>
        </pc:spChg>
        <pc:spChg chg="mod">
          <ac:chgData name="Stuart C Wilde MBE" userId="effe1fc91cccb1d5" providerId="LiveId" clId="{8ABEFA38-92CC-5145-8E42-8A047B7E19B4}" dt="2023-05-16T14:28:19.161" v="3082" actId="5736"/>
          <ac:spMkLst>
            <pc:docMk/>
            <pc:sldMk cId="55477108" sldId="333"/>
            <ac:spMk id="44" creationId="{21DC6997-D9B8-FDCB-E85D-C48FB124A4B1}"/>
          </ac:spMkLst>
        </pc:spChg>
        <pc:spChg chg="mod">
          <ac:chgData name="Stuart C Wilde MBE" userId="effe1fc91cccb1d5" providerId="LiveId" clId="{8ABEFA38-92CC-5145-8E42-8A047B7E19B4}" dt="2023-05-16T14:28:19.161" v="3082" actId="5736"/>
          <ac:spMkLst>
            <pc:docMk/>
            <pc:sldMk cId="55477108" sldId="333"/>
            <ac:spMk id="45" creationId="{1B0E27F1-369D-C421-11F3-B406395FCC83}"/>
          </ac:spMkLst>
        </pc:spChg>
        <pc:spChg chg="mod">
          <ac:chgData name="Stuart C Wilde MBE" userId="effe1fc91cccb1d5" providerId="LiveId" clId="{8ABEFA38-92CC-5145-8E42-8A047B7E19B4}" dt="2023-05-16T14:28:19.161" v="3082" actId="5736"/>
          <ac:spMkLst>
            <pc:docMk/>
            <pc:sldMk cId="55477108" sldId="333"/>
            <ac:spMk id="46" creationId="{4B940CC9-4E84-B8C0-59F5-9D83B96D1B0A}"/>
          </ac:spMkLst>
        </pc:spChg>
        <pc:spChg chg="mod">
          <ac:chgData name="Stuart C Wilde MBE" userId="effe1fc91cccb1d5" providerId="LiveId" clId="{8ABEFA38-92CC-5145-8E42-8A047B7E19B4}" dt="2023-05-16T14:28:19.161" v="3082" actId="5736"/>
          <ac:spMkLst>
            <pc:docMk/>
            <pc:sldMk cId="55477108" sldId="333"/>
            <ac:spMk id="50" creationId="{859E60E5-E288-EA00-40A1-2CEFD7C8FDF5}"/>
          </ac:spMkLst>
        </pc:spChg>
        <pc:spChg chg="mod">
          <ac:chgData name="Stuart C Wilde MBE" userId="effe1fc91cccb1d5" providerId="LiveId" clId="{8ABEFA38-92CC-5145-8E42-8A047B7E19B4}" dt="2023-05-16T14:28:19.161" v="3082" actId="5736"/>
          <ac:spMkLst>
            <pc:docMk/>
            <pc:sldMk cId="55477108" sldId="333"/>
            <ac:spMk id="51" creationId="{3E299C70-EF5D-D397-B790-8DD65596DAFB}"/>
          </ac:spMkLst>
        </pc:spChg>
        <pc:spChg chg="mod">
          <ac:chgData name="Stuart C Wilde MBE" userId="effe1fc91cccb1d5" providerId="LiveId" clId="{8ABEFA38-92CC-5145-8E42-8A047B7E19B4}" dt="2023-05-16T14:28:19.161" v="3082" actId="5736"/>
          <ac:spMkLst>
            <pc:docMk/>
            <pc:sldMk cId="55477108" sldId="333"/>
            <ac:spMk id="52" creationId="{1E2804F0-C7B8-7EFC-FD1F-4DC55F182DD8}"/>
          </ac:spMkLst>
        </pc:spChg>
        <pc:spChg chg="mod">
          <ac:chgData name="Stuart C Wilde MBE" userId="effe1fc91cccb1d5" providerId="LiveId" clId="{8ABEFA38-92CC-5145-8E42-8A047B7E19B4}" dt="2023-05-16T14:28:19.161" v="3082" actId="5736"/>
          <ac:spMkLst>
            <pc:docMk/>
            <pc:sldMk cId="55477108" sldId="333"/>
            <ac:spMk id="53" creationId="{C0E320A4-D5BB-C785-BF03-57813799C370}"/>
          </ac:spMkLst>
        </pc:spChg>
        <pc:spChg chg="mod">
          <ac:chgData name="Stuart C Wilde MBE" userId="effe1fc91cccb1d5" providerId="LiveId" clId="{8ABEFA38-92CC-5145-8E42-8A047B7E19B4}" dt="2023-05-16T14:28:19.161" v="3082" actId="5736"/>
          <ac:spMkLst>
            <pc:docMk/>
            <pc:sldMk cId="55477108" sldId="333"/>
            <ac:spMk id="66" creationId="{67E0EFB4-13BA-5334-E9FA-3CB8486B7E8A}"/>
          </ac:spMkLst>
        </pc:spChg>
        <pc:spChg chg="mod">
          <ac:chgData name="Stuart C Wilde MBE" userId="effe1fc91cccb1d5" providerId="LiveId" clId="{8ABEFA38-92CC-5145-8E42-8A047B7E19B4}" dt="2023-05-16T14:28:19.161" v="3082" actId="5736"/>
          <ac:spMkLst>
            <pc:docMk/>
            <pc:sldMk cId="55477108" sldId="333"/>
            <ac:spMk id="67" creationId="{845F0A20-E238-05F4-FA3F-0998BF16F459}"/>
          </ac:spMkLst>
        </pc:spChg>
        <pc:spChg chg="mod">
          <ac:chgData name="Stuart C Wilde MBE" userId="effe1fc91cccb1d5" providerId="LiveId" clId="{8ABEFA38-92CC-5145-8E42-8A047B7E19B4}" dt="2023-05-16T14:28:19.161" v="3082" actId="5736"/>
          <ac:spMkLst>
            <pc:docMk/>
            <pc:sldMk cId="55477108" sldId="333"/>
            <ac:spMk id="68" creationId="{2407196E-EE83-324E-1C32-D6F25808A89D}"/>
          </ac:spMkLst>
        </pc:spChg>
        <pc:spChg chg="mod">
          <ac:chgData name="Stuart C Wilde MBE" userId="effe1fc91cccb1d5" providerId="LiveId" clId="{8ABEFA38-92CC-5145-8E42-8A047B7E19B4}" dt="2023-05-16T14:28:19.161" v="3082" actId="5736"/>
          <ac:spMkLst>
            <pc:docMk/>
            <pc:sldMk cId="55477108" sldId="333"/>
            <ac:spMk id="72" creationId="{20F1CD84-FEB6-BD72-30A3-AD48B8978D84}"/>
          </ac:spMkLst>
        </pc:spChg>
        <pc:spChg chg="mod">
          <ac:chgData name="Stuart C Wilde MBE" userId="effe1fc91cccb1d5" providerId="LiveId" clId="{8ABEFA38-92CC-5145-8E42-8A047B7E19B4}" dt="2023-05-16T14:28:19.161" v="3082" actId="5736"/>
          <ac:spMkLst>
            <pc:docMk/>
            <pc:sldMk cId="55477108" sldId="333"/>
            <ac:spMk id="73" creationId="{4CA0D571-6B7A-5512-A24C-2C7F98A985AB}"/>
          </ac:spMkLst>
        </pc:spChg>
        <pc:spChg chg="mod">
          <ac:chgData name="Stuart C Wilde MBE" userId="effe1fc91cccb1d5" providerId="LiveId" clId="{8ABEFA38-92CC-5145-8E42-8A047B7E19B4}" dt="2023-05-16T14:28:19.161" v="3082" actId="5736"/>
          <ac:spMkLst>
            <pc:docMk/>
            <pc:sldMk cId="55477108" sldId="333"/>
            <ac:spMk id="74" creationId="{30D0E607-AB78-8E87-DF23-712269FCC90A}"/>
          </ac:spMkLst>
        </pc:spChg>
        <pc:spChg chg="mod">
          <ac:chgData name="Stuart C Wilde MBE" userId="effe1fc91cccb1d5" providerId="LiveId" clId="{8ABEFA38-92CC-5145-8E42-8A047B7E19B4}" dt="2023-05-16T14:28:19.161" v="3082" actId="5736"/>
          <ac:spMkLst>
            <pc:docMk/>
            <pc:sldMk cId="55477108" sldId="333"/>
            <ac:spMk id="75" creationId="{87B80848-14D5-A694-00FB-8B66ACB59356}"/>
          </ac:spMkLst>
        </pc:spChg>
        <pc:spChg chg="mod">
          <ac:chgData name="Stuart C Wilde MBE" userId="effe1fc91cccb1d5" providerId="LiveId" clId="{8ABEFA38-92CC-5145-8E42-8A047B7E19B4}" dt="2023-05-16T14:28:19.161" v="3082" actId="5736"/>
          <ac:spMkLst>
            <pc:docMk/>
            <pc:sldMk cId="55477108" sldId="333"/>
            <ac:spMk id="76" creationId="{0C41E62F-3CC1-F8F1-D513-8F82E4B90972}"/>
          </ac:spMkLst>
        </pc:spChg>
        <pc:spChg chg="mod">
          <ac:chgData name="Stuart C Wilde MBE" userId="effe1fc91cccb1d5" providerId="LiveId" clId="{8ABEFA38-92CC-5145-8E42-8A047B7E19B4}" dt="2023-05-16T14:28:19.161" v="3082" actId="5736"/>
          <ac:spMkLst>
            <pc:docMk/>
            <pc:sldMk cId="55477108" sldId="333"/>
            <ac:spMk id="97" creationId="{0A826F87-AADE-9AF8-092E-6FC65C7AFE2D}"/>
          </ac:spMkLst>
        </pc:spChg>
        <pc:graphicFrameChg chg="mod">
          <ac:chgData name="Stuart C Wilde MBE" userId="effe1fc91cccb1d5" providerId="LiveId" clId="{8ABEFA38-92CC-5145-8E42-8A047B7E19B4}" dt="2023-05-16T14:28:19.161" v="3082" actId="5736"/>
          <ac:graphicFrameMkLst>
            <pc:docMk/>
            <pc:sldMk cId="55477108" sldId="333"/>
            <ac:graphicFrameMk id="16" creationId="{208D034F-1439-6F71-EBB0-BDD2406C813B}"/>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6" creationId="{D5BFC7FE-C7B2-9CCA-2133-595C1EF998DE}"/>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7" creationId="{9089105D-C044-EBF8-36A4-2D6586294C63}"/>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8" creationId="{EAE07588-A171-AAD1-EAFC-E1CC92A889E9}"/>
          </ac:graphicFrameMkLst>
        </pc:graphicFrameChg>
        <pc:picChg chg="mod">
          <ac:chgData name="Stuart C Wilde MBE" userId="effe1fc91cccb1d5" providerId="LiveId" clId="{8ABEFA38-92CC-5145-8E42-8A047B7E19B4}" dt="2023-05-16T14:28:19.161" v="3082" actId="5736"/>
          <ac:picMkLst>
            <pc:docMk/>
            <pc:sldMk cId="55477108" sldId="333"/>
            <ac:picMk id="6" creationId="{DE45ABDD-610F-68E4-BD8D-186355541634}"/>
          </ac:picMkLst>
        </pc:picChg>
        <pc:cxnChg chg="mod">
          <ac:chgData name="Stuart C Wilde MBE" userId="effe1fc91cccb1d5" providerId="LiveId" clId="{8ABEFA38-92CC-5145-8E42-8A047B7E19B4}" dt="2023-05-16T14:28:19.161" v="3082" actId="5736"/>
          <ac:cxnSpMkLst>
            <pc:docMk/>
            <pc:sldMk cId="55477108" sldId="333"/>
            <ac:cxnSpMk id="3" creationId="{E485BB7F-0931-D1AC-380E-814F0FA370F8}"/>
          </ac:cxnSpMkLst>
        </pc:cxnChg>
        <pc:cxnChg chg="mod">
          <ac:chgData name="Stuart C Wilde MBE" userId="effe1fc91cccb1d5" providerId="LiveId" clId="{8ABEFA38-92CC-5145-8E42-8A047B7E19B4}" dt="2023-05-16T14:28:19.161" v="3082" actId="5736"/>
          <ac:cxnSpMkLst>
            <pc:docMk/>
            <pc:sldMk cId="55477108" sldId="333"/>
            <ac:cxnSpMk id="12" creationId="{8BEEFF7B-E42B-C872-AA16-1AE04E45B20E}"/>
          </ac:cxnSpMkLst>
        </pc:cxnChg>
        <pc:cxnChg chg="mod">
          <ac:chgData name="Stuart C Wilde MBE" userId="effe1fc91cccb1d5" providerId="LiveId" clId="{8ABEFA38-92CC-5145-8E42-8A047B7E19B4}" dt="2023-05-16T14:28:19.161" v="3082" actId="5736"/>
          <ac:cxnSpMkLst>
            <pc:docMk/>
            <pc:sldMk cId="55477108" sldId="333"/>
            <ac:cxnSpMk id="15" creationId="{5FC16FFE-7129-3BF6-78F0-51F1754BE6D4}"/>
          </ac:cxnSpMkLst>
        </pc:cxnChg>
        <pc:cxnChg chg="mod">
          <ac:chgData name="Stuart C Wilde MBE" userId="effe1fc91cccb1d5" providerId="LiveId" clId="{8ABEFA38-92CC-5145-8E42-8A047B7E19B4}" dt="2023-05-16T14:28:19.161" v="3082" actId="5736"/>
          <ac:cxnSpMkLst>
            <pc:docMk/>
            <pc:sldMk cId="55477108" sldId="333"/>
            <ac:cxnSpMk id="32" creationId="{8D0C8960-0B1E-F87A-2115-231749E0D785}"/>
          </ac:cxnSpMkLst>
        </pc:cxnChg>
        <pc:cxnChg chg="mod">
          <ac:chgData name="Stuart C Wilde MBE" userId="effe1fc91cccb1d5" providerId="LiveId" clId="{8ABEFA38-92CC-5145-8E42-8A047B7E19B4}" dt="2023-05-16T14:28:19.161" v="3082" actId="5736"/>
          <ac:cxnSpMkLst>
            <pc:docMk/>
            <pc:sldMk cId="55477108" sldId="333"/>
            <ac:cxnSpMk id="35" creationId="{053B6DB5-6EDE-23BD-072B-2950247E36C0}"/>
          </ac:cxnSpMkLst>
        </pc:cxnChg>
        <pc:cxnChg chg="mod">
          <ac:chgData name="Stuart C Wilde MBE" userId="effe1fc91cccb1d5" providerId="LiveId" clId="{8ABEFA38-92CC-5145-8E42-8A047B7E19B4}" dt="2023-05-16T14:28:19.161" v="3082" actId="5736"/>
          <ac:cxnSpMkLst>
            <pc:docMk/>
            <pc:sldMk cId="55477108" sldId="333"/>
            <ac:cxnSpMk id="36" creationId="{644A97CB-CCA5-8043-9149-773297F7D9BB}"/>
          </ac:cxnSpMkLst>
        </pc:cxnChg>
        <pc:cxnChg chg="mod">
          <ac:chgData name="Stuart C Wilde MBE" userId="effe1fc91cccb1d5" providerId="LiveId" clId="{8ABEFA38-92CC-5145-8E42-8A047B7E19B4}" dt="2023-05-16T14:28:19.161" v="3082" actId="5736"/>
          <ac:cxnSpMkLst>
            <pc:docMk/>
            <pc:sldMk cId="55477108" sldId="333"/>
            <ac:cxnSpMk id="38" creationId="{6F027B0D-40D2-AAA2-3D04-639588F966CF}"/>
          </ac:cxnSpMkLst>
        </pc:cxnChg>
        <pc:cxnChg chg="mod">
          <ac:chgData name="Stuart C Wilde MBE" userId="effe1fc91cccb1d5" providerId="LiveId" clId="{8ABEFA38-92CC-5145-8E42-8A047B7E19B4}" dt="2023-05-16T14:28:19.161" v="3082" actId="5736"/>
          <ac:cxnSpMkLst>
            <pc:docMk/>
            <pc:sldMk cId="55477108" sldId="333"/>
            <ac:cxnSpMk id="39" creationId="{5E324968-DE8D-2E1F-2A30-0349211E0F05}"/>
          </ac:cxnSpMkLst>
        </pc:cxnChg>
        <pc:cxnChg chg="mod">
          <ac:chgData name="Stuart C Wilde MBE" userId="effe1fc91cccb1d5" providerId="LiveId" clId="{8ABEFA38-92CC-5145-8E42-8A047B7E19B4}" dt="2023-05-16T14:28:19.161" v="3082" actId="5736"/>
          <ac:cxnSpMkLst>
            <pc:docMk/>
            <pc:sldMk cId="55477108" sldId="333"/>
            <ac:cxnSpMk id="40" creationId="{05927498-4E17-D934-E41A-1CC279509114}"/>
          </ac:cxnSpMkLst>
        </pc:cxnChg>
        <pc:cxnChg chg="mod">
          <ac:chgData name="Stuart C Wilde MBE" userId="effe1fc91cccb1d5" providerId="LiveId" clId="{8ABEFA38-92CC-5145-8E42-8A047B7E19B4}" dt="2023-05-16T14:28:19.161" v="3082" actId="5736"/>
          <ac:cxnSpMkLst>
            <pc:docMk/>
            <pc:sldMk cId="55477108" sldId="333"/>
            <ac:cxnSpMk id="41" creationId="{601E99F6-668D-31AC-59FB-0140E75C7EE8}"/>
          </ac:cxnSpMkLst>
        </pc:cxnChg>
        <pc:cxnChg chg="mod">
          <ac:chgData name="Stuart C Wilde MBE" userId="effe1fc91cccb1d5" providerId="LiveId" clId="{8ABEFA38-92CC-5145-8E42-8A047B7E19B4}" dt="2023-05-16T14:28:19.161" v="3082" actId="5736"/>
          <ac:cxnSpMkLst>
            <pc:docMk/>
            <pc:sldMk cId="55477108" sldId="333"/>
            <ac:cxnSpMk id="47" creationId="{4CA4D97A-DC2D-DE43-99EC-89160834F7C9}"/>
          </ac:cxnSpMkLst>
        </pc:cxnChg>
        <pc:cxnChg chg="mod">
          <ac:chgData name="Stuart C Wilde MBE" userId="effe1fc91cccb1d5" providerId="LiveId" clId="{8ABEFA38-92CC-5145-8E42-8A047B7E19B4}" dt="2023-05-16T14:28:19.161" v="3082" actId="5736"/>
          <ac:cxnSpMkLst>
            <pc:docMk/>
            <pc:sldMk cId="55477108" sldId="333"/>
            <ac:cxnSpMk id="48" creationId="{DC7700BD-DC3D-B5D0-F05A-6B2028EC4BFB}"/>
          </ac:cxnSpMkLst>
        </pc:cxnChg>
        <pc:cxnChg chg="mod">
          <ac:chgData name="Stuart C Wilde MBE" userId="effe1fc91cccb1d5" providerId="LiveId" clId="{8ABEFA38-92CC-5145-8E42-8A047B7E19B4}" dt="2023-05-16T14:28:19.161" v="3082" actId="5736"/>
          <ac:cxnSpMkLst>
            <pc:docMk/>
            <pc:sldMk cId="55477108" sldId="333"/>
            <ac:cxnSpMk id="54" creationId="{075CA9DF-0042-59B3-551C-6B863B1AF23A}"/>
          </ac:cxnSpMkLst>
        </pc:cxnChg>
        <pc:cxnChg chg="mod">
          <ac:chgData name="Stuart C Wilde MBE" userId="effe1fc91cccb1d5" providerId="LiveId" clId="{8ABEFA38-92CC-5145-8E42-8A047B7E19B4}" dt="2023-05-16T14:28:19.161" v="3082" actId="5736"/>
          <ac:cxnSpMkLst>
            <pc:docMk/>
            <pc:sldMk cId="55477108" sldId="333"/>
            <ac:cxnSpMk id="55" creationId="{C89DB47C-B769-3270-9490-0915A0BD0312}"/>
          </ac:cxnSpMkLst>
        </pc:cxnChg>
        <pc:cxnChg chg="mod">
          <ac:chgData name="Stuart C Wilde MBE" userId="effe1fc91cccb1d5" providerId="LiveId" clId="{8ABEFA38-92CC-5145-8E42-8A047B7E19B4}" dt="2023-05-16T14:28:19.161" v="3082" actId="5736"/>
          <ac:cxnSpMkLst>
            <pc:docMk/>
            <pc:sldMk cId="55477108" sldId="333"/>
            <ac:cxnSpMk id="77" creationId="{B9723965-9E38-71D8-2283-BBC27827041E}"/>
          </ac:cxnSpMkLst>
        </pc:cxnChg>
        <pc:cxnChg chg="mod">
          <ac:chgData name="Stuart C Wilde MBE" userId="effe1fc91cccb1d5" providerId="LiveId" clId="{8ABEFA38-92CC-5145-8E42-8A047B7E19B4}" dt="2023-05-16T14:28:19.161" v="3082" actId="5736"/>
          <ac:cxnSpMkLst>
            <pc:docMk/>
            <pc:sldMk cId="55477108" sldId="333"/>
            <ac:cxnSpMk id="79" creationId="{F1CFAA5A-F701-6ABC-DC0A-1C6AC8ABDCD1}"/>
          </ac:cxnSpMkLst>
        </pc:cxnChg>
        <pc:cxnChg chg="mod">
          <ac:chgData name="Stuart C Wilde MBE" userId="effe1fc91cccb1d5" providerId="LiveId" clId="{8ABEFA38-92CC-5145-8E42-8A047B7E19B4}" dt="2023-05-16T14:28:19.161" v="3082" actId="5736"/>
          <ac:cxnSpMkLst>
            <pc:docMk/>
            <pc:sldMk cId="55477108" sldId="333"/>
            <ac:cxnSpMk id="87" creationId="{6F28F626-4C8E-CA2A-2FF3-688F8C825B0F}"/>
          </ac:cxnSpMkLst>
        </pc:cxnChg>
        <pc:cxnChg chg="mod">
          <ac:chgData name="Stuart C Wilde MBE" userId="effe1fc91cccb1d5" providerId="LiveId" clId="{8ABEFA38-92CC-5145-8E42-8A047B7E19B4}" dt="2023-05-16T14:28:19.161" v="3082" actId="5736"/>
          <ac:cxnSpMkLst>
            <pc:docMk/>
            <pc:sldMk cId="55477108" sldId="333"/>
            <ac:cxnSpMk id="89" creationId="{98C71F0D-BDDF-E4E8-B594-B03B7E4E25AE}"/>
          </ac:cxnSpMkLst>
        </pc:cxnChg>
        <pc:cxnChg chg="mod">
          <ac:chgData name="Stuart C Wilde MBE" userId="effe1fc91cccb1d5" providerId="LiveId" clId="{8ABEFA38-92CC-5145-8E42-8A047B7E19B4}" dt="2023-05-16T14:28:19.161" v="3082" actId="5736"/>
          <ac:cxnSpMkLst>
            <pc:docMk/>
            <pc:sldMk cId="55477108" sldId="333"/>
            <ac:cxnSpMk id="90" creationId="{32109859-7906-591E-F3C0-0EE568E550EB}"/>
          </ac:cxnSpMkLst>
        </pc:cxnChg>
      </pc:sldChg>
      <pc:sldChg chg="addSp delSp modSp add mod">
        <pc:chgData name="Stuart C Wilde MBE" userId="effe1fc91cccb1d5" providerId="LiveId" clId="{8ABEFA38-92CC-5145-8E42-8A047B7E19B4}" dt="2023-05-16T14:28:51.057" v="3083" actId="5736"/>
        <pc:sldMkLst>
          <pc:docMk/>
          <pc:sldMk cId="2292214926" sldId="334"/>
        </pc:sldMkLst>
        <pc:spChg chg="mod">
          <ac:chgData name="Stuart C Wilde MBE" userId="effe1fc91cccb1d5" providerId="LiveId" clId="{8ABEFA38-92CC-5145-8E42-8A047B7E19B4}" dt="2023-05-16T14:28:51.057" v="3083" actId="5736"/>
          <ac:spMkLst>
            <pc:docMk/>
            <pc:sldMk cId="2292214926" sldId="334"/>
            <ac:spMk id="3" creationId="{C620A102-1977-91CB-9704-E981E3BA57F6}"/>
          </ac:spMkLst>
        </pc:spChg>
        <pc:spChg chg="mod">
          <ac:chgData name="Stuart C Wilde MBE" userId="effe1fc91cccb1d5" providerId="LiveId" clId="{8ABEFA38-92CC-5145-8E42-8A047B7E19B4}" dt="2023-05-16T14:28:51.057" v="3083" actId="5736"/>
          <ac:spMkLst>
            <pc:docMk/>
            <pc:sldMk cId="2292214926" sldId="334"/>
            <ac:spMk id="5" creationId="{91328EAC-3E2C-F56E-269B-A31F58F22637}"/>
          </ac:spMkLst>
        </pc:spChg>
        <pc:spChg chg="mod">
          <ac:chgData name="Stuart C Wilde MBE" userId="effe1fc91cccb1d5" providerId="LiveId" clId="{8ABEFA38-92CC-5145-8E42-8A047B7E19B4}" dt="2023-05-16T14:28:51.057" v="3083" actId="5736"/>
          <ac:spMkLst>
            <pc:docMk/>
            <pc:sldMk cId="2292214926" sldId="334"/>
            <ac:spMk id="7" creationId="{B5907B59-2554-33DC-33FE-7C3E39A1FFDC}"/>
          </ac:spMkLst>
        </pc:spChg>
        <pc:spChg chg="mod">
          <ac:chgData name="Stuart C Wilde MBE" userId="effe1fc91cccb1d5" providerId="LiveId" clId="{8ABEFA38-92CC-5145-8E42-8A047B7E19B4}" dt="2023-05-16T14:28:51.057" v="3083" actId="5736"/>
          <ac:spMkLst>
            <pc:docMk/>
            <pc:sldMk cId="2292214926" sldId="334"/>
            <ac:spMk id="33" creationId="{65B0A067-6D04-DBEC-3114-ADA080D5369B}"/>
          </ac:spMkLst>
        </pc:spChg>
        <pc:spChg chg="mod">
          <ac:chgData name="Stuart C Wilde MBE" userId="effe1fc91cccb1d5" providerId="LiveId" clId="{8ABEFA38-92CC-5145-8E42-8A047B7E19B4}" dt="2023-05-16T14:28:51.057" v="3083" actId="5736"/>
          <ac:spMkLst>
            <pc:docMk/>
            <pc:sldMk cId="2292214926" sldId="334"/>
            <ac:spMk id="41" creationId="{886298F9-2F8A-4EE8-20CF-857AE2C2D9AB}"/>
          </ac:spMkLst>
        </pc:spChg>
        <pc:spChg chg="mod">
          <ac:chgData name="Stuart C Wilde MBE" userId="effe1fc91cccb1d5" providerId="LiveId" clId="{8ABEFA38-92CC-5145-8E42-8A047B7E19B4}" dt="2023-05-16T14:28:51.057" v="3083" actId="5736"/>
          <ac:spMkLst>
            <pc:docMk/>
            <pc:sldMk cId="2292214926" sldId="334"/>
            <ac:spMk id="42" creationId="{12FB7222-77D4-2851-0BF4-61A90A8B6394}"/>
          </ac:spMkLst>
        </pc:spChg>
        <pc:spChg chg="mod">
          <ac:chgData name="Stuart C Wilde MBE" userId="effe1fc91cccb1d5" providerId="LiveId" clId="{8ABEFA38-92CC-5145-8E42-8A047B7E19B4}" dt="2023-05-16T14:28:51.057" v="3083" actId="5736"/>
          <ac:spMkLst>
            <pc:docMk/>
            <pc:sldMk cId="2292214926" sldId="334"/>
            <ac:spMk id="43" creationId="{F50D8464-B50E-00D5-77AA-DA5109FF5236}"/>
          </ac:spMkLst>
        </pc:spChg>
        <pc:spChg chg="mod">
          <ac:chgData name="Stuart C Wilde MBE" userId="effe1fc91cccb1d5" providerId="LiveId" clId="{8ABEFA38-92CC-5145-8E42-8A047B7E19B4}" dt="2023-05-16T14:28:51.057" v="3083" actId="5736"/>
          <ac:spMkLst>
            <pc:docMk/>
            <pc:sldMk cId="2292214926" sldId="334"/>
            <ac:spMk id="44" creationId="{3BA65E90-E2CF-2675-F572-9EEA7C67E5F5}"/>
          </ac:spMkLst>
        </pc:spChg>
        <pc:spChg chg="mod">
          <ac:chgData name="Stuart C Wilde MBE" userId="effe1fc91cccb1d5" providerId="LiveId" clId="{8ABEFA38-92CC-5145-8E42-8A047B7E19B4}" dt="2023-05-16T14:28:51.057" v="3083" actId="5736"/>
          <ac:spMkLst>
            <pc:docMk/>
            <pc:sldMk cId="2292214926" sldId="334"/>
            <ac:spMk id="45" creationId="{AA21996B-9BCA-DA98-7ADA-C5256024D5BA}"/>
          </ac:spMkLst>
        </pc:spChg>
        <pc:spChg chg="mod">
          <ac:chgData name="Stuart C Wilde MBE" userId="effe1fc91cccb1d5" providerId="LiveId" clId="{8ABEFA38-92CC-5145-8E42-8A047B7E19B4}" dt="2023-05-16T14:28:51.057" v="3083" actId="5736"/>
          <ac:spMkLst>
            <pc:docMk/>
            <pc:sldMk cId="2292214926" sldId="334"/>
            <ac:spMk id="46" creationId="{F6A07DE3-01A2-EB35-8384-F62409240827}"/>
          </ac:spMkLst>
        </pc:spChg>
        <pc:graphicFrameChg chg="add mod modGraphic">
          <ac:chgData name="Stuart C Wilde MBE" userId="effe1fc91cccb1d5" providerId="LiveId" clId="{8ABEFA38-92CC-5145-8E42-8A047B7E19B4}" dt="2023-05-16T14:28:51.057" v="3083" actId="5736"/>
          <ac:graphicFrameMkLst>
            <pc:docMk/>
            <pc:sldMk cId="2292214926" sldId="334"/>
            <ac:graphicFrameMk id="2" creationId="{E25D891D-BF38-B847-E244-A7CAC6B4A00C}"/>
          </ac:graphicFrameMkLst>
        </pc:graphicFrameChg>
        <pc:picChg chg="del">
          <ac:chgData name="Stuart C Wilde MBE" userId="effe1fc91cccb1d5" providerId="LiveId" clId="{8ABEFA38-92CC-5145-8E42-8A047B7E19B4}" dt="2023-04-24T20:29:08.036" v="557" actId="478"/>
          <ac:picMkLst>
            <pc:docMk/>
            <pc:sldMk cId="2292214926" sldId="334"/>
            <ac:picMk id="40" creationId="{0A8C647B-7C59-9F28-50C5-5BFF046261D7}"/>
          </ac:picMkLst>
        </pc:picChg>
        <pc:cxnChg chg="mod">
          <ac:chgData name="Stuart C Wilde MBE" userId="effe1fc91cccb1d5" providerId="LiveId" clId="{8ABEFA38-92CC-5145-8E42-8A047B7E19B4}" dt="2023-05-16T14:28:51.057" v="3083" actId="5736"/>
          <ac:cxnSpMkLst>
            <pc:docMk/>
            <pc:sldMk cId="2292214926" sldId="334"/>
            <ac:cxnSpMk id="13" creationId="{AE738140-E0BE-5D6E-C2AA-CFD8CF6B6EB1}"/>
          </ac:cxnSpMkLst>
        </pc:cxnChg>
        <pc:cxnChg chg="mod">
          <ac:chgData name="Stuart C Wilde MBE" userId="effe1fc91cccb1d5" providerId="LiveId" clId="{8ABEFA38-92CC-5145-8E42-8A047B7E19B4}" dt="2023-05-16T14:28:51.057" v="3083" actId="5736"/>
          <ac:cxnSpMkLst>
            <pc:docMk/>
            <pc:sldMk cId="2292214926" sldId="334"/>
            <ac:cxnSpMk id="34" creationId="{7F4A6BBF-F41E-5267-4578-F906B2ECF519}"/>
          </ac:cxnSpMkLst>
        </pc:cxnChg>
      </pc:sldChg>
      <pc:sldChg chg="add">
        <pc:chgData name="Stuart C Wilde MBE" userId="effe1fc91cccb1d5" providerId="LiveId" clId="{8ABEFA38-92CC-5145-8E42-8A047B7E19B4}" dt="2023-04-12T16:31:36.708" v="3"/>
        <pc:sldMkLst>
          <pc:docMk/>
          <pc:sldMk cId="2262965413" sldId="335"/>
        </pc:sldMkLst>
      </pc:sldChg>
      <pc:sldChg chg="add">
        <pc:chgData name="Stuart C Wilde MBE" userId="effe1fc91cccb1d5" providerId="LiveId" clId="{8ABEFA38-92CC-5145-8E42-8A047B7E19B4}" dt="2023-04-12T16:31:36.708" v="3"/>
        <pc:sldMkLst>
          <pc:docMk/>
          <pc:sldMk cId="3721853586" sldId="336"/>
        </pc:sldMkLst>
      </pc:sldChg>
      <pc:sldChg chg="modSp add mod">
        <pc:chgData name="Stuart C Wilde MBE" userId="effe1fc91cccb1d5" providerId="LiveId" clId="{8ABEFA38-92CC-5145-8E42-8A047B7E19B4}" dt="2023-04-26T19:34:18.370" v="1128" actId="20577"/>
        <pc:sldMkLst>
          <pc:docMk/>
          <pc:sldMk cId="10229772" sldId="337"/>
        </pc:sldMkLst>
        <pc:spChg chg="mod">
          <ac:chgData name="Stuart C Wilde MBE" userId="effe1fc91cccb1d5" providerId="LiveId" clId="{8ABEFA38-92CC-5145-8E42-8A047B7E19B4}" dt="2023-04-26T19:34:18.370" v="1128" actId="20577"/>
          <ac:spMkLst>
            <pc:docMk/>
            <pc:sldMk cId="10229772" sldId="337"/>
            <ac:spMk id="13" creationId="{B773A3A9-133B-B7E4-912A-002CFD960D3A}"/>
          </ac:spMkLst>
        </pc:spChg>
        <pc:cxnChg chg="mod">
          <ac:chgData name="Stuart C Wilde MBE" userId="effe1fc91cccb1d5" providerId="LiveId" clId="{8ABEFA38-92CC-5145-8E42-8A047B7E19B4}" dt="2023-04-26T19:33:45.257" v="1125" actId="20577"/>
          <ac:cxnSpMkLst>
            <pc:docMk/>
            <pc:sldMk cId="10229772" sldId="337"/>
            <ac:cxnSpMk id="34" creationId="{50C1E9AE-2A48-7BDD-90FD-4A2C3C9C9554}"/>
          </ac:cxnSpMkLst>
        </pc:cxnChg>
        <pc:cxnChg chg="mod">
          <ac:chgData name="Stuart C Wilde MBE" userId="effe1fc91cccb1d5" providerId="LiveId" clId="{8ABEFA38-92CC-5145-8E42-8A047B7E19B4}" dt="2023-04-26T19:33:45.257" v="1125" actId="20577"/>
          <ac:cxnSpMkLst>
            <pc:docMk/>
            <pc:sldMk cId="10229772" sldId="337"/>
            <ac:cxnSpMk id="36" creationId="{B59EDD6F-E852-6B1B-1912-9F59DA3C82D1}"/>
          </ac:cxnSpMkLst>
        </pc:cxnChg>
        <pc:cxnChg chg="mod">
          <ac:chgData name="Stuart C Wilde MBE" userId="effe1fc91cccb1d5" providerId="LiveId" clId="{8ABEFA38-92CC-5145-8E42-8A047B7E19B4}" dt="2023-04-26T19:33:45.257" v="1125" actId="20577"/>
          <ac:cxnSpMkLst>
            <pc:docMk/>
            <pc:sldMk cId="10229772" sldId="337"/>
            <ac:cxnSpMk id="41" creationId="{1725F384-3DC0-DAC0-B3F3-CE8F3F782B4A}"/>
          </ac:cxnSpMkLst>
        </pc:cxnChg>
      </pc:sldChg>
      <pc:sldChg chg="addSp delSp modSp add mod">
        <pc:chgData name="Stuart C Wilde MBE" userId="effe1fc91cccb1d5" providerId="LiveId" clId="{8ABEFA38-92CC-5145-8E42-8A047B7E19B4}" dt="2023-04-24T20:57:01.229" v="986" actId="1036"/>
        <pc:sldMkLst>
          <pc:docMk/>
          <pc:sldMk cId="3877529283" sldId="338"/>
        </pc:sldMkLst>
        <pc:spChg chg="mod">
          <ac:chgData name="Stuart C Wilde MBE" userId="effe1fc91cccb1d5" providerId="LiveId" clId="{8ABEFA38-92CC-5145-8E42-8A047B7E19B4}" dt="2023-04-24T20:57:01.229" v="986" actId="1036"/>
          <ac:spMkLst>
            <pc:docMk/>
            <pc:sldMk cId="3877529283" sldId="338"/>
            <ac:spMk id="21" creationId="{75A5E468-510F-80EC-47E4-1B58F5F85F74}"/>
          </ac:spMkLst>
        </pc:spChg>
        <pc:spChg chg="mod">
          <ac:chgData name="Stuart C Wilde MBE" userId="effe1fc91cccb1d5" providerId="LiveId" clId="{8ABEFA38-92CC-5145-8E42-8A047B7E19B4}" dt="2023-04-24T20:57:01.229" v="986" actId="1036"/>
          <ac:spMkLst>
            <pc:docMk/>
            <pc:sldMk cId="3877529283" sldId="338"/>
            <ac:spMk id="23" creationId="{7A9BEF2F-42EB-7067-EFC5-C30A5E96658B}"/>
          </ac:spMkLst>
        </pc:spChg>
        <pc:picChg chg="add del mod">
          <ac:chgData name="Stuart C Wilde MBE" userId="effe1fc91cccb1d5" providerId="LiveId" clId="{8ABEFA38-92CC-5145-8E42-8A047B7E19B4}" dt="2023-04-24T20:55:10.472" v="934" actId="478"/>
          <ac:picMkLst>
            <pc:docMk/>
            <pc:sldMk cId="3877529283" sldId="338"/>
            <ac:picMk id="5" creationId="{8F1CF1C4-B4C6-406F-9ECF-80A59C24CB27}"/>
          </ac:picMkLst>
        </pc:picChg>
        <pc:picChg chg="add mod">
          <ac:chgData name="Stuart C Wilde MBE" userId="effe1fc91cccb1d5" providerId="LiveId" clId="{8ABEFA38-92CC-5145-8E42-8A047B7E19B4}" dt="2023-04-24T20:56:46.632" v="982" actId="1037"/>
          <ac:picMkLst>
            <pc:docMk/>
            <pc:sldMk cId="3877529283" sldId="338"/>
            <ac:picMk id="24" creationId="{0954B782-F549-1E31-6D2E-42CE61CF0D1D}"/>
          </ac:picMkLst>
        </pc:picChg>
        <pc:picChg chg="add del mod">
          <ac:chgData name="Stuart C Wilde MBE" userId="effe1fc91cccb1d5" providerId="LiveId" clId="{8ABEFA38-92CC-5145-8E42-8A047B7E19B4}" dt="2023-04-24T20:56:36.551" v="961" actId="478"/>
          <ac:picMkLst>
            <pc:docMk/>
            <pc:sldMk cId="3877529283" sldId="338"/>
            <ac:picMk id="26" creationId="{CBFA966A-7A27-2297-345A-B7AA2AA09C70}"/>
          </ac:picMkLst>
        </pc:picChg>
        <pc:cxnChg chg="mod">
          <ac:chgData name="Stuart C Wilde MBE" userId="effe1fc91cccb1d5" providerId="LiveId" clId="{8ABEFA38-92CC-5145-8E42-8A047B7E19B4}" dt="2023-04-24T20:57:01.229" v="986" actId="1036"/>
          <ac:cxnSpMkLst>
            <pc:docMk/>
            <pc:sldMk cId="3877529283" sldId="338"/>
            <ac:cxnSpMk id="22" creationId="{A4912836-9D59-99D1-6D14-8E6B948DDE38}"/>
          </ac:cxnSpMkLst>
        </pc:cxnChg>
      </pc:sldChg>
      <pc:sldChg chg="add">
        <pc:chgData name="Stuart C Wilde MBE" userId="effe1fc91cccb1d5" providerId="LiveId" clId="{8ABEFA38-92CC-5145-8E42-8A047B7E19B4}" dt="2023-04-12T16:31:36.708" v="3"/>
        <pc:sldMkLst>
          <pc:docMk/>
          <pc:sldMk cId="1193707421" sldId="339"/>
        </pc:sldMkLst>
      </pc:sldChg>
      <pc:sldChg chg="modSp add mod">
        <pc:chgData name="Stuart C Wilde MBE" userId="effe1fc91cccb1d5" providerId="LiveId" clId="{8ABEFA38-92CC-5145-8E42-8A047B7E19B4}" dt="2023-04-27T12:59:03.466" v="1496" actId="1036"/>
        <pc:sldMkLst>
          <pc:docMk/>
          <pc:sldMk cId="3992639367" sldId="340"/>
        </pc:sldMkLst>
        <pc:spChg chg="mod">
          <ac:chgData name="Stuart C Wilde MBE" userId="effe1fc91cccb1d5" providerId="LiveId" clId="{8ABEFA38-92CC-5145-8E42-8A047B7E19B4}" dt="2023-04-27T12:58:47.808" v="1485" actId="14100"/>
          <ac:spMkLst>
            <pc:docMk/>
            <pc:sldMk cId="3992639367" sldId="340"/>
            <ac:spMk id="20" creationId="{35A6E6A0-213D-253A-44F0-027DB1AD9010}"/>
          </ac:spMkLst>
        </pc:spChg>
        <pc:spChg chg="mod">
          <ac:chgData name="Stuart C Wilde MBE" userId="effe1fc91cccb1d5" providerId="LiveId" clId="{8ABEFA38-92CC-5145-8E42-8A047B7E19B4}" dt="2023-04-27T12:59:03.466" v="1496" actId="1036"/>
          <ac:spMkLst>
            <pc:docMk/>
            <pc:sldMk cId="3992639367" sldId="340"/>
            <ac:spMk id="21" creationId="{34AB676A-EFD9-1685-D68C-0B5C1089EB14}"/>
          </ac:spMkLst>
        </pc:spChg>
        <pc:cxnChg chg="mod">
          <ac:chgData name="Stuart C Wilde MBE" userId="effe1fc91cccb1d5" providerId="LiveId" clId="{8ABEFA38-92CC-5145-8E42-8A047B7E19B4}" dt="2023-04-27T12:58:53.838" v="1486" actId="14100"/>
          <ac:cxnSpMkLst>
            <pc:docMk/>
            <pc:sldMk cId="3992639367" sldId="340"/>
            <ac:cxnSpMk id="34" creationId="{F44EDE04-17E9-7F0E-7F0A-2E01B4DEC134}"/>
          </ac:cxnSpMkLst>
        </pc:cxnChg>
      </pc:sldChg>
      <pc:sldChg chg="modSp add mod">
        <pc:chgData name="Stuart C Wilde MBE" userId="effe1fc91cccb1d5" providerId="LiveId" clId="{8ABEFA38-92CC-5145-8E42-8A047B7E19B4}" dt="2023-04-26T19:34:53.309" v="1129" actId="20577"/>
        <pc:sldMkLst>
          <pc:docMk/>
          <pc:sldMk cId="4113847502" sldId="341"/>
        </pc:sldMkLst>
        <pc:spChg chg="mod">
          <ac:chgData name="Stuart C Wilde MBE" userId="effe1fc91cccb1d5" providerId="LiveId" clId="{8ABEFA38-92CC-5145-8E42-8A047B7E19B4}" dt="2023-04-26T19:34:53.309" v="1129" actId="20577"/>
          <ac:spMkLst>
            <pc:docMk/>
            <pc:sldMk cId="4113847502" sldId="341"/>
            <ac:spMk id="22" creationId="{1B4C6626-CEB9-D296-199C-58873E295BEC}"/>
          </ac:spMkLst>
        </pc:spChg>
      </pc:sldChg>
      <pc:sldChg chg="add">
        <pc:chgData name="Stuart C Wilde MBE" userId="effe1fc91cccb1d5" providerId="LiveId" clId="{8ABEFA38-92CC-5145-8E42-8A047B7E19B4}" dt="2023-04-12T16:32:00.860" v="4"/>
        <pc:sldMkLst>
          <pc:docMk/>
          <pc:sldMk cId="650714688" sldId="342"/>
        </pc:sldMkLst>
      </pc:sldChg>
      <pc:sldChg chg="modSp add mod">
        <pc:chgData name="Stuart C Wilde MBE" userId="effe1fc91cccb1d5" providerId="LiveId" clId="{8ABEFA38-92CC-5145-8E42-8A047B7E19B4}" dt="2023-04-26T19:36:16.992" v="1142" actId="20577"/>
        <pc:sldMkLst>
          <pc:docMk/>
          <pc:sldMk cId="1270165933" sldId="343"/>
        </pc:sldMkLst>
        <pc:spChg chg="mod">
          <ac:chgData name="Stuart C Wilde MBE" userId="effe1fc91cccb1d5" providerId="LiveId" clId="{8ABEFA38-92CC-5145-8E42-8A047B7E19B4}" dt="2023-04-26T19:36:16.992" v="1142" actId="20577"/>
          <ac:spMkLst>
            <pc:docMk/>
            <pc:sldMk cId="1270165933" sldId="343"/>
            <ac:spMk id="18" creationId="{8C0F7BED-E454-4C2D-33A7-F651A9C4C88D}"/>
          </ac:spMkLst>
        </pc:spChg>
        <pc:cxnChg chg="mod">
          <ac:chgData name="Stuart C Wilde MBE" userId="effe1fc91cccb1d5" providerId="LiveId" clId="{8ABEFA38-92CC-5145-8E42-8A047B7E19B4}" dt="2023-04-26T19:36:15.464" v="1140" actId="20577"/>
          <ac:cxnSpMkLst>
            <pc:docMk/>
            <pc:sldMk cId="1270165933" sldId="343"/>
            <ac:cxnSpMk id="19" creationId="{3D937A5E-9857-AA63-B933-9ACC0765C88A}"/>
          </ac:cxnSpMkLst>
        </pc:cxnChg>
      </pc:sldChg>
      <pc:sldChg chg="addSp modSp add mod">
        <pc:chgData name="Stuart C Wilde MBE" userId="effe1fc91cccb1d5" providerId="LiveId" clId="{8ABEFA38-92CC-5145-8E42-8A047B7E19B4}" dt="2023-05-09T16:02:27.417" v="2467" actId="166"/>
        <pc:sldMkLst>
          <pc:docMk/>
          <pc:sldMk cId="1503810612" sldId="344"/>
        </pc:sldMkLst>
        <pc:spChg chg="mod">
          <ac:chgData name="Stuart C Wilde MBE" userId="effe1fc91cccb1d5" providerId="LiveId" clId="{8ABEFA38-92CC-5145-8E42-8A047B7E19B4}" dt="2023-05-09T16:02:27.417" v="2467" actId="166"/>
          <ac:spMkLst>
            <pc:docMk/>
            <pc:sldMk cId="1503810612" sldId="344"/>
            <ac:spMk id="31" creationId="{7142640A-9B0B-7C8F-677E-DC87358F31E9}"/>
          </ac:spMkLst>
        </pc:spChg>
        <pc:cxnChg chg="add mod">
          <ac:chgData name="Stuart C Wilde MBE" userId="effe1fc91cccb1d5" providerId="LiveId" clId="{8ABEFA38-92CC-5145-8E42-8A047B7E19B4}" dt="2023-05-09T16:02:13.684" v="2466" actId="1038"/>
          <ac:cxnSpMkLst>
            <pc:docMk/>
            <pc:sldMk cId="1503810612" sldId="344"/>
            <ac:cxnSpMk id="2" creationId="{F380012C-4BB4-0DA7-2552-08E62CA3587B}"/>
          </ac:cxnSpMkLst>
        </pc:cxnChg>
      </pc:sldChg>
      <pc:sldChg chg="add">
        <pc:chgData name="Stuart C Wilde MBE" userId="effe1fc91cccb1d5" providerId="LiveId" clId="{8ABEFA38-92CC-5145-8E42-8A047B7E19B4}" dt="2023-04-12T16:32:00.860" v="4"/>
        <pc:sldMkLst>
          <pc:docMk/>
          <pc:sldMk cId="3859707570" sldId="345"/>
        </pc:sldMkLst>
      </pc:sldChg>
      <pc:sldChg chg="modSp add mod">
        <pc:chgData name="Stuart C Wilde MBE" userId="effe1fc91cccb1d5" providerId="LiveId" clId="{8ABEFA38-92CC-5145-8E42-8A047B7E19B4}" dt="2023-05-09T15:52:37.347" v="2390" actId="20577"/>
        <pc:sldMkLst>
          <pc:docMk/>
          <pc:sldMk cId="3630515382" sldId="346"/>
        </pc:sldMkLst>
        <pc:spChg chg="mod">
          <ac:chgData name="Stuart C Wilde MBE" userId="effe1fc91cccb1d5" providerId="LiveId" clId="{8ABEFA38-92CC-5145-8E42-8A047B7E19B4}" dt="2023-05-09T15:52:37.347" v="2390" actId="20577"/>
          <ac:spMkLst>
            <pc:docMk/>
            <pc:sldMk cId="3630515382" sldId="346"/>
            <ac:spMk id="28" creationId="{962E7D5D-8D86-A948-9467-CB6D5C2BE84E}"/>
          </ac:spMkLst>
        </pc:spChg>
        <pc:spChg chg="mod">
          <ac:chgData name="Stuart C Wilde MBE" userId="effe1fc91cccb1d5" providerId="LiveId" clId="{8ABEFA38-92CC-5145-8E42-8A047B7E19B4}" dt="2023-05-09T15:51:12.822" v="2365" actId="1036"/>
          <ac:spMkLst>
            <pc:docMk/>
            <pc:sldMk cId="3630515382" sldId="346"/>
            <ac:spMk id="30" creationId="{E94B8427-86F2-36C1-89F1-300993DAACE2}"/>
          </ac:spMkLst>
        </pc:spChg>
        <pc:cxnChg chg="mod">
          <ac:chgData name="Stuart C Wilde MBE" userId="effe1fc91cccb1d5" providerId="LiveId" clId="{8ABEFA38-92CC-5145-8E42-8A047B7E19B4}" dt="2023-05-09T15:49:39.344" v="2326" actId="14100"/>
          <ac:cxnSpMkLst>
            <pc:docMk/>
            <pc:sldMk cId="3630515382" sldId="346"/>
            <ac:cxnSpMk id="31" creationId="{FBC0C5C6-3457-3EC6-FD98-5B1F568F626D}"/>
          </ac:cxnSpMkLst>
        </pc:cxnChg>
        <pc:cxnChg chg="mod">
          <ac:chgData name="Stuart C Wilde MBE" userId="effe1fc91cccb1d5" providerId="LiveId" clId="{8ABEFA38-92CC-5145-8E42-8A047B7E19B4}" dt="2023-05-09T15:49:39.344" v="2326" actId="14100"/>
          <ac:cxnSpMkLst>
            <pc:docMk/>
            <pc:sldMk cId="3630515382" sldId="346"/>
            <ac:cxnSpMk id="34" creationId="{3122FE9A-2F52-00B7-38C5-DF18BF574E7E}"/>
          </ac:cxnSpMkLst>
        </pc:cxnChg>
      </pc:sldChg>
      <pc:sldChg chg="modSp add mod">
        <pc:chgData name="Stuart C Wilde MBE" userId="effe1fc91cccb1d5" providerId="LiveId" clId="{8ABEFA38-92CC-5145-8E42-8A047B7E19B4}" dt="2023-04-26T19:43:02.599" v="1147" actId="20577"/>
        <pc:sldMkLst>
          <pc:docMk/>
          <pc:sldMk cId="2088324005" sldId="347"/>
        </pc:sldMkLst>
        <pc:spChg chg="mod">
          <ac:chgData name="Stuart C Wilde MBE" userId="effe1fc91cccb1d5" providerId="LiveId" clId="{8ABEFA38-92CC-5145-8E42-8A047B7E19B4}" dt="2023-04-26T19:43:02.599" v="1147" actId="20577"/>
          <ac:spMkLst>
            <pc:docMk/>
            <pc:sldMk cId="2088324005" sldId="347"/>
            <ac:spMk id="6" creationId="{0484B42B-5120-3795-E2DA-8220775608D3}"/>
          </ac:spMkLst>
        </pc:spChg>
      </pc:sldChg>
      <pc:sldChg chg="modSp add mod">
        <pc:chgData name="Stuart C Wilde MBE" userId="effe1fc91cccb1d5" providerId="LiveId" clId="{8ABEFA38-92CC-5145-8E42-8A047B7E19B4}" dt="2023-04-26T19:46:14.642" v="1158" actId="20577"/>
        <pc:sldMkLst>
          <pc:docMk/>
          <pc:sldMk cId="1741875263" sldId="348"/>
        </pc:sldMkLst>
        <pc:spChg chg="mod">
          <ac:chgData name="Stuart C Wilde MBE" userId="effe1fc91cccb1d5" providerId="LiveId" clId="{8ABEFA38-92CC-5145-8E42-8A047B7E19B4}" dt="2023-04-26T19:46:14.642" v="1158" actId="20577"/>
          <ac:spMkLst>
            <pc:docMk/>
            <pc:sldMk cId="1741875263" sldId="348"/>
            <ac:spMk id="3" creationId="{4C1B5772-B829-811B-EF6B-F1E87FD324A7}"/>
          </ac:spMkLst>
        </pc:spChg>
      </pc:sldChg>
      <pc:sldChg chg="add">
        <pc:chgData name="Stuart C Wilde MBE" userId="effe1fc91cccb1d5" providerId="LiveId" clId="{8ABEFA38-92CC-5145-8E42-8A047B7E19B4}" dt="2023-04-12T16:32:00.860" v="4"/>
        <pc:sldMkLst>
          <pc:docMk/>
          <pc:sldMk cId="2965981764" sldId="349"/>
        </pc:sldMkLst>
      </pc:sldChg>
      <pc:sldChg chg="add">
        <pc:chgData name="Stuart C Wilde MBE" userId="effe1fc91cccb1d5" providerId="LiveId" clId="{8ABEFA38-92CC-5145-8E42-8A047B7E19B4}" dt="2023-04-12T16:32:00.860" v="4"/>
        <pc:sldMkLst>
          <pc:docMk/>
          <pc:sldMk cId="53156424" sldId="350"/>
        </pc:sldMkLst>
      </pc:sldChg>
      <pc:sldChg chg="add">
        <pc:chgData name="Stuart C Wilde MBE" userId="effe1fc91cccb1d5" providerId="LiveId" clId="{8ABEFA38-92CC-5145-8E42-8A047B7E19B4}" dt="2023-04-12T16:32:00.860" v="4"/>
        <pc:sldMkLst>
          <pc:docMk/>
          <pc:sldMk cId="2397240454" sldId="351"/>
        </pc:sldMkLst>
      </pc:sldChg>
      <pc:sldChg chg="add">
        <pc:chgData name="Stuart C Wilde MBE" userId="effe1fc91cccb1d5" providerId="LiveId" clId="{8ABEFA38-92CC-5145-8E42-8A047B7E19B4}" dt="2023-04-12T16:32:00.860" v="4"/>
        <pc:sldMkLst>
          <pc:docMk/>
          <pc:sldMk cId="3304154367" sldId="352"/>
        </pc:sldMkLst>
      </pc:sldChg>
      <pc:sldChg chg="add">
        <pc:chgData name="Stuart C Wilde MBE" userId="effe1fc91cccb1d5" providerId="LiveId" clId="{8ABEFA38-92CC-5145-8E42-8A047B7E19B4}" dt="2023-04-12T16:32:00.860" v="4"/>
        <pc:sldMkLst>
          <pc:docMk/>
          <pc:sldMk cId="4212935840" sldId="353"/>
        </pc:sldMkLst>
      </pc:sldChg>
      <pc:sldChg chg="addSp modSp add mod">
        <pc:chgData name="Stuart C Wilde MBE" userId="effe1fc91cccb1d5" providerId="LiveId" clId="{8ABEFA38-92CC-5145-8E42-8A047B7E19B4}" dt="2023-05-13T21:38:03.292" v="3053" actId="255"/>
        <pc:sldMkLst>
          <pc:docMk/>
          <pc:sldMk cId="444393813" sldId="354"/>
        </pc:sldMkLst>
        <pc:spChg chg="add mod">
          <ac:chgData name="Stuart C Wilde MBE" userId="effe1fc91cccb1d5" providerId="LiveId" clId="{8ABEFA38-92CC-5145-8E42-8A047B7E19B4}" dt="2023-05-13T21:34:03.742" v="2923" actId="1036"/>
          <ac:spMkLst>
            <pc:docMk/>
            <pc:sldMk cId="444393813" sldId="354"/>
            <ac:spMk id="2" creationId="{9C062D43-6561-817F-6E35-81201B760CCE}"/>
          </ac:spMkLst>
        </pc:spChg>
        <pc:spChg chg="add mod">
          <ac:chgData name="Stuart C Wilde MBE" userId="effe1fc91cccb1d5" providerId="LiveId" clId="{8ABEFA38-92CC-5145-8E42-8A047B7E19B4}" dt="2023-05-13T21:35:22.879" v="3047" actId="20577"/>
          <ac:spMkLst>
            <pc:docMk/>
            <pc:sldMk cId="444393813" sldId="354"/>
            <ac:spMk id="3" creationId="{D3B5A362-C8BA-E4CA-70F9-5BA2D6DCF02E}"/>
          </ac:spMkLst>
        </pc:spChg>
        <pc:spChg chg="add mod">
          <ac:chgData name="Stuart C Wilde MBE" userId="effe1fc91cccb1d5" providerId="LiveId" clId="{8ABEFA38-92CC-5145-8E42-8A047B7E19B4}" dt="2023-05-13T21:34:20.904" v="2938" actId="1036"/>
          <ac:spMkLst>
            <pc:docMk/>
            <pc:sldMk cId="444393813" sldId="354"/>
            <ac:spMk id="5" creationId="{1F5C475F-684D-0B37-7CFA-D665EE6A842B}"/>
          </ac:spMkLst>
        </pc:spChg>
        <pc:spChg chg="mod">
          <ac:chgData name="Stuart C Wilde MBE" userId="effe1fc91cccb1d5" providerId="LiveId" clId="{8ABEFA38-92CC-5145-8E42-8A047B7E19B4}" dt="2023-05-13T21:33:04.128" v="2872" actId="1035"/>
          <ac:spMkLst>
            <pc:docMk/>
            <pc:sldMk cId="444393813" sldId="354"/>
            <ac:spMk id="6" creationId="{E370655E-0A9F-6BFE-916A-198E64F5C649}"/>
          </ac:spMkLst>
        </pc:spChg>
        <pc:spChg chg="mod">
          <ac:chgData name="Stuart C Wilde MBE" userId="effe1fc91cccb1d5" providerId="LiveId" clId="{8ABEFA38-92CC-5145-8E42-8A047B7E19B4}" dt="2023-05-13T21:33:11.778" v="2893" actId="1035"/>
          <ac:spMkLst>
            <pc:docMk/>
            <pc:sldMk cId="444393813" sldId="354"/>
            <ac:spMk id="15" creationId="{930A8236-5B95-BC0A-8524-D0E302671FCF}"/>
          </ac:spMkLst>
        </pc:spChg>
        <pc:spChg chg="mod">
          <ac:chgData name="Stuart C Wilde MBE" userId="effe1fc91cccb1d5" providerId="LiveId" clId="{8ABEFA38-92CC-5145-8E42-8A047B7E19B4}" dt="2023-05-13T21:33:22.098" v="2894" actId="14100"/>
          <ac:spMkLst>
            <pc:docMk/>
            <pc:sldMk cId="444393813" sldId="354"/>
            <ac:spMk id="17" creationId="{60D645E3-3ACE-0682-C745-234500145A42}"/>
          </ac:spMkLst>
        </pc:spChg>
        <pc:spChg chg="mod">
          <ac:chgData name="Stuart C Wilde MBE" userId="effe1fc91cccb1d5" providerId="LiveId" clId="{8ABEFA38-92CC-5145-8E42-8A047B7E19B4}" dt="2023-05-13T21:30:23.611" v="2741" actId="1035"/>
          <ac:spMkLst>
            <pc:docMk/>
            <pc:sldMk cId="444393813" sldId="354"/>
            <ac:spMk id="18" creationId="{0A486BDB-5D59-388F-031E-B574B99ABDC5}"/>
          </ac:spMkLst>
        </pc:spChg>
        <pc:spChg chg="mod">
          <ac:chgData name="Stuart C Wilde MBE" userId="effe1fc91cccb1d5" providerId="LiveId" clId="{8ABEFA38-92CC-5145-8E42-8A047B7E19B4}" dt="2023-05-13T21:31:20.173" v="2768" actId="1035"/>
          <ac:spMkLst>
            <pc:docMk/>
            <pc:sldMk cId="444393813" sldId="354"/>
            <ac:spMk id="21" creationId="{D1390101-585D-D06D-75D3-00674BBDB4DA}"/>
          </ac:spMkLst>
        </pc:spChg>
        <pc:spChg chg="mod">
          <ac:chgData name="Stuart C Wilde MBE" userId="effe1fc91cccb1d5" providerId="LiveId" clId="{8ABEFA38-92CC-5145-8E42-8A047B7E19B4}" dt="2023-05-13T21:38:03.292" v="3053" actId="255"/>
          <ac:spMkLst>
            <pc:docMk/>
            <pc:sldMk cId="444393813" sldId="354"/>
            <ac:spMk id="22" creationId="{ACA64EC9-653E-A6FE-7721-AB4C0186BFC6}"/>
          </ac:spMkLst>
        </pc:spChg>
        <pc:spChg chg="mod">
          <ac:chgData name="Stuart C Wilde MBE" userId="effe1fc91cccb1d5" providerId="LiveId" clId="{8ABEFA38-92CC-5145-8E42-8A047B7E19B4}" dt="2023-05-13T21:38:03.292" v="3053" actId="255"/>
          <ac:spMkLst>
            <pc:docMk/>
            <pc:sldMk cId="444393813" sldId="354"/>
            <ac:spMk id="24" creationId="{312942E5-6B5C-343C-0909-67C8092164B2}"/>
          </ac:spMkLst>
        </pc:spChg>
        <pc:spChg chg="mod">
          <ac:chgData name="Stuart C Wilde MBE" userId="effe1fc91cccb1d5" providerId="LiveId" clId="{8ABEFA38-92CC-5145-8E42-8A047B7E19B4}" dt="2023-05-13T21:38:03.292" v="3053" actId="255"/>
          <ac:spMkLst>
            <pc:docMk/>
            <pc:sldMk cId="444393813" sldId="354"/>
            <ac:spMk id="28" creationId="{8F247258-8987-0D50-D978-B3421B0753FC}"/>
          </ac:spMkLst>
        </pc:spChg>
        <pc:spChg chg="mod">
          <ac:chgData name="Stuart C Wilde MBE" userId="effe1fc91cccb1d5" providerId="LiveId" clId="{8ABEFA38-92CC-5145-8E42-8A047B7E19B4}" dt="2023-05-13T21:34:03.742" v="2923" actId="1036"/>
          <ac:spMkLst>
            <pc:docMk/>
            <pc:sldMk cId="444393813" sldId="354"/>
            <ac:spMk id="30" creationId="{53240C09-CCF0-A9FD-45C2-D2667CBB2ACE}"/>
          </ac:spMkLst>
        </pc:spChg>
        <pc:spChg chg="mod">
          <ac:chgData name="Stuart C Wilde MBE" userId="effe1fc91cccb1d5" providerId="LiveId" clId="{8ABEFA38-92CC-5145-8E42-8A047B7E19B4}" dt="2023-05-13T21:34:03.742" v="2923" actId="1036"/>
          <ac:spMkLst>
            <pc:docMk/>
            <pc:sldMk cId="444393813" sldId="354"/>
            <ac:spMk id="33" creationId="{B4DF950C-54B4-2089-A822-A2A875852311}"/>
          </ac:spMkLst>
        </pc:spChg>
        <pc:spChg chg="mod">
          <ac:chgData name="Stuart C Wilde MBE" userId="effe1fc91cccb1d5" providerId="LiveId" clId="{8ABEFA38-92CC-5145-8E42-8A047B7E19B4}" dt="2023-05-13T21:34:03.742" v="2923" actId="1036"/>
          <ac:spMkLst>
            <pc:docMk/>
            <pc:sldMk cId="444393813" sldId="354"/>
            <ac:spMk id="34" creationId="{CF048FA3-C538-AD75-2C4D-4A7A266997A0}"/>
          </ac:spMkLst>
        </pc:spChg>
        <pc:spChg chg="mod">
          <ac:chgData name="Stuart C Wilde MBE" userId="effe1fc91cccb1d5" providerId="LiveId" clId="{8ABEFA38-92CC-5145-8E42-8A047B7E19B4}" dt="2023-05-13T21:34:03.742" v="2923" actId="1036"/>
          <ac:spMkLst>
            <pc:docMk/>
            <pc:sldMk cId="444393813" sldId="354"/>
            <ac:spMk id="35" creationId="{D05CD8CD-258D-F045-55CC-1AA691F03F27}"/>
          </ac:spMkLst>
        </pc:spChg>
        <pc:spChg chg="mod">
          <ac:chgData name="Stuart C Wilde MBE" userId="effe1fc91cccb1d5" providerId="LiveId" clId="{8ABEFA38-92CC-5145-8E42-8A047B7E19B4}" dt="2023-05-13T21:35:41.006" v="3049" actId="255"/>
          <ac:spMkLst>
            <pc:docMk/>
            <pc:sldMk cId="444393813" sldId="354"/>
            <ac:spMk id="37" creationId="{C16E4BEE-89E7-3CAA-5CA3-6BC916246157}"/>
          </ac:spMkLst>
        </pc:spChg>
        <pc:spChg chg="mod">
          <ac:chgData name="Stuart C Wilde MBE" userId="effe1fc91cccb1d5" providerId="LiveId" clId="{8ABEFA38-92CC-5145-8E42-8A047B7E19B4}" dt="2023-05-13T21:31:32.979" v="2792" actId="1035"/>
          <ac:spMkLst>
            <pc:docMk/>
            <pc:sldMk cId="444393813" sldId="354"/>
            <ac:spMk id="38" creationId="{3F81CD3B-D84A-7918-7B24-D8FB1E8683BA}"/>
          </ac:spMkLst>
        </pc:spChg>
        <pc:spChg chg="mod">
          <ac:chgData name="Stuart C Wilde MBE" userId="effe1fc91cccb1d5" providerId="LiveId" clId="{8ABEFA38-92CC-5145-8E42-8A047B7E19B4}" dt="2023-05-13T21:30:37.518" v="2763" actId="1036"/>
          <ac:spMkLst>
            <pc:docMk/>
            <pc:sldMk cId="444393813" sldId="354"/>
            <ac:spMk id="39" creationId="{364C869A-8835-AB10-9372-48E57514129F}"/>
          </ac:spMkLst>
        </pc:spChg>
        <pc:spChg chg="mod">
          <ac:chgData name="Stuart C Wilde MBE" userId="effe1fc91cccb1d5" providerId="LiveId" clId="{8ABEFA38-92CC-5145-8E42-8A047B7E19B4}" dt="2023-05-13T21:30:37.518" v="2763" actId="1036"/>
          <ac:spMkLst>
            <pc:docMk/>
            <pc:sldMk cId="444393813" sldId="354"/>
            <ac:spMk id="40" creationId="{2793F231-3357-4373-773F-FC6D6346EDBE}"/>
          </ac:spMkLst>
        </pc:spChg>
        <pc:cxnChg chg="add mod">
          <ac:chgData name="Stuart C Wilde MBE" userId="effe1fc91cccb1d5" providerId="LiveId" clId="{8ABEFA38-92CC-5145-8E42-8A047B7E19B4}" dt="2023-05-13T21:35:02.621" v="3030" actId="1035"/>
          <ac:cxnSpMkLst>
            <pc:docMk/>
            <pc:sldMk cId="444393813" sldId="354"/>
            <ac:cxnSpMk id="7" creationId="{E9359732-450D-087D-A022-3E18A85717B0}"/>
          </ac:cxnSpMkLst>
        </pc:cxnChg>
        <pc:cxnChg chg="mod">
          <ac:chgData name="Stuart C Wilde MBE" userId="effe1fc91cccb1d5" providerId="LiveId" clId="{8ABEFA38-92CC-5145-8E42-8A047B7E19B4}" dt="2023-05-13T21:34:03.742" v="2923" actId="1036"/>
          <ac:cxnSpMkLst>
            <pc:docMk/>
            <pc:sldMk cId="444393813" sldId="354"/>
            <ac:cxnSpMk id="41" creationId="{85CAC21B-79F4-29FB-33E9-31684085117E}"/>
          </ac:cxnSpMkLst>
        </pc:cxnChg>
        <pc:cxnChg chg="mod">
          <ac:chgData name="Stuart C Wilde MBE" userId="effe1fc91cccb1d5" providerId="LiveId" clId="{8ABEFA38-92CC-5145-8E42-8A047B7E19B4}" dt="2023-05-13T21:34:03.742" v="2923" actId="1036"/>
          <ac:cxnSpMkLst>
            <pc:docMk/>
            <pc:sldMk cId="444393813" sldId="354"/>
            <ac:cxnSpMk id="42" creationId="{9B716D9B-F4B2-0270-3A73-7C182DBEC9E1}"/>
          </ac:cxnSpMkLst>
        </pc:cxnChg>
        <pc:cxnChg chg="mod">
          <ac:chgData name="Stuart C Wilde MBE" userId="effe1fc91cccb1d5" providerId="LiveId" clId="{8ABEFA38-92CC-5145-8E42-8A047B7E19B4}" dt="2023-05-13T21:34:03.742" v="2923" actId="1036"/>
          <ac:cxnSpMkLst>
            <pc:docMk/>
            <pc:sldMk cId="444393813" sldId="354"/>
            <ac:cxnSpMk id="43" creationId="{E2BE6C4F-E33C-7C53-94C7-BAAA774B5C26}"/>
          </ac:cxnSpMkLst>
        </pc:cxnChg>
        <pc:cxnChg chg="mod">
          <ac:chgData name="Stuart C Wilde MBE" userId="effe1fc91cccb1d5" providerId="LiveId" clId="{8ABEFA38-92CC-5145-8E42-8A047B7E19B4}" dt="2023-05-13T21:34:03.742" v="2923" actId="1036"/>
          <ac:cxnSpMkLst>
            <pc:docMk/>
            <pc:sldMk cId="444393813" sldId="354"/>
            <ac:cxnSpMk id="44" creationId="{120CB9EA-7501-AEF8-D917-D7BF419C2A41}"/>
          </ac:cxnSpMkLst>
        </pc:cxnChg>
        <pc:cxnChg chg="mod">
          <ac:chgData name="Stuart C Wilde MBE" userId="effe1fc91cccb1d5" providerId="LiveId" clId="{8ABEFA38-92CC-5145-8E42-8A047B7E19B4}" dt="2023-05-13T21:34:03.742" v="2923" actId="1036"/>
          <ac:cxnSpMkLst>
            <pc:docMk/>
            <pc:sldMk cId="444393813" sldId="354"/>
            <ac:cxnSpMk id="45" creationId="{68A487EB-7F2A-5A5C-6C9F-DC26A543D22A}"/>
          </ac:cxnSpMkLst>
        </pc:cxnChg>
        <pc:cxnChg chg="mod">
          <ac:chgData name="Stuart C Wilde MBE" userId="effe1fc91cccb1d5" providerId="LiveId" clId="{8ABEFA38-92CC-5145-8E42-8A047B7E19B4}" dt="2023-05-13T21:34:03.742" v="2923" actId="1036"/>
          <ac:cxnSpMkLst>
            <pc:docMk/>
            <pc:sldMk cId="444393813" sldId="354"/>
            <ac:cxnSpMk id="46" creationId="{5BE10841-B5EF-6D9D-9BDD-828C59E694D4}"/>
          </ac:cxnSpMkLst>
        </pc:cxnChg>
        <pc:cxnChg chg="mod">
          <ac:chgData name="Stuart C Wilde MBE" userId="effe1fc91cccb1d5" providerId="LiveId" clId="{8ABEFA38-92CC-5145-8E42-8A047B7E19B4}" dt="2023-05-13T21:34:03.742" v="2923" actId="1036"/>
          <ac:cxnSpMkLst>
            <pc:docMk/>
            <pc:sldMk cId="444393813" sldId="354"/>
            <ac:cxnSpMk id="47" creationId="{77553BCF-A11A-C45F-540E-D56B3DDC7133}"/>
          </ac:cxnSpMkLst>
        </pc:cxnChg>
        <pc:cxnChg chg="mod">
          <ac:chgData name="Stuart C Wilde MBE" userId="effe1fc91cccb1d5" providerId="LiveId" clId="{8ABEFA38-92CC-5145-8E42-8A047B7E19B4}" dt="2023-05-13T21:30:37.518" v="2763" actId="1036"/>
          <ac:cxnSpMkLst>
            <pc:docMk/>
            <pc:sldMk cId="444393813" sldId="354"/>
            <ac:cxnSpMk id="48" creationId="{86A7CB7E-7A0C-07FA-979A-C652B9BB5E41}"/>
          </ac:cxnSpMkLst>
        </pc:cxnChg>
      </pc:sldChg>
      <pc:sldChg chg="modSp add mod">
        <pc:chgData name="Stuart C Wilde MBE" userId="effe1fc91cccb1d5" providerId="LiveId" clId="{8ABEFA38-92CC-5145-8E42-8A047B7E19B4}" dt="2023-05-13T21:37:48.827" v="3052" actId="255"/>
        <pc:sldMkLst>
          <pc:docMk/>
          <pc:sldMk cId="1180684865" sldId="355"/>
        </pc:sldMkLst>
        <pc:spChg chg="mod">
          <ac:chgData name="Stuart C Wilde MBE" userId="effe1fc91cccb1d5" providerId="LiveId" clId="{8ABEFA38-92CC-5145-8E42-8A047B7E19B4}" dt="2023-05-13T21:37:48.827" v="3052" actId="255"/>
          <ac:spMkLst>
            <pc:docMk/>
            <pc:sldMk cId="1180684865" sldId="355"/>
            <ac:spMk id="7" creationId="{E9A403EC-481D-A17C-6C9E-9807549A25B6}"/>
          </ac:spMkLst>
        </pc:spChg>
        <pc:spChg chg="mod">
          <ac:chgData name="Stuart C Wilde MBE" userId="effe1fc91cccb1d5" providerId="LiveId" clId="{8ABEFA38-92CC-5145-8E42-8A047B7E19B4}" dt="2023-05-13T21:37:48.827" v="3052" actId="255"/>
          <ac:spMkLst>
            <pc:docMk/>
            <pc:sldMk cId="1180684865" sldId="355"/>
            <ac:spMk id="12" creationId="{E899C386-0C7D-570F-39C7-3B7A554E108D}"/>
          </ac:spMkLst>
        </pc:spChg>
        <pc:spChg chg="mod">
          <ac:chgData name="Stuart C Wilde MBE" userId="effe1fc91cccb1d5" providerId="LiveId" clId="{8ABEFA38-92CC-5145-8E42-8A047B7E19B4}" dt="2023-05-13T21:37:48.827" v="3052" actId="255"/>
          <ac:spMkLst>
            <pc:docMk/>
            <pc:sldMk cId="1180684865" sldId="355"/>
            <ac:spMk id="27" creationId="{03A9A54B-B5E4-3310-19FE-FF207661410F}"/>
          </ac:spMkLst>
        </pc:spChg>
      </pc:sldChg>
      <pc:sldChg chg="addSp modSp add mod">
        <pc:chgData name="Stuart C Wilde MBE" userId="effe1fc91cccb1d5" providerId="LiveId" clId="{8ABEFA38-92CC-5145-8E42-8A047B7E19B4}" dt="2023-05-13T21:37:35.202" v="3051" actId="255"/>
        <pc:sldMkLst>
          <pc:docMk/>
          <pc:sldMk cId="3936329068" sldId="356"/>
        </pc:sldMkLst>
        <pc:spChg chg="mod">
          <ac:chgData name="Stuart C Wilde MBE" userId="effe1fc91cccb1d5" providerId="LiveId" clId="{8ABEFA38-92CC-5145-8E42-8A047B7E19B4}" dt="2023-05-13T21:37:35.202" v="3051" actId="255"/>
          <ac:spMkLst>
            <pc:docMk/>
            <pc:sldMk cId="3936329068" sldId="356"/>
            <ac:spMk id="7" creationId="{393D57D9-39DA-AB98-9309-14F199310847}"/>
          </ac:spMkLst>
        </pc:spChg>
        <pc:spChg chg="mod">
          <ac:chgData name="Stuart C Wilde MBE" userId="effe1fc91cccb1d5" providerId="LiveId" clId="{8ABEFA38-92CC-5145-8E42-8A047B7E19B4}" dt="2023-05-13T21:37:35.202" v="3051" actId="255"/>
          <ac:spMkLst>
            <pc:docMk/>
            <pc:sldMk cId="3936329068" sldId="356"/>
            <ac:spMk id="12" creationId="{503FE6CB-3BC5-9687-4EB5-63BE5BAAC882}"/>
          </ac:spMkLst>
        </pc:spChg>
        <pc:spChg chg="mod">
          <ac:chgData name="Stuart C Wilde MBE" userId="effe1fc91cccb1d5" providerId="LiveId" clId="{8ABEFA38-92CC-5145-8E42-8A047B7E19B4}" dt="2023-05-13T21:23:09.067" v="2571" actId="1038"/>
          <ac:spMkLst>
            <pc:docMk/>
            <pc:sldMk cId="3936329068" sldId="356"/>
            <ac:spMk id="16" creationId="{756D9D4A-65B5-6F60-9B08-070CEB1166C1}"/>
          </ac:spMkLst>
        </pc:spChg>
        <pc:spChg chg="mod">
          <ac:chgData name="Stuart C Wilde MBE" userId="effe1fc91cccb1d5" providerId="LiveId" clId="{8ABEFA38-92CC-5145-8E42-8A047B7E19B4}" dt="2023-05-13T21:23:05.888" v="2569" actId="1038"/>
          <ac:spMkLst>
            <pc:docMk/>
            <pc:sldMk cId="3936329068" sldId="356"/>
            <ac:spMk id="18" creationId="{F39A9BEF-EB0E-45A8-B489-3CA00E6D3A01}"/>
          </ac:spMkLst>
        </pc:spChg>
        <pc:spChg chg="mod">
          <ac:chgData name="Stuart C Wilde MBE" userId="effe1fc91cccb1d5" providerId="LiveId" clId="{8ABEFA38-92CC-5145-8E42-8A047B7E19B4}" dt="2023-05-13T21:24:46.354" v="2648" actId="1038"/>
          <ac:spMkLst>
            <pc:docMk/>
            <pc:sldMk cId="3936329068" sldId="356"/>
            <ac:spMk id="22" creationId="{4A7110BB-D9ED-C8E0-AB10-DF54E5236F89}"/>
          </ac:spMkLst>
        </pc:spChg>
        <pc:spChg chg="mod">
          <ac:chgData name="Stuart C Wilde MBE" userId="effe1fc91cccb1d5" providerId="LiveId" clId="{8ABEFA38-92CC-5145-8E42-8A047B7E19B4}" dt="2023-05-13T21:37:35.202" v="3051" actId="255"/>
          <ac:spMkLst>
            <pc:docMk/>
            <pc:sldMk cId="3936329068" sldId="356"/>
            <ac:spMk id="26" creationId="{C7A1AF38-7081-A0EA-2333-AF7B58C6FF41}"/>
          </ac:spMkLst>
        </pc:spChg>
        <pc:spChg chg="mod">
          <ac:chgData name="Stuart C Wilde MBE" userId="effe1fc91cccb1d5" providerId="LiveId" clId="{8ABEFA38-92CC-5145-8E42-8A047B7E19B4}" dt="2023-05-13T21:21:47.188" v="2536" actId="255"/>
          <ac:spMkLst>
            <pc:docMk/>
            <pc:sldMk cId="3936329068" sldId="356"/>
            <ac:spMk id="28" creationId="{A634588C-A793-45FB-BE48-0343EF710369}"/>
          </ac:spMkLst>
        </pc:spChg>
        <pc:spChg chg="mod">
          <ac:chgData name="Stuart C Wilde MBE" userId="effe1fc91cccb1d5" providerId="LiveId" clId="{8ABEFA38-92CC-5145-8E42-8A047B7E19B4}" dt="2023-05-13T21:23:34.991" v="2575" actId="1037"/>
          <ac:spMkLst>
            <pc:docMk/>
            <pc:sldMk cId="3936329068" sldId="356"/>
            <ac:spMk id="32" creationId="{9B7047D5-284E-5290-785B-3845BAA7D555}"/>
          </ac:spMkLst>
        </pc:spChg>
        <pc:spChg chg="mod">
          <ac:chgData name="Stuart C Wilde MBE" userId="effe1fc91cccb1d5" providerId="LiveId" clId="{8ABEFA38-92CC-5145-8E42-8A047B7E19B4}" dt="2023-05-13T21:37:35.202" v="3051" actId="255"/>
          <ac:spMkLst>
            <pc:docMk/>
            <pc:sldMk cId="3936329068" sldId="356"/>
            <ac:spMk id="37" creationId="{2B1BB9A5-BCCF-678A-6DF9-4DF804DFD5CF}"/>
          </ac:spMkLst>
        </pc:spChg>
        <pc:spChg chg="mod">
          <ac:chgData name="Stuart C Wilde MBE" userId="effe1fc91cccb1d5" providerId="LiveId" clId="{8ABEFA38-92CC-5145-8E42-8A047B7E19B4}" dt="2023-05-13T21:25:05.156" v="2656" actId="1037"/>
          <ac:spMkLst>
            <pc:docMk/>
            <pc:sldMk cId="3936329068" sldId="356"/>
            <ac:spMk id="38" creationId="{2A86261C-7AAB-574E-9D92-1131EC8847AF}"/>
          </ac:spMkLst>
        </pc:spChg>
        <pc:spChg chg="mod">
          <ac:chgData name="Stuart C Wilde MBE" userId="effe1fc91cccb1d5" providerId="LiveId" clId="{8ABEFA38-92CC-5145-8E42-8A047B7E19B4}" dt="2023-05-13T21:25:05.156" v="2656" actId="1037"/>
          <ac:spMkLst>
            <pc:docMk/>
            <pc:sldMk cId="3936329068" sldId="356"/>
            <ac:spMk id="39" creationId="{46085C83-3846-ED67-2795-748EB8EE8293}"/>
          </ac:spMkLst>
        </pc:spChg>
        <pc:cxnChg chg="mod">
          <ac:chgData name="Stuart C Wilde MBE" userId="effe1fc91cccb1d5" providerId="LiveId" clId="{8ABEFA38-92CC-5145-8E42-8A047B7E19B4}" dt="2023-05-13T21:24:46.354" v="2648" actId="1038"/>
          <ac:cxnSpMkLst>
            <pc:docMk/>
            <pc:sldMk cId="3936329068" sldId="356"/>
            <ac:cxnSpMk id="21" creationId="{B46871B2-BB1F-C5BD-4762-1612DB088A11}"/>
          </ac:cxnSpMkLst>
        </pc:cxnChg>
        <pc:cxnChg chg="mod">
          <ac:chgData name="Stuart C Wilde MBE" userId="effe1fc91cccb1d5" providerId="LiveId" clId="{8ABEFA38-92CC-5145-8E42-8A047B7E19B4}" dt="2023-05-13T21:23:09.067" v="2571" actId="1038"/>
          <ac:cxnSpMkLst>
            <pc:docMk/>
            <pc:sldMk cId="3936329068" sldId="356"/>
            <ac:cxnSpMk id="33" creationId="{9FE64BEE-67EC-324F-BC16-E1667F06E8F2}"/>
          </ac:cxnSpMkLst>
        </pc:cxnChg>
        <pc:cxnChg chg="mod">
          <ac:chgData name="Stuart C Wilde MBE" userId="effe1fc91cccb1d5" providerId="LiveId" clId="{8ABEFA38-92CC-5145-8E42-8A047B7E19B4}" dt="2023-05-13T21:23:05.888" v="2569" actId="1038"/>
          <ac:cxnSpMkLst>
            <pc:docMk/>
            <pc:sldMk cId="3936329068" sldId="356"/>
            <ac:cxnSpMk id="34" creationId="{3726D2FE-C0EA-B1AB-069E-92FC48E9ABF9}"/>
          </ac:cxnSpMkLst>
        </pc:cxnChg>
        <pc:cxnChg chg="mod">
          <ac:chgData name="Stuart C Wilde MBE" userId="effe1fc91cccb1d5" providerId="LiveId" clId="{8ABEFA38-92CC-5145-8E42-8A047B7E19B4}" dt="2023-05-13T21:23:34.991" v="2575" actId="1037"/>
          <ac:cxnSpMkLst>
            <pc:docMk/>
            <pc:sldMk cId="3936329068" sldId="356"/>
            <ac:cxnSpMk id="35" creationId="{19785EAB-E960-7C23-C298-3AA3B3AC951A}"/>
          </ac:cxnSpMkLst>
        </pc:cxnChg>
        <pc:cxnChg chg="mod">
          <ac:chgData name="Stuart C Wilde MBE" userId="effe1fc91cccb1d5" providerId="LiveId" clId="{8ABEFA38-92CC-5145-8E42-8A047B7E19B4}" dt="2023-05-13T21:25:05.156" v="2656" actId="1037"/>
          <ac:cxnSpMkLst>
            <pc:docMk/>
            <pc:sldMk cId="3936329068" sldId="356"/>
            <ac:cxnSpMk id="40" creationId="{5707A5EA-B06A-83AF-8602-82A1747F187C}"/>
          </ac:cxnSpMkLst>
        </pc:cxnChg>
        <pc:cxnChg chg="mod">
          <ac:chgData name="Stuart C Wilde MBE" userId="effe1fc91cccb1d5" providerId="LiveId" clId="{8ABEFA38-92CC-5145-8E42-8A047B7E19B4}" dt="2023-05-13T21:25:05.156" v="2656" actId="1037"/>
          <ac:cxnSpMkLst>
            <pc:docMk/>
            <pc:sldMk cId="3936329068" sldId="356"/>
            <ac:cxnSpMk id="41" creationId="{D2CAEC12-00EC-29B5-D185-21B0CB63EB2B}"/>
          </ac:cxnSpMkLst>
        </pc:cxnChg>
        <pc:cxnChg chg="mod">
          <ac:chgData name="Stuart C Wilde MBE" userId="effe1fc91cccb1d5" providerId="LiveId" clId="{8ABEFA38-92CC-5145-8E42-8A047B7E19B4}" dt="2023-05-13T21:25:05.156" v="2656" actId="1037"/>
          <ac:cxnSpMkLst>
            <pc:docMk/>
            <pc:sldMk cId="3936329068" sldId="356"/>
            <ac:cxnSpMk id="42" creationId="{4D4373A7-8C32-338A-DF45-773CAF00AA5C}"/>
          </ac:cxnSpMkLst>
        </pc:cxnChg>
        <pc:cxnChg chg="add mod">
          <ac:chgData name="Stuart C Wilde MBE" userId="effe1fc91cccb1d5" providerId="LiveId" clId="{8ABEFA38-92CC-5145-8E42-8A047B7E19B4}" dt="2023-05-13T21:25:11.694" v="2659" actId="1038"/>
          <ac:cxnSpMkLst>
            <pc:docMk/>
            <pc:sldMk cId="3936329068" sldId="356"/>
            <ac:cxnSpMk id="53" creationId="{DAFD14A5-08C0-69B5-309B-A85127EBCD3B}"/>
          </ac:cxnSpMkLst>
        </pc:cxnChg>
      </pc:sldChg>
      <pc:sldChg chg="modSp add mod">
        <pc:chgData name="Stuart C Wilde MBE" userId="effe1fc91cccb1d5" providerId="LiveId" clId="{8ABEFA38-92CC-5145-8E42-8A047B7E19B4}" dt="2023-05-13T21:48:53.130" v="3071" actId="20577"/>
        <pc:sldMkLst>
          <pc:docMk/>
          <pc:sldMk cId="344023547" sldId="357"/>
        </pc:sldMkLst>
        <pc:spChg chg="mod">
          <ac:chgData name="Stuart C Wilde MBE" userId="effe1fc91cccb1d5" providerId="LiveId" clId="{8ABEFA38-92CC-5145-8E42-8A047B7E19B4}" dt="2023-05-13T21:48:53.130" v="3071" actId="20577"/>
          <ac:spMkLst>
            <pc:docMk/>
            <pc:sldMk cId="344023547" sldId="357"/>
            <ac:spMk id="2" creationId="{3A83EA31-2159-86F1-5032-EFEFD0697755}"/>
          </ac:spMkLst>
        </pc:spChg>
        <pc:spChg chg="mod">
          <ac:chgData name="Stuart C Wilde MBE" userId="effe1fc91cccb1d5" providerId="LiveId" clId="{8ABEFA38-92CC-5145-8E42-8A047B7E19B4}" dt="2023-05-13T21:47:49.177" v="3065" actId="20577"/>
          <ac:spMkLst>
            <pc:docMk/>
            <pc:sldMk cId="344023547" sldId="357"/>
            <ac:spMk id="3" creationId="{31A2DC28-E565-8426-6122-1D8A3220F2E8}"/>
          </ac:spMkLst>
        </pc:spChg>
      </pc:sldChg>
      <pc:sldChg chg="addSp delSp modSp add mod">
        <pc:chgData name="Stuart C Wilde MBE" userId="effe1fc91cccb1d5" providerId="LiveId" clId="{8ABEFA38-92CC-5145-8E42-8A047B7E19B4}" dt="2023-05-08T20:58:21.371" v="1884" actId="167"/>
        <pc:sldMkLst>
          <pc:docMk/>
          <pc:sldMk cId="1355694048" sldId="358"/>
        </pc:sldMkLst>
        <pc:spChg chg="mod">
          <ac:chgData name="Stuart C Wilde MBE" userId="effe1fc91cccb1d5" providerId="LiveId" clId="{8ABEFA38-92CC-5145-8E42-8A047B7E19B4}" dt="2023-04-26T20:22:42.057" v="1167" actId="20577"/>
          <ac:spMkLst>
            <pc:docMk/>
            <pc:sldMk cId="1355694048" sldId="358"/>
            <ac:spMk id="32" creationId="{E0D676AB-4D5D-4F03-DFAA-BF251A373ECB}"/>
          </ac:spMkLst>
        </pc:spChg>
        <pc:picChg chg="add del mod">
          <ac:chgData name="Stuart C Wilde MBE" userId="effe1fc91cccb1d5" providerId="LiveId" clId="{8ABEFA38-92CC-5145-8E42-8A047B7E19B4}" dt="2023-04-24T20:50:56.157" v="859" actId="478"/>
          <ac:picMkLst>
            <pc:docMk/>
            <pc:sldMk cId="1355694048" sldId="358"/>
            <ac:picMk id="2" creationId="{1917951D-CBC5-0AB2-893D-7767F38BE88B}"/>
          </ac:picMkLst>
        </pc:picChg>
        <pc:picChg chg="add del mod modCrop">
          <ac:chgData name="Stuart C Wilde MBE" userId="effe1fc91cccb1d5" providerId="LiveId" clId="{8ABEFA38-92CC-5145-8E42-8A047B7E19B4}" dt="2023-04-24T20:38:00.349" v="687" actId="1076"/>
          <ac:picMkLst>
            <pc:docMk/>
            <pc:sldMk cId="1355694048" sldId="358"/>
            <ac:picMk id="3" creationId="{8BA849ED-19CC-3B0B-07FF-20A214F6BD09}"/>
          </ac:picMkLst>
        </pc:picChg>
        <pc:picChg chg="add del mod">
          <ac:chgData name="Stuart C Wilde MBE" userId="effe1fc91cccb1d5" providerId="LiveId" clId="{8ABEFA38-92CC-5145-8E42-8A047B7E19B4}" dt="2023-05-08T20:58:08.577" v="1873" actId="478"/>
          <ac:picMkLst>
            <pc:docMk/>
            <pc:sldMk cId="1355694048" sldId="358"/>
            <ac:picMk id="5" creationId="{647C29AD-E4D9-BE24-8431-324E0886738D}"/>
          </ac:picMkLst>
        </pc:picChg>
        <pc:picChg chg="add del mod">
          <ac:chgData name="Stuart C Wilde MBE" userId="effe1fc91cccb1d5" providerId="LiveId" clId="{8ABEFA38-92CC-5145-8E42-8A047B7E19B4}" dt="2023-05-08T19:58:51.393" v="1699" actId="478"/>
          <ac:picMkLst>
            <pc:docMk/>
            <pc:sldMk cId="1355694048" sldId="358"/>
            <ac:picMk id="6" creationId="{5360521C-9E81-FA87-050E-D2919FBA5F92}"/>
          </ac:picMkLst>
        </pc:picChg>
        <pc:picChg chg="add mod">
          <ac:chgData name="Stuart C Wilde MBE" userId="effe1fc91cccb1d5" providerId="LiveId" clId="{8ABEFA38-92CC-5145-8E42-8A047B7E19B4}" dt="2023-05-08T20:58:21.371" v="1884" actId="167"/>
          <ac:picMkLst>
            <pc:docMk/>
            <pc:sldMk cId="1355694048" sldId="358"/>
            <ac:picMk id="6" creationId="{61A92DFD-44C0-D0B3-F37E-06EF7631789A}"/>
          </ac:picMkLst>
        </pc:picChg>
        <pc:picChg chg="add del mod">
          <ac:chgData name="Stuart C Wilde MBE" userId="effe1fc91cccb1d5" providerId="LiveId" clId="{8ABEFA38-92CC-5145-8E42-8A047B7E19B4}" dt="2023-05-08T20:35:38.348" v="1795" actId="478"/>
          <ac:picMkLst>
            <pc:docMk/>
            <pc:sldMk cId="1355694048" sldId="358"/>
            <ac:picMk id="12" creationId="{E2180F2F-3833-5E0F-A8DE-F41D9328C5F6}"/>
          </ac:picMkLst>
        </pc:picChg>
        <pc:picChg chg="add del mod">
          <ac:chgData name="Stuart C Wilde MBE" userId="effe1fc91cccb1d5" providerId="LiveId" clId="{8ABEFA38-92CC-5145-8E42-8A047B7E19B4}" dt="2023-05-08T20:57:37.451" v="1856" actId="478"/>
          <ac:picMkLst>
            <pc:docMk/>
            <pc:sldMk cId="1355694048" sldId="358"/>
            <ac:picMk id="18" creationId="{7D25B0B1-6722-89E9-1DE6-019ABEA56353}"/>
          </ac:picMkLst>
        </pc:picChg>
      </pc:sldChg>
      <pc:sldChg chg="addSp delSp modSp add mod">
        <pc:chgData name="Stuart C Wilde MBE" userId="effe1fc91cccb1d5" providerId="LiveId" clId="{8ABEFA38-92CC-5145-8E42-8A047B7E19B4}" dt="2023-05-09T18:40:40.960" v="2533" actId="1038"/>
        <pc:sldMkLst>
          <pc:docMk/>
          <pc:sldMk cId="2483989090" sldId="359"/>
        </pc:sldMkLst>
        <pc:spChg chg="add mod">
          <ac:chgData name="Stuart C Wilde MBE" userId="effe1fc91cccb1d5" providerId="LiveId" clId="{8ABEFA38-92CC-5145-8E42-8A047B7E19B4}" dt="2023-04-26T20:24:35.221" v="1174" actId="1036"/>
          <ac:spMkLst>
            <pc:docMk/>
            <pc:sldMk cId="2483989090" sldId="359"/>
            <ac:spMk id="3" creationId="{4ABA098A-1381-C123-4D09-E39A3F796024}"/>
          </ac:spMkLst>
        </pc:spChg>
        <pc:spChg chg="mod">
          <ac:chgData name="Stuart C Wilde MBE" userId="effe1fc91cccb1d5" providerId="LiveId" clId="{8ABEFA38-92CC-5145-8E42-8A047B7E19B4}" dt="2023-04-26T20:25:14.805" v="1188" actId="20577"/>
          <ac:spMkLst>
            <pc:docMk/>
            <pc:sldMk cId="2483989090" sldId="359"/>
            <ac:spMk id="30" creationId="{DE00F0BC-09DC-593F-1EA4-CA09BD10882D}"/>
          </ac:spMkLst>
        </pc:spChg>
        <pc:picChg chg="del mod">
          <ac:chgData name="Stuart C Wilde MBE" userId="effe1fc91cccb1d5" providerId="LiveId" clId="{8ABEFA38-92CC-5145-8E42-8A047B7E19B4}" dt="2023-04-24T20:44:05.894" v="831" actId="478"/>
          <ac:picMkLst>
            <pc:docMk/>
            <pc:sldMk cId="2483989090" sldId="359"/>
            <ac:picMk id="5" creationId="{79861DB2-BB83-E01E-7A32-5B2285D9A6F2}"/>
          </ac:picMkLst>
        </pc:picChg>
        <pc:picChg chg="add del mod modCrop">
          <ac:chgData name="Stuart C Wilde MBE" userId="effe1fc91cccb1d5" providerId="LiveId" clId="{8ABEFA38-92CC-5145-8E42-8A047B7E19B4}" dt="2023-05-09T18:40:22.752" v="2509" actId="478"/>
          <ac:picMkLst>
            <pc:docMk/>
            <pc:sldMk cId="2483989090" sldId="359"/>
            <ac:picMk id="5" creationId="{C6B1B8B0-DE99-EB84-6101-1D78DF9BE904}"/>
          </ac:picMkLst>
        </pc:picChg>
        <pc:picChg chg="add del mod">
          <ac:chgData name="Stuart C Wilde MBE" userId="effe1fc91cccb1d5" providerId="LiveId" clId="{8ABEFA38-92CC-5145-8E42-8A047B7E19B4}" dt="2023-05-08T20:15:07.388" v="1772" actId="1076"/>
          <ac:picMkLst>
            <pc:docMk/>
            <pc:sldMk cId="2483989090" sldId="359"/>
            <ac:picMk id="7" creationId="{47C05D09-E9E6-7E66-4EFF-B642933F74E1}"/>
          </ac:picMkLst>
        </pc:picChg>
        <pc:picChg chg="add mod modCrop">
          <ac:chgData name="Stuart C Wilde MBE" userId="effe1fc91cccb1d5" providerId="LiveId" clId="{8ABEFA38-92CC-5145-8E42-8A047B7E19B4}" dt="2023-05-09T18:40:40.960" v="2533" actId="1038"/>
          <ac:picMkLst>
            <pc:docMk/>
            <pc:sldMk cId="2483989090" sldId="359"/>
            <ac:picMk id="13" creationId="{227D4387-9FF4-7D35-3DDF-DA43D2F05124}"/>
          </ac:picMkLst>
        </pc:picChg>
        <pc:picChg chg="add del mod">
          <ac:chgData name="Stuart C Wilde MBE" userId="effe1fc91cccb1d5" providerId="LiveId" clId="{8ABEFA38-92CC-5145-8E42-8A047B7E19B4}" dt="2023-05-08T20:02:09.833" v="1718" actId="478"/>
          <ac:picMkLst>
            <pc:docMk/>
            <pc:sldMk cId="2483989090" sldId="359"/>
            <ac:picMk id="13" creationId="{909B3E73-56A9-EC73-EB6F-E37BA881E296}"/>
          </ac:picMkLst>
        </pc:picChg>
        <pc:picChg chg="add del mod modCrop">
          <ac:chgData name="Stuart C Wilde MBE" userId="effe1fc91cccb1d5" providerId="LiveId" clId="{8ABEFA38-92CC-5145-8E42-8A047B7E19B4}" dt="2023-05-08T20:15:15.024" v="1773" actId="478"/>
          <ac:picMkLst>
            <pc:docMk/>
            <pc:sldMk cId="2483989090" sldId="359"/>
            <ac:picMk id="16" creationId="{128B23F3-FFA5-D758-BF7F-DF2F7AE8FE02}"/>
          </ac:picMkLst>
        </pc:picChg>
        <pc:picChg chg="add del mod modCrop">
          <ac:chgData name="Stuart C Wilde MBE" userId="effe1fc91cccb1d5" providerId="LiveId" clId="{8ABEFA38-92CC-5145-8E42-8A047B7E19B4}" dt="2023-05-08T20:24:49.745" v="1787" actId="478"/>
          <ac:picMkLst>
            <pc:docMk/>
            <pc:sldMk cId="2483989090" sldId="359"/>
            <ac:picMk id="22" creationId="{3A5FCD6B-2ECF-4F7E-7E9A-51521B34808F}"/>
          </ac:picMkLst>
        </pc:picChg>
        <pc:cxnChg chg="mod">
          <ac:chgData name="Stuart C Wilde MBE" userId="effe1fc91cccb1d5" providerId="LiveId" clId="{8ABEFA38-92CC-5145-8E42-8A047B7E19B4}" dt="2023-04-26T20:25:12.250" v="1187" actId="20577"/>
          <ac:cxnSpMkLst>
            <pc:docMk/>
            <pc:sldMk cId="2483989090" sldId="359"/>
            <ac:cxnSpMk id="39" creationId="{51BBB5A8-89B7-3B11-6BF3-12F5898C7799}"/>
          </ac:cxnSpMkLst>
        </pc:cxnChg>
      </pc:sldChg>
      <pc:sldChg chg="modSp add mod">
        <pc:chgData name="Stuart C Wilde MBE" userId="effe1fc91cccb1d5" providerId="LiveId" clId="{8ABEFA38-92CC-5145-8E42-8A047B7E19B4}" dt="2023-04-26T20:26:34.803" v="1189" actId="947"/>
        <pc:sldMkLst>
          <pc:docMk/>
          <pc:sldMk cId="1767790009" sldId="360"/>
        </pc:sldMkLst>
        <pc:spChg chg="mod">
          <ac:chgData name="Stuart C Wilde MBE" userId="effe1fc91cccb1d5" providerId="LiveId" clId="{8ABEFA38-92CC-5145-8E42-8A047B7E19B4}" dt="2023-04-26T20:26:34.803" v="1189" actId="947"/>
          <ac:spMkLst>
            <pc:docMk/>
            <pc:sldMk cId="1767790009" sldId="360"/>
            <ac:spMk id="22" creationId="{A3867FB9-F434-7FDF-1349-2097DCD43758}"/>
          </ac:spMkLst>
        </pc:spChg>
      </pc:sldChg>
      <pc:sldChg chg="add">
        <pc:chgData name="Stuart C Wilde MBE" userId="effe1fc91cccb1d5" providerId="LiveId" clId="{8ABEFA38-92CC-5145-8E42-8A047B7E19B4}" dt="2023-04-12T16:32:51.727" v="6"/>
        <pc:sldMkLst>
          <pc:docMk/>
          <pc:sldMk cId="2354029456" sldId="361"/>
        </pc:sldMkLst>
      </pc:sldChg>
      <pc:sldChg chg="addSp delSp modSp add mod">
        <pc:chgData name="Stuart C Wilde MBE" userId="effe1fc91cccb1d5" providerId="LiveId" clId="{8ABEFA38-92CC-5145-8E42-8A047B7E19B4}" dt="2023-05-08T20:50:34.608" v="1807" actId="478"/>
        <pc:sldMkLst>
          <pc:docMk/>
          <pc:sldMk cId="1923552325" sldId="362"/>
        </pc:sldMkLst>
        <pc:picChg chg="add del mod">
          <ac:chgData name="Stuart C Wilde MBE" userId="effe1fc91cccb1d5" providerId="LiveId" clId="{8ABEFA38-92CC-5145-8E42-8A047B7E19B4}" dt="2023-05-08T20:50:34.608" v="1807" actId="478"/>
          <ac:picMkLst>
            <pc:docMk/>
            <pc:sldMk cId="1923552325" sldId="362"/>
            <ac:picMk id="6" creationId="{E7459F68-289F-8C15-850A-96F3E7BDDAAE}"/>
          </ac:picMkLst>
        </pc:picChg>
      </pc:sldChg>
      <pc:sldChg chg="modSp add mod">
        <pc:chgData name="Stuart C Wilde MBE" userId="effe1fc91cccb1d5" providerId="LiveId" clId="{8ABEFA38-92CC-5145-8E42-8A047B7E19B4}" dt="2023-04-26T20:27:24.601" v="1191" actId="20577"/>
        <pc:sldMkLst>
          <pc:docMk/>
          <pc:sldMk cId="3218587579" sldId="363"/>
        </pc:sldMkLst>
        <pc:spChg chg="mod">
          <ac:chgData name="Stuart C Wilde MBE" userId="effe1fc91cccb1d5" providerId="LiveId" clId="{8ABEFA38-92CC-5145-8E42-8A047B7E19B4}" dt="2023-04-26T20:27:24.601" v="1191" actId="20577"/>
          <ac:spMkLst>
            <pc:docMk/>
            <pc:sldMk cId="3218587579" sldId="363"/>
            <ac:spMk id="2" creationId="{D021B5AB-CB03-3051-C719-48A98383F713}"/>
          </ac:spMkLst>
        </pc:spChg>
      </pc:sldChg>
      <pc:sldChg chg="add">
        <pc:chgData name="Stuart C Wilde MBE" userId="effe1fc91cccb1d5" providerId="LiveId" clId="{8ABEFA38-92CC-5145-8E42-8A047B7E19B4}" dt="2023-04-12T16:32:51.727" v="6"/>
        <pc:sldMkLst>
          <pc:docMk/>
          <pc:sldMk cId="1050240978" sldId="364"/>
        </pc:sldMkLst>
      </pc:sldChg>
      <pc:sldChg chg="addSp modSp add mod">
        <pc:chgData name="Stuart C Wilde MBE" userId="effe1fc91cccb1d5" providerId="LiveId" clId="{8ABEFA38-92CC-5145-8E42-8A047B7E19B4}" dt="2023-05-16T18:54:37.378" v="3113" actId="207"/>
        <pc:sldMkLst>
          <pc:docMk/>
          <pc:sldMk cId="3149811312" sldId="365"/>
        </pc:sldMkLst>
        <pc:spChg chg="add mod">
          <ac:chgData name="Stuart C Wilde MBE" userId="effe1fc91cccb1d5" providerId="LiveId" clId="{8ABEFA38-92CC-5145-8E42-8A047B7E19B4}" dt="2023-05-16T18:54:37.378" v="3113" actId="207"/>
          <ac:spMkLst>
            <pc:docMk/>
            <pc:sldMk cId="3149811312" sldId="365"/>
            <ac:spMk id="2" creationId="{08340723-FD98-BB97-4F7F-08E2733EFAB7}"/>
          </ac:spMkLst>
        </pc:spChg>
      </pc:sldChg>
      <pc:sldChg chg="addSp modSp add">
        <pc:chgData name="Stuart C Wilde MBE" userId="effe1fc91cccb1d5" providerId="LiveId" clId="{8ABEFA38-92CC-5145-8E42-8A047B7E19B4}" dt="2023-05-16T18:54:54.983" v="3114"/>
        <pc:sldMkLst>
          <pc:docMk/>
          <pc:sldMk cId="67876459" sldId="366"/>
        </pc:sldMkLst>
        <pc:spChg chg="add mod">
          <ac:chgData name="Stuart C Wilde MBE" userId="effe1fc91cccb1d5" providerId="LiveId" clId="{8ABEFA38-92CC-5145-8E42-8A047B7E19B4}" dt="2023-05-16T18:54:54.983" v="3114"/>
          <ac:spMkLst>
            <pc:docMk/>
            <pc:sldMk cId="67876459" sldId="366"/>
            <ac:spMk id="2" creationId="{9B794A9E-4F3C-C39C-7B37-C4A48F6D8054}"/>
          </ac:spMkLst>
        </pc:spChg>
      </pc:sldChg>
      <pc:sldChg chg="modSp add mod">
        <pc:chgData name="Stuart C Wilde MBE" userId="effe1fc91cccb1d5" providerId="LiveId" clId="{8ABEFA38-92CC-5145-8E42-8A047B7E19B4}" dt="2023-04-26T20:32:49.270" v="1201" actId="20577"/>
        <pc:sldMkLst>
          <pc:docMk/>
          <pc:sldMk cId="3112061195" sldId="367"/>
        </pc:sldMkLst>
        <pc:spChg chg="mod">
          <ac:chgData name="Stuart C Wilde MBE" userId="effe1fc91cccb1d5" providerId="LiveId" clId="{8ABEFA38-92CC-5145-8E42-8A047B7E19B4}" dt="2023-04-26T20:32:49.270" v="1201" actId="20577"/>
          <ac:spMkLst>
            <pc:docMk/>
            <pc:sldMk cId="3112061195" sldId="367"/>
            <ac:spMk id="26" creationId="{92CDCC6A-AFB8-0A7F-B668-E6585BAC4EB5}"/>
          </ac:spMkLst>
        </pc:spChg>
      </pc:sldChg>
      <pc:sldChg chg="modSp add mod">
        <pc:chgData name="Stuart C Wilde MBE" userId="effe1fc91cccb1d5" providerId="LiveId" clId="{8ABEFA38-92CC-5145-8E42-8A047B7E19B4}" dt="2023-04-26T20:35:11.088" v="1213" actId="20577"/>
        <pc:sldMkLst>
          <pc:docMk/>
          <pc:sldMk cId="781333668" sldId="368"/>
        </pc:sldMkLst>
        <pc:spChg chg="mod">
          <ac:chgData name="Stuart C Wilde MBE" userId="effe1fc91cccb1d5" providerId="LiveId" clId="{8ABEFA38-92CC-5145-8E42-8A047B7E19B4}" dt="2023-04-26T20:35:11.088" v="1213" actId="20577"/>
          <ac:spMkLst>
            <pc:docMk/>
            <pc:sldMk cId="781333668" sldId="368"/>
            <ac:spMk id="13" creationId="{B773A3A9-133B-B7E4-912A-002CFD960D3A}"/>
          </ac:spMkLst>
        </pc:spChg>
        <pc:cxnChg chg="mod">
          <ac:chgData name="Stuart C Wilde MBE" userId="effe1fc91cccb1d5" providerId="LiveId" clId="{8ABEFA38-92CC-5145-8E42-8A047B7E19B4}" dt="2023-04-26T20:34:48.057" v="1209" actId="20577"/>
          <ac:cxnSpMkLst>
            <pc:docMk/>
            <pc:sldMk cId="781333668" sldId="368"/>
            <ac:cxnSpMk id="6" creationId="{FF957B6F-701B-7F5D-71EB-B3BCCA4A24A6}"/>
          </ac:cxnSpMkLst>
        </pc:cxnChg>
        <pc:cxnChg chg="mod">
          <ac:chgData name="Stuart C Wilde MBE" userId="effe1fc91cccb1d5" providerId="LiveId" clId="{8ABEFA38-92CC-5145-8E42-8A047B7E19B4}" dt="2023-04-26T20:34:48.057" v="1209" actId="20577"/>
          <ac:cxnSpMkLst>
            <pc:docMk/>
            <pc:sldMk cId="781333668" sldId="368"/>
            <ac:cxnSpMk id="16" creationId="{DDEA2ED4-9027-3439-1F2D-31C8E0FF02FB}"/>
          </ac:cxnSpMkLst>
        </pc:cxnChg>
        <pc:cxnChg chg="mod">
          <ac:chgData name="Stuart C Wilde MBE" userId="effe1fc91cccb1d5" providerId="LiveId" clId="{8ABEFA38-92CC-5145-8E42-8A047B7E19B4}" dt="2023-04-26T20:34:48.057" v="1209" actId="20577"/>
          <ac:cxnSpMkLst>
            <pc:docMk/>
            <pc:sldMk cId="781333668" sldId="368"/>
            <ac:cxnSpMk id="21" creationId="{A1FBE321-2CCA-5801-6CEC-0886C605AAD3}"/>
          </ac:cxnSpMkLst>
        </pc:cxnChg>
      </pc:sldChg>
      <pc:sldChg chg="add">
        <pc:chgData name="Stuart C Wilde MBE" userId="effe1fc91cccb1d5" providerId="LiveId" clId="{8ABEFA38-92CC-5145-8E42-8A047B7E19B4}" dt="2023-04-12T16:33:14.061" v="7"/>
        <pc:sldMkLst>
          <pc:docMk/>
          <pc:sldMk cId="3208151322" sldId="369"/>
        </pc:sldMkLst>
      </pc:sldChg>
      <pc:sldChg chg="modSp add mod">
        <pc:chgData name="Stuart C Wilde MBE" userId="effe1fc91cccb1d5" providerId="LiveId" clId="{8ABEFA38-92CC-5145-8E42-8A047B7E19B4}" dt="2023-04-26T20:37:04.508" v="1226" actId="20577"/>
        <pc:sldMkLst>
          <pc:docMk/>
          <pc:sldMk cId="824395005" sldId="370"/>
        </pc:sldMkLst>
        <pc:spChg chg="mod">
          <ac:chgData name="Stuart C Wilde MBE" userId="effe1fc91cccb1d5" providerId="LiveId" clId="{8ABEFA38-92CC-5145-8E42-8A047B7E19B4}" dt="2023-04-26T20:37:04.508" v="1226" actId="20577"/>
          <ac:spMkLst>
            <pc:docMk/>
            <pc:sldMk cId="824395005" sldId="370"/>
            <ac:spMk id="40" creationId="{C24F2F02-C64E-C4B0-1AE6-4E2D4CDE2608}"/>
          </ac:spMkLst>
        </pc:spChg>
        <pc:spChg chg="mod">
          <ac:chgData name="Stuart C Wilde MBE" userId="effe1fc91cccb1d5" providerId="LiveId" clId="{8ABEFA38-92CC-5145-8E42-8A047B7E19B4}" dt="2023-04-26T20:36:34.017" v="1217" actId="20577"/>
          <ac:spMkLst>
            <pc:docMk/>
            <pc:sldMk cId="824395005" sldId="370"/>
            <ac:spMk id="55" creationId="{4722C274-FC6E-BB56-24FD-12D595715D58}"/>
          </ac:spMkLst>
        </pc:spChg>
      </pc:sldChg>
      <pc:sldChg chg="modSp add mod">
        <pc:chgData name="Stuart C Wilde MBE" userId="effe1fc91cccb1d5" providerId="LiveId" clId="{8ABEFA38-92CC-5145-8E42-8A047B7E19B4}" dt="2023-04-26T20:38:44.631" v="1230" actId="20577"/>
        <pc:sldMkLst>
          <pc:docMk/>
          <pc:sldMk cId="3980503395" sldId="371"/>
        </pc:sldMkLst>
        <pc:spChg chg="mod">
          <ac:chgData name="Stuart C Wilde MBE" userId="effe1fc91cccb1d5" providerId="LiveId" clId="{8ABEFA38-92CC-5145-8E42-8A047B7E19B4}" dt="2023-04-24T21:00:51.073" v="1009" actId="1038"/>
          <ac:spMkLst>
            <pc:docMk/>
            <pc:sldMk cId="3980503395" sldId="371"/>
            <ac:spMk id="2" creationId="{6E961397-4FCC-56FA-280E-279026A88A3B}"/>
          </ac:spMkLst>
        </pc:spChg>
        <pc:spChg chg="mod">
          <ac:chgData name="Stuart C Wilde MBE" userId="effe1fc91cccb1d5" providerId="LiveId" clId="{8ABEFA38-92CC-5145-8E42-8A047B7E19B4}" dt="2023-04-24T21:00:51.073" v="1009" actId="1038"/>
          <ac:spMkLst>
            <pc:docMk/>
            <pc:sldMk cId="3980503395" sldId="371"/>
            <ac:spMk id="5" creationId="{D5629D0B-3A25-506D-3722-9491F1CA9AE7}"/>
          </ac:spMkLst>
        </pc:spChg>
        <pc:spChg chg="mod">
          <ac:chgData name="Stuart C Wilde MBE" userId="effe1fc91cccb1d5" providerId="LiveId" clId="{8ABEFA38-92CC-5145-8E42-8A047B7E19B4}" dt="2023-04-24T21:00:51.073" v="1009" actId="1038"/>
          <ac:spMkLst>
            <pc:docMk/>
            <pc:sldMk cId="3980503395" sldId="371"/>
            <ac:spMk id="7" creationId="{F6E1780D-A138-E001-C6CC-C9EC2B97F402}"/>
          </ac:spMkLst>
        </pc:spChg>
        <pc:spChg chg="mod">
          <ac:chgData name="Stuart C Wilde MBE" userId="effe1fc91cccb1d5" providerId="LiveId" clId="{8ABEFA38-92CC-5145-8E42-8A047B7E19B4}" dt="2023-04-26T20:38:44.631" v="1230" actId="20577"/>
          <ac:spMkLst>
            <pc:docMk/>
            <pc:sldMk cId="3980503395" sldId="371"/>
            <ac:spMk id="13" creationId="{FD8208BA-2542-F682-F1A5-76C4CCA301D3}"/>
          </ac:spMkLst>
        </pc:spChg>
        <pc:spChg chg="mod">
          <ac:chgData name="Stuart C Wilde MBE" userId="effe1fc91cccb1d5" providerId="LiveId" clId="{8ABEFA38-92CC-5145-8E42-8A047B7E19B4}" dt="2023-04-26T20:38:31.427" v="1228" actId="313"/>
          <ac:spMkLst>
            <pc:docMk/>
            <pc:sldMk cId="3980503395" sldId="371"/>
            <ac:spMk id="15" creationId="{88531357-A919-A310-5A52-93FB1FD021C1}"/>
          </ac:spMkLst>
        </pc:spChg>
        <pc:spChg chg="mod">
          <ac:chgData name="Stuart C Wilde MBE" userId="effe1fc91cccb1d5" providerId="LiveId" clId="{8ABEFA38-92CC-5145-8E42-8A047B7E19B4}" dt="2023-04-24T21:00:51.073" v="1009" actId="1038"/>
          <ac:spMkLst>
            <pc:docMk/>
            <pc:sldMk cId="3980503395" sldId="371"/>
            <ac:spMk id="16" creationId="{C15C632F-E1A6-989C-4318-18C4EB4D1393}"/>
          </ac:spMkLst>
        </pc:spChg>
        <pc:spChg chg="mod">
          <ac:chgData name="Stuart C Wilde MBE" userId="effe1fc91cccb1d5" providerId="LiveId" clId="{8ABEFA38-92CC-5145-8E42-8A047B7E19B4}" dt="2023-04-24T21:00:51.073" v="1009" actId="1038"/>
          <ac:spMkLst>
            <pc:docMk/>
            <pc:sldMk cId="3980503395" sldId="371"/>
            <ac:spMk id="17" creationId="{33168062-E535-5453-9CC1-D97BBA92C8E6}"/>
          </ac:spMkLst>
        </pc:spChg>
        <pc:picChg chg="mod">
          <ac:chgData name="Stuart C Wilde MBE" userId="effe1fc91cccb1d5" providerId="LiveId" clId="{8ABEFA38-92CC-5145-8E42-8A047B7E19B4}" dt="2023-04-24T21:00:51.073" v="1009" actId="1038"/>
          <ac:picMkLst>
            <pc:docMk/>
            <pc:sldMk cId="3980503395" sldId="371"/>
            <ac:picMk id="6" creationId="{CFF32ECB-9516-6844-E9AD-35ED17F29C53}"/>
          </ac:picMkLst>
        </pc:picChg>
        <pc:picChg chg="mod">
          <ac:chgData name="Stuart C Wilde MBE" userId="effe1fc91cccb1d5" providerId="LiveId" clId="{8ABEFA38-92CC-5145-8E42-8A047B7E19B4}" dt="2023-04-24T21:00:51.073" v="1009" actId="1038"/>
          <ac:picMkLst>
            <pc:docMk/>
            <pc:sldMk cId="3980503395" sldId="371"/>
            <ac:picMk id="19" creationId="{4532F56E-F465-0DC9-0036-E025ED3380FC}"/>
          </ac:picMkLst>
        </pc:picChg>
        <pc:cxnChg chg="mod">
          <ac:chgData name="Stuart C Wilde MBE" userId="effe1fc91cccb1d5" providerId="LiveId" clId="{8ABEFA38-92CC-5145-8E42-8A047B7E19B4}" dt="2023-04-24T21:00:51.073" v="1009" actId="1038"/>
          <ac:cxnSpMkLst>
            <pc:docMk/>
            <pc:sldMk cId="3980503395" sldId="371"/>
            <ac:cxnSpMk id="12" creationId="{F4D61894-92A9-A880-884C-0C97D67DFE0A}"/>
          </ac:cxnSpMkLst>
        </pc:cxnChg>
        <pc:cxnChg chg="mod">
          <ac:chgData name="Stuart C Wilde MBE" userId="effe1fc91cccb1d5" providerId="LiveId" clId="{8ABEFA38-92CC-5145-8E42-8A047B7E19B4}" dt="2023-04-24T21:00:51.073" v="1009" actId="1038"/>
          <ac:cxnSpMkLst>
            <pc:docMk/>
            <pc:sldMk cId="3980503395" sldId="371"/>
            <ac:cxnSpMk id="18" creationId="{0BDC54BF-2683-D1AC-A156-F59B682A6C6D}"/>
          </ac:cxnSpMkLst>
        </pc:cxnChg>
      </pc:sldChg>
      <pc:sldChg chg="add">
        <pc:chgData name="Stuart C Wilde MBE" userId="effe1fc91cccb1d5" providerId="LiveId" clId="{8ABEFA38-92CC-5145-8E42-8A047B7E19B4}" dt="2023-04-12T16:33:14.061" v="7"/>
        <pc:sldMkLst>
          <pc:docMk/>
          <pc:sldMk cId="1116954973" sldId="372"/>
        </pc:sldMkLst>
      </pc:sldChg>
      <pc:sldChg chg="add">
        <pc:chgData name="Stuart C Wilde MBE" userId="effe1fc91cccb1d5" providerId="LiveId" clId="{8ABEFA38-92CC-5145-8E42-8A047B7E19B4}" dt="2023-04-12T16:33:14.061" v="7"/>
        <pc:sldMkLst>
          <pc:docMk/>
          <pc:sldMk cId="666556267" sldId="373"/>
        </pc:sldMkLst>
      </pc:sldChg>
      <pc:sldChg chg="modSp add mod">
        <pc:chgData name="Stuart C Wilde MBE" userId="effe1fc91cccb1d5" providerId="LiveId" clId="{8ABEFA38-92CC-5145-8E42-8A047B7E19B4}" dt="2023-04-26T20:42:40.683" v="1247" actId="20577"/>
        <pc:sldMkLst>
          <pc:docMk/>
          <pc:sldMk cId="2642729713" sldId="374"/>
        </pc:sldMkLst>
        <pc:spChg chg="mod">
          <ac:chgData name="Stuart C Wilde MBE" userId="effe1fc91cccb1d5" providerId="LiveId" clId="{8ABEFA38-92CC-5145-8E42-8A047B7E19B4}" dt="2023-04-26T20:42:40.683" v="1247" actId="20577"/>
          <ac:spMkLst>
            <pc:docMk/>
            <pc:sldMk cId="2642729713" sldId="374"/>
            <ac:spMk id="26" creationId="{92CDCC6A-AFB8-0A7F-B668-E6585BAC4EB5}"/>
          </ac:spMkLst>
        </pc:spChg>
      </pc:sldChg>
      <pc:sldChg chg="modSp add mod">
        <pc:chgData name="Stuart C Wilde MBE" userId="effe1fc91cccb1d5" providerId="LiveId" clId="{8ABEFA38-92CC-5145-8E42-8A047B7E19B4}" dt="2023-04-26T20:45:58.797" v="1289" actId="20577"/>
        <pc:sldMkLst>
          <pc:docMk/>
          <pc:sldMk cId="3791068597" sldId="375"/>
        </pc:sldMkLst>
        <pc:spChg chg="mod">
          <ac:chgData name="Stuart C Wilde MBE" userId="effe1fc91cccb1d5" providerId="LiveId" clId="{8ABEFA38-92CC-5145-8E42-8A047B7E19B4}" dt="2023-04-26T20:44:19.022" v="1250" actId="20577"/>
          <ac:spMkLst>
            <pc:docMk/>
            <pc:sldMk cId="3791068597" sldId="375"/>
            <ac:spMk id="13" creationId="{B773A3A9-133B-B7E4-912A-002CFD960D3A}"/>
          </ac:spMkLst>
        </pc:spChg>
        <pc:spChg chg="mod">
          <ac:chgData name="Stuart C Wilde MBE" userId="effe1fc91cccb1d5" providerId="LiveId" clId="{8ABEFA38-92CC-5145-8E42-8A047B7E19B4}" dt="2023-04-24T21:02:00.207" v="1025" actId="1036"/>
          <ac:spMkLst>
            <pc:docMk/>
            <pc:sldMk cId="3791068597" sldId="375"/>
            <ac:spMk id="15" creationId="{B1829252-3D33-364C-DE7B-BB53233C8F14}"/>
          </ac:spMkLst>
        </pc:spChg>
        <pc:spChg chg="mod">
          <ac:chgData name="Stuart C Wilde MBE" userId="effe1fc91cccb1d5" providerId="LiveId" clId="{8ABEFA38-92CC-5145-8E42-8A047B7E19B4}" dt="2023-04-26T20:45:58.797" v="1289" actId="20577"/>
          <ac:spMkLst>
            <pc:docMk/>
            <pc:sldMk cId="3791068597" sldId="375"/>
            <ac:spMk id="59" creationId="{2F8F999E-EF4D-FEA2-87D7-30204193A90B}"/>
          </ac:spMkLst>
        </pc:spChg>
        <pc:cxnChg chg="mod">
          <ac:chgData name="Stuart C Wilde MBE" userId="effe1fc91cccb1d5" providerId="LiveId" clId="{8ABEFA38-92CC-5145-8E42-8A047B7E19B4}" dt="2023-04-26T20:44:19.022" v="1250" actId="20577"/>
          <ac:cxnSpMkLst>
            <pc:docMk/>
            <pc:sldMk cId="3791068597" sldId="375"/>
            <ac:cxnSpMk id="5" creationId="{057A2C25-7116-C9B9-23BA-F1A0EA443AD3}"/>
          </ac:cxnSpMkLst>
        </pc:cxnChg>
        <pc:cxnChg chg="mod">
          <ac:chgData name="Stuart C Wilde MBE" userId="effe1fc91cccb1d5" providerId="LiveId" clId="{8ABEFA38-92CC-5145-8E42-8A047B7E19B4}" dt="2023-04-26T20:44:19.022" v="1250" actId="20577"/>
          <ac:cxnSpMkLst>
            <pc:docMk/>
            <pc:sldMk cId="3791068597" sldId="375"/>
            <ac:cxnSpMk id="24" creationId="{C393A126-80D7-5645-3BC8-CDDD43816457}"/>
          </ac:cxnSpMkLst>
        </pc:cxnChg>
        <pc:cxnChg chg="mod">
          <ac:chgData name="Stuart C Wilde MBE" userId="effe1fc91cccb1d5" providerId="LiveId" clId="{8ABEFA38-92CC-5145-8E42-8A047B7E19B4}" dt="2023-04-26T20:44:19.022" v="1250" actId="20577"/>
          <ac:cxnSpMkLst>
            <pc:docMk/>
            <pc:sldMk cId="3791068597" sldId="375"/>
            <ac:cxnSpMk id="26" creationId="{415236CA-11BE-7ED9-50E3-C14FEB7146A3}"/>
          </ac:cxnSpMkLst>
        </pc:cxnChg>
        <pc:cxnChg chg="mod">
          <ac:chgData name="Stuart C Wilde MBE" userId="effe1fc91cccb1d5" providerId="LiveId" clId="{8ABEFA38-92CC-5145-8E42-8A047B7E19B4}" dt="2023-04-26T20:44:19.022" v="1250" actId="20577"/>
          <ac:cxnSpMkLst>
            <pc:docMk/>
            <pc:sldMk cId="3791068597" sldId="375"/>
            <ac:cxnSpMk id="27" creationId="{0328067B-70D8-93BB-FE42-BBC636E2BCC0}"/>
          </ac:cxnSpMkLst>
        </pc:cxnChg>
        <pc:cxnChg chg="mod">
          <ac:chgData name="Stuart C Wilde MBE" userId="effe1fc91cccb1d5" providerId="LiveId" clId="{8ABEFA38-92CC-5145-8E42-8A047B7E19B4}" dt="2023-04-26T20:45:58.797" v="1289" actId="20577"/>
          <ac:cxnSpMkLst>
            <pc:docMk/>
            <pc:sldMk cId="3791068597" sldId="375"/>
            <ac:cxnSpMk id="41" creationId="{A82DE0C9-0D14-8BB7-6E50-62785F2CAF55}"/>
          </ac:cxnSpMkLst>
        </pc:cxnChg>
        <pc:cxnChg chg="mod">
          <ac:chgData name="Stuart C Wilde MBE" userId="effe1fc91cccb1d5" providerId="LiveId" clId="{8ABEFA38-92CC-5145-8E42-8A047B7E19B4}" dt="2023-04-26T20:45:58.797" v="1289" actId="20577"/>
          <ac:cxnSpMkLst>
            <pc:docMk/>
            <pc:sldMk cId="3791068597" sldId="375"/>
            <ac:cxnSpMk id="42" creationId="{3E42474D-8060-5A47-55D6-8D735B0FBECD}"/>
          </ac:cxnSpMkLst>
        </pc:cxnChg>
        <pc:cxnChg chg="mod">
          <ac:chgData name="Stuart C Wilde MBE" userId="effe1fc91cccb1d5" providerId="LiveId" clId="{8ABEFA38-92CC-5145-8E42-8A047B7E19B4}" dt="2023-04-26T20:45:58.797" v="1289" actId="20577"/>
          <ac:cxnSpMkLst>
            <pc:docMk/>
            <pc:sldMk cId="3791068597" sldId="375"/>
            <ac:cxnSpMk id="48" creationId="{9897AFA2-6BBC-7220-F4E2-DEBF91600438}"/>
          </ac:cxnSpMkLst>
        </pc:cxnChg>
      </pc:sldChg>
      <pc:sldChg chg="modSp add mod">
        <pc:chgData name="Stuart C Wilde MBE" userId="effe1fc91cccb1d5" providerId="LiveId" clId="{8ABEFA38-92CC-5145-8E42-8A047B7E19B4}" dt="2023-04-26T20:48:32.268" v="1312" actId="14100"/>
        <pc:sldMkLst>
          <pc:docMk/>
          <pc:sldMk cId="1616356028" sldId="376"/>
        </pc:sldMkLst>
        <pc:spChg chg="mod">
          <ac:chgData name="Stuart C Wilde MBE" userId="effe1fc91cccb1d5" providerId="LiveId" clId="{8ABEFA38-92CC-5145-8E42-8A047B7E19B4}" dt="2023-04-26T20:46:41.094" v="1290" actId="947"/>
          <ac:spMkLst>
            <pc:docMk/>
            <pc:sldMk cId="1616356028" sldId="376"/>
            <ac:spMk id="21" creationId="{E2440B21-776F-4403-7783-2D6FC5529CB8}"/>
          </ac:spMkLst>
        </pc:spChg>
        <pc:spChg chg="mod">
          <ac:chgData name="Stuart C Wilde MBE" userId="effe1fc91cccb1d5" providerId="LiveId" clId="{8ABEFA38-92CC-5145-8E42-8A047B7E19B4}" dt="2023-04-26T20:48:32.268" v="1312" actId="14100"/>
          <ac:spMkLst>
            <pc:docMk/>
            <pc:sldMk cId="1616356028" sldId="376"/>
            <ac:spMk id="77" creationId="{90A80714-BB48-F1F5-D722-7EE8E86E59A3}"/>
          </ac:spMkLst>
        </pc:spChg>
      </pc:sldChg>
      <pc:sldChg chg="add">
        <pc:chgData name="Stuart C Wilde MBE" userId="effe1fc91cccb1d5" providerId="LiveId" clId="{8ABEFA38-92CC-5145-8E42-8A047B7E19B4}" dt="2023-04-12T16:33:14.061" v="7"/>
        <pc:sldMkLst>
          <pc:docMk/>
          <pc:sldMk cId="1120530520" sldId="377"/>
        </pc:sldMkLst>
      </pc:sldChg>
      <pc:sldChg chg="add">
        <pc:chgData name="Stuart C Wilde MBE" userId="effe1fc91cccb1d5" providerId="LiveId" clId="{8ABEFA38-92CC-5145-8E42-8A047B7E19B4}" dt="2023-04-12T16:33:14.061" v="7"/>
        <pc:sldMkLst>
          <pc:docMk/>
          <pc:sldMk cId="947407128" sldId="378"/>
        </pc:sldMkLst>
      </pc:sldChg>
      <pc:sldChg chg="modSp add mod">
        <pc:chgData name="Stuart C Wilde MBE" userId="effe1fc91cccb1d5" providerId="LiveId" clId="{8ABEFA38-92CC-5145-8E42-8A047B7E19B4}" dt="2023-04-27T13:04:41.827" v="1498" actId="20577"/>
        <pc:sldMkLst>
          <pc:docMk/>
          <pc:sldMk cId="3649043335" sldId="379"/>
        </pc:sldMkLst>
        <pc:spChg chg="mod">
          <ac:chgData name="Stuart C Wilde MBE" userId="effe1fc91cccb1d5" providerId="LiveId" clId="{8ABEFA38-92CC-5145-8E42-8A047B7E19B4}" dt="2023-04-27T13:04:41.827" v="1498" actId="20577"/>
          <ac:spMkLst>
            <pc:docMk/>
            <pc:sldMk cId="3649043335" sldId="379"/>
            <ac:spMk id="7" creationId="{861283C2-4894-457F-7FF6-47EA5DA6A114}"/>
          </ac:spMkLst>
        </pc:spChg>
      </pc:sldChg>
      <pc:sldChg chg="modSp add mod">
        <pc:chgData name="Stuart C Wilde MBE" userId="effe1fc91cccb1d5" providerId="LiveId" clId="{8ABEFA38-92CC-5145-8E42-8A047B7E19B4}" dt="2023-04-26T20:51:08.026" v="1315" actId="313"/>
        <pc:sldMkLst>
          <pc:docMk/>
          <pc:sldMk cId="513143195" sldId="380"/>
        </pc:sldMkLst>
        <pc:spChg chg="mod">
          <ac:chgData name="Stuart C Wilde MBE" userId="effe1fc91cccb1d5" providerId="LiveId" clId="{8ABEFA38-92CC-5145-8E42-8A047B7E19B4}" dt="2023-04-26T20:51:08.026" v="1315" actId="313"/>
          <ac:spMkLst>
            <pc:docMk/>
            <pc:sldMk cId="513143195" sldId="380"/>
            <ac:spMk id="3" creationId="{DB760C80-3D7C-0598-FA33-FF59A5F8591C}"/>
          </ac:spMkLst>
        </pc:spChg>
      </pc:sldChg>
      <pc:sldChg chg="add">
        <pc:chgData name="Stuart C Wilde MBE" userId="effe1fc91cccb1d5" providerId="LiveId" clId="{8ABEFA38-92CC-5145-8E42-8A047B7E19B4}" dt="2023-04-12T16:33:37.932" v="8"/>
        <pc:sldMkLst>
          <pc:docMk/>
          <pc:sldMk cId="120992318" sldId="381"/>
        </pc:sldMkLst>
      </pc:sldChg>
      <pc:sldChg chg="modSp add mod">
        <pc:chgData name="Stuart C Wilde MBE" userId="effe1fc91cccb1d5" providerId="LiveId" clId="{8ABEFA38-92CC-5145-8E42-8A047B7E19B4}" dt="2023-04-26T20:58:51.098" v="1345" actId="20577"/>
        <pc:sldMkLst>
          <pc:docMk/>
          <pc:sldMk cId="2585281830" sldId="382"/>
        </pc:sldMkLst>
        <pc:spChg chg="mod">
          <ac:chgData name="Stuart C Wilde MBE" userId="effe1fc91cccb1d5" providerId="LiveId" clId="{8ABEFA38-92CC-5145-8E42-8A047B7E19B4}" dt="2023-04-26T20:58:51.098" v="1345" actId="20577"/>
          <ac:spMkLst>
            <pc:docMk/>
            <pc:sldMk cId="2585281830" sldId="382"/>
            <ac:spMk id="26" creationId="{92CDCC6A-AFB8-0A7F-B668-E6585BAC4EB5}"/>
          </ac:spMkLst>
        </pc:spChg>
      </pc:sldChg>
      <pc:sldChg chg="modSp add mod">
        <pc:chgData name="Stuart C Wilde MBE" userId="effe1fc91cccb1d5" providerId="LiveId" clId="{8ABEFA38-92CC-5145-8E42-8A047B7E19B4}" dt="2023-04-26T20:59:25.228" v="1351" actId="20577"/>
        <pc:sldMkLst>
          <pc:docMk/>
          <pc:sldMk cId="1794018066" sldId="383"/>
        </pc:sldMkLst>
        <pc:spChg chg="mod">
          <ac:chgData name="Stuart C Wilde MBE" userId="effe1fc91cccb1d5" providerId="LiveId" clId="{8ABEFA38-92CC-5145-8E42-8A047B7E19B4}" dt="2023-04-26T20:57:11.040" v="1329" actId="20577"/>
          <ac:spMkLst>
            <pc:docMk/>
            <pc:sldMk cId="1794018066" sldId="383"/>
            <ac:spMk id="13" creationId="{B773A3A9-133B-B7E4-912A-002CFD960D3A}"/>
          </ac:spMkLst>
        </pc:spChg>
        <pc:spChg chg="mod">
          <ac:chgData name="Stuart C Wilde MBE" userId="effe1fc91cccb1d5" providerId="LiveId" clId="{8ABEFA38-92CC-5145-8E42-8A047B7E19B4}" dt="2023-04-26T20:59:25.228" v="1351" actId="20577"/>
          <ac:spMkLst>
            <pc:docMk/>
            <pc:sldMk cId="1794018066" sldId="383"/>
            <ac:spMk id="38" creationId="{87719B2B-1730-6521-58EA-D56985DF2043}"/>
          </ac:spMkLst>
        </pc:spChg>
        <pc:cxnChg chg="mod">
          <ac:chgData name="Stuart C Wilde MBE" userId="effe1fc91cccb1d5" providerId="LiveId" clId="{8ABEFA38-92CC-5145-8E42-8A047B7E19B4}" dt="2023-04-26T20:57:11.040" v="1329" actId="20577"/>
          <ac:cxnSpMkLst>
            <pc:docMk/>
            <pc:sldMk cId="1794018066" sldId="383"/>
            <ac:cxnSpMk id="2" creationId="{30259250-AEEC-653B-FE9D-C39DA5B012AE}"/>
          </ac:cxnSpMkLst>
        </pc:cxnChg>
        <pc:cxnChg chg="mod">
          <ac:chgData name="Stuart C Wilde MBE" userId="effe1fc91cccb1d5" providerId="LiveId" clId="{8ABEFA38-92CC-5145-8E42-8A047B7E19B4}" dt="2023-04-26T20:57:11.040" v="1329" actId="20577"/>
          <ac:cxnSpMkLst>
            <pc:docMk/>
            <pc:sldMk cId="1794018066" sldId="383"/>
            <ac:cxnSpMk id="6" creationId="{638E85BB-5130-5CB9-4A77-B55F38B6FAF6}"/>
          </ac:cxnSpMkLst>
        </pc:cxnChg>
        <pc:cxnChg chg="mod">
          <ac:chgData name="Stuart C Wilde MBE" userId="effe1fc91cccb1d5" providerId="LiveId" clId="{8ABEFA38-92CC-5145-8E42-8A047B7E19B4}" dt="2023-04-26T20:57:11.040" v="1329" actId="20577"/>
          <ac:cxnSpMkLst>
            <pc:docMk/>
            <pc:sldMk cId="1794018066" sldId="383"/>
            <ac:cxnSpMk id="12" creationId="{56B3ABD5-1399-28A4-F629-C5D31CDD3EF9}"/>
          </ac:cxnSpMkLst>
        </pc:cxnChg>
        <pc:cxnChg chg="mod">
          <ac:chgData name="Stuart C Wilde MBE" userId="effe1fc91cccb1d5" providerId="LiveId" clId="{8ABEFA38-92CC-5145-8E42-8A047B7E19B4}" dt="2023-04-26T20:57:11.040" v="1329" actId="20577"/>
          <ac:cxnSpMkLst>
            <pc:docMk/>
            <pc:sldMk cId="1794018066" sldId="383"/>
            <ac:cxnSpMk id="21" creationId="{E32A380C-0411-7473-3033-87D1ED95CDF2}"/>
          </ac:cxnSpMkLst>
        </pc:cxnChg>
      </pc:sldChg>
      <pc:sldChg chg="add">
        <pc:chgData name="Stuart C Wilde MBE" userId="effe1fc91cccb1d5" providerId="LiveId" clId="{8ABEFA38-92CC-5145-8E42-8A047B7E19B4}" dt="2023-04-12T16:33:37.932" v="8"/>
        <pc:sldMkLst>
          <pc:docMk/>
          <pc:sldMk cId="3604343314" sldId="384"/>
        </pc:sldMkLst>
      </pc:sldChg>
      <pc:sldChg chg="add">
        <pc:chgData name="Stuart C Wilde MBE" userId="effe1fc91cccb1d5" providerId="LiveId" clId="{8ABEFA38-92CC-5145-8E42-8A047B7E19B4}" dt="2023-04-12T16:33:37.932" v="8"/>
        <pc:sldMkLst>
          <pc:docMk/>
          <pc:sldMk cId="1650756802" sldId="385"/>
        </pc:sldMkLst>
      </pc:sldChg>
      <pc:sldChg chg="add">
        <pc:chgData name="Stuart C Wilde MBE" userId="effe1fc91cccb1d5" providerId="LiveId" clId="{8ABEFA38-92CC-5145-8E42-8A047B7E19B4}" dt="2023-04-12T16:33:37.932" v="8"/>
        <pc:sldMkLst>
          <pc:docMk/>
          <pc:sldMk cId="2228229035" sldId="386"/>
        </pc:sldMkLst>
      </pc:sldChg>
      <pc:sldChg chg="modSp add mod">
        <pc:chgData name="Stuart C Wilde MBE" userId="effe1fc91cccb1d5" providerId="LiveId" clId="{8ABEFA38-92CC-5145-8E42-8A047B7E19B4}" dt="2023-04-26T21:01:35.517" v="1353" actId="313"/>
        <pc:sldMkLst>
          <pc:docMk/>
          <pc:sldMk cId="907565346" sldId="387"/>
        </pc:sldMkLst>
        <pc:spChg chg="mod">
          <ac:chgData name="Stuart C Wilde MBE" userId="effe1fc91cccb1d5" providerId="LiveId" clId="{8ABEFA38-92CC-5145-8E42-8A047B7E19B4}" dt="2023-04-26T21:01:35.517" v="1353" actId="313"/>
          <ac:spMkLst>
            <pc:docMk/>
            <pc:sldMk cId="907565346" sldId="387"/>
            <ac:spMk id="52" creationId="{E8ADFE03-EBE8-FAA2-0C46-AEBF6F06150F}"/>
          </ac:spMkLst>
        </pc:spChg>
      </pc:sldChg>
      <pc:sldChg chg="modSp add mod">
        <pc:chgData name="Stuart C Wilde MBE" userId="effe1fc91cccb1d5" providerId="LiveId" clId="{8ABEFA38-92CC-5145-8E42-8A047B7E19B4}" dt="2023-04-26T21:04:02.720" v="1367" actId="20577"/>
        <pc:sldMkLst>
          <pc:docMk/>
          <pc:sldMk cId="3424524000" sldId="388"/>
        </pc:sldMkLst>
        <pc:spChg chg="mod">
          <ac:chgData name="Stuart C Wilde MBE" userId="effe1fc91cccb1d5" providerId="LiveId" clId="{8ABEFA38-92CC-5145-8E42-8A047B7E19B4}" dt="2023-04-26T21:03:17.493" v="1366" actId="313"/>
          <ac:spMkLst>
            <pc:docMk/>
            <pc:sldMk cId="3424524000" sldId="388"/>
            <ac:spMk id="23" creationId="{69E14D99-A306-B43E-6C4C-0C71B75C9AB6}"/>
          </ac:spMkLst>
        </pc:spChg>
        <pc:spChg chg="mod">
          <ac:chgData name="Stuart C Wilde MBE" userId="effe1fc91cccb1d5" providerId="LiveId" clId="{8ABEFA38-92CC-5145-8E42-8A047B7E19B4}" dt="2023-04-26T21:04:02.720" v="1367" actId="20577"/>
          <ac:spMkLst>
            <pc:docMk/>
            <pc:sldMk cId="3424524000" sldId="388"/>
            <ac:spMk id="24" creationId="{D906E27B-F783-1929-FA8A-3511A629A8D3}"/>
          </ac:spMkLst>
        </pc:spChg>
      </pc:sldChg>
      <pc:sldChg chg="add">
        <pc:chgData name="Stuart C Wilde MBE" userId="effe1fc91cccb1d5" providerId="LiveId" clId="{8ABEFA38-92CC-5145-8E42-8A047B7E19B4}" dt="2023-04-12T16:34:00.712" v="9"/>
        <pc:sldMkLst>
          <pc:docMk/>
          <pc:sldMk cId="1670981793" sldId="389"/>
        </pc:sldMkLst>
      </pc:sldChg>
      <pc:sldChg chg="add">
        <pc:chgData name="Stuart C Wilde MBE" userId="effe1fc91cccb1d5" providerId="LiveId" clId="{8ABEFA38-92CC-5145-8E42-8A047B7E19B4}" dt="2023-04-12T16:34:00.712" v="9"/>
        <pc:sldMkLst>
          <pc:docMk/>
          <pc:sldMk cId="997945314" sldId="390"/>
        </pc:sldMkLst>
      </pc:sldChg>
      <pc:sldChg chg="add">
        <pc:chgData name="Stuart C Wilde MBE" userId="effe1fc91cccb1d5" providerId="LiveId" clId="{8ABEFA38-92CC-5145-8E42-8A047B7E19B4}" dt="2023-04-12T16:34:00.712" v="9"/>
        <pc:sldMkLst>
          <pc:docMk/>
          <pc:sldMk cId="1305525641" sldId="391"/>
        </pc:sldMkLst>
      </pc:sldChg>
      <pc:sldChg chg="modSp add mod">
        <pc:chgData name="Stuart C Wilde MBE" userId="effe1fc91cccb1d5" providerId="LiveId" clId="{8ABEFA38-92CC-5145-8E42-8A047B7E19B4}" dt="2023-04-26T21:11:30.438" v="1380" actId="20577"/>
        <pc:sldMkLst>
          <pc:docMk/>
          <pc:sldMk cId="3298533295" sldId="392"/>
        </pc:sldMkLst>
        <pc:spChg chg="mod">
          <ac:chgData name="Stuart C Wilde MBE" userId="effe1fc91cccb1d5" providerId="LiveId" clId="{8ABEFA38-92CC-5145-8E42-8A047B7E19B4}" dt="2023-04-26T21:11:30.438" v="1380" actId="20577"/>
          <ac:spMkLst>
            <pc:docMk/>
            <pc:sldMk cId="3298533295" sldId="392"/>
            <ac:spMk id="26" creationId="{92CDCC6A-AFB8-0A7F-B668-E6585BAC4EB5}"/>
          </ac:spMkLst>
        </pc:spChg>
      </pc:sldChg>
      <pc:sldChg chg="modSp add mod">
        <pc:chgData name="Stuart C Wilde MBE" userId="effe1fc91cccb1d5" providerId="LiveId" clId="{8ABEFA38-92CC-5145-8E42-8A047B7E19B4}" dt="2023-04-26T21:12:13.507" v="1383" actId="20577"/>
        <pc:sldMkLst>
          <pc:docMk/>
          <pc:sldMk cId="3632034598" sldId="393"/>
        </pc:sldMkLst>
        <pc:spChg chg="mod">
          <ac:chgData name="Stuart C Wilde MBE" userId="effe1fc91cccb1d5" providerId="LiveId" clId="{8ABEFA38-92CC-5145-8E42-8A047B7E19B4}" dt="2023-04-26T21:12:13.507" v="1383" actId="20577"/>
          <ac:spMkLst>
            <pc:docMk/>
            <pc:sldMk cId="3632034598" sldId="393"/>
            <ac:spMk id="13" creationId="{B773A3A9-133B-B7E4-912A-002CFD960D3A}"/>
          </ac:spMkLst>
        </pc:spChg>
      </pc:sldChg>
      <pc:sldChg chg="add">
        <pc:chgData name="Stuart C Wilde MBE" userId="effe1fc91cccb1d5" providerId="LiveId" clId="{8ABEFA38-92CC-5145-8E42-8A047B7E19B4}" dt="2023-04-12T16:34:00.712" v="9"/>
        <pc:sldMkLst>
          <pc:docMk/>
          <pc:sldMk cId="3486815691" sldId="394"/>
        </pc:sldMkLst>
      </pc:sldChg>
      <pc:sldChg chg="modSp add mod">
        <pc:chgData name="Stuart C Wilde MBE" userId="effe1fc91cccb1d5" providerId="LiveId" clId="{8ABEFA38-92CC-5145-8E42-8A047B7E19B4}" dt="2023-04-26T21:13:39.942" v="1405" actId="14100"/>
        <pc:sldMkLst>
          <pc:docMk/>
          <pc:sldMk cId="1116673399" sldId="395"/>
        </pc:sldMkLst>
        <pc:spChg chg="mod">
          <ac:chgData name="Stuart C Wilde MBE" userId="effe1fc91cccb1d5" providerId="LiveId" clId="{8ABEFA38-92CC-5145-8E42-8A047B7E19B4}" dt="2023-04-26T21:13:39.942" v="1405" actId="14100"/>
          <ac:spMkLst>
            <pc:docMk/>
            <pc:sldMk cId="1116673399" sldId="395"/>
            <ac:spMk id="23" creationId="{9899B22A-0847-3B21-BC73-BCC3F5FC9C64}"/>
          </ac:spMkLst>
        </pc:spChg>
      </pc:sldChg>
      <pc:sldChg chg="add">
        <pc:chgData name="Stuart C Wilde MBE" userId="effe1fc91cccb1d5" providerId="LiveId" clId="{8ABEFA38-92CC-5145-8E42-8A047B7E19B4}" dt="2023-04-12T16:34:00.712" v="9"/>
        <pc:sldMkLst>
          <pc:docMk/>
          <pc:sldMk cId="2203953103" sldId="396"/>
        </pc:sldMkLst>
      </pc:sldChg>
      <pc:sldChg chg="add">
        <pc:chgData name="Stuart C Wilde MBE" userId="effe1fc91cccb1d5" providerId="LiveId" clId="{8ABEFA38-92CC-5145-8E42-8A047B7E19B4}" dt="2023-04-12T16:34:00.712" v="9"/>
        <pc:sldMkLst>
          <pc:docMk/>
          <pc:sldMk cId="3919662093" sldId="397"/>
        </pc:sldMkLst>
      </pc:sldChg>
      <pc:sldChg chg="modSp add mod">
        <pc:chgData name="Stuart C Wilde MBE" userId="effe1fc91cccb1d5" providerId="LiveId" clId="{8ABEFA38-92CC-5145-8E42-8A047B7E19B4}" dt="2023-05-16T15:06:08.173" v="3109" actId="14100"/>
        <pc:sldMkLst>
          <pc:docMk/>
          <pc:sldMk cId="3993583602" sldId="398"/>
        </pc:sldMkLst>
        <pc:spChg chg="mod">
          <ac:chgData name="Stuart C Wilde MBE" userId="effe1fc91cccb1d5" providerId="LiveId" clId="{8ABEFA38-92CC-5145-8E42-8A047B7E19B4}" dt="2023-05-16T15:06:00.549" v="3108" actId="1035"/>
          <ac:spMkLst>
            <pc:docMk/>
            <pc:sldMk cId="3993583602" sldId="398"/>
            <ac:spMk id="44" creationId="{4D78967D-8D21-48F2-FB69-8E364F1BF138}"/>
          </ac:spMkLst>
        </pc:spChg>
        <pc:spChg chg="mod">
          <ac:chgData name="Stuart C Wilde MBE" userId="effe1fc91cccb1d5" providerId="LiveId" clId="{8ABEFA38-92CC-5145-8E42-8A047B7E19B4}" dt="2023-05-16T15:06:00.549" v="3108" actId="1035"/>
          <ac:spMkLst>
            <pc:docMk/>
            <pc:sldMk cId="3993583602" sldId="398"/>
            <ac:spMk id="46" creationId="{0E7004AA-0FD1-0D12-EF67-09C583766902}"/>
          </ac:spMkLst>
        </pc:spChg>
        <pc:cxnChg chg="mod">
          <ac:chgData name="Stuart C Wilde MBE" userId="effe1fc91cccb1d5" providerId="LiveId" clId="{8ABEFA38-92CC-5145-8E42-8A047B7E19B4}" dt="2023-05-16T15:06:08.173" v="3109" actId="14100"/>
          <ac:cxnSpMkLst>
            <pc:docMk/>
            <pc:sldMk cId="3993583602" sldId="398"/>
            <ac:cxnSpMk id="45" creationId="{E013052B-224B-E628-99C1-7C1EE84D7D6E}"/>
          </ac:cxnSpMkLst>
        </pc:cxnChg>
      </pc:sldChg>
      <pc:sldChg chg="add">
        <pc:chgData name="Stuart C Wilde MBE" userId="effe1fc91cccb1d5" providerId="LiveId" clId="{8ABEFA38-92CC-5145-8E42-8A047B7E19B4}" dt="2023-04-12T16:34:21.835" v="10"/>
        <pc:sldMkLst>
          <pc:docMk/>
          <pc:sldMk cId="3697075112" sldId="399"/>
        </pc:sldMkLst>
      </pc:sldChg>
    </pc:docChg>
  </pc:docChgLst>
  <pc:docChgLst>
    <pc:chgData name="Stuart C Wilde MBE" userId="effe1fc91cccb1d5" providerId="LiveId" clId="{0B7434C0-F6C9-5341-B016-8AA67EE59543}"/>
    <pc:docChg chg="undo custSel addSld delSld modSld">
      <pc:chgData name="Stuart C Wilde MBE" userId="effe1fc91cccb1d5" providerId="LiveId" clId="{0B7434C0-F6C9-5341-B016-8AA67EE59543}" dt="2023-12-07T16:45:26.622" v="1847" actId="1076"/>
      <pc:docMkLst>
        <pc:docMk/>
      </pc:docMkLst>
      <pc:sldChg chg="del">
        <pc:chgData name="Stuart C Wilde MBE" userId="effe1fc91cccb1d5" providerId="LiveId" clId="{0B7434C0-F6C9-5341-B016-8AA67EE59543}" dt="2023-12-05T19:49:43.754" v="381" actId="2696"/>
        <pc:sldMkLst>
          <pc:docMk/>
          <pc:sldMk cId="3690740411" sldId="256"/>
        </pc:sldMkLst>
      </pc:sldChg>
      <pc:sldChg chg="addSp delSp modSp mod">
        <pc:chgData name="Stuart C Wilde MBE" userId="effe1fc91cccb1d5" providerId="LiveId" clId="{0B7434C0-F6C9-5341-B016-8AA67EE59543}" dt="2023-12-05T20:04:18.315" v="591" actId="20577"/>
        <pc:sldMkLst>
          <pc:docMk/>
          <pc:sldMk cId="832641308" sldId="261"/>
        </pc:sldMkLst>
        <pc:spChg chg="del">
          <ac:chgData name="Stuart C Wilde MBE" userId="effe1fc91cccb1d5" providerId="LiveId" clId="{0B7434C0-F6C9-5341-B016-8AA67EE59543}" dt="2023-12-05T20:04:13.362" v="588" actId="478"/>
          <ac:spMkLst>
            <pc:docMk/>
            <pc:sldMk cId="832641308" sldId="261"/>
            <ac:spMk id="2" creationId="{0F7DA49C-DD10-E0C4-9A03-C3A5B28BA9B0}"/>
          </ac:spMkLst>
        </pc:spChg>
        <pc:spChg chg="del">
          <ac:chgData name="Stuart C Wilde MBE" userId="effe1fc91cccb1d5" providerId="LiveId" clId="{0B7434C0-F6C9-5341-B016-8AA67EE59543}" dt="2023-12-05T19:50:40.641" v="388" actId="478"/>
          <ac:spMkLst>
            <pc:docMk/>
            <pc:sldMk cId="832641308" sldId="261"/>
            <ac:spMk id="4" creationId="{60735DC8-A105-4BD0-A57F-2FFC38AECE84}"/>
          </ac:spMkLst>
        </pc:spChg>
        <pc:spChg chg="mod">
          <ac:chgData name="Stuart C Wilde MBE" userId="effe1fc91cccb1d5" providerId="LiveId" clId="{0B7434C0-F6C9-5341-B016-8AA67EE59543}" dt="2023-11-29T20:54:52.267" v="300" actId="14100"/>
          <ac:spMkLst>
            <pc:docMk/>
            <pc:sldMk cId="832641308" sldId="261"/>
            <ac:spMk id="5" creationId="{4C48B27C-BB60-C069-69E2-D74DA0FCEA05}"/>
          </ac:spMkLst>
        </pc:spChg>
        <pc:spChg chg="mod">
          <ac:chgData name="Stuart C Wilde MBE" userId="effe1fc91cccb1d5" providerId="LiveId" clId="{0B7434C0-F6C9-5341-B016-8AA67EE59543}" dt="2023-11-29T20:55:02.959" v="333" actId="14100"/>
          <ac:spMkLst>
            <pc:docMk/>
            <pc:sldMk cId="832641308" sldId="261"/>
            <ac:spMk id="6" creationId="{F61C0742-9BF7-F384-F861-42A29325F6A7}"/>
          </ac:spMkLst>
        </pc:spChg>
        <pc:spChg chg="mod">
          <ac:chgData name="Stuart C Wilde MBE" userId="effe1fc91cccb1d5" providerId="LiveId" clId="{0B7434C0-F6C9-5341-B016-8AA67EE59543}" dt="2023-11-29T20:55:12.308" v="352" actId="1038"/>
          <ac:spMkLst>
            <pc:docMk/>
            <pc:sldMk cId="832641308" sldId="261"/>
            <ac:spMk id="7" creationId="{19A14D7A-6FD0-C59F-FACC-1E2091E0A981}"/>
          </ac:spMkLst>
        </pc:spChg>
        <pc:spChg chg="add mod">
          <ac:chgData name="Stuart C Wilde MBE" userId="effe1fc91cccb1d5" providerId="LiveId" clId="{0B7434C0-F6C9-5341-B016-8AA67EE59543}" dt="2023-12-05T20:04:18.315" v="591" actId="20577"/>
          <ac:spMkLst>
            <pc:docMk/>
            <pc:sldMk cId="832641308" sldId="261"/>
            <ac:spMk id="12" creationId="{9DE5A2F6-3F8A-BEF0-CA3B-87CC2C093318}"/>
          </ac:spMkLst>
        </pc:spChg>
        <pc:spChg chg="del">
          <ac:chgData name="Stuart C Wilde MBE" userId="effe1fc91cccb1d5" providerId="LiveId" clId="{0B7434C0-F6C9-5341-B016-8AA67EE59543}" dt="2023-12-05T19:50:40.641" v="388" actId="478"/>
          <ac:spMkLst>
            <pc:docMk/>
            <pc:sldMk cId="832641308" sldId="261"/>
            <ac:spMk id="14" creationId="{8F43C2BE-FC11-4556-86F2-8EE2FBBF10D2}"/>
          </ac:spMkLst>
        </pc:spChg>
        <pc:spChg chg="mod">
          <ac:chgData name="Stuart C Wilde MBE" userId="effe1fc91cccb1d5" providerId="LiveId" clId="{0B7434C0-F6C9-5341-B016-8AA67EE59543}" dt="2023-11-29T20:56:27.856" v="377" actId="14100"/>
          <ac:spMkLst>
            <pc:docMk/>
            <pc:sldMk cId="832641308" sldId="261"/>
            <ac:spMk id="19" creationId="{44EEFD8E-3433-84A8-EDD2-9380F38B536F}"/>
          </ac:spMkLst>
        </pc:spChg>
        <pc:spChg chg="mod">
          <ac:chgData name="Stuart C Wilde MBE" userId="effe1fc91cccb1d5" providerId="LiveId" clId="{0B7434C0-F6C9-5341-B016-8AA67EE59543}" dt="2023-11-29T20:56:27.856" v="377" actId="14100"/>
          <ac:spMkLst>
            <pc:docMk/>
            <pc:sldMk cId="832641308" sldId="261"/>
            <ac:spMk id="20" creationId="{523E384D-B60D-642D-466A-F3676C95B071}"/>
          </ac:spMkLst>
        </pc:spChg>
        <pc:spChg chg="mod">
          <ac:chgData name="Stuart C Wilde MBE" userId="effe1fc91cccb1d5" providerId="LiveId" clId="{0B7434C0-F6C9-5341-B016-8AA67EE59543}" dt="2023-11-29T20:56:27.856" v="377" actId="14100"/>
          <ac:spMkLst>
            <pc:docMk/>
            <pc:sldMk cId="832641308" sldId="261"/>
            <ac:spMk id="21" creationId="{F5FED702-6B64-6332-B3CF-6B61F97267E9}"/>
          </ac:spMkLst>
        </pc:spChg>
        <pc:spChg chg="del">
          <ac:chgData name="Stuart C Wilde MBE" userId="effe1fc91cccb1d5" providerId="LiveId" clId="{0B7434C0-F6C9-5341-B016-8AA67EE59543}" dt="2023-12-05T19:50:40.641" v="388" actId="478"/>
          <ac:spMkLst>
            <pc:docMk/>
            <pc:sldMk cId="832641308" sldId="261"/>
            <ac:spMk id="25" creationId="{F54BD576-CC82-43DA-A008-C28EF60A448A}"/>
          </ac:spMkLst>
        </pc:spChg>
        <pc:graphicFrameChg chg="mod modGraphic">
          <ac:chgData name="Stuart C Wilde MBE" userId="effe1fc91cccb1d5" providerId="LiveId" clId="{0B7434C0-F6C9-5341-B016-8AA67EE59543}" dt="2023-11-29T20:57:28.406" v="380" actId="207"/>
          <ac:graphicFrameMkLst>
            <pc:docMk/>
            <pc:sldMk cId="832641308" sldId="261"/>
            <ac:graphicFrameMk id="3" creationId="{FE9A2EF0-09CC-B316-6611-29E3DE04029E}"/>
          </ac:graphicFrameMkLst>
        </pc:graphicFrameChg>
        <pc:cxnChg chg="del">
          <ac:chgData name="Stuart C Wilde MBE" userId="effe1fc91cccb1d5" providerId="LiveId" clId="{0B7434C0-F6C9-5341-B016-8AA67EE59543}" dt="2023-12-05T19:50:40.641" v="388" actId="478"/>
          <ac:cxnSpMkLst>
            <pc:docMk/>
            <pc:sldMk cId="832641308" sldId="261"/>
            <ac:cxnSpMk id="8" creationId="{50060E80-F1C3-4E50-B873-7CFDEEA90049}"/>
          </ac:cxnSpMkLst>
        </pc:cxnChg>
        <pc:cxnChg chg="del">
          <ac:chgData name="Stuart C Wilde MBE" userId="effe1fc91cccb1d5" providerId="LiveId" clId="{0B7434C0-F6C9-5341-B016-8AA67EE59543}" dt="2023-12-05T19:50:40.641" v="388" actId="478"/>
          <ac:cxnSpMkLst>
            <pc:docMk/>
            <pc:sldMk cId="832641308" sldId="261"/>
            <ac:cxnSpMk id="9" creationId="{01C52B09-2839-4160-A3C1-6BB201E5D53A}"/>
          </ac:cxnSpMkLst>
        </pc:cxnChg>
        <pc:cxnChg chg="del">
          <ac:chgData name="Stuart C Wilde MBE" userId="effe1fc91cccb1d5" providerId="LiveId" clId="{0B7434C0-F6C9-5341-B016-8AA67EE59543}" dt="2023-12-05T19:50:40.641" v="388" actId="478"/>
          <ac:cxnSpMkLst>
            <pc:docMk/>
            <pc:sldMk cId="832641308" sldId="261"/>
            <ac:cxnSpMk id="10" creationId="{FC6C2AB6-E695-4520-9F38-6B6A0DE36B04}"/>
          </ac:cxnSpMkLst>
        </pc:cxnChg>
        <pc:cxnChg chg="del">
          <ac:chgData name="Stuart C Wilde MBE" userId="effe1fc91cccb1d5" providerId="LiveId" clId="{0B7434C0-F6C9-5341-B016-8AA67EE59543}" dt="2023-12-05T19:50:40.641" v="388" actId="478"/>
          <ac:cxnSpMkLst>
            <pc:docMk/>
            <pc:sldMk cId="832641308" sldId="261"/>
            <ac:cxnSpMk id="11" creationId="{8F28B946-C7F6-4BF4-9E0C-3FACB97B07C7}"/>
          </ac:cxnSpMkLst>
        </pc:cxnChg>
      </pc:sldChg>
      <pc:sldChg chg="addSp delSp modSp del mod">
        <pc:chgData name="Stuart C Wilde MBE" userId="effe1fc91cccb1d5" providerId="LiveId" clId="{0B7434C0-F6C9-5341-B016-8AA67EE59543}" dt="2023-11-29T14:06:45.047" v="104" actId="2696"/>
        <pc:sldMkLst>
          <pc:docMk/>
          <pc:sldMk cId="2060847742" sldId="271"/>
        </pc:sldMkLst>
        <pc:graphicFrameChg chg="add del mod">
          <ac:chgData name="Stuart C Wilde MBE" userId="effe1fc91cccb1d5" providerId="LiveId" clId="{0B7434C0-F6C9-5341-B016-8AA67EE59543}" dt="2023-11-29T13:58:23.870" v="1"/>
          <ac:graphicFrameMkLst>
            <pc:docMk/>
            <pc:sldMk cId="2060847742" sldId="271"/>
            <ac:graphicFrameMk id="3" creationId="{A993F9DA-06B2-3408-DCD6-309D4737BD8B}"/>
          </ac:graphicFrameMkLst>
        </pc:graphicFrameChg>
        <pc:picChg chg="add del mod">
          <ac:chgData name="Stuart C Wilde MBE" userId="effe1fc91cccb1d5" providerId="LiveId" clId="{0B7434C0-F6C9-5341-B016-8AA67EE59543}" dt="2023-11-29T13:59:06.738" v="6" actId="478"/>
          <ac:picMkLst>
            <pc:docMk/>
            <pc:sldMk cId="2060847742" sldId="271"/>
            <ac:picMk id="6" creationId="{38FD06CB-23E3-5F19-21C5-0C03B20B2F00}"/>
          </ac:picMkLst>
        </pc:picChg>
      </pc:sldChg>
      <pc:sldChg chg="addSp delSp modSp mod">
        <pc:chgData name="Stuart C Wilde MBE" userId="effe1fc91cccb1d5" providerId="LiveId" clId="{0B7434C0-F6C9-5341-B016-8AA67EE59543}" dt="2023-12-07T16:45:26.622" v="1847" actId="1076"/>
        <pc:sldMkLst>
          <pc:docMk/>
          <pc:sldMk cId="1923896702" sldId="275"/>
        </pc:sldMkLst>
        <pc:spChg chg="mod">
          <ac:chgData name="Stuart C Wilde MBE" userId="effe1fc91cccb1d5" providerId="LiveId" clId="{0B7434C0-F6C9-5341-B016-8AA67EE59543}" dt="2023-12-06T20:00:29.450" v="1323" actId="1037"/>
          <ac:spMkLst>
            <pc:docMk/>
            <pc:sldMk cId="1923896702" sldId="275"/>
            <ac:spMk id="2" creationId="{FAB459E6-167B-6B66-071B-9EE69C209B85}"/>
          </ac:spMkLst>
        </pc:spChg>
        <pc:spChg chg="mod">
          <ac:chgData name="Stuart C Wilde MBE" userId="effe1fc91cccb1d5" providerId="LiveId" clId="{0B7434C0-F6C9-5341-B016-8AA67EE59543}" dt="2023-12-06T20:00:29.450" v="1323" actId="1037"/>
          <ac:spMkLst>
            <pc:docMk/>
            <pc:sldMk cId="1923896702" sldId="275"/>
            <ac:spMk id="3" creationId="{4ACF69E4-3422-1B83-8F6E-C97A31C6E981}"/>
          </ac:spMkLst>
        </pc:spChg>
        <pc:spChg chg="del">
          <ac:chgData name="Stuart C Wilde MBE" userId="effe1fc91cccb1d5" providerId="LiveId" clId="{0B7434C0-F6C9-5341-B016-8AA67EE59543}" dt="2023-12-05T19:49:51.171" v="382" actId="478"/>
          <ac:spMkLst>
            <pc:docMk/>
            <pc:sldMk cId="1923896702" sldId="275"/>
            <ac:spMk id="4" creationId="{60735DC8-A105-4BD0-A57F-2FFC38AECE84}"/>
          </ac:spMkLst>
        </pc:spChg>
        <pc:spChg chg="add mod">
          <ac:chgData name="Stuart C Wilde MBE" userId="effe1fc91cccb1d5" providerId="LiveId" clId="{0B7434C0-F6C9-5341-B016-8AA67EE59543}" dt="2023-12-07T16:45:26.622" v="1847" actId="1076"/>
          <ac:spMkLst>
            <pc:docMk/>
            <pc:sldMk cId="1923896702" sldId="275"/>
            <ac:spMk id="4" creationId="{814AE1BF-7DEE-45EF-BD76-F3E745F018AD}"/>
          </ac:spMkLst>
        </pc:spChg>
        <pc:spChg chg="mod">
          <ac:chgData name="Stuart C Wilde MBE" userId="effe1fc91cccb1d5" providerId="LiveId" clId="{0B7434C0-F6C9-5341-B016-8AA67EE59543}" dt="2023-12-06T20:00:29.450" v="1323" actId="1037"/>
          <ac:spMkLst>
            <pc:docMk/>
            <pc:sldMk cId="1923896702" sldId="275"/>
            <ac:spMk id="5" creationId="{32D68624-1E4C-94CE-3B7E-8F59237833EA}"/>
          </ac:spMkLst>
        </pc:spChg>
        <pc:spChg chg="add del mod">
          <ac:chgData name="Stuart C Wilde MBE" userId="effe1fc91cccb1d5" providerId="LiveId" clId="{0B7434C0-F6C9-5341-B016-8AA67EE59543}" dt="2023-12-06T20:11:29.329" v="1686" actId="478"/>
          <ac:spMkLst>
            <pc:docMk/>
            <pc:sldMk cId="1923896702" sldId="275"/>
            <ac:spMk id="6" creationId="{C5288BA9-B39E-DF66-5621-2D8A0AD8FAD5}"/>
          </ac:spMkLst>
        </pc:spChg>
        <pc:spChg chg="mod">
          <ac:chgData name="Stuart C Wilde MBE" userId="effe1fc91cccb1d5" providerId="LiveId" clId="{0B7434C0-F6C9-5341-B016-8AA67EE59543}" dt="2023-12-06T20:00:29.450" v="1323" actId="1037"/>
          <ac:spMkLst>
            <pc:docMk/>
            <pc:sldMk cId="1923896702" sldId="275"/>
            <ac:spMk id="7" creationId="{28C18038-3CE3-D588-CE98-5FA1B79886F1}"/>
          </ac:spMkLst>
        </pc:spChg>
        <pc:spChg chg="mod">
          <ac:chgData name="Stuart C Wilde MBE" userId="effe1fc91cccb1d5" providerId="LiveId" clId="{0B7434C0-F6C9-5341-B016-8AA67EE59543}" dt="2023-12-06T20:00:29.450" v="1323" actId="1037"/>
          <ac:spMkLst>
            <pc:docMk/>
            <pc:sldMk cId="1923896702" sldId="275"/>
            <ac:spMk id="12" creationId="{BF1E6822-CAD9-DE91-083B-A70E3DC462F0}"/>
          </ac:spMkLst>
        </pc:spChg>
        <pc:spChg chg="mod">
          <ac:chgData name="Stuart C Wilde MBE" userId="effe1fc91cccb1d5" providerId="LiveId" clId="{0B7434C0-F6C9-5341-B016-8AA67EE59543}" dt="2023-12-06T20:00:29.450" v="1323" actId="1037"/>
          <ac:spMkLst>
            <pc:docMk/>
            <pc:sldMk cId="1923896702" sldId="275"/>
            <ac:spMk id="13" creationId="{8C3B8241-06C4-9331-41A6-977D1DEAE3EA}"/>
          </ac:spMkLst>
        </pc:spChg>
        <pc:spChg chg="del">
          <ac:chgData name="Stuart C Wilde MBE" userId="effe1fc91cccb1d5" providerId="LiveId" clId="{0B7434C0-F6C9-5341-B016-8AA67EE59543}" dt="2023-12-05T19:49:51.171" v="382" actId="478"/>
          <ac:spMkLst>
            <pc:docMk/>
            <pc:sldMk cId="1923896702" sldId="275"/>
            <ac:spMk id="14" creationId="{8F43C2BE-FC11-4556-86F2-8EE2FBBF10D2}"/>
          </ac:spMkLst>
        </pc:spChg>
        <pc:spChg chg="mod">
          <ac:chgData name="Stuart C Wilde MBE" userId="effe1fc91cccb1d5" providerId="LiveId" clId="{0B7434C0-F6C9-5341-B016-8AA67EE59543}" dt="2023-12-06T20:00:29.450" v="1323" actId="1037"/>
          <ac:spMkLst>
            <pc:docMk/>
            <pc:sldMk cId="1923896702" sldId="275"/>
            <ac:spMk id="15" creationId="{9948A0A7-B670-9888-2DE0-BC464108C505}"/>
          </ac:spMkLst>
        </pc:spChg>
        <pc:spChg chg="mod">
          <ac:chgData name="Stuart C Wilde MBE" userId="effe1fc91cccb1d5" providerId="LiveId" clId="{0B7434C0-F6C9-5341-B016-8AA67EE59543}" dt="2023-12-06T20:00:29.450" v="1323" actId="1037"/>
          <ac:spMkLst>
            <pc:docMk/>
            <pc:sldMk cId="1923896702" sldId="275"/>
            <ac:spMk id="16" creationId="{71E6EA0F-0A9C-7217-ED8F-E92872379633}"/>
          </ac:spMkLst>
        </pc:spChg>
        <pc:spChg chg="mod">
          <ac:chgData name="Stuart C Wilde MBE" userId="effe1fc91cccb1d5" providerId="LiveId" clId="{0B7434C0-F6C9-5341-B016-8AA67EE59543}" dt="2023-12-06T20:00:29.450" v="1323" actId="1037"/>
          <ac:spMkLst>
            <pc:docMk/>
            <pc:sldMk cId="1923896702" sldId="275"/>
            <ac:spMk id="17" creationId="{437E7A14-AD7B-9569-A0DE-B69033BF3EEA}"/>
          </ac:spMkLst>
        </pc:spChg>
        <pc:spChg chg="mod">
          <ac:chgData name="Stuart C Wilde MBE" userId="effe1fc91cccb1d5" providerId="LiveId" clId="{0B7434C0-F6C9-5341-B016-8AA67EE59543}" dt="2023-12-06T20:00:29.450" v="1323" actId="1037"/>
          <ac:spMkLst>
            <pc:docMk/>
            <pc:sldMk cId="1923896702" sldId="275"/>
            <ac:spMk id="18" creationId="{BABBD544-0D48-C29E-BEDA-9C1A74869D46}"/>
          </ac:spMkLst>
        </pc:spChg>
        <pc:spChg chg="mod">
          <ac:chgData name="Stuart C Wilde MBE" userId="effe1fc91cccb1d5" providerId="LiveId" clId="{0B7434C0-F6C9-5341-B016-8AA67EE59543}" dt="2023-12-06T20:00:29.450" v="1323" actId="1037"/>
          <ac:spMkLst>
            <pc:docMk/>
            <pc:sldMk cId="1923896702" sldId="275"/>
            <ac:spMk id="19" creationId="{E6B94A31-5770-FFA6-48C1-D7682FDEA289}"/>
          </ac:spMkLst>
        </pc:spChg>
        <pc:spChg chg="mod">
          <ac:chgData name="Stuart C Wilde MBE" userId="effe1fc91cccb1d5" providerId="LiveId" clId="{0B7434C0-F6C9-5341-B016-8AA67EE59543}" dt="2023-12-06T20:00:29.450" v="1323" actId="1037"/>
          <ac:spMkLst>
            <pc:docMk/>
            <pc:sldMk cId="1923896702" sldId="275"/>
            <ac:spMk id="20" creationId="{7A57EC5B-F41D-838D-8B04-F6266EF0AD92}"/>
          </ac:spMkLst>
        </pc:spChg>
        <pc:spChg chg="mod">
          <ac:chgData name="Stuart C Wilde MBE" userId="effe1fc91cccb1d5" providerId="LiveId" clId="{0B7434C0-F6C9-5341-B016-8AA67EE59543}" dt="2023-12-06T20:00:29.450" v="1323" actId="1037"/>
          <ac:spMkLst>
            <pc:docMk/>
            <pc:sldMk cId="1923896702" sldId="275"/>
            <ac:spMk id="21" creationId="{70387C76-9514-A5B7-FE46-E3AC18DB9123}"/>
          </ac:spMkLst>
        </pc:spChg>
        <pc:spChg chg="mod">
          <ac:chgData name="Stuart C Wilde MBE" userId="effe1fc91cccb1d5" providerId="LiveId" clId="{0B7434C0-F6C9-5341-B016-8AA67EE59543}" dt="2023-12-06T20:00:29.450" v="1323" actId="1037"/>
          <ac:spMkLst>
            <pc:docMk/>
            <pc:sldMk cId="1923896702" sldId="275"/>
            <ac:spMk id="22" creationId="{F700090F-42BB-963E-9648-CCFF9F507F32}"/>
          </ac:spMkLst>
        </pc:spChg>
        <pc:spChg chg="mod">
          <ac:chgData name="Stuart C Wilde MBE" userId="effe1fc91cccb1d5" providerId="LiveId" clId="{0B7434C0-F6C9-5341-B016-8AA67EE59543}" dt="2023-12-06T20:00:29.450" v="1323" actId="1037"/>
          <ac:spMkLst>
            <pc:docMk/>
            <pc:sldMk cId="1923896702" sldId="275"/>
            <ac:spMk id="23" creationId="{E6190436-B6B1-C532-2969-C530A2706A41}"/>
          </ac:spMkLst>
        </pc:spChg>
        <pc:spChg chg="mod">
          <ac:chgData name="Stuart C Wilde MBE" userId="effe1fc91cccb1d5" providerId="LiveId" clId="{0B7434C0-F6C9-5341-B016-8AA67EE59543}" dt="2023-12-06T20:00:29.450" v="1323" actId="1037"/>
          <ac:spMkLst>
            <pc:docMk/>
            <pc:sldMk cId="1923896702" sldId="275"/>
            <ac:spMk id="24" creationId="{BE1918E3-C288-63A5-14E9-9FD5D902F177}"/>
          </ac:spMkLst>
        </pc:spChg>
        <pc:spChg chg="del">
          <ac:chgData name="Stuart C Wilde MBE" userId="effe1fc91cccb1d5" providerId="LiveId" clId="{0B7434C0-F6C9-5341-B016-8AA67EE59543}" dt="2023-12-05T19:49:51.171" v="382" actId="478"/>
          <ac:spMkLst>
            <pc:docMk/>
            <pc:sldMk cId="1923896702" sldId="275"/>
            <ac:spMk id="25" creationId="{F54BD576-CC82-43DA-A008-C28EF60A448A}"/>
          </ac:spMkLst>
        </pc:spChg>
        <pc:spChg chg="mod">
          <ac:chgData name="Stuart C Wilde MBE" userId="effe1fc91cccb1d5" providerId="LiveId" clId="{0B7434C0-F6C9-5341-B016-8AA67EE59543}" dt="2023-12-06T20:00:29.450" v="1323" actId="1037"/>
          <ac:spMkLst>
            <pc:docMk/>
            <pc:sldMk cId="1923896702" sldId="275"/>
            <ac:spMk id="27" creationId="{25DB5E99-4D4C-A860-9D1D-CF7E450F421B}"/>
          </ac:spMkLst>
        </pc:spChg>
        <pc:spChg chg="mod">
          <ac:chgData name="Stuart C Wilde MBE" userId="effe1fc91cccb1d5" providerId="LiveId" clId="{0B7434C0-F6C9-5341-B016-8AA67EE59543}" dt="2023-12-05T20:02:39.939" v="562" actId="1076"/>
          <ac:spMkLst>
            <pc:docMk/>
            <pc:sldMk cId="1923896702" sldId="275"/>
            <ac:spMk id="32" creationId="{EA36E209-7A1D-3B86-10DE-9D5C030D419C}"/>
          </ac:spMkLst>
        </pc:spChg>
        <pc:spChg chg="mod">
          <ac:chgData name="Stuart C Wilde MBE" userId="effe1fc91cccb1d5" providerId="LiveId" clId="{0B7434C0-F6C9-5341-B016-8AA67EE59543}" dt="2023-12-06T20:00:29.450" v="1323" actId="1037"/>
          <ac:spMkLst>
            <pc:docMk/>
            <pc:sldMk cId="1923896702" sldId="275"/>
            <ac:spMk id="34" creationId="{7FAAEC8E-C700-035C-484D-D33B6C105B02}"/>
          </ac:spMkLst>
        </pc:spChg>
        <pc:spChg chg="mod">
          <ac:chgData name="Stuart C Wilde MBE" userId="effe1fc91cccb1d5" providerId="LiveId" clId="{0B7434C0-F6C9-5341-B016-8AA67EE59543}" dt="2023-12-06T20:00:29.450" v="1323" actId="1037"/>
          <ac:spMkLst>
            <pc:docMk/>
            <pc:sldMk cId="1923896702" sldId="275"/>
            <ac:spMk id="47" creationId="{742637C3-2C3A-5584-059F-49150CB7EAFC}"/>
          </ac:spMkLst>
        </pc:spChg>
        <pc:spChg chg="mod">
          <ac:chgData name="Stuart C Wilde MBE" userId="effe1fc91cccb1d5" providerId="LiveId" clId="{0B7434C0-F6C9-5341-B016-8AA67EE59543}" dt="2023-12-06T20:00:29.450" v="1323" actId="1037"/>
          <ac:spMkLst>
            <pc:docMk/>
            <pc:sldMk cId="1923896702" sldId="275"/>
            <ac:spMk id="55" creationId="{B41554F2-AFFC-23A6-D3AF-CF41A5AC15AA}"/>
          </ac:spMkLst>
        </pc:spChg>
        <pc:cxnChg chg="del">
          <ac:chgData name="Stuart C Wilde MBE" userId="effe1fc91cccb1d5" providerId="LiveId" clId="{0B7434C0-F6C9-5341-B016-8AA67EE59543}" dt="2023-12-05T19:49:51.171" v="382" actId="478"/>
          <ac:cxnSpMkLst>
            <pc:docMk/>
            <pc:sldMk cId="1923896702" sldId="275"/>
            <ac:cxnSpMk id="8" creationId="{50060E80-F1C3-4E50-B873-7CFDEEA90049}"/>
          </ac:cxnSpMkLst>
        </pc:cxnChg>
        <pc:cxnChg chg="del">
          <ac:chgData name="Stuart C Wilde MBE" userId="effe1fc91cccb1d5" providerId="LiveId" clId="{0B7434C0-F6C9-5341-B016-8AA67EE59543}" dt="2023-12-05T19:49:51.171" v="382" actId="478"/>
          <ac:cxnSpMkLst>
            <pc:docMk/>
            <pc:sldMk cId="1923896702" sldId="275"/>
            <ac:cxnSpMk id="9" creationId="{01C52B09-2839-4160-A3C1-6BB201E5D53A}"/>
          </ac:cxnSpMkLst>
        </pc:cxnChg>
        <pc:cxnChg chg="del">
          <ac:chgData name="Stuart C Wilde MBE" userId="effe1fc91cccb1d5" providerId="LiveId" clId="{0B7434C0-F6C9-5341-B016-8AA67EE59543}" dt="2023-12-05T19:49:51.171" v="382" actId="478"/>
          <ac:cxnSpMkLst>
            <pc:docMk/>
            <pc:sldMk cId="1923896702" sldId="275"/>
            <ac:cxnSpMk id="11" creationId="{8F28B946-C7F6-4BF4-9E0C-3FACB97B07C7}"/>
          </ac:cxnSpMkLst>
        </pc:cxnChg>
        <pc:cxnChg chg="mod">
          <ac:chgData name="Stuart C Wilde MBE" userId="effe1fc91cccb1d5" providerId="LiveId" clId="{0B7434C0-F6C9-5341-B016-8AA67EE59543}" dt="2023-12-06T20:00:29.450" v="1323" actId="1037"/>
          <ac:cxnSpMkLst>
            <pc:docMk/>
            <pc:sldMk cId="1923896702" sldId="275"/>
            <ac:cxnSpMk id="29" creationId="{0A266774-C373-254E-5A4E-0EB3CDB372AC}"/>
          </ac:cxnSpMkLst>
        </pc:cxnChg>
        <pc:cxnChg chg="mod">
          <ac:chgData name="Stuart C Wilde MBE" userId="effe1fc91cccb1d5" providerId="LiveId" clId="{0B7434C0-F6C9-5341-B016-8AA67EE59543}" dt="2023-12-06T20:00:29.450" v="1323" actId="1037"/>
          <ac:cxnSpMkLst>
            <pc:docMk/>
            <pc:sldMk cId="1923896702" sldId="275"/>
            <ac:cxnSpMk id="30" creationId="{62FB7A41-638B-0E03-19CD-EAE858BD8B6B}"/>
          </ac:cxnSpMkLst>
        </pc:cxnChg>
        <pc:cxnChg chg="mod">
          <ac:chgData name="Stuart C Wilde MBE" userId="effe1fc91cccb1d5" providerId="LiveId" clId="{0B7434C0-F6C9-5341-B016-8AA67EE59543}" dt="2023-12-06T20:00:29.450" v="1323" actId="1037"/>
          <ac:cxnSpMkLst>
            <pc:docMk/>
            <pc:sldMk cId="1923896702" sldId="275"/>
            <ac:cxnSpMk id="31" creationId="{5DE4D13A-3F20-282F-B558-4021668E868E}"/>
          </ac:cxnSpMkLst>
        </pc:cxnChg>
        <pc:cxnChg chg="mod">
          <ac:chgData name="Stuart C Wilde MBE" userId="effe1fc91cccb1d5" providerId="LiveId" clId="{0B7434C0-F6C9-5341-B016-8AA67EE59543}" dt="2023-12-06T20:00:29.450" v="1323" actId="1037"/>
          <ac:cxnSpMkLst>
            <pc:docMk/>
            <pc:sldMk cId="1923896702" sldId="275"/>
            <ac:cxnSpMk id="33" creationId="{ECAD12D4-4E67-8308-9BD5-03B26DEF7D22}"/>
          </ac:cxnSpMkLst>
        </pc:cxnChg>
        <pc:cxnChg chg="del">
          <ac:chgData name="Stuart C Wilde MBE" userId="effe1fc91cccb1d5" providerId="LiveId" clId="{0B7434C0-F6C9-5341-B016-8AA67EE59543}" dt="2023-12-05T19:49:51.171" v="382" actId="478"/>
          <ac:cxnSpMkLst>
            <pc:docMk/>
            <pc:sldMk cId="1923896702" sldId="275"/>
            <ac:cxnSpMk id="35" creationId="{F0B96260-56A7-8940-8234-930A497D9C5D}"/>
          </ac:cxnSpMkLst>
        </pc:cxnChg>
        <pc:cxnChg chg="mod">
          <ac:chgData name="Stuart C Wilde MBE" userId="effe1fc91cccb1d5" providerId="LiveId" clId="{0B7434C0-F6C9-5341-B016-8AA67EE59543}" dt="2023-12-06T20:00:29.450" v="1323" actId="1037"/>
          <ac:cxnSpMkLst>
            <pc:docMk/>
            <pc:sldMk cId="1923896702" sldId="275"/>
            <ac:cxnSpMk id="37" creationId="{367E9F44-DA02-324F-4C2D-6D97B72D916F}"/>
          </ac:cxnSpMkLst>
        </pc:cxnChg>
        <pc:cxnChg chg="mod">
          <ac:chgData name="Stuart C Wilde MBE" userId="effe1fc91cccb1d5" providerId="LiveId" clId="{0B7434C0-F6C9-5341-B016-8AA67EE59543}" dt="2023-12-06T20:00:29.450" v="1323" actId="1037"/>
          <ac:cxnSpMkLst>
            <pc:docMk/>
            <pc:sldMk cId="1923896702" sldId="275"/>
            <ac:cxnSpMk id="39" creationId="{F19C8FA0-6FBA-E59C-72F6-BB007F10FEC8}"/>
          </ac:cxnSpMkLst>
        </pc:cxnChg>
        <pc:cxnChg chg="mod">
          <ac:chgData name="Stuart C Wilde MBE" userId="effe1fc91cccb1d5" providerId="LiveId" clId="{0B7434C0-F6C9-5341-B016-8AA67EE59543}" dt="2023-12-06T20:00:29.450" v="1323" actId="1037"/>
          <ac:cxnSpMkLst>
            <pc:docMk/>
            <pc:sldMk cId="1923896702" sldId="275"/>
            <ac:cxnSpMk id="40" creationId="{577C16CA-9D17-61D3-D457-655412994ABC}"/>
          </ac:cxnSpMkLst>
        </pc:cxnChg>
        <pc:cxnChg chg="mod">
          <ac:chgData name="Stuart C Wilde MBE" userId="effe1fc91cccb1d5" providerId="LiveId" clId="{0B7434C0-F6C9-5341-B016-8AA67EE59543}" dt="2023-12-06T20:00:29.450" v="1323" actId="1037"/>
          <ac:cxnSpMkLst>
            <pc:docMk/>
            <pc:sldMk cId="1923896702" sldId="275"/>
            <ac:cxnSpMk id="43" creationId="{CD580C7F-E321-4572-72B0-1766E1CF8D4B}"/>
          </ac:cxnSpMkLst>
        </pc:cxnChg>
        <pc:cxnChg chg="mod">
          <ac:chgData name="Stuart C Wilde MBE" userId="effe1fc91cccb1d5" providerId="LiveId" clId="{0B7434C0-F6C9-5341-B016-8AA67EE59543}" dt="2023-12-06T20:00:29.450" v="1323" actId="1037"/>
          <ac:cxnSpMkLst>
            <pc:docMk/>
            <pc:sldMk cId="1923896702" sldId="275"/>
            <ac:cxnSpMk id="45" creationId="{E64788FD-8AD8-23B5-E7A9-1C90E6396DA0}"/>
          </ac:cxnSpMkLst>
        </pc:cxnChg>
        <pc:cxnChg chg="mod">
          <ac:chgData name="Stuart C Wilde MBE" userId="effe1fc91cccb1d5" providerId="LiveId" clId="{0B7434C0-F6C9-5341-B016-8AA67EE59543}" dt="2023-12-06T20:00:29.450" v="1323" actId="1037"/>
          <ac:cxnSpMkLst>
            <pc:docMk/>
            <pc:sldMk cId="1923896702" sldId="275"/>
            <ac:cxnSpMk id="46" creationId="{46203256-AA6B-BFB0-5890-0A082B97D019}"/>
          </ac:cxnSpMkLst>
        </pc:cxnChg>
        <pc:cxnChg chg="mod">
          <ac:chgData name="Stuart C Wilde MBE" userId="effe1fc91cccb1d5" providerId="LiveId" clId="{0B7434C0-F6C9-5341-B016-8AA67EE59543}" dt="2023-12-06T20:00:29.450" v="1323" actId="1037"/>
          <ac:cxnSpMkLst>
            <pc:docMk/>
            <pc:sldMk cId="1923896702" sldId="275"/>
            <ac:cxnSpMk id="50" creationId="{25CFA41A-AB52-07EA-AEAC-6FA922E37702}"/>
          </ac:cxnSpMkLst>
        </pc:cxnChg>
        <pc:cxnChg chg="mod">
          <ac:chgData name="Stuart C Wilde MBE" userId="effe1fc91cccb1d5" providerId="LiveId" clId="{0B7434C0-F6C9-5341-B016-8AA67EE59543}" dt="2023-12-06T20:00:29.450" v="1323" actId="1037"/>
          <ac:cxnSpMkLst>
            <pc:docMk/>
            <pc:sldMk cId="1923896702" sldId="275"/>
            <ac:cxnSpMk id="51" creationId="{3EEE57EA-E255-7F04-0BF1-4006EF8DEAAE}"/>
          </ac:cxnSpMkLst>
        </pc:cxnChg>
        <pc:cxnChg chg="mod">
          <ac:chgData name="Stuart C Wilde MBE" userId="effe1fc91cccb1d5" providerId="LiveId" clId="{0B7434C0-F6C9-5341-B016-8AA67EE59543}" dt="2023-12-06T20:00:29.450" v="1323" actId="1037"/>
          <ac:cxnSpMkLst>
            <pc:docMk/>
            <pc:sldMk cId="1923896702" sldId="275"/>
            <ac:cxnSpMk id="52" creationId="{982A869F-8DDF-ED27-C86B-A612D99A8E01}"/>
          </ac:cxnSpMkLst>
        </pc:cxnChg>
      </pc:sldChg>
      <pc:sldChg chg="addSp delSp modSp mod">
        <pc:chgData name="Stuart C Wilde MBE" userId="effe1fc91cccb1d5" providerId="LiveId" clId="{0B7434C0-F6C9-5341-B016-8AA67EE59543}" dt="2023-12-06T20:01:01.285" v="1349" actId="1038"/>
        <pc:sldMkLst>
          <pc:docMk/>
          <pc:sldMk cId="4013975366" sldId="276"/>
        </pc:sldMkLst>
        <pc:spChg chg="add mod">
          <ac:chgData name="Stuart C Wilde MBE" userId="effe1fc91cccb1d5" providerId="LiveId" clId="{0B7434C0-F6C9-5341-B016-8AA67EE59543}" dt="2023-12-05T20:02:56.669" v="565" actId="20577"/>
          <ac:spMkLst>
            <pc:docMk/>
            <pc:sldMk cId="4013975366" sldId="276"/>
            <ac:spMk id="2" creationId="{D2EAFE09-88F5-5004-17C0-9D3A440BD90F}"/>
          </ac:spMkLst>
        </pc:spChg>
        <pc:spChg chg="del">
          <ac:chgData name="Stuart C Wilde MBE" userId="effe1fc91cccb1d5" providerId="LiveId" clId="{0B7434C0-F6C9-5341-B016-8AA67EE59543}" dt="2023-12-05T19:49:58.943" v="383" actId="478"/>
          <ac:spMkLst>
            <pc:docMk/>
            <pc:sldMk cId="4013975366" sldId="276"/>
            <ac:spMk id="4" creationId="{60735DC8-A105-4BD0-A57F-2FFC38AECE84}"/>
          </ac:spMkLst>
        </pc:spChg>
        <pc:spChg chg="del mod">
          <ac:chgData name="Stuart C Wilde MBE" userId="effe1fc91cccb1d5" providerId="LiveId" clId="{0B7434C0-F6C9-5341-B016-8AA67EE59543}" dt="2023-12-05T20:03:00.837" v="567" actId="478"/>
          <ac:spMkLst>
            <pc:docMk/>
            <pc:sldMk cId="4013975366" sldId="276"/>
            <ac:spMk id="6" creationId="{31F2D842-E496-5FAD-AC5A-588503007405}"/>
          </ac:spMkLst>
        </pc:spChg>
        <pc:spChg chg="mod">
          <ac:chgData name="Stuart C Wilde MBE" userId="effe1fc91cccb1d5" providerId="LiveId" clId="{0B7434C0-F6C9-5341-B016-8AA67EE59543}" dt="2023-12-06T20:01:01.285" v="1349" actId="1038"/>
          <ac:spMkLst>
            <pc:docMk/>
            <pc:sldMk cId="4013975366" sldId="276"/>
            <ac:spMk id="7" creationId="{0A757C18-12BE-56A9-FFAA-5AF6C7116DD4}"/>
          </ac:spMkLst>
        </pc:spChg>
        <pc:spChg chg="mod">
          <ac:chgData name="Stuart C Wilde MBE" userId="effe1fc91cccb1d5" providerId="LiveId" clId="{0B7434C0-F6C9-5341-B016-8AA67EE59543}" dt="2023-12-06T20:01:01.285" v="1349" actId="1038"/>
          <ac:spMkLst>
            <pc:docMk/>
            <pc:sldMk cId="4013975366" sldId="276"/>
            <ac:spMk id="12" creationId="{D8B46059-9CAA-4CBB-06D4-67ED037FBDE4}"/>
          </ac:spMkLst>
        </pc:spChg>
        <pc:spChg chg="del">
          <ac:chgData name="Stuart C Wilde MBE" userId="effe1fc91cccb1d5" providerId="LiveId" clId="{0B7434C0-F6C9-5341-B016-8AA67EE59543}" dt="2023-12-05T19:49:58.943" v="383" actId="478"/>
          <ac:spMkLst>
            <pc:docMk/>
            <pc:sldMk cId="4013975366" sldId="276"/>
            <ac:spMk id="14" creationId="{8F43C2BE-FC11-4556-86F2-8EE2FBBF10D2}"/>
          </ac:spMkLst>
        </pc:spChg>
        <pc:spChg chg="mod">
          <ac:chgData name="Stuart C Wilde MBE" userId="effe1fc91cccb1d5" providerId="LiveId" clId="{0B7434C0-F6C9-5341-B016-8AA67EE59543}" dt="2023-12-06T20:01:01.285" v="1349" actId="1038"/>
          <ac:spMkLst>
            <pc:docMk/>
            <pc:sldMk cId="4013975366" sldId="276"/>
            <ac:spMk id="17" creationId="{FE8C24A3-F141-15B9-0BC4-31ED2A903CE8}"/>
          </ac:spMkLst>
        </pc:spChg>
        <pc:spChg chg="mod">
          <ac:chgData name="Stuart C Wilde MBE" userId="effe1fc91cccb1d5" providerId="LiveId" clId="{0B7434C0-F6C9-5341-B016-8AA67EE59543}" dt="2023-12-06T20:01:01.285" v="1349" actId="1038"/>
          <ac:spMkLst>
            <pc:docMk/>
            <pc:sldMk cId="4013975366" sldId="276"/>
            <ac:spMk id="19" creationId="{9241177F-24B1-20FA-077B-26606FBAAB72}"/>
          </ac:spMkLst>
        </pc:spChg>
        <pc:spChg chg="mod">
          <ac:chgData name="Stuart C Wilde MBE" userId="effe1fc91cccb1d5" providerId="LiveId" clId="{0B7434C0-F6C9-5341-B016-8AA67EE59543}" dt="2023-12-06T20:01:01.285" v="1349" actId="1038"/>
          <ac:spMkLst>
            <pc:docMk/>
            <pc:sldMk cId="4013975366" sldId="276"/>
            <ac:spMk id="20" creationId="{D6085842-4267-76EF-660E-1FF2B1F25AAD}"/>
          </ac:spMkLst>
        </pc:spChg>
        <pc:spChg chg="mod">
          <ac:chgData name="Stuart C Wilde MBE" userId="effe1fc91cccb1d5" providerId="LiveId" clId="{0B7434C0-F6C9-5341-B016-8AA67EE59543}" dt="2023-12-06T20:01:01.285" v="1349" actId="1038"/>
          <ac:spMkLst>
            <pc:docMk/>
            <pc:sldMk cId="4013975366" sldId="276"/>
            <ac:spMk id="21" creationId="{ECF05851-2BFB-2F6F-460D-A1BFF054FC13}"/>
          </ac:spMkLst>
        </pc:spChg>
        <pc:spChg chg="mod">
          <ac:chgData name="Stuart C Wilde MBE" userId="effe1fc91cccb1d5" providerId="LiveId" clId="{0B7434C0-F6C9-5341-B016-8AA67EE59543}" dt="2023-12-06T20:01:01.285" v="1349" actId="1038"/>
          <ac:spMkLst>
            <pc:docMk/>
            <pc:sldMk cId="4013975366" sldId="276"/>
            <ac:spMk id="24" creationId="{99FED954-84E8-82B0-DB3E-E685F436C76B}"/>
          </ac:spMkLst>
        </pc:spChg>
        <pc:spChg chg="del">
          <ac:chgData name="Stuart C Wilde MBE" userId="effe1fc91cccb1d5" providerId="LiveId" clId="{0B7434C0-F6C9-5341-B016-8AA67EE59543}" dt="2023-12-05T19:49:58.943" v="383" actId="478"/>
          <ac:spMkLst>
            <pc:docMk/>
            <pc:sldMk cId="4013975366" sldId="276"/>
            <ac:spMk id="25" creationId="{F54BD576-CC82-43DA-A008-C28EF60A448A}"/>
          </ac:spMkLst>
        </pc:spChg>
        <pc:spChg chg="mod">
          <ac:chgData name="Stuart C Wilde MBE" userId="effe1fc91cccb1d5" providerId="LiveId" clId="{0B7434C0-F6C9-5341-B016-8AA67EE59543}" dt="2023-12-06T20:01:01.285" v="1349" actId="1038"/>
          <ac:spMkLst>
            <pc:docMk/>
            <pc:sldMk cId="4013975366" sldId="276"/>
            <ac:spMk id="28" creationId="{C0BDB1FA-9E9C-4439-646B-4E13D9EE523C}"/>
          </ac:spMkLst>
        </pc:spChg>
        <pc:spChg chg="mod">
          <ac:chgData name="Stuart C Wilde MBE" userId="effe1fc91cccb1d5" providerId="LiveId" clId="{0B7434C0-F6C9-5341-B016-8AA67EE59543}" dt="2023-12-06T20:01:01.285" v="1349" actId="1038"/>
          <ac:spMkLst>
            <pc:docMk/>
            <pc:sldMk cId="4013975366" sldId="276"/>
            <ac:spMk id="35" creationId="{9410DC56-ABCF-F1B5-38EF-035BB3D9779E}"/>
          </ac:spMkLst>
        </pc:spChg>
        <pc:cxnChg chg="mod">
          <ac:chgData name="Stuart C Wilde MBE" userId="effe1fc91cccb1d5" providerId="LiveId" clId="{0B7434C0-F6C9-5341-B016-8AA67EE59543}" dt="2023-12-06T20:01:01.285" v="1349" actId="1038"/>
          <ac:cxnSpMkLst>
            <pc:docMk/>
            <pc:sldMk cId="4013975366" sldId="276"/>
            <ac:cxnSpMk id="3" creationId="{DD7B7534-AE57-2FC8-4FFD-2DE33CF2853C}"/>
          </ac:cxnSpMkLst>
        </pc:cxnChg>
        <pc:cxnChg chg="del">
          <ac:chgData name="Stuart C Wilde MBE" userId="effe1fc91cccb1d5" providerId="LiveId" clId="{0B7434C0-F6C9-5341-B016-8AA67EE59543}" dt="2023-12-05T19:49:58.943" v="383" actId="478"/>
          <ac:cxnSpMkLst>
            <pc:docMk/>
            <pc:sldMk cId="4013975366" sldId="276"/>
            <ac:cxnSpMk id="8" creationId="{50060E80-F1C3-4E50-B873-7CFDEEA90049}"/>
          </ac:cxnSpMkLst>
        </pc:cxnChg>
        <pc:cxnChg chg="del">
          <ac:chgData name="Stuart C Wilde MBE" userId="effe1fc91cccb1d5" providerId="LiveId" clId="{0B7434C0-F6C9-5341-B016-8AA67EE59543}" dt="2023-12-05T19:49:58.943" v="383" actId="478"/>
          <ac:cxnSpMkLst>
            <pc:docMk/>
            <pc:sldMk cId="4013975366" sldId="276"/>
            <ac:cxnSpMk id="9" creationId="{01C52B09-2839-4160-A3C1-6BB201E5D53A}"/>
          </ac:cxnSpMkLst>
        </pc:cxnChg>
        <pc:cxnChg chg="del">
          <ac:chgData name="Stuart C Wilde MBE" userId="effe1fc91cccb1d5" providerId="LiveId" clId="{0B7434C0-F6C9-5341-B016-8AA67EE59543}" dt="2023-12-05T19:49:58.943" v="383" actId="478"/>
          <ac:cxnSpMkLst>
            <pc:docMk/>
            <pc:sldMk cId="4013975366" sldId="276"/>
            <ac:cxnSpMk id="10" creationId="{FC6C2AB6-E695-4520-9F38-6B6A0DE36B04}"/>
          </ac:cxnSpMkLst>
        </pc:cxnChg>
        <pc:cxnChg chg="del">
          <ac:chgData name="Stuart C Wilde MBE" userId="effe1fc91cccb1d5" providerId="LiveId" clId="{0B7434C0-F6C9-5341-B016-8AA67EE59543}" dt="2023-12-05T19:49:58.943" v="383" actId="478"/>
          <ac:cxnSpMkLst>
            <pc:docMk/>
            <pc:sldMk cId="4013975366" sldId="276"/>
            <ac:cxnSpMk id="11" creationId="{8F28B946-C7F6-4BF4-9E0C-3FACB97B07C7}"/>
          </ac:cxnSpMkLst>
        </pc:cxnChg>
        <pc:cxnChg chg="mod">
          <ac:chgData name="Stuart C Wilde MBE" userId="effe1fc91cccb1d5" providerId="LiveId" clId="{0B7434C0-F6C9-5341-B016-8AA67EE59543}" dt="2023-12-06T20:01:01.285" v="1349" actId="1038"/>
          <ac:cxnSpMkLst>
            <pc:docMk/>
            <pc:sldMk cId="4013975366" sldId="276"/>
            <ac:cxnSpMk id="16" creationId="{87002D37-BD32-38C0-08FD-781F96C7E2FC}"/>
          </ac:cxnSpMkLst>
        </pc:cxnChg>
        <pc:cxnChg chg="mod">
          <ac:chgData name="Stuart C Wilde MBE" userId="effe1fc91cccb1d5" providerId="LiveId" clId="{0B7434C0-F6C9-5341-B016-8AA67EE59543}" dt="2023-12-06T20:01:01.285" v="1349" actId="1038"/>
          <ac:cxnSpMkLst>
            <pc:docMk/>
            <pc:sldMk cId="4013975366" sldId="276"/>
            <ac:cxnSpMk id="40" creationId="{66492F33-992B-908D-BDF9-A0962EB655ED}"/>
          </ac:cxnSpMkLst>
        </pc:cxnChg>
        <pc:cxnChg chg="mod">
          <ac:chgData name="Stuart C Wilde MBE" userId="effe1fc91cccb1d5" providerId="LiveId" clId="{0B7434C0-F6C9-5341-B016-8AA67EE59543}" dt="2023-12-06T20:01:01.285" v="1349" actId="1038"/>
          <ac:cxnSpMkLst>
            <pc:docMk/>
            <pc:sldMk cId="4013975366" sldId="276"/>
            <ac:cxnSpMk id="41" creationId="{55FBB00E-FACB-4813-DE11-9D1BE13CE352}"/>
          </ac:cxnSpMkLst>
        </pc:cxnChg>
        <pc:cxnChg chg="mod">
          <ac:chgData name="Stuart C Wilde MBE" userId="effe1fc91cccb1d5" providerId="LiveId" clId="{0B7434C0-F6C9-5341-B016-8AA67EE59543}" dt="2023-12-06T20:01:01.285" v="1349" actId="1038"/>
          <ac:cxnSpMkLst>
            <pc:docMk/>
            <pc:sldMk cId="4013975366" sldId="276"/>
            <ac:cxnSpMk id="42" creationId="{DEB12F1C-5AEB-2B5A-1BA4-AF540E3AEAEF}"/>
          </ac:cxnSpMkLst>
        </pc:cxnChg>
        <pc:cxnChg chg="mod">
          <ac:chgData name="Stuart C Wilde MBE" userId="effe1fc91cccb1d5" providerId="LiveId" clId="{0B7434C0-F6C9-5341-B016-8AA67EE59543}" dt="2023-12-06T20:01:01.285" v="1349" actId="1038"/>
          <ac:cxnSpMkLst>
            <pc:docMk/>
            <pc:sldMk cId="4013975366" sldId="276"/>
            <ac:cxnSpMk id="43" creationId="{BFC1BB0B-3037-A0BA-1C64-B1CB38BE52C3}"/>
          </ac:cxnSpMkLst>
        </pc:cxnChg>
        <pc:cxnChg chg="mod">
          <ac:chgData name="Stuart C Wilde MBE" userId="effe1fc91cccb1d5" providerId="LiveId" clId="{0B7434C0-F6C9-5341-B016-8AA67EE59543}" dt="2023-12-06T20:01:01.285" v="1349" actId="1038"/>
          <ac:cxnSpMkLst>
            <pc:docMk/>
            <pc:sldMk cId="4013975366" sldId="276"/>
            <ac:cxnSpMk id="51" creationId="{5DBE4984-B6C4-672A-09DF-039292016E1D}"/>
          </ac:cxnSpMkLst>
        </pc:cxnChg>
        <pc:cxnChg chg="mod">
          <ac:chgData name="Stuart C Wilde MBE" userId="effe1fc91cccb1d5" providerId="LiveId" clId="{0B7434C0-F6C9-5341-B016-8AA67EE59543}" dt="2023-12-06T20:01:01.285" v="1349" actId="1038"/>
          <ac:cxnSpMkLst>
            <pc:docMk/>
            <pc:sldMk cId="4013975366" sldId="276"/>
            <ac:cxnSpMk id="52" creationId="{6C7D4489-1292-F7BC-7A5B-00A70E663124}"/>
          </ac:cxnSpMkLst>
        </pc:cxnChg>
      </pc:sldChg>
      <pc:sldChg chg="addSp delSp modSp mod">
        <pc:chgData name="Stuart C Wilde MBE" userId="effe1fc91cccb1d5" providerId="LiveId" clId="{0B7434C0-F6C9-5341-B016-8AA67EE59543}" dt="2023-12-06T20:01:19.475" v="1371" actId="1038"/>
        <pc:sldMkLst>
          <pc:docMk/>
          <pc:sldMk cId="2850092434" sldId="281"/>
        </pc:sldMkLst>
        <pc:spChg chg="mod">
          <ac:chgData name="Stuart C Wilde MBE" userId="effe1fc91cccb1d5" providerId="LiveId" clId="{0B7434C0-F6C9-5341-B016-8AA67EE59543}" dt="2023-12-06T20:01:19.475" v="1371" actId="1038"/>
          <ac:spMkLst>
            <pc:docMk/>
            <pc:sldMk cId="2850092434" sldId="281"/>
            <ac:spMk id="2" creationId="{6AC1B4ED-9645-AC5C-9E8B-38DCACD8C592}"/>
          </ac:spMkLst>
        </pc:spChg>
        <pc:spChg chg="mod">
          <ac:chgData name="Stuart C Wilde MBE" userId="effe1fc91cccb1d5" providerId="LiveId" clId="{0B7434C0-F6C9-5341-B016-8AA67EE59543}" dt="2023-12-06T20:01:19.475" v="1371" actId="1038"/>
          <ac:spMkLst>
            <pc:docMk/>
            <pc:sldMk cId="2850092434" sldId="281"/>
            <ac:spMk id="3" creationId="{9DDC82B4-F344-5810-FD44-176D0746E3DC}"/>
          </ac:spMkLst>
        </pc:spChg>
        <pc:spChg chg="del">
          <ac:chgData name="Stuart C Wilde MBE" userId="effe1fc91cccb1d5" providerId="LiveId" clId="{0B7434C0-F6C9-5341-B016-8AA67EE59543}" dt="2023-12-05T19:50:06.808" v="384" actId="478"/>
          <ac:spMkLst>
            <pc:docMk/>
            <pc:sldMk cId="2850092434" sldId="281"/>
            <ac:spMk id="4" creationId="{60735DC8-A105-4BD0-A57F-2FFC38AECE84}"/>
          </ac:spMkLst>
        </pc:spChg>
        <pc:spChg chg="mod">
          <ac:chgData name="Stuart C Wilde MBE" userId="effe1fc91cccb1d5" providerId="LiveId" clId="{0B7434C0-F6C9-5341-B016-8AA67EE59543}" dt="2023-12-06T20:01:19.475" v="1371" actId="1038"/>
          <ac:spMkLst>
            <pc:docMk/>
            <pc:sldMk cId="2850092434" sldId="281"/>
            <ac:spMk id="5" creationId="{E38EAF41-21AA-EB86-B3D4-C04D597AA335}"/>
          </ac:spMkLst>
        </pc:spChg>
        <pc:spChg chg="del">
          <ac:chgData name="Stuart C Wilde MBE" userId="effe1fc91cccb1d5" providerId="LiveId" clId="{0B7434C0-F6C9-5341-B016-8AA67EE59543}" dt="2023-12-05T20:03:05.472" v="568" actId="478"/>
          <ac:spMkLst>
            <pc:docMk/>
            <pc:sldMk cId="2850092434" sldId="281"/>
            <ac:spMk id="6" creationId="{31F2D842-E496-5FAD-AC5A-588503007405}"/>
          </ac:spMkLst>
        </pc:spChg>
        <pc:spChg chg="mod">
          <ac:chgData name="Stuart C Wilde MBE" userId="effe1fc91cccb1d5" providerId="LiveId" clId="{0B7434C0-F6C9-5341-B016-8AA67EE59543}" dt="2023-12-06T20:01:19.475" v="1371" actId="1038"/>
          <ac:spMkLst>
            <pc:docMk/>
            <pc:sldMk cId="2850092434" sldId="281"/>
            <ac:spMk id="7" creationId="{E6E7F2B1-1892-111D-3FCC-802B7311876E}"/>
          </ac:spMkLst>
        </pc:spChg>
        <pc:spChg chg="mod">
          <ac:chgData name="Stuart C Wilde MBE" userId="effe1fc91cccb1d5" providerId="LiveId" clId="{0B7434C0-F6C9-5341-B016-8AA67EE59543}" dt="2023-12-06T20:01:19.475" v="1371" actId="1038"/>
          <ac:spMkLst>
            <pc:docMk/>
            <pc:sldMk cId="2850092434" sldId="281"/>
            <ac:spMk id="12" creationId="{7493564E-B55B-0E4B-57FF-96CED16851C5}"/>
          </ac:spMkLst>
        </pc:spChg>
        <pc:spChg chg="mod">
          <ac:chgData name="Stuart C Wilde MBE" userId="effe1fc91cccb1d5" providerId="LiveId" clId="{0B7434C0-F6C9-5341-B016-8AA67EE59543}" dt="2023-12-06T20:01:19.475" v="1371" actId="1038"/>
          <ac:spMkLst>
            <pc:docMk/>
            <pc:sldMk cId="2850092434" sldId="281"/>
            <ac:spMk id="13" creationId="{AB94B39E-9F64-6619-8EB4-293097B03AFB}"/>
          </ac:spMkLst>
        </pc:spChg>
        <pc:spChg chg="del">
          <ac:chgData name="Stuart C Wilde MBE" userId="effe1fc91cccb1d5" providerId="LiveId" clId="{0B7434C0-F6C9-5341-B016-8AA67EE59543}" dt="2023-12-05T19:50:06.808" v="384" actId="478"/>
          <ac:spMkLst>
            <pc:docMk/>
            <pc:sldMk cId="2850092434" sldId="281"/>
            <ac:spMk id="14" creationId="{8F43C2BE-FC11-4556-86F2-8EE2FBBF10D2}"/>
          </ac:spMkLst>
        </pc:spChg>
        <pc:spChg chg="mod">
          <ac:chgData name="Stuart C Wilde MBE" userId="effe1fc91cccb1d5" providerId="LiveId" clId="{0B7434C0-F6C9-5341-B016-8AA67EE59543}" dt="2023-12-06T20:01:19.475" v="1371" actId="1038"/>
          <ac:spMkLst>
            <pc:docMk/>
            <pc:sldMk cId="2850092434" sldId="281"/>
            <ac:spMk id="15" creationId="{DB148535-4E34-E472-DA00-4091909DDAFD}"/>
          </ac:spMkLst>
        </pc:spChg>
        <pc:spChg chg="mod">
          <ac:chgData name="Stuart C Wilde MBE" userId="effe1fc91cccb1d5" providerId="LiveId" clId="{0B7434C0-F6C9-5341-B016-8AA67EE59543}" dt="2023-12-06T20:01:19.475" v="1371" actId="1038"/>
          <ac:spMkLst>
            <pc:docMk/>
            <pc:sldMk cId="2850092434" sldId="281"/>
            <ac:spMk id="16" creationId="{860FABD2-13B6-208F-5D4B-1508F92D7C2E}"/>
          </ac:spMkLst>
        </pc:spChg>
        <pc:spChg chg="mod">
          <ac:chgData name="Stuart C Wilde MBE" userId="effe1fc91cccb1d5" providerId="LiveId" clId="{0B7434C0-F6C9-5341-B016-8AA67EE59543}" dt="2023-12-06T20:01:19.475" v="1371" actId="1038"/>
          <ac:spMkLst>
            <pc:docMk/>
            <pc:sldMk cId="2850092434" sldId="281"/>
            <ac:spMk id="17" creationId="{F733098C-8AD0-6555-ADB3-21BFEA014E0D}"/>
          </ac:spMkLst>
        </pc:spChg>
        <pc:spChg chg="mod">
          <ac:chgData name="Stuart C Wilde MBE" userId="effe1fc91cccb1d5" providerId="LiveId" clId="{0B7434C0-F6C9-5341-B016-8AA67EE59543}" dt="2023-12-06T20:01:19.475" v="1371" actId="1038"/>
          <ac:spMkLst>
            <pc:docMk/>
            <pc:sldMk cId="2850092434" sldId="281"/>
            <ac:spMk id="18" creationId="{F5001EE8-5620-1EBE-D4E7-C1CFDDC46911}"/>
          </ac:spMkLst>
        </pc:spChg>
        <pc:spChg chg="add mod">
          <ac:chgData name="Stuart C Wilde MBE" userId="effe1fc91cccb1d5" providerId="LiveId" clId="{0B7434C0-F6C9-5341-B016-8AA67EE59543}" dt="2023-12-05T20:03:10.630" v="571" actId="20577"/>
          <ac:spMkLst>
            <pc:docMk/>
            <pc:sldMk cId="2850092434" sldId="281"/>
            <ac:spMk id="19" creationId="{E7DB066D-DD90-CC04-F4EF-8B8D687632FA}"/>
          </ac:spMkLst>
        </pc:spChg>
        <pc:spChg chg="mod">
          <ac:chgData name="Stuart C Wilde MBE" userId="effe1fc91cccb1d5" providerId="LiveId" clId="{0B7434C0-F6C9-5341-B016-8AA67EE59543}" dt="2023-12-06T20:01:19.475" v="1371" actId="1038"/>
          <ac:spMkLst>
            <pc:docMk/>
            <pc:sldMk cId="2850092434" sldId="281"/>
            <ac:spMk id="21" creationId="{41A059EB-80B8-B075-1FE1-6A6CFD9F5724}"/>
          </ac:spMkLst>
        </pc:spChg>
        <pc:spChg chg="mod">
          <ac:chgData name="Stuart C Wilde MBE" userId="effe1fc91cccb1d5" providerId="LiveId" clId="{0B7434C0-F6C9-5341-B016-8AA67EE59543}" dt="2023-12-06T20:01:19.475" v="1371" actId="1038"/>
          <ac:spMkLst>
            <pc:docMk/>
            <pc:sldMk cId="2850092434" sldId="281"/>
            <ac:spMk id="22" creationId="{EC13A852-6AB0-0E70-BB4B-2E6B53193879}"/>
          </ac:spMkLst>
        </pc:spChg>
        <pc:spChg chg="del">
          <ac:chgData name="Stuart C Wilde MBE" userId="effe1fc91cccb1d5" providerId="LiveId" clId="{0B7434C0-F6C9-5341-B016-8AA67EE59543}" dt="2023-12-05T19:50:06.808" v="384" actId="478"/>
          <ac:spMkLst>
            <pc:docMk/>
            <pc:sldMk cId="2850092434" sldId="281"/>
            <ac:spMk id="25" creationId="{F54BD576-CC82-43DA-A008-C28EF60A448A}"/>
          </ac:spMkLst>
        </pc:spChg>
        <pc:spChg chg="mod">
          <ac:chgData name="Stuart C Wilde MBE" userId="effe1fc91cccb1d5" providerId="LiveId" clId="{0B7434C0-F6C9-5341-B016-8AA67EE59543}" dt="2023-12-06T20:01:19.475" v="1371" actId="1038"/>
          <ac:spMkLst>
            <pc:docMk/>
            <pc:sldMk cId="2850092434" sldId="281"/>
            <ac:spMk id="35" creationId="{E0E9F341-FDAB-D001-DB45-5637F27E1E6F}"/>
          </ac:spMkLst>
        </pc:spChg>
        <pc:spChg chg="mod">
          <ac:chgData name="Stuart C Wilde MBE" userId="effe1fc91cccb1d5" providerId="LiveId" clId="{0B7434C0-F6C9-5341-B016-8AA67EE59543}" dt="2023-12-06T20:01:19.475" v="1371" actId="1038"/>
          <ac:spMkLst>
            <pc:docMk/>
            <pc:sldMk cId="2850092434" sldId="281"/>
            <ac:spMk id="59" creationId="{ECA82C76-ADCC-C1A1-D4CD-6501C95F5155}"/>
          </ac:spMkLst>
        </pc:spChg>
        <pc:spChg chg="mod">
          <ac:chgData name="Stuart C Wilde MBE" userId="effe1fc91cccb1d5" providerId="LiveId" clId="{0B7434C0-F6C9-5341-B016-8AA67EE59543}" dt="2023-12-06T20:01:19.475" v="1371" actId="1038"/>
          <ac:spMkLst>
            <pc:docMk/>
            <pc:sldMk cId="2850092434" sldId="281"/>
            <ac:spMk id="60" creationId="{11B534F5-0811-8663-8640-80D9B4AEC334}"/>
          </ac:spMkLst>
        </pc:spChg>
        <pc:spChg chg="mod">
          <ac:chgData name="Stuart C Wilde MBE" userId="effe1fc91cccb1d5" providerId="LiveId" clId="{0B7434C0-F6C9-5341-B016-8AA67EE59543}" dt="2023-12-06T20:01:19.475" v="1371" actId="1038"/>
          <ac:spMkLst>
            <pc:docMk/>
            <pc:sldMk cId="2850092434" sldId="281"/>
            <ac:spMk id="61" creationId="{1C1E2051-7AEA-89CD-3317-AF7406D7F7FC}"/>
          </ac:spMkLst>
        </pc:spChg>
        <pc:spChg chg="mod">
          <ac:chgData name="Stuart C Wilde MBE" userId="effe1fc91cccb1d5" providerId="LiveId" clId="{0B7434C0-F6C9-5341-B016-8AA67EE59543}" dt="2023-12-06T20:01:19.475" v="1371" actId="1038"/>
          <ac:spMkLst>
            <pc:docMk/>
            <pc:sldMk cId="2850092434" sldId="281"/>
            <ac:spMk id="62" creationId="{2456A4EA-C84E-CAEB-8110-6019A98A3656}"/>
          </ac:spMkLst>
        </pc:spChg>
        <pc:cxnChg chg="del">
          <ac:chgData name="Stuart C Wilde MBE" userId="effe1fc91cccb1d5" providerId="LiveId" clId="{0B7434C0-F6C9-5341-B016-8AA67EE59543}" dt="2023-12-05T19:50:06.808" v="384" actId="478"/>
          <ac:cxnSpMkLst>
            <pc:docMk/>
            <pc:sldMk cId="2850092434" sldId="281"/>
            <ac:cxnSpMk id="8" creationId="{50060E80-F1C3-4E50-B873-7CFDEEA90049}"/>
          </ac:cxnSpMkLst>
        </pc:cxnChg>
        <pc:cxnChg chg="del">
          <ac:chgData name="Stuart C Wilde MBE" userId="effe1fc91cccb1d5" providerId="LiveId" clId="{0B7434C0-F6C9-5341-B016-8AA67EE59543}" dt="2023-12-05T19:50:06.808" v="384" actId="478"/>
          <ac:cxnSpMkLst>
            <pc:docMk/>
            <pc:sldMk cId="2850092434" sldId="281"/>
            <ac:cxnSpMk id="9" creationId="{01C52B09-2839-4160-A3C1-6BB201E5D53A}"/>
          </ac:cxnSpMkLst>
        </pc:cxnChg>
        <pc:cxnChg chg="del">
          <ac:chgData name="Stuart C Wilde MBE" userId="effe1fc91cccb1d5" providerId="LiveId" clId="{0B7434C0-F6C9-5341-B016-8AA67EE59543}" dt="2023-12-05T19:50:06.808" v="384" actId="478"/>
          <ac:cxnSpMkLst>
            <pc:docMk/>
            <pc:sldMk cId="2850092434" sldId="281"/>
            <ac:cxnSpMk id="10" creationId="{FC6C2AB6-E695-4520-9F38-6B6A0DE36B04}"/>
          </ac:cxnSpMkLst>
        </pc:cxnChg>
        <pc:cxnChg chg="del">
          <ac:chgData name="Stuart C Wilde MBE" userId="effe1fc91cccb1d5" providerId="LiveId" clId="{0B7434C0-F6C9-5341-B016-8AA67EE59543}" dt="2023-12-05T19:50:06.808" v="384" actId="478"/>
          <ac:cxnSpMkLst>
            <pc:docMk/>
            <pc:sldMk cId="2850092434" sldId="281"/>
            <ac:cxnSpMk id="11" creationId="{8F28B946-C7F6-4BF4-9E0C-3FACB97B07C7}"/>
          </ac:cxnSpMkLst>
        </pc:cxnChg>
        <pc:cxnChg chg="mod">
          <ac:chgData name="Stuart C Wilde MBE" userId="effe1fc91cccb1d5" providerId="LiveId" clId="{0B7434C0-F6C9-5341-B016-8AA67EE59543}" dt="2023-12-06T20:01:19.475" v="1371" actId="1038"/>
          <ac:cxnSpMkLst>
            <pc:docMk/>
            <pc:sldMk cId="2850092434" sldId="281"/>
            <ac:cxnSpMk id="24" creationId="{7552B6DF-D546-5506-7B1F-15811626A6A0}"/>
          </ac:cxnSpMkLst>
        </pc:cxnChg>
        <pc:cxnChg chg="mod">
          <ac:chgData name="Stuart C Wilde MBE" userId="effe1fc91cccb1d5" providerId="LiveId" clId="{0B7434C0-F6C9-5341-B016-8AA67EE59543}" dt="2023-12-06T20:01:19.475" v="1371" actId="1038"/>
          <ac:cxnSpMkLst>
            <pc:docMk/>
            <pc:sldMk cId="2850092434" sldId="281"/>
            <ac:cxnSpMk id="26" creationId="{19FCF30E-0FE0-5AD9-EEC1-C855E694E200}"/>
          </ac:cxnSpMkLst>
        </pc:cxnChg>
        <pc:cxnChg chg="mod">
          <ac:chgData name="Stuart C Wilde MBE" userId="effe1fc91cccb1d5" providerId="LiveId" clId="{0B7434C0-F6C9-5341-B016-8AA67EE59543}" dt="2023-12-06T20:01:19.475" v="1371" actId="1038"/>
          <ac:cxnSpMkLst>
            <pc:docMk/>
            <pc:sldMk cId="2850092434" sldId="281"/>
            <ac:cxnSpMk id="29" creationId="{3FAA48F5-0ADB-5004-EB95-7DAC4C88475B}"/>
          </ac:cxnSpMkLst>
        </pc:cxnChg>
        <pc:cxnChg chg="mod">
          <ac:chgData name="Stuart C Wilde MBE" userId="effe1fc91cccb1d5" providerId="LiveId" clId="{0B7434C0-F6C9-5341-B016-8AA67EE59543}" dt="2023-12-06T20:01:19.475" v="1371" actId="1038"/>
          <ac:cxnSpMkLst>
            <pc:docMk/>
            <pc:sldMk cId="2850092434" sldId="281"/>
            <ac:cxnSpMk id="30" creationId="{CC2DA8F4-590D-232B-ECCC-DA1FD26544B2}"/>
          </ac:cxnSpMkLst>
        </pc:cxnChg>
        <pc:cxnChg chg="mod">
          <ac:chgData name="Stuart C Wilde MBE" userId="effe1fc91cccb1d5" providerId="LiveId" clId="{0B7434C0-F6C9-5341-B016-8AA67EE59543}" dt="2023-12-06T20:01:19.475" v="1371" actId="1038"/>
          <ac:cxnSpMkLst>
            <pc:docMk/>
            <pc:sldMk cId="2850092434" sldId="281"/>
            <ac:cxnSpMk id="32" creationId="{22AC59DD-F217-0EDE-6737-45828C05C85B}"/>
          </ac:cxnSpMkLst>
        </pc:cxnChg>
        <pc:cxnChg chg="mod">
          <ac:chgData name="Stuart C Wilde MBE" userId="effe1fc91cccb1d5" providerId="LiveId" clId="{0B7434C0-F6C9-5341-B016-8AA67EE59543}" dt="2023-12-06T20:01:19.475" v="1371" actId="1038"/>
          <ac:cxnSpMkLst>
            <pc:docMk/>
            <pc:sldMk cId="2850092434" sldId="281"/>
            <ac:cxnSpMk id="34" creationId="{AB09AD0E-3871-AEDB-050A-05561E7B3A18}"/>
          </ac:cxnSpMkLst>
        </pc:cxnChg>
        <pc:cxnChg chg="mod">
          <ac:chgData name="Stuart C Wilde MBE" userId="effe1fc91cccb1d5" providerId="LiveId" clId="{0B7434C0-F6C9-5341-B016-8AA67EE59543}" dt="2023-12-06T20:01:19.475" v="1371" actId="1038"/>
          <ac:cxnSpMkLst>
            <pc:docMk/>
            <pc:sldMk cId="2850092434" sldId="281"/>
            <ac:cxnSpMk id="36" creationId="{A6D2A13F-90EE-2492-E14C-E06842CFBE0C}"/>
          </ac:cxnSpMkLst>
        </pc:cxnChg>
        <pc:cxnChg chg="mod">
          <ac:chgData name="Stuart C Wilde MBE" userId="effe1fc91cccb1d5" providerId="LiveId" clId="{0B7434C0-F6C9-5341-B016-8AA67EE59543}" dt="2023-12-06T20:01:19.475" v="1371" actId="1038"/>
          <ac:cxnSpMkLst>
            <pc:docMk/>
            <pc:sldMk cId="2850092434" sldId="281"/>
            <ac:cxnSpMk id="39" creationId="{0C9D42C5-B781-01FB-7C76-AAD8D310F506}"/>
          </ac:cxnSpMkLst>
        </pc:cxnChg>
        <pc:cxnChg chg="mod">
          <ac:chgData name="Stuart C Wilde MBE" userId="effe1fc91cccb1d5" providerId="LiveId" clId="{0B7434C0-F6C9-5341-B016-8AA67EE59543}" dt="2023-12-06T20:01:19.475" v="1371" actId="1038"/>
          <ac:cxnSpMkLst>
            <pc:docMk/>
            <pc:sldMk cId="2850092434" sldId="281"/>
            <ac:cxnSpMk id="42" creationId="{FF8CDDB8-41FA-E685-390C-9A787F452A42}"/>
          </ac:cxnSpMkLst>
        </pc:cxnChg>
        <pc:cxnChg chg="mod">
          <ac:chgData name="Stuart C Wilde MBE" userId="effe1fc91cccb1d5" providerId="LiveId" clId="{0B7434C0-F6C9-5341-B016-8AA67EE59543}" dt="2023-12-06T20:01:19.475" v="1371" actId="1038"/>
          <ac:cxnSpMkLst>
            <pc:docMk/>
            <pc:sldMk cId="2850092434" sldId="281"/>
            <ac:cxnSpMk id="45" creationId="{A7E5BA9A-228E-ED6E-395C-91C3BF6E046C}"/>
          </ac:cxnSpMkLst>
        </pc:cxnChg>
        <pc:cxnChg chg="mod">
          <ac:chgData name="Stuart C Wilde MBE" userId="effe1fc91cccb1d5" providerId="LiveId" clId="{0B7434C0-F6C9-5341-B016-8AA67EE59543}" dt="2023-12-06T20:01:19.475" v="1371" actId="1038"/>
          <ac:cxnSpMkLst>
            <pc:docMk/>
            <pc:sldMk cId="2850092434" sldId="281"/>
            <ac:cxnSpMk id="48" creationId="{90A4E233-4322-CA30-52D6-3D5E1220FD54}"/>
          </ac:cxnSpMkLst>
        </pc:cxnChg>
        <pc:cxnChg chg="mod">
          <ac:chgData name="Stuart C Wilde MBE" userId="effe1fc91cccb1d5" providerId="LiveId" clId="{0B7434C0-F6C9-5341-B016-8AA67EE59543}" dt="2023-12-06T20:01:19.475" v="1371" actId="1038"/>
          <ac:cxnSpMkLst>
            <pc:docMk/>
            <pc:sldMk cId="2850092434" sldId="281"/>
            <ac:cxnSpMk id="51" creationId="{A1E50EB1-4B34-AACF-FF79-9D08BB3CF9A5}"/>
          </ac:cxnSpMkLst>
        </pc:cxnChg>
        <pc:cxnChg chg="mod">
          <ac:chgData name="Stuart C Wilde MBE" userId="effe1fc91cccb1d5" providerId="LiveId" clId="{0B7434C0-F6C9-5341-B016-8AA67EE59543}" dt="2023-12-06T20:01:19.475" v="1371" actId="1038"/>
          <ac:cxnSpMkLst>
            <pc:docMk/>
            <pc:sldMk cId="2850092434" sldId="281"/>
            <ac:cxnSpMk id="52" creationId="{A38FF7FC-EEBB-2D90-0440-752FCECDD2EC}"/>
          </ac:cxnSpMkLst>
        </pc:cxnChg>
        <pc:cxnChg chg="mod">
          <ac:chgData name="Stuart C Wilde MBE" userId="effe1fc91cccb1d5" providerId="LiveId" clId="{0B7434C0-F6C9-5341-B016-8AA67EE59543}" dt="2023-12-06T20:01:19.475" v="1371" actId="1038"/>
          <ac:cxnSpMkLst>
            <pc:docMk/>
            <pc:sldMk cId="2850092434" sldId="281"/>
            <ac:cxnSpMk id="53" creationId="{E5F0D54E-300B-530B-EAB9-1E692006CABE}"/>
          </ac:cxnSpMkLst>
        </pc:cxnChg>
      </pc:sldChg>
      <pc:sldChg chg="addSp delSp modSp mod">
        <pc:chgData name="Stuart C Wilde MBE" userId="effe1fc91cccb1d5" providerId="LiveId" clId="{0B7434C0-F6C9-5341-B016-8AA67EE59543}" dt="2023-12-06T20:03:37.782" v="1592" actId="1038"/>
        <pc:sldMkLst>
          <pc:docMk/>
          <pc:sldMk cId="3872337077" sldId="282"/>
        </pc:sldMkLst>
        <pc:spChg chg="del">
          <ac:chgData name="Stuart C Wilde MBE" userId="effe1fc91cccb1d5" providerId="LiveId" clId="{0B7434C0-F6C9-5341-B016-8AA67EE59543}" dt="2023-12-05T20:03:57.455" v="584" actId="478"/>
          <ac:spMkLst>
            <pc:docMk/>
            <pc:sldMk cId="3872337077" sldId="282"/>
            <ac:spMk id="2" creationId="{AD5F2398-BC58-C157-2528-0CC5C30843B7}"/>
          </ac:spMkLst>
        </pc:spChg>
        <pc:spChg chg="mod">
          <ac:chgData name="Stuart C Wilde MBE" userId="effe1fc91cccb1d5" providerId="LiveId" clId="{0B7434C0-F6C9-5341-B016-8AA67EE59543}" dt="2023-12-06T20:03:37.782" v="1592" actId="1038"/>
          <ac:spMkLst>
            <pc:docMk/>
            <pc:sldMk cId="3872337077" sldId="282"/>
            <ac:spMk id="3" creationId="{7FBB9C2C-761A-FFB4-1F48-465B7266754B}"/>
          </ac:spMkLst>
        </pc:spChg>
        <pc:spChg chg="del">
          <ac:chgData name="Stuart C Wilde MBE" userId="effe1fc91cccb1d5" providerId="LiveId" clId="{0B7434C0-F6C9-5341-B016-8AA67EE59543}" dt="2023-12-05T19:50:34.529" v="387" actId="478"/>
          <ac:spMkLst>
            <pc:docMk/>
            <pc:sldMk cId="3872337077" sldId="282"/>
            <ac:spMk id="4" creationId="{60735DC8-A105-4BD0-A57F-2FFC38AECE84}"/>
          </ac:spMkLst>
        </pc:spChg>
        <pc:spChg chg="mod">
          <ac:chgData name="Stuart C Wilde MBE" userId="effe1fc91cccb1d5" providerId="LiveId" clId="{0B7434C0-F6C9-5341-B016-8AA67EE59543}" dt="2023-12-06T20:03:37.782" v="1592" actId="1038"/>
          <ac:spMkLst>
            <pc:docMk/>
            <pc:sldMk cId="3872337077" sldId="282"/>
            <ac:spMk id="5" creationId="{6A6E3C88-B00E-A023-EDEC-591E8220E28A}"/>
          </ac:spMkLst>
        </pc:spChg>
        <pc:spChg chg="mod">
          <ac:chgData name="Stuart C Wilde MBE" userId="effe1fc91cccb1d5" providerId="LiveId" clId="{0B7434C0-F6C9-5341-B016-8AA67EE59543}" dt="2023-12-06T20:03:37.782" v="1592" actId="1038"/>
          <ac:spMkLst>
            <pc:docMk/>
            <pc:sldMk cId="3872337077" sldId="282"/>
            <ac:spMk id="6" creationId="{DFE46224-4FDC-3896-8990-DD54E5EC50D0}"/>
          </ac:spMkLst>
        </pc:spChg>
        <pc:spChg chg="mod">
          <ac:chgData name="Stuart C Wilde MBE" userId="effe1fc91cccb1d5" providerId="LiveId" clId="{0B7434C0-F6C9-5341-B016-8AA67EE59543}" dt="2023-12-06T20:03:37.782" v="1592" actId="1038"/>
          <ac:spMkLst>
            <pc:docMk/>
            <pc:sldMk cId="3872337077" sldId="282"/>
            <ac:spMk id="7" creationId="{AFA6FAC6-9CA3-50F4-65C9-9FC333668CC5}"/>
          </ac:spMkLst>
        </pc:spChg>
        <pc:spChg chg="mod">
          <ac:chgData name="Stuart C Wilde MBE" userId="effe1fc91cccb1d5" providerId="LiveId" clId="{0B7434C0-F6C9-5341-B016-8AA67EE59543}" dt="2023-12-06T20:03:37.782" v="1592" actId="1038"/>
          <ac:spMkLst>
            <pc:docMk/>
            <pc:sldMk cId="3872337077" sldId="282"/>
            <ac:spMk id="12" creationId="{430CDB40-D409-0F23-09D8-D7CA1C94D920}"/>
          </ac:spMkLst>
        </pc:spChg>
        <pc:spChg chg="mod">
          <ac:chgData name="Stuart C Wilde MBE" userId="effe1fc91cccb1d5" providerId="LiveId" clId="{0B7434C0-F6C9-5341-B016-8AA67EE59543}" dt="2023-12-06T20:03:37.782" v="1592" actId="1038"/>
          <ac:spMkLst>
            <pc:docMk/>
            <pc:sldMk cId="3872337077" sldId="282"/>
            <ac:spMk id="13" creationId="{FEBE8A54-CF8E-AB40-BAEE-54DB05894C3D}"/>
          </ac:spMkLst>
        </pc:spChg>
        <pc:spChg chg="del">
          <ac:chgData name="Stuart C Wilde MBE" userId="effe1fc91cccb1d5" providerId="LiveId" clId="{0B7434C0-F6C9-5341-B016-8AA67EE59543}" dt="2023-12-05T19:50:34.529" v="387" actId="478"/>
          <ac:spMkLst>
            <pc:docMk/>
            <pc:sldMk cId="3872337077" sldId="282"/>
            <ac:spMk id="14" creationId="{8F43C2BE-FC11-4556-86F2-8EE2FBBF10D2}"/>
          </ac:spMkLst>
        </pc:spChg>
        <pc:spChg chg="mod">
          <ac:chgData name="Stuart C Wilde MBE" userId="effe1fc91cccb1d5" providerId="LiveId" clId="{0B7434C0-F6C9-5341-B016-8AA67EE59543}" dt="2023-12-06T20:03:37.782" v="1592" actId="1038"/>
          <ac:spMkLst>
            <pc:docMk/>
            <pc:sldMk cId="3872337077" sldId="282"/>
            <ac:spMk id="15" creationId="{596BB8DF-8D67-42A3-E481-68DC86EF026C}"/>
          </ac:spMkLst>
        </pc:spChg>
        <pc:spChg chg="mod">
          <ac:chgData name="Stuart C Wilde MBE" userId="effe1fc91cccb1d5" providerId="LiveId" clId="{0B7434C0-F6C9-5341-B016-8AA67EE59543}" dt="2023-12-06T20:03:37.782" v="1592" actId="1038"/>
          <ac:spMkLst>
            <pc:docMk/>
            <pc:sldMk cId="3872337077" sldId="282"/>
            <ac:spMk id="16" creationId="{0A6ECBED-692B-C554-64F3-FD9DEE4CAC6C}"/>
          </ac:spMkLst>
        </pc:spChg>
        <pc:spChg chg="add mod">
          <ac:chgData name="Stuart C Wilde MBE" userId="effe1fc91cccb1d5" providerId="LiveId" clId="{0B7434C0-F6C9-5341-B016-8AA67EE59543}" dt="2023-12-05T20:04:04.235" v="587" actId="20577"/>
          <ac:spMkLst>
            <pc:docMk/>
            <pc:sldMk cId="3872337077" sldId="282"/>
            <ac:spMk id="18" creationId="{65901865-7A90-73B4-CE27-B29395546DAC}"/>
          </ac:spMkLst>
        </pc:spChg>
        <pc:spChg chg="del">
          <ac:chgData name="Stuart C Wilde MBE" userId="effe1fc91cccb1d5" providerId="LiveId" clId="{0B7434C0-F6C9-5341-B016-8AA67EE59543}" dt="2023-12-05T19:50:34.529" v="387" actId="478"/>
          <ac:spMkLst>
            <pc:docMk/>
            <pc:sldMk cId="3872337077" sldId="282"/>
            <ac:spMk id="25" creationId="{F54BD576-CC82-43DA-A008-C28EF60A448A}"/>
          </ac:spMkLst>
        </pc:spChg>
        <pc:spChg chg="mod">
          <ac:chgData name="Stuart C Wilde MBE" userId="effe1fc91cccb1d5" providerId="LiveId" clId="{0B7434C0-F6C9-5341-B016-8AA67EE59543}" dt="2023-12-06T20:03:37.782" v="1592" actId="1038"/>
          <ac:spMkLst>
            <pc:docMk/>
            <pc:sldMk cId="3872337077" sldId="282"/>
            <ac:spMk id="26" creationId="{CE4602FE-D23E-A880-AD20-3B0BFF2E02D4}"/>
          </ac:spMkLst>
        </pc:spChg>
        <pc:spChg chg="mod">
          <ac:chgData name="Stuart C Wilde MBE" userId="effe1fc91cccb1d5" providerId="LiveId" clId="{0B7434C0-F6C9-5341-B016-8AA67EE59543}" dt="2023-12-06T20:03:37.782" v="1592" actId="1038"/>
          <ac:spMkLst>
            <pc:docMk/>
            <pc:sldMk cId="3872337077" sldId="282"/>
            <ac:spMk id="27" creationId="{B78A56DE-C509-F25E-C4FC-14C001C5CEB0}"/>
          </ac:spMkLst>
        </pc:spChg>
        <pc:spChg chg="mod">
          <ac:chgData name="Stuart C Wilde MBE" userId="effe1fc91cccb1d5" providerId="LiveId" clId="{0B7434C0-F6C9-5341-B016-8AA67EE59543}" dt="2023-12-06T20:03:37.782" v="1592" actId="1038"/>
          <ac:spMkLst>
            <pc:docMk/>
            <pc:sldMk cId="3872337077" sldId="282"/>
            <ac:spMk id="28" creationId="{5E7BA415-584A-0F99-1E4D-4FA0587AD4D2}"/>
          </ac:spMkLst>
        </pc:spChg>
        <pc:spChg chg="mod">
          <ac:chgData name="Stuart C Wilde MBE" userId="effe1fc91cccb1d5" providerId="LiveId" clId="{0B7434C0-F6C9-5341-B016-8AA67EE59543}" dt="2023-12-06T20:03:37.782" v="1592" actId="1038"/>
          <ac:spMkLst>
            <pc:docMk/>
            <pc:sldMk cId="3872337077" sldId="282"/>
            <ac:spMk id="36" creationId="{B0D5B488-6AAF-E985-B144-753EA7ACA53F}"/>
          </ac:spMkLst>
        </pc:spChg>
        <pc:spChg chg="mod">
          <ac:chgData name="Stuart C Wilde MBE" userId="effe1fc91cccb1d5" providerId="LiveId" clId="{0B7434C0-F6C9-5341-B016-8AA67EE59543}" dt="2023-12-06T20:03:37.782" v="1592" actId="1038"/>
          <ac:spMkLst>
            <pc:docMk/>
            <pc:sldMk cId="3872337077" sldId="282"/>
            <ac:spMk id="37" creationId="{9CA004F7-C32F-9B2C-B553-631427170244}"/>
          </ac:spMkLst>
        </pc:spChg>
        <pc:picChg chg="mod">
          <ac:chgData name="Stuart C Wilde MBE" userId="effe1fc91cccb1d5" providerId="LiveId" clId="{0B7434C0-F6C9-5341-B016-8AA67EE59543}" dt="2023-12-06T20:03:37.782" v="1592" actId="1038"/>
          <ac:picMkLst>
            <pc:docMk/>
            <pc:sldMk cId="3872337077" sldId="282"/>
            <ac:picMk id="19" creationId="{65593C3C-C9BF-5E61-00E2-8B1CD0998A9D}"/>
          </ac:picMkLst>
        </pc:picChg>
        <pc:cxnChg chg="del">
          <ac:chgData name="Stuart C Wilde MBE" userId="effe1fc91cccb1d5" providerId="LiveId" clId="{0B7434C0-F6C9-5341-B016-8AA67EE59543}" dt="2023-12-05T19:50:34.529" v="387" actId="478"/>
          <ac:cxnSpMkLst>
            <pc:docMk/>
            <pc:sldMk cId="3872337077" sldId="282"/>
            <ac:cxnSpMk id="8" creationId="{50060E80-F1C3-4E50-B873-7CFDEEA90049}"/>
          </ac:cxnSpMkLst>
        </pc:cxnChg>
        <pc:cxnChg chg="del">
          <ac:chgData name="Stuart C Wilde MBE" userId="effe1fc91cccb1d5" providerId="LiveId" clId="{0B7434C0-F6C9-5341-B016-8AA67EE59543}" dt="2023-12-05T19:50:34.529" v="387" actId="478"/>
          <ac:cxnSpMkLst>
            <pc:docMk/>
            <pc:sldMk cId="3872337077" sldId="282"/>
            <ac:cxnSpMk id="9" creationId="{01C52B09-2839-4160-A3C1-6BB201E5D53A}"/>
          </ac:cxnSpMkLst>
        </pc:cxnChg>
        <pc:cxnChg chg="del">
          <ac:chgData name="Stuart C Wilde MBE" userId="effe1fc91cccb1d5" providerId="LiveId" clId="{0B7434C0-F6C9-5341-B016-8AA67EE59543}" dt="2023-12-05T19:50:34.529" v="387" actId="478"/>
          <ac:cxnSpMkLst>
            <pc:docMk/>
            <pc:sldMk cId="3872337077" sldId="282"/>
            <ac:cxnSpMk id="10" creationId="{FC6C2AB6-E695-4520-9F38-6B6A0DE36B04}"/>
          </ac:cxnSpMkLst>
        </pc:cxnChg>
        <pc:cxnChg chg="del">
          <ac:chgData name="Stuart C Wilde MBE" userId="effe1fc91cccb1d5" providerId="LiveId" clId="{0B7434C0-F6C9-5341-B016-8AA67EE59543}" dt="2023-12-05T19:50:34.529" v="387" actId="478"/>
          <ac:cxnSpMkLst>
            <pc:docMk/>
            <pc:sldMk cId="3872337077" sldId="282"/>
            <ac:cxnSpMk id="11" creationId="{8F28B946-C7F6-4BF4-9E0C-3FACB97B07C7}"/>
          </ac:cxnSpMkLst>
        </pc:cxnChg>
        <pc:cxnChg chg="mod">
          <ac:chgData name="Stuart C Wilde MBE" userId="effe1fc91cccb1d5" providerId="LiveId" clId="{0B7434C0-F6C9-5341-B016-8AA67EE59543}" dt="2023-12-06T20:03:37.782" v="1592" actId="1038"/>
          <ac:cxnSpMkLst>
            <pc:docMk/>
            <pc:sldMk cId="3872337077" sldId="282"/>
            <ac:cxnSpMk id="17" creationId="{CCBB4153-55CC-D8E2-5061-0769E00AF1FD}"/>
          </ac:cxnSpMkLst>
        </pc:cxnChg>
        <pc:cxnChg chg="mod">
          <ac:chgData name="Stuart C Wilde MBE" userId="effe1fc91cccb1d5" providerId="LiveId" clId="{0B7434C0-F6C9-5341-B016-8AA67EE59543}" dt="2023-12-06T20:03:37.782" v="1592" actId="1038"/>
          <ac:cxnSpMkLst>
            <pc:docMk/>
            <pc:sldMk cId="3872337077" sldId="282"/>
            <ac:cxnSpMk id="29" creationId="{2CB9614B-91A9-B9DC-F50A-706BC625E0D0}"/>
          </ac:cxnSpMkLst>
        </pc:cxnChg>
        <pc:cxnChg chg="mod">
          <ac:chgData name="Stuart C Wilde MBE" userId="effe1fc91cccb1d5" providerId="LiveId" clId="{0B7434C0-F6C9-5341-B016-8AA67EE59543}" dt="2023-12-06T20:03:37.782" v="1592" actId="1038"/>
          <ac:cxnSpMkLst>
            <pc:docMk/>
            <pc:sldMk cId="3872337077" sldId="282"/>
            <ac:cxnSpMk id="30" creationId="{2244C755-9197-E829-B0CC-E1D246AEEBA0}"/>
          </ac:cxnSpMkLst>
        </pc:cxnChg>
        <pc:cxnChg chg="mod">
          <ac:chgData name="Stuart C Wilde MBE" userId="effe1fc91cccb1d5" providerId="LiveId" clId="{0B7434C0-F6C9-5341-B016-8AA67EE59543}" dt="2023-12-06T20:03:37.782" v="1592" actId="1038"/>
          <ac:cxnSpMkLst>
            <pc:docMk/>
            <pc:sldMk cId="3872337077" sldId="282"/>
            <ac:cxnSpMk id="31" creationId="{207608F8-B291-739A-896F-F742FCF1A149}"/>
          </ac:cxnSpMkLst>
        </pc:cxnChg>
        <pc:cxnChg chg="mod">
          <ac:chgData name="Stuart C Wilde MBE" userId="effe1fc91cccb1d5" providerId="LiveId" clId="{0B7434C0-F6C9-5341-B016-8AA67EE59543}" dt="2023-12-06T20:03:37.782" v="1592" actId="1038"/>
          <ac:cxnSpMkLst>
            <pc:docMk/>
            <pc:sldMk cId="3872337077" sldId="282"/>
            <ac:cxnSpMk id="34" creationId="{4904F901-B433-CB46-E56F-30F1CFB97C1F}"/>
          </ac:cxnSpMkLst>
        </pc:cxnChg>
      </pc:sldChg>
      <pc:sldChg chg="addSp delSp modSp mod">
        <pc:chgData name="Stuart C Wilde MBE" userId="effe1fc91cccb1d5" providerId="LiveId" clId="{0B7434C0-F6C9-5341-B016-8AA67EE59543}" dt="2023-12-07T16:44:58.009" v="1843" actId="1076"/>
        <pc:sldMkLst>
          <pc:docMk/>
          <pc:sldMk cId="172241875" sldId="283"/>
        </pc:sldMkLst>
        <pc:spChg chg="add mod">
          <ac:chgData name="Stuart C Wilde MBE" userId="effe1fc91cccb1d5" providerId="LiveId" clId="{0B7434C0-F6C9-5341-B016-8AA67EE59543}" dt="2023-12-05T20:26:34.117" v="1299" actId="20577"/>
          <ac:spMkLst>
            <pc:docMk/>
            <pc:sldMk cId="172241875" sldId="283"/>
            <ac:spMk id="2" creationId="{DE6A69B0-2A4C-439D-530E-3072FE4D3816}"/>
          </ac:spMkLst>
        </pc:spChg>
        <pc:spChg chg="mod">
          <ac:chgData name="Stuart C Wilde MBE" userId="effe1fc91cccb1d5" providerId="LiveId" clId="{0B7434C0-F6C9-5341-B016-8AA67EE59543}" dt="2023-12-07T16:44:58.009" v="1843" actId="1076"/>
          <ac:spMkLst>
            <pc:docMk/>
            <pc:sldMk cId="172241875" sldId="283"/>
            <ac:spMk id="18" creationId="{6E5A8518-9EAB-355F-657B-CBB5E0F54550}"/>
          </ac:spMkLst>
        </pc:spChg>
        <pc:spChg chg="mod">
          <ac:chgData name="Stuart C Wilde MBE" userId="effe1fc91cccb1d5" providerId="LiveId" clId="{0B7434C0-F6C9-5341-B016-8AA67EE59543}" dt="2023-12-07T16:44:58.009" v="1843" actId="1076"/>
          <ac:spMkLst>
            <pc:docMk/>
            <pc:sldMk cId="172241875" sldId="283"/>
            <ac:spMk id="20" creationId="{32F79AF5-DBCA-3615-58C4-A03A676E45BC}"/>
          </ac:spMkLst>
        </pc:spChg>
        <pc:spChg chg="mod">
          <ac:chgData name="Stuart C Wilde MBE" userId="effe1fc91cccb1d5" providerId="LiveId" clId="{0B7434C0-F6C9-5341-B016-8AA67EE59543}" dt="2023-12-07T16:44:58.009" v="1843" actId="1076"/>
          <ac:spMkLst>
            <pc:docMk/>
            <pc:sldMk cId="172241875" sldId="283"/>
            <ac:spMk id="28" creationId="{4723374C-C8AA-E034-DB20-C122D98D9BB6}"/>
          </ac:spMkLst>
        </pc:spChg>
        <pc:spChg chg="mod">
          <ac:chgData name="Stuart C Wilde MBE" userId="effe1fc91cccb1d5" providerId="LiveId" clId="{0B7434C0-F6C9-5341-B016-8AA67EE59543}" dt="2023-12-07T16:44:58.009" v="1843" actId="1076"/>
          <ac:spMkLst>
            <pc:docMk/>
            <pc:sldMk cId="172241875" sldId="283"/>
            <ac:spMk id="34" creationId="{5DD8621F-9F7F-1E5F-1DE8-778AB36936D5}"/>
          </ac:spMkLst>
        </pc:spChg>
        <pc:spChg chg="mod">
          <ac:chgData name="Stuart C Wilde MBE" userId="effe1fc91cccb1d5" providerId="LiveId" clId="{0B7434C0-F6C9-5341-B016-8AA67EE59543}" dt="2023-12-07T16:44:58.009" v="1843" actId="1076"/>
          <ac:spMkLst>
            <pc:docMk/>
            <pc:sldMk cId="172241875" sldId="283"/>
            <ac:spMk id="35" creationId="{08DF8CEA-3158-42A7-37C2-10890CC0794E}"/>
          </ac:spMkLst>
        </pc:spChg>
        <pc:spChg chg="mod">
          <ac:chgData name="Stuart C Wilde MBE" userId="effe1fc91cccb1d5" providerId="LiveId" clId="{0B7434C0-F6C9-5341-B016-8AA67EE59543}" dt="2023-12-07T16:44:58.009" v="1843" actId="1076"/>
          <ac:spMkLst>
            <pc:docMk/>
            <pc:sldMk cId="172241875" sldId="283"/>
            <ac:spMk id="36" creationId="{ABD7D1C0-41A0-04B5-300C-41F5EC3B45C8}"/>
          </ac:spMkLst>
        </pc:spChg>
        <pc:spChg chg="mod">
          <ac:chgData name="Stuart C Wilde MBE" userId="effe1fc91cccb1d5" providerId="LiveId" clId="{0B7434C0-F6C9-5341-B016-8AA67EE59543}" dt="2023-12-07T16:44:58.009" v="1843" actId="1076"/>
          <ac:spMkLst>
            <pc:docMk/>
            <pc:sldMk cId="172241875" sldId="283"/>
            <ac:spMk id="39" creationId="{8F1A363C-928B-43AB-3D5B-40ACDBE6AC3D}"/>
          </ac:spMkLst>
        </pc:spChg>
        <pc:spChg chg="mod">
          <ac:chgData name="Stuart C Wilde MBE" userId="effe1fc91cccb1d5" providerId="LiveId" clId="{0B7434C0-F6C9-5341-B016-8AA67EE59543}" dt="2023-12-07T16:44:58.009" v="1843" actId="1076"/>
          <ac:spMkLst>
            <pc:docMk/>
            <pc:sldMk cId="172241875" sldId="283"/>
            <ac:spMk id="40" creationId="{FFA3F816-E0D3-9991-7BA6-E2A178561E7A}"/>
          </ac:spMkLst>
        </pc:spChg>
        <pc:spChg chg="mod">
          <ac:chgData name="Stuart C Wilde MBE" userId="effe1fc91cccb1d5" providerId="LiveId" clId="{0B7434C0-F6C9-5341-B016-8AA67EE59543}" dt="2023-12-07T16:44:58.009" v="1843" actId="1076"/>
          <ac:spMkLst>
            <pc:docMk/>
            <pc:sldMk cId="172241875" sldId="283"/>
            <ac:spMk id="44" creationId="{F7033DD3-D518-7C94-D544-805E6BFC5AFE}"/>
          </ac:spMkLst>
        </pc:spChg>
        <pc:spChg chg="mod">
          <ac:chgData name="Stuart C Wilde MBE" userId="effe1fc91cccb1d5" providerId="LiveId" clId="{0B7434C0-F6C9-5341-B016-8AA67EE59543}" dt="2023-12-07T16:44:58.009" v="1843" actId="1076"/>
          <ac:spMkLst>
            <pc:docMk/>
            <pc:sldMk cId="172241875" sldId="283"/>
            <ac:spMk id="45" creationId="{5B7EE69C-636A-9523-86ED-84A8E33F58DF}"/>
          </ac:spMkLst>
        </pc:spChg>
        <pc:spChg chg="mod">
          <ac:chgData name="Stuart C Wilde MBE" userId="effe1fc91cccb1d5" providerId="LiveId" clId="{0B7434C0-F6C9-5341-B016-8AA67EE59543}" dt="2023-12-07T16:44:58.009" v="1843" actId="1076"/>
          <ac:spMkLst>
            <pc:docMk/>
            <pc:sldMk cId="172241875" sldId="283"/>
            <ac:spMk id="53" creationId="{C9F2B0D8-7530-C2FA-850A-4D2D64072217}"/>
          </ac:spMkLst>
        </pc:spChg>
        <pc:spChg chg="del">
          <ac:chgData name="Stuart C Wilde MBE" userId="effe1fc91cccb1d5" providerId="LiveId" clId="{0B7434C0-F6C9-5341-B016-8AA67EE59543}" dt="2023-12-05T20:26:37.777" v="1300" actId="478"/>
          <ac:spMkLst>
            <pc:docMk/>
            <pc:sldMk cId="172241875" sldId="283"/>
            <ac:spMk id="54" creationId="{F859159E-8855-DECC-2E2E-B14D6B5ABF06}"/>
          </ac:spMkLst>
        </pc:spChg>
        <pc:picChg chg="mod">
          <ac:chgData name="Stuart C Wilde MBE" userId="effe1fc91cccb1d5" providerId="LiveId" clId="{0B7434C0-F6C9-5341-B016-8AA67EE59543}" dt="2023-12-07T16:44:58.009" v="1843" actId="1076"/>
          <ac:picMkLst>
            <pc:docMk/>
            <pc:sldMk cId="172241875" sldId="283"/>
            <ac:picMk id="22" creationId="{05528DAC-F7B0-C6FA-DC47-668F5CACB72B}"/>
          </ac:picMkLst>
        </pc:picChg>
        <pc:picChg chg="mod">
          <ac:chgData name="Stuart C Wilde MBE" userId="effe1fc91cccb1d5" providerId="LiveId" clId="{0B7434C0-F6C9-5341-B016-8AA67EE59543}" dt="2023-12-07T16:44:58.009" v="1843" actId="1076"/>
          <ac:picMkLst>
            <pc:docMk/>
            <pc:sldMk cId="172241875" sldId="283"/>
            <ac:picMk id="24" creationId="{FA847A0B-C54B-27F4-4911-6C789DAA38BB}"/>
          </ac:picMkLst>
        </pc:picChg>
        <pc:cxnChg chg="mod">
          <ac:chgData name="Stuart C Wilde MBE" userId="effe1fc91cccb1d5" providerId="LiveId" clId="{0B7434C0-F6C9-5341-B016-8AA67EE59543}" dt="2023-12-07T16:44:58.009" v="1843" actId="1076"/>
          <ac:cxnSpMkLst>
            <pc:docMk/>
            <pc:sldMk cId="172241875" sldId="283"/>
            <ac:cxnSpMk id="19" creationId="{C72EE82D-9A38-F301-A9EF-57CE7482D55D}"/>
          </ac:cxnSpMkLst>
        </pc:cxnChg>
        <pc:cxnChg chg="mod">
          <ac:chgData name="Stuart C Wilde MBE" userId="effe1fc91cccb1d5" providerId="LiveId" clId="{0B7434C0-F6C9-5341-B016-8AA67EE59543}" dt="2023-12-07T16:44:58.009" v="1843" actId="1076"/>
          <ac:cxnSpMkLst>
            <pc:docMk/>
            <pc:sldMk cId="172241875" sldId="283"/>
            <ac:cxnSpMk id="29" creationId="{D5B12A26-2F12-2669-38E0-96D99909EE4D}"/>
          </ac:cxnSpMkLst>
        </pc:cxnChg>
        <pc:cxnChg chg="mod">
          <ac:chgData name="Stuart C Wilde MBE" userId="effe1fc91cccb1d5" providerId="LiveId" clId="{0B7434C0-F6C9-5341-B016-8AA67EE59543}" dt="2023-12-07T16:44:58.009" v="1843" actId="1076"/>
          <ac:cxnSpMkLst>
            <pc:docMk/>
            <pc:sldMk cId="172241875" sldId="283"/>
            <ac:cxnSpMk id="37" creationId="{5B7E976B-321A-55BA-EBEB-C094D0CBE3F3}"/>
          </ac:cxnSpMkLst>
        </pc:cxnChg>
        <pc:cxnChg chg="mod">
          <ac:chgData name="Stuart C Wilde MBE" userId="effe1fc91cccb1d5" providerId="LiveId" clId="{0B7434C0-F6C9-5341-B016-8AA67EE59543}" dt="2023-12-07T16:44:58.009" v="1843" actId="1076"/>
          <ac:cxnSpMkLst>
            <pc:docMk/>
            <pc:sldMk cId="172241875" sldId="283"/>
            <ac:cxnSpMk id="47" creationId="{ED0DD57D-F26D-EF60-8146-99A3F5AA97AE}"/>
          </ac:cxnSpMkLst>
        </pc:cxnChg>
      </pc:sldChg>
      <pc:sldChg chg="del">
        <pc:chgData name="Stuart C Wilde MBE" userId="effe1fc91cccb1d5" providerId="LiveId" clId="{0B7434C0-F6C9-5341-B016-8AA67EE59543}" dt="2023-12-05T20:00:55.323" v="494" actId="2696"/>
        <pc:sldMkLst>
          <pc:docMk/>
          <pc:sldMk cId="3475477439" sldId="284"/>
        </pc:sldMkLst>
      </pc:sldChg>
      <pc:sldChg chg="addSp delSp modSp mod">
        <pc:chgData name="Stuart C Wilde MBE" userId="effe1fc91cccb1d5" providerId="LiveId" clId="{0B7434C0-F6C9-5341-B016-8AA67EE59543}" dt="2023-12-06T20:03:53.379" v="1593" actId="1076"/>
        <pc:sldMkLst>
          <pc:docMk/>
          <pc:sldMk cId="2521993555" sldId="291"/>
        </pc:sldMkLst>
        <pc:spChg chg="del">
          <ac:chgData name="Stuart C Wilde MBE" userId="effe1fc91cccb1d5" providerId="LiveId" clId="{0B7434C0-F6C9-5341-B016-8AA67EE59543}" dt="2023-12-05T20:04:23.717" v="592" actId="478"/>
          <ac:spMkLst>
            <pc:docMk/>
            <pc:sldMk cId="2521993555" sldId="291"/>
            <ac:spMk id="2" creationId="{0F7DA49C-DD10-E0C4-9A03-C3A5B28BA9B0}"/>
          </ac:spMkLst>
        </pc:spChg>
        <pc:spChg chg="del">
          <ac:chgData name="Stuart C Wilde MBE" userId="effe1fc91cccb1d5" providerId="LiveId" clId="{0B7434C0-F6C9-5341-B016-8AA67EE59543}" dt="2023-12-05T19:50:46.241" v="389" actId="478"/>
          <ac:spMkLst>
            <pc:docMk/>
            <pc:sldMk cId="2521993555" sldId="291"/>
            <ac:spMk id="4" creationId="{60735DC8-A105-4BD0-A57F-2FFC38AECE84}"/>
          </ac:spMkLst>
        </pc:spChg>
        <pc:spChg chg="mod">
          <ac:chgData name="Stuart C Wilde MBE" userId="effe1fc91cccb1d5" providerId="LiveId" clId="{0B7434C0-F6C9-5341-B016-8AA67EE59543}" dt="2023-12-06T20:03:53.379" v="1593" actId="1076"/>
          <ac:spMkLst>
            <pc:docMk/>
            <pc:sldMk cId="2521993555" sldId="291"/>
            <ac:spMk id="5" creationId="{4C48B27C-BB60-C069-69E2-D74DA0FCEA05}"/>
          </ac:spMkLst>
        </pc:spChg>
        <pc:spChg chg="mod">
          <ac:chgData name="Stuart C Wilde MBE" userId="effe1fc91cccb1d5" providerId="LiveId" clId="{0B7434C0-F6C9-5341-B016-8AA67EE59543}" dt="2023-12-06T20:03:53.379" v="1593" actId="1076"/>
          <ac:spMkLst>
            <pc:docMk/>
            <pc:sldMk cId="2521993555" sldId="291"/>
            <ac:spMk id="6" creationId="{F61C0742-9BF7-F384-F861-42A29325F6A7}"/>
          </ac:spMkLst>
        </pc:spChg>
        <pc:spChg chg="mod">
          <ac:chgData name="Stuart C Wilde MBE" userId="effe1fc91cccb1d5" providerId="LiveId" clId="{0B7434C0-F6C9-5341-B016-8AA67EE59543}" dt="2023-12-06T20:03:53.379" v="1593" actId="1076"/>
          <ac:spMkLst>
            <pc:docMk/>
            <pc:sldMk cId="2521993555" sldId="291"/>
            <ac:spMk id="7" creationId="{19A14D7A-6FD0-C59F-FACC-1E2091E0A981}"/>
          </ac:spMkLst>
        </pc:spChg>
        <pc:spChg chg="add mod">
          <ac:chgData name="Stuart C Wilde MBE" userId="effe1fc91cccb1d5" providerId="LiveId" clId="{0B7434C0-F6C9-5341-B016-8AA67EE59543}" dt="2023-12-05T20:04:28.861" v="595" actId="20577"/>
          <ac:spMkLst>
            <pc:docMk/>
            <pc:sldMk cId="2521993555" sldId="291"/>
            <ac:spMk id="12" creationId="{EE6EBA58-D536-BD9B-D0A3-543F409625CB}"/>
          </ac:spMkLst>
        </pc:spChg>
        <pc:spChg chg="del">
          <ac:chgData name="Stuart C Wilde MBE" userId="effe1fc91cccb1d5" providerId="LiveId" clId="{0B7434C0-F6C9-5341-B016-8AA67EE59543}" dt="2023-12-05T19:50:46.241" v="389" actId="478"/>
          <ac:spMkLst>
            <pc:docMk/>
            <pc:sldMk cId="2521993555" sldId="291"/>
            <ac:spMk id="14" creationId="{8F43C2BE-FC11-4556-86F2-8EE2FBBF10D2}"/>
          </ac:spMkLst>
        </pc:spChg>
        <pc:spChg chg="mod">
          <ac:chgData name="Stuart C Wilde MBE" userId="effe1fc91cccb1d5" providerId="LiveId" clId="{0B7434C0-F6C9-5341-B016-8AA67EE59543}" dt="2023-12-06T20:03:53.379" v="1593" actId="1076"/>
          <ac:spMkLst>
            <pc:docMk/>
            <pc:sldMk cId="2521993555" sldId="291"/>
            <ac:spMk id="19" creationId="{44EEFD8E-3433-84A8-EDD2-9380F38B536F}"/>
          </ac:spMkLst>
        </pc:spChg>
        <pc:spChg chg="mod">
          <ac:chgData name="Stuart C Wilde MBE" userId="effe1fc91cccb1d5" providerId="LiveId" clId="{0B7434C0-F6C9-5341-B016-8AA67EE59543}" dt="2023-12-06T20:03:53.379" v="1593" actId="1076"/>
          <ac:spMkLst>
            <pc:docMk/>
            <pc:sldMk cId="2521993555" sldId="291"/>
            <ac:spMk id="20" creationId="{523E384D-B60D-642D-466A-F3676C95B071}"/>
          </ac:spMkLst>
        </pc:spChg>
        <pc:spChg chg="mod">
          <ac:chgData name="Stuart C Wilde MBE" userId="effe1fc91cccb1d5" providerId="LiveId" clId="{0B7434C0-F6C9-5341-B016-8AA67EE59543}" dt="2023-12-06T20:03:53.379" v="1593" actId="1076"/>
          <ac:spMkLst>
            <pc:docMk/>
            <pc:sldMk cId="2521993555" sldId="291"/>
            <ac:spMk id="21" creationId="{F5FED702-6B64-6332-B3CF-6B61F97267E9}"/>
          </ac:spMkLst>
        </pc:spChg>
        <pc:spChg chg="del">
          <ac:chgData name="Stuart C Wilde MBE" userId="effe1fc91cccb1d5" providerId="LiveId" clId="{0B7434C0-F6C9-5341-B016-8AA67EE59543}" dt="2023-12-05T19:50:46.241" v="389" actId="478"/>
          <ac:spMkLst>
            <pc:docMk/>
            <pc:sldMk cId="2521993555" sldId="291"/>
            <ac:spMk id="25" creationId="{F54BD576-CC82-43DA-A008-C28EF60A448A}"/>
          </ac:spMkLst>
        </pc:spChg>
        <pc:graphicFrameChg chg="mod">
          <ac:chgData name="Stuart C Wilde MBE" userId="effe1fc91cccb1d5" providerId="LiveId" clId="{0B7434C0-F6C9-5341-B016-8AA67EE59543}" dt="2023-12-06T20:03:53.379" v="1593" actId="1076"/>
          <ac:graphicFrameMkLst>
            <pc:docMk/>
            <pc:sldMk cId="2521993555" sldId="291"/>
            <ac:graphicFrameMk id="3" creationId="{68EC8053-BD26-530D-228A-90F96086A4A6}"/>
          </ac:graphicFrameMkLst>
        </pc:graphicFrameChg>
        <pc:cxnChg chg="del">
          <ac:chgData name="Stuart C Wilde MBE" userId="effe1fc91cccb1d5" providerId="LiveId" clId="{0B7434C0-F6C9-5341-B016-8AA67EE59543}" dt="2023-12-05T19:50:46.241" v="389" actId="478"/>
          <ac:cxnSpMkLst>
            <pc:docMk/>
            <pc:sldMk cId="2521993555" sldId="291"/>
            <ac:cxnSpMk id="8" creationId="{50060E80-F1C3-4E50-B873-7CFDEEA90049}"/>
          </ac:cxnSpMkLst>
        </pc:cxnChg>
        <pc:cxnChg chg="del">
          <ac:chgData name="Stuart C Wilde MBE" userId="effe1fc91cccb1d5" providerId="LiveId" clId="{0B7434C0-F6C9-5341-B016-8AA67EE59543}" dt="2023-12-05T19:50:46.241" v="389" actId="478"/>
          <ac:cxnSpMkLst>
            <pc:docMk/>
            <pc:sldMk cId="2521993555" sldId="291"/>
            <ac:cxnSpMk id="9" creationId="{01C52B09-2839-4160-A3C1-6BB201E5D53A}"/>
          </ac:cxnSpMkLst>
        </pc:cxnChg>
        <pc:cxnChg chg="del">
          <ac:chgData name="Stuart C Wilde MBE" userId="effe1fc91cccb1d5" providerId="LiveId" clId="{0B7434C0-F6C9-5341-B016-8AA67EE59543}" dt="2023-12-05T19:50:46.241" v="389" actId="478"/>
          <ac:cxnSpMkLst>
            <pc:docMk/>
            <pc:sldMk cId="2521993555" sldId="291"/>
            <ac:cxnSpMk id="10" creationId="{FC6C2AB6-E695-4520-9F38-6B6A0DE36B04}"/>
          </ac:cxnSpMkLst>
        </pc:cxnChg>
        <pc:cxnChg chg="del">
          <ac:chgData name="Stuart C Wilde MBE" userId="effe1fc91cccb1d5" providerId="LiveId" clId="{0B7434C0-F6C9-5341-B016-8AA67EE59543}" dt="2023-12-05T19:50:46.241" v="389" actId="478"/>
          <ac:cxnSpMkLst>
            <pc:docMk/>
            <pc:sldMk cId="2521993555" sldId="291"/>
            <ac:cxnSpMk id="11" creationId="{8F28B946-C7F6-4BF4-9E0C-3FACB97B07C7}"/>
          </ac:cxnSpMkLst>
        </pc:cxnChg>
      </pc:sldChg>
      <pc:sldChg chg="addSp delSp modSp mod">
        <pc:chgData name="Stuart C Wilde MBE" userId="effe1fc91cccb1d5" providerId="LiveId" clId="{0B7434C0-F6C9-5341-B016-8AA67EE59543}" dt="2023-12-06T20:04:07.431" v="1594" actId="1076"/>
        <pc:sldMkLst>
          <pc:docMk/>
          <pc:sldMk cId="3108548141" sldId="292"/>
        </pc:sldMkLst>
        <pc:spChg chg="del">
          <ac:chgData name="Stuart C Wilde MBE" userId="effe1fc91cccb1d5" providerId="LiveId" clId="{0B7434C0-F6C9-5341-B016-8AA67EE59543}" dt="2023-12-05T20:04:34.056" v="596" actId="478"/>
          <ac:spMkLst>
            <pc:docMk/>
            <pc:sldMk cId="3108548141" sldId="292"/>
            <ac:spMk id="2" creationId="{0F7DA49C-DD10-E0C4-9A03-C3A5B28BA9B0}"/>
          </ac:spMkLst>
        </pc:spChg>
        <pc:spChg chg="add mod">
          <ac:chgData name="Stuart C Wilde MBE" userId="effe1fc91cccb1d5" providerId="LiveId" clId="{0B7434C0-F6C9-5341-B016-8AA67EE59543}" dt="2023-12-05T20:04:38.935" v="598" actId="20577"/>
          <ac:spMkLst>
            <pc:docMk/>
            <pc:sldMk cId="3108548141" sldId="292"/>
            <ac:spMk id="3" creationId="{C04AE24A-2696-978D-A0D5-E01FEC0615D3}"/>
          </ac:spMkLst>
        </pc:spChg>
        <pc:spChg chg="del">
          <ac:chgData name="Stuart C Wilde MBE" userId="effe1fc91cccb1d5" providerId="LiveId" clId="{0B7434C0-F6C9-5341-B016-8AA67EE59543}" dt="2023-12-05T19:50:51.460" v="390" actId="478"/>
          <ac:spMkLst>
            <pc:docMk/>
            <pc:sldMk cId="3108548141" sldId="292"/>
            <ac:spMk id="4" creationId="{60735DC8-A105-4BD0-A57F-2FFC38AECE84}"/>
          </ac:spMkLst>
        </pc:spChg>
        <pc:spChg chg="mod">
          <ac:chgData name="Stuart C Wilde MBE" userId="effe1fc91cccb1d5" providerId="LiveId" clId="{0B7434C0-F6C9-5341-B016-8AA67EE59543}" dt="2023-12-06T20:04:07.431" v="1594" actId="1076"/>
          <ac:spMkLst>
            <pc:docMk/>
            <pc:sldMk cId="3108548141" sldId="292"/>
            <ac:spMk id="5" creationId="{4C48B27C-BB60-C069-69E2-D74DA0FCEA05}"/>
          </ac:spMkLst>
        </pc:spChg>
        <pc:spChg chg="mod">
          <ac:chgData name="Stuart C Wilde MBE" userId="effe1fc91cccb1d5" providerId="LiveId" clId="{0B7434C0-F6C9-5341-B016-8AA67EE59543}" dt="2023-12-06T20:04:07.431" v="1594" actId="1076"/>
          <ac:spMkLst>
            <pc:docMk/>
            <pc:sldMk cId="3108548141" sldId="292"/>
            <ac:spMk id="6" creationId="{F61C0742-9BF7-F384-F861-42A29325F6A7}"/>
          </ac:spMkLst>
        </pc:spChg>
        <pc:spChg chg="mod">
          <ac:chgData name="Stuart C Wilde MBE" userId="effe1fc91cccb1d5" providerId="LiveId" clId="{0B7434C0-F6C9-5341-B016-8AA67EE59543}" dt="2023-12-06T20:04:07.431" v="1594" actId="1076"/>
          <ac:spMkLst>
            <pc:docMk/>
            <pc:sldMk cId="3108548141" sldId="292"/>
            <ac:spMk id="7" creationId="{19A14D7A-6FD0-C59F-FACC-1E2091E0A981}"/>
          </ac:spMkLst>
        </pc:spChg>
        <pc:spChg chg="del">
          <ac:chgData name="Stuart C Wilde MBE" userId="effe1fc91cccb1d5" providerId="LiveId" clId="{0B7434C0-F6C9-5341-B016-8AA67EE59543}" dt="2023-12-05T19:50:51.460" v="390" actId="478"/>
          <ac:spMkLst>
            <pc:docMk/>
            <pc:sldMk cId="3108548141" sldId="292"/>
            <ac:spMk id="14" creationId="{8F43C2BE-FC11-4556-86F2-8EE2FBBF10D2}"/>
          </ac:spMkLst>
        </pc:spChg>
        <pc:spChg chg="mod">
          <ac:chgData name="Stuart C Wilde MBE" userId="effe1fc91cccb1d5" providerId="LiveId" clId="{0B7434C0-F6C9-5341-B016-8AA67EE59543}" dt="2023-12-06T20:04:07.431" v="1594" actId="1076"/>
          <ac:spMkLst>
            <pc:docMk/>
            <pc:sldMk cId="3108548141" sldId="292"/>
            <ac:spMk id="19" creationId="{44EEFD8E-3433-84A8-EDD2-9380F38B536F}"/>
          </ac:spMkLst>
        </pc:spChg>
        <pc:spChg chg="mod">
          <ac:chgData name="Stuart C Wilde MBE" userId="effe1fc91cccb1d5" providerId="LiveId" clId="{0B7434C0-F6C9-5341-B016-8AA67EE59543}" dt="2023-12-06T20:04:07.431" v="1594" actId="1076"/>
          <ac:spMkLst>
            <pc:docMk/>
            <pc:sldMk cId="3108548141" sldId="292"/>
            <ac:spMk id="20" creationId="{523E384D-B60D-642D-466A-F3676C95B071}"/>
          </ac:spMkLst>
        </pc:spChg>
        <pc:spChg chg="mod">
          <ac:chgData name="Stuart C Wilde MBE" userId="effe1fc91cccb1d5" providerId="LiveId" clId="{0B7434C0-F6C9-5341-B016-8AA67EE59543}" dt="2023-12-06T20:04:07.431" v="1594" actId="1076"/>
          <ac:spMkLst>
            <pc:docMk/>
            <pc:sldMk cId="3108548141" sldId="292"/>
            <ac:spMk id="21" creationId="{F5FED702-6B64-6332-B3CF-6B61F97267E9}"/>
          </ac:spMkLst>
        </pc:spChg>
        <pc:spChg chg="del">
          <ac:chgData name="Stuart C Wilde MBE" userId="effe1fc91cccb1d5" providerId="LiveId" clId="{0B7434C0-F6C9-5341-B016-8AA67EE59543}" dt="2023-12-05T19:50:51.460" v="390" actId="478"/>
          <ac:spMkLst>
            <pc:docMk/>
            <pc:sldMk cId="3108548141" sldId="292"/>
            <ac:spMk id="25" creationId="{F54BD576-CC82-43DA-A008-C28EF60A448A}"/>
          </ac:spMkLst>
        </pc:spChg>
        <pc:graphicFrameChg chg="mod">
          <ac:chgData name="Stuart C Wilde MBE" userId="effe1fc91cccb1d5" providerId="LiveId" clId="{0B7434C0-F6C9-5341-B016-8AA67EE59543}" dt="2023-12-06T20:04:07.431" v="1594" actId="1076"/>
          <ac:graphicFrameMkLst>
            <pc:docMk/>
            <pc:sldMk cId="3108548141" sldId="292"/>
            <ac:graphicFrameMk id="12" creationId="{77D34C11-88B9-C6B1-CC94-229619693116}"/>
          </ac:graphicFrameMkLst>
        </pc:graphicFrameChg>
        <pc:cxnChg chg="del">
          <ac:chgData name="Stuart C Wilde MBE" userId="effe1fc91cccb1d5" providerId="LiveId" clId="{0B7434C0-F6C9-5341-B016-8AA67EE59543}" dt="2023-12-05T19:50:51.460" v="390" actId="478"/>
          <ac:cxnSpMkLst>
            <pc:docMk/>
            <pc:sldMk cId="3108548141" sldId="292"/>
            <ac:cxnSpMk id="8" creationId="{50060E80-F1C3-4E50-B873-7CFDEEA90049}"/>
          </ac:cxnSpMkLst>
        </pc:cxnChg>
        <pc:cxnChg chg="del">
          <ac:chgData name="Stuart C Wilde MBE" userId="effe1fc91cccb1d5" providerId="LiveId" clId="{0B7434C0-F6C9-5341-B016-8AA67EE59543}" dt="2023-12-05T19:50:51.460" v="390" actId="478"/>
          <ac:cxnSpMkLst>
            <pc:docMk/>
            <pc:sldMk cId="3108548141" sldId="292"/>
            <ac:cxnSpMk id="9" creationId="{01C52B09-2839-4160-A3C1-6BB201E5D53A}"/>
          </ac:cxnSpMkLst>
        </pc:cxnChg>
        <pc:cxnChg chg="del">
          <ac:chgData name="Stuart C Wilde MBE" userId="effe1fc91cccb1d5" providerId="LiveId" clId="{0B7434C0-F6C9-5341-B016-8AA67EE59543}" dt="2023-12-05T19:50:51.460" v="390" actId="478"/>
          <ac:cxnSpMkLst>
            <pc:docMk/>
            <pc:sldMk cId="3108548141" sldId="292"/>
            <ac:cxnSpMk id="10" creationId="{FC6C2AB6-E695-4520-9F38-6B6A0DE36B04}"/>
          </ac:cxnSpMkLst>
        </pc:cxnChg>
        <pc:cxnChg chg="del">
          <ac:chgData name="Stuart C Wilde MBE" userId="effe1fc91cccb1d5" providerId="LiveId" clId="{0B7434C0-F6C9-5341-B016-8AA67EE59543}" dt="2023-12-05T19:50:51.460" v="390" actId="478"/>
          <ac:cxnSpMkLst>
            <pc:docMk/>
            <pc:sldMk cId="3108548141" sldId="292"/>
            <ac:cxnSpMk id="11" creationId="{8F28B946-C7F6-4BF4-9E0C-3FACB97B07C7}"/>
          </ac:cxnSpMkLst>
        </pc:cxnChg>
      </pc:sldChg>
      <pc:sldChg chg="addSp delSp modSp mod">
        <pc:chgData name="Stuart C Wilde MBE" userId="effe1fc91cccb1d5" providerId="LiveId" clId="{0B7434C0-F6C9-5341-B016-8AA67EE59543}" dt="2023-12-06T20:04:17.995" v="1595" actId="1076"/>
        <pc:sldMkLst>
          <pc:docMk/>
          <pc:sldMk cId="3973677040" sldId="293"/>
        </pc:sldMkLst>
        <pc:spChg chg="del">
          <ac:chgData name="Stuart C Wilde MBE" userId="effe1fc91cccb1d5" providerId="LiveId" clId="{0B7434C0-F6C9-5341-B016-8AA67EE59543}" dt="2023-12-05T20:04:44.789" v="599" actId="478"/>
          <ac:spMkLst>
            <pc:docMk/>
            <pc:sldMk cId="3973677040" sldId="293"/>
            <ac:spMk id="2" creationId="{0F7DA49C-DD10-E0C4-9A03-C3A5B28BA9B0}"/>
          </ac:spMkLst>
        </pc:spChg>
        <pc:spChg chg="add mod">
          <ac:chgData name="Stuart C Wilde MBE" userId="effe1fc91cccb1d5" providerId="LiveId" clId="{0B7434C0-F6C9-5341-B016-8AA67EE59543}" dt="2023-12-05T20:04:49.998" v="601" actId="20577"/>
          <ac:spMkLst>
            <pc:docMk/>
            <pc:sldMk cId="3973677040" sldId="293"/>
            <ac:spMk id="3" creationId="{69CD4C2D-3262-C7B5-5D9F-79760CEB82B2}"/>
          </ac:spMkLst>
        </pc:spChg>
        <pc:spChg chg="del">
          <ac:chgData name="Stuart C Wilde MBE" userId="effe1fc91cccb1d5" providerId="LiveId" clId="{0B7434C0-F6C9-5341-B016-8AA67EE59543}" dt="2023-12-05T19:50:57.570" v="391" actId="478"/>
          <ac:spMkLst>
            <pc:docMk/>
            <pc:sldMk cId="3973677040" sldId="293"/>
            <ac:spMk id="4" creationId="{60735DC8-A105-4BD0-A57F-2FFC38AECE84}"/>
          </ac:spMkLst>
        </pc:spChg>
        <pc:spChg chg="mod">
          <ac:chgData name="Stuart C Wilde MBE" userId="effe1fc91cccb1d5" providerId="LiveId" clId="{0B7434C0-F6C9-5341-B016-8AA67EE59543}" dt="2023-12-06T20:04:17.995" v="1595" actId="1076"/>
          <ac:spMkLst>
            <pc:docMk/>
            <pc:sldMk cId="3973677040" sldId="293"/>
            <ac:spMk id="5" creationId="{4C48B27C-BB60-C069-69E2-D74DA0FCEA05}"/>
          </ac:spMkLst>
        </pc:spChg>
        <pc:spChg chg="mod">
          <ac:chgData name="Stuart C Wilde MBE" userId="effe1fc91cccb1d5" providerId="LiveId" clId="{0B7434C0-F6C9-5341-B016-8AA67EE59543}" dt="2023-12-06T20:04:17.995" v="1595" actId="1076"/>
          <ac:spMkLst>
            <pc:docMk/>
            <pc:sldMk cId="3973677040" sldId="293"/>
            <ac:spMk id="6" creationId="{F61C0742-9BF7-F384-F861-42A29325F6A7}"/>
          </ac:spMkLst>
        </pc:spChg>
        <pc:spChg chg="mod">
          <ac:chgData name="Stuart C Wilde MBE" userId="effe1fc91cccb1d5" providerId="LiveId" clId="{0B7434C0-F6C9-5341-B016-8AA67EE59543}" dt="2023-12-06T20:04:17.995" v="1595" actId="1076"/>
          <ac:spMkLst>
            <pc:docMk/>
            <pc:sldMk cId="3973677040" sldId="293"/>
            <ac:spMk id="7" creationId="{19A14D7A-6FD0-C59F-FACC-1E2091E0A981}"/>
          </ac:spMkLst>
        </pc:spChg>
        <pc:spChg chg="del">
          <ac:chgData name="Stuart C Wilde MBE" userId="effe1fc91cccb1d5" providerId="LiveId" clId="{0B7434C0-F6C9-5341-B016-8AA67EE59543}" dt="2023-12-05T19:50:57.570" v="391" actId="478"/>
          <ac:spMkLst>
            <pc:docMk/>
            <pc:sldMk cId="3973677040" sldId="293"/>
            <ac:spMk id="14" creationId="{8F43C2BE-FC11-4556-86F2-8EE2FBBF10D2}"/>
          </ac:spMkLst>
        </pc:spChg>
        <pc:spChg chg="mod">
          <ac:chgData name="Stuart C Wilde MBE" userId="effe1fc91cccb1d5" providerId="LiveId" clId="{0B7434C0-F6C9-5341-B016-8AA67EE59543}" dt="2023-12-06T20:04:17.995" v="1595" actId="1076"/>
          <ac:spMkLst>
            <pc:docMk/>
            <pc:sldMk cId="3973677040" sldId="293"/>
            <ac:spMk id="19" creationId="{44EEFD8E-3433-84A8-EDD2-9380F38B536F}"/>
          </ac:spMkLst>
        </pc:spChg>
        <pc:spChg chg="mod">
          <ac:chgData name="Stuart C Wilde MBE" userId="effe1fc91cccb1d5" providerId="LiveId" clId="{0B7434C0-F6C9-5341-B016-8AA67EE59543}" dt="2023-12-06T20:04:17.995" v="1595" actId="1076"/>
          <ac:spMkLst>
            <pc:docMk/>
            <pc:sldMk cId="3973677040" sldId="293"/>
            <ac:spMk id="20" creationId="{523E384D-B60D-642D-466A-F3676C95B071}"/>
          </ac:spMkLst>
        </pc:spChg>
        <pc:spChg chg="mod">
          <ac:chgData name="Stuart C Wilde MBE" userId="effe1fc91cccb1d5" providerId="LiveId" clId="{0B7434C0-F6C9-5341-B016-8AA67EE59543}" dt="2023-12-06T20:04:17.995" v="1595" actId="1076"/>
          <ac:spMkLst>
            <pc:docMk/>
            <pc:sldMk cId="3973677040" sldId="293"/>
            <ac:spMk id="21" creationId="{F5FED702-6B64-6332-B3CF-6B61F97267E9}"/>
          </ac:spMkLst>
        </pc:spChg>
        <pc:spChg chg="del">
          <ac:chgData name="Stuart C Wilde MBE" userId="effe1fc91cccb1d5" providerId="LiveId" clId="{0B7434C0-F6C9-5341-B016-8AA67EE59543}" dt="2023-12-05T19:50:57.570" v="391" actId="478"/>
          <ac:spMkLst>
            <pc:docMk/>
            <pc:sldMk cId="3973677040" sldId="293"/>
            <ac:spMk id="25" creationId="{F54BD576-CC82-43DA-A008-C28EF60A448A}"/>
          </ac:spMkLst>
        </pc:spChg>
        <pc:graphicFrameChg chg="mod">
          <ac:chgData name="Stuart C Wilde MBE" userId="effe1fc91cccb1d5" providerId="LiveId" clId="{0B7434C0-F6C9-5341-B016-8AA67EE59543}" dt="2023-12-06T20:04:17.995" v="1595" actId="1076"/>
          <ac:graphicFrameMkLst>
            <pc:docMk/>
            <pc:sldMk cId="3973677040" sldId="293"/>
            <ac:graphicFrameMk id="12" creationId="{9D34D002-1760-BDE7-7D34-D3FED3DFE613}"/>
          </ac:graphicFrameMkLst>
        </pc:graphicFrameChg>
        <pc:cxnChg chg="del">
          <ac:chgData name="Stuart C Wilde MBE" userId="effe1fc91cccb1d5" providerId="LiveId" clId="{0B7434C0-F6C9-5341-B016-8AA67EE59543}" dt="2023-12-05T19:50:57.570" v="391" actId="478"/>
          <ac:cxnSpMkLst>
            <pc:docMk/>
            <pc:sldMk cId="3973677040" sldId="293"/>
            <ac:cxnSpMk id="8" creationId="{50060E80-F1C3-4E50-B873-7CFDEEA90049}"/>
          </ac:cxnSpMkLst>
        </pc:cxnChg>
        <pc:cxnChg chg="del">
          <ac:chgData name="Stuart C Wilde MBE" userId="effe1fc91cccb1d5" providerId="LiveId" clId="{0B7434C0-F6C9-5341-B016-8AA67EE59543}" dt="2023-12-05T19:50:57.570" v="391" actId="478"/>
          <ac:cxnSpMkLst>
            <pc:docMk/>
            <pc:sldMk cId="3973677040" sldId="293"/>
            <ac:cxnSpMk id="9" creationId="{01C52B09-2839-4160-A3C1-6BB201E5D53A}"/>
          </ac:cxnSpMkLst>
        </pc:cxnChg>
        <pc:cxnChg chg="del">
          <ac:chgData name="Stuart C Wilde MBE" userId="effe1fc91cccb1d5" providerId="LiveId" clId="{0B7434C0-F6C9-5341-B016-8AA67EE59543}" dt="2023-12-05T19:50:57.570" v="391" actId="478"/>
          <ac:cxnSpMkLst>
            <pc:docMk/>
            <pc:sldMk cId="3973677040" sldId="293"/>
            <ac:cxnSpMk id="10" creationId="{FC6C2AB6-E695-4520-9F38-6B6A0DE36B04}"/>
          </ac:cxnSpMkLst>
        </pc:cxnChg>
        <pc:cxnChg chg="del">
          <ac:chgData name="Stuart C Wilde MBE" userId="effe1fc91cccb1d5" providerId="LiveId" clId="{0B7434C0-F6C9-5341-B016-8AA67EE59543}" dt="2023-12-05T19:50:57.570" v="391" actId="478"/>
          <ac:cxnSpMkLst>
            <pc:docMk/>
            <pc:sldMk cId="3973677040" sldId="293"/>
            <ac:cxnSpMk id="11" creationId="{8F28B946-C7F6-4BF4-9E0C-3FACB97B07C7}"/>
          </ac:cxnSpMkLst>
        </pc:cxnChg>
      </pc:sldChg>
      <pc:sldChg chg="addSp delSp modSp mod">
        <pc:chgData name="Stuart C Wilde MBE" userId="effe1fc91cccb1d5" providerId="LiveId" clId="{0B7434C0-F6C9-5341-B016-8AA67EE59543}" dt="2023-12-06T20:04:29.662" v="1596" actId="1076"/>
        <pc:sldMkLst>
          <pc:docMk/>
          <pc:sldMk cId="3441441052" sldId="294"/>
        </pc:sldMkLst>
        <pc:spChg chg="del">
          <ac:chgData name="Stuart C Wilde MBE" userId="effe1fc91cccb1d5" providerId="LiveId" clId="{0B7434C0-F6C9-5341-B016-8AA67EE59543}" dt="2023-12-05T20:04:54.460" v="602" actId="478"/>
          <ac:spMkLst>
            <pc:docMk/>
            <pc:sldMk cId="3441441052" sldId="294"/>
            <ac:spMk id="2" creationId="{0F7DA49C-DD10-E0C4-9A03-C3A5B28BA9B0}"/>
          </ac:spMkLst>
        </pc:spChg>
        <pc:spChg chg="del">
          <ac:chgData name="Stuart C Wilde MBE" userId="effe1fc91cccb1d5" providerId="LiveId" clId="{0B7434C0-F6C9-5341-B016-8AA67EE59543}" dt="2023-12-05T19:51:03.183" v="392" actId="478"/>
          <ac:spMkLst>
            <pc:docMk/>
            <pc:sldMk cId="3441441052" sldId="294"/>
            <ac:spMk id="4" creationId="{60735DC8-A105-4BD0-A57F-2FFC38AECE84}"/>
          </ac:spMkLst>
        </pc:spChg>
        <pc:spChg chg="mod">
          <ac:chgData name="Stuart C Wilde MBE" userId="effe1fc91cccb1d5" providerId="LiveId" clId="{0B7434C0-F6C9-5341-B016-8AA67EE59543}" dt="2023-12-06T20:04:29.662" v="1596" actId="1076"/>
          <ac:spMkLst>
            <pc:docMk/>
            <pc:sldMk cId="3441441052" sldId="294"/>
            <ac:spMk id="5" creationId="{4C48B27C-BB60-C069-69E2-D74DA0FCEA05}"/>
          </ac:spMkLst>
        </pc:spChg>
        <pc:spChg chg="mod">
          <ac:chgData name="Stuart C Wilde MBE" userId="effe1fc91cccb1d5" providerId="LiveId" clId="{0B7434C0-F6C9-5341-B016-8AA67EE59543}" dt="2023-12-06T20:04:29.662" v="1596" actId="1076"/>
          <ac:spMkLst>
            <pc:docMk/>
            <pc:sldMk cId="3441441052" sldId="294"/>
            <ac:spMk id="6" creationId="{F61C0742-9BF7-F384-F861-42A29325F6A7}"/>
          </ac:spMkLst>
        </pc:spChg>
        <pc:spChg chg="mod">
          <ac:chgData name="Stuart C Wilde MBE" userId="effe1fc91cccb1d5" providerId="LiveId" clId="{0B7434C0-F6C9-5341-B016-8AA67EE59543}" dt="2023-12-06T20:04:29.662" v="1596" actId="1076"/>
          <ac:spMkLst>
            <pc:docMk/>
            <pc:sldMk cId="3441441052" sldId="294"/>
            <ac:spMk id="7" creationId="{19A14D7A-6FD0-C59F-FACC-1E2091E0A981}"/>
          </ac:spMkLst>
        </pc:spChg>
        <pc:spChg chg="add mod">
          <ac:chgData name="Stuart C Wilde MBE" userId="effe1fc91cccb1d5" providerId="LiveId" clId="{0B7434C0-F6C9-5341-B016-8AA67EE59543}" dt="2023-12-05T20:04:59.576" v="604" actId="20577"/>
          <ac:spMkLst>
            <pc:docMk/>
            <pc:sldMk cId="3441441052" sldId="294"/>
            <ac:spMk id="12" creationId="{9E263439-9D0E-75E3-FF1A-96C2C8515D83}"/>
          </ac:spMkLst>
        </pc:spChg>
        <pc:spChg chg="del">
          <ac:chgData name="Stuart C Wilde MBE" userId="effe1fc91cccb1d5" providerId="LiveId" clId="{0B7434C0-F6C9-5341-B016-8AA67EE59543}" dt="2023-12-05T19:51:03.183" v="392" actId="478"/>
          <ac:spMkLst>
            <pc:docMk/>
            <pc:sldMk cId="3441441052" sldId="294"/>
            <ac:spMk id="14" creationId="{8F43C2BE-FC11-4556-86F2-8EE2FBBF10D2}"/>
          </ac:spMkLst>
        </pc:spChg>
        <pc:spChg chg="mod">
          <ac:chgData name="Stuart C Wilde MBE" userId="effe1fc91cccb1d5" providerId="LiveId" clId="{0B7434C0-F6C9-5341-B016-8AA67EE59543}" dt="2023-12-06T20:04:29.662" v="1596" actId="1076"/>
          <ac:spMkLst>
            <pc:docMk/>
            <pc:sldMk cId="3441441052" sldId="294"/>
            <ac:spMk id="19" creationId="{44EEFD8E-3433-84A8-EDD2-9380F38B536F}"/>
          </ac:spMkLst>
        </pc:spChg>
        <pc:spChg chg="mod">
          <ac:chgData name="Stuart C Wilde MBE" userId="effe1fc91cccb1d5" providerId="LiveId" clId="{0B7434C0-F6C9-5341-B016-8AA67EE59543}" dt="2023-12-06T20:04:29.662" v="1596" actId="1076"/>
          <ac:spMkLst>
            <pc:docMk/>
            <pc:sldMk cId="3441441052" sldId="294"/>
            <ac:spMk id="20" creationId="{523E384D-B60D-642D-466A-F3676C95B071}"/>
          </ac:spMkLst>
        </pc:spChg>
        <pc:spChg chg="mod">
          <ac:chgData name="Stuart C Wilde MBE" userId="effe1fc91cccb1d5" providerId="LiveId" clId="{0B7434C0-F6C9-5341-B016-8AA67EE59543}" dt="2023-12-06T20:04:29.662" v="1596" actId="1076"/>
          <ac:spMkLst>
            <pc:docMk/>
            <pc:sldMk cId="3441441052" sldId="294"/>
            <ac:spMk id="21" creationId="{F5FED702-6B64-6332-B3CF-6B61F97267E9}"/>
          </ac:spMkLst>
        </pc:spChg>
        <pc:spChg chg="del">
          <ac:chgData name="Stuart C Wilde MBE" userId="effe1fc91cccb1d5" providerId="LiveId" clId="{0B7434C0-F6C9-5341-B016-8AA67EE59543}" dt="2023-12-05T19:51:03.183" v="392" actId="478"/>
          <ac:spMkLst>
            <pc:docMk/>
            <pc:sldMk cId="3441441052" sldId="294"/>
            <ac:spMk id="25" creationId="{F54BD576-CC82-43DA-A008-C28EF60A448A}"/>
          </ac:spMkLst>
        </pc:spChg>
        <pc:graphicFrameChg chg="mod">
          <ac:chgData name="Stuart C Wilde MBE" userId="effe1fc91cccb1d5" providerId="LiveId" clId="{0B7434C0-F6C9-5341-B016-8AA67EE59543}" dt="2023-12-06T20:04:29.662" v="1596" actId="1076"/>
          <ac:graphicFrameMkLst>
            <pc:docMk/>
            <pc:sldMk cId="3441441052" sldId="294"/>
            <ac:graphicFrameMk id="3" creationId="{7A986970-328D-434F-C493-5C35C45B51B0}"/>
          </ac:graphicFrameMkLst>
        </pc:graphicFrameChg>
        <pc:cxnChg chg="del">
          <ac:chgData name="Stuart C Wilde MBE" userId="effe1fc91cccb1d5" providerId="LiveId" clId="{0B7434C0-F6C9-5341-B016-8AA67EE59543}" dt="2023-12-05T19:51:03.183" v="392" actId="478"/>
          <ac:cxnSpMkLst>
            <pc:docMk/>
            <pc:sldMk cId="3441441052" sldId="294"/>
            <ac:cxnSpMk id="8" creationId="{50060E80-F1C3-4E50-B873-7CFDEEA90049}"/>
          </ac:cxnSpMkLst>
        </pc:cxnChg>
        <pc:cxnChg chg="del">
          <ac:chgData name="Stuart C Wilde MBE" userId="effe1fc91cccb1d5" providerId="LiveId" clId="{0B7434C0-F6C9-5341-B016-8AA67EE59543}" dt="2023-12-05T19:51:03.183" v="392" actId="478"/>
          <ac:cxnSpMkLst>
            <pc:docMk/>
            <pc:sldMk cId="3441441052" sldId="294"/>
            <ac:cxnSpMk id="9" creationId="{01C52B09-2839-4160-A3C1-6BB201E5D53A}"/>
          </ac:cxnSpMkLst>
        </pc:cxnChg>
        <pc:cxnChg chg="del">
          <ac:chgData name="Stuart C Wilde MBE" userId="effe1fc91cccb1d5" providerId="LiveId" clId="{0B7434C0-F6C9-5341-B016-8AA67EE59543}" dt="2023-12-05T19:51:03.183" v="392" actId="478"/>
          <ac:cxnSpMkLst>
            <pc:docMk/>
            <pc:sldMk cId="3441441052" sldId="294"/>
            <ac:cxnSpMk id="10" creationId="{FC6C2AB6-E695-4520-9F38-6B6A0DE36B04}"/>
          </ac:cxnSpMkLst>
        </pc:cxnChg>
        <pc:cxnChg chg="del">
          <ac:chgData name="Stuart C Wilde MBE" userId="effe1fc91cccb1d5" providerId="LiveId" clId="{0B7434C0-F6C9-5341-B016-8AA67EE59543}" dt="2023-12-05T19:51:03.183" v="392" actId="478"/>
          <ac:cxnSpMkLst>
            <pc:docMk/>
            <pc:sldMk cId="3441441052" sldId="294"/>
            <ac:cxnSpMk id="11" creationId="{8F28B946-C7F6-4BF4-9E0C-3FACB97B07C7}"/>
          </ac:cxnSpMkLst>
        </pc:cxnChg>
      </pc:sldChg>
      <pc:sldChg chg="addSp delSp modSp mod">
        <pc:chgData name="Stuart C Wilde MBE" userId="effe1fc91cccb1d5" providerId="LiveId" clId="{0B7434C0-F6C9-5341-B016-8AA67EE59543}" dt="2023-12-06T20:04:41.295" v="1597" actId="1076"/>
        <pc:sldMkLst>
          <pc:docMk/>
          <pc:sldMk cId="1598427982" sldId="295"/>
        </pc:sldMkLst>
        <pc:spChg chg="del">
          <ac:chgData name="Stuart C Wilde MBE" userId="effe1fc91cccb1d5" providerId="LiveId" clId="{0B7434C0-F6C9-5341-B016-8AA67EE59543}" dt="2023-12-05T20:05:04.594" v="605" actId="478"/>
          <ac:spMkLst>
            <pc:docMk/>
            <pc:sldMk cId="1598427982" sldId="295"/>
            <ac:spMk id="2" creationId="{0F7DA49C-DD10-E0C4-9A03-C3A5B28BA9B0}"/>
          </ac:spMkLst>
        </pc:spChg>
        <pc:spChg chg="del">
          <ac:chgData name="Stuart C Wilde MBE" userId="effe1fc91cccb1d5" providerId="LiveId" clId="{0B7434C0-F6C9-5341-B016-8AA67EE59543}" dt="2023-12-05T19:51:08.075" v="393" actId="478"/>
          <ac:spMkLst>
            <pc:docMk/>
            <pc:sldMk cId="1598427982" sldId="295"/>
            <ac:spMk id="4" creationId="{60735DC8-A105-4BD0-A57F-2FFC38AECE84}"/>
          </ac:spMkLst>
        </pc:spChg>
        <pc:spChg chg="mod">
          <ac:chgData name="Stuart C Wilde MBE" userId="effe1fc91cccb1d5" providerId="LiveId" clId="{0B7434C0-F6C9-5341-B016-8AA67EE59543}" dt="2023-12-06T20:04:41.295" v="1597" actId="1076"/>
          <ac:spMkLst>
            <pc:docMk/>
            <pc:sldMk cId="1598427982" sldId="295"/>
            <ac:spMk id="5" creationId="{4C48B27C-BB60-C069-69E2-D74DA0FCEA05}"/>
          </ac:spMkLst>
        </pc:spChg>
        <pc:spChg chg="mod">
          <ac:chgData name="Stuart C Wilde MBE" userId="effe1fc91cccb1d5" providerId="LiveId" clId="{0B7434C0-F6C9-5341-B016-8AA67EE59543}" dt="2023-12-06T20:04:41.295" v="1597" actId="1076"/>
          <ac:spMkLst>
            <pc:docMk/>
            <pc:sldMk cId="1598427982" sldId="295"/>
            <ac:spMk id="6" creationId="{F61C0742-9BF7-F384-F861-42A29325F6A7}"/>
          </ac:spMkLst>
        </pc:spChg>
        <pc:spChg chg="mod">
          <ac:chgData name="Stuart C Wilde MBE" userId="effe1fc91cccb1d5" providerId="LiveId" clId="{0B7434C0-F6C9-5341-B016-8AA67EE59543}" dt="2023-12-06T20:04:41.295" v="1597" actId="1076"/>
          <ac:spMkLst>
            <pc:docMk/>
            <pc:sldMk cId="1598427982" sldId="295"/>
            <ac:spMk id="7" creationId="{19A14D7A-6FD0-C59F-FACC-1E2091E0A981}"/>
          </ac:spMkLst>
        </pc:spChg>
        <pc:spChg chg="add mod">
          <ac:chgData name="Stuart C Wilde MBE" userId="effe1fc91cccb1d5" providerId="LiveId" clId="{0B7434C0-F6C9-5341-B016-8AA67EE59543}" dt="2023-12-05T20:05:09.627" v="607" actId="20577"/>
          <ac:spMkLst>
            <pc:docMk/>
            <pc:sldMk cId="1598427982" sldId="295"/>
            <ac:spMk id="12" creationId="{ADCDEA02-E943-CED1-D50B-7C80DD7CB2D3}"/>
          </ac:spMkLst>
        </pc:spChg>
        <pc:spChg chg="del">
          <ac:chgData name="Stuart C Wilde MBE" userId="effe1fc91cccb1d5" providerId="LiveId" clId="{0B7434C0-F6C9-5341-B016-8AA67EE59543}" dt="2023-12-05T19:51:08.075" v="393" actId="478"/>
          <ac:spMkLst>
            <pc:docMk/>
            <pc:sldMk cId="1598427982" sldId="295"/>
            <ac:spMk id="14" creationId="{8F43C2BE-FC11-4556-86F2-8EE2FBBF10D2}"/>
          </ac:spMkLst>
        </pc:spChg>
        <pc:spChg chg="mod">
          <ac:chgData name="Stuart C Wilde MBE" userId="effe1fc91cccb1d5" providerId="LiveId" clId="{0B7434C0-F6C9-5341-B016-8AA67EE59543}" dt="2023-12-06T20:04:41.295" v="1597" actId="1076"/>
          <ac:spMkLst>
            <pc:docMk/>
            <pc:sldMk cId="1598427982" sldId="295"/>
            <ac:spMk id="19" creationId="{44EEFD8E-3433-84A8-EDD2-9380F38B536F}"/>
          </ac:spMkLst>
        </pc:spChg>
        <pc:spChg chg="mod">
          <ac:chgData name="Stuart C Wilde MBE" userId="effe1fc91cccb1d5" providerId="LiveId" clId="{0B7434C0-F6C9-5341-B016-8AA67EE59543}" dt="2023-12-06T20:04:41.295" v="1597" actId="1076"/>
          <ac:spMkLst>
            <pc:docMk/>
            <pc:sldMk cId="1598427982" sldId="295"/>
            <ac:spMk id="20" creationId="{523E384D-B60D-642D-466A-F3676C95B071}"/>
          </ac:spMkLst>
        </pc:spChg>
        <pc:spChg chg="mod">
          <ac:chgData name="Stuart C Wilde MBE" userId="effe1fc91cccb1d5" providerId="LiveId" clId="{0B7434C0-F6C9-5341-B016-8AA67EE59543}" dt="2023-12-06T20:04:41.295" v="1597" actId="1076"/>
          <ac:spMkLst>
            <pc:docMk/>
            <pc:sldMk cId="1598427982" sldId="295"/>
            <ac:spMk id="21" creationId="{F5FED702-6B64-6332-B3CF-6B61F97267E9}"/>
          </ac:spMkLst>
        </pc:spChg>
        <pc:spChg chg="del">
          <ac:chgData name="Stuart C Wilde MBE" userId="effe1fc91cccb1d5" providerId="LiveId" clId="{0B7434C0-F6C9-5341-B016-8AA67EE59543}" dt="2023-12-05T19:51:08.075" v="393" actId="478"/>
          <ac:spMkLst>
            <pc:docMk/>
            <pc:sldMk cId="1598427982" sldId="295"/>
            <ac:spMk id="25" creationId="{F54BD576-CC82-43DA-A008-C28EF60A448A}"/>
          </ac:spMkLst>
        </pc:spChg>
        <pc:graphicFrameChg chg="mod">
          <ac:chgData name="Stuart C Wilde MBE" userId="effe1fc91cccb1d5" providerId="LiveId" clId="{0B7434C0-F6C9-5341-B016-8AA67EE59543}" dt="2023-12-06T20:04:41.295" v="1597" actId="1076"/>
          <ac:graphicFrameMkLst>
            <pc:docMk/>
            <pc:sldMk cId="1598427982" sldId="295"/>
            <ac:graphicFrameMk id="3" creationId="{EF49BE79-618B-7E8A-7E50-DF6CFAD747FB}"/>
          </ac:graphicFrameMkLst>
        </pc:graphicFrameChg>
        <pc:cxnChg chg="del">
          <ac:chgData name="Stuart C Wilde MBE" userId="effe1fc91cccb1d5" providerId="LiveId" clId="{0B7434C0-F6C9-5341-B016-8AA67EE59543}" dt="2023-12-05T19:51:08.075" v="393" actId="478"/>
          <ac:cxnSpMkLst>
            <pc:docMk/>
            <pc:sldMk cId="1598427982" sldId="295"/>
            <ac:cxnSpMk id="8" creationId="{50060E80-F1C3-4E50-B873-7CFDEEA90049}"/>
          </ac:cxnSpMkLst>
        </pc:cxnChg>
        <pc:cxnChg chg="del">
          <ac:chgData name="Stuart C Wilde MBE" userId="effe1fc91cccb1d5" providerId="LiveId" clId="{0B7434C0-F6C9-5341-B016-8AA67EE59543}" dt="2023-12-05T19:51:08.075" v="393" actId="478"/>
          <ac:cxnSpMkLst>
            <pc:docMk/>
            <pc:sldMk cId="1598427982" sldId="295"/>
            <ac:cxnSpMk id="9" creationId="{01C52B09-2839-4160-A3C1-6BB201E5D53A}"/>
          </ac:cxnSpMkLst>
        </pc:cxnChg>
        <pc:cxnChg chg="del">
          <ac:chgData name="Stuart C Wilde MBE" userId="effe1fc91cccb1d5" providerId="LiveId" clId="{0B7434C0-F6C9-5341-B016-8AA67EE59543}" dt="2023-12-05T19:51:08.075" v="393" actId="478"/>
          <ac:cxnSpMkLst>
            <pc:docMk/>
            <pc:sldMk cId="1598427982" sldId="295"/>
            <ac:cxnSpMk id="10" creationId="{FC6C2AB6-E695-4520-9F38-6B6A0DE36B04}"/>
          </ac:cxnSpMkLst>
        </pc:cxnChg>
        <pc:cxnChg chg="del">
          <ac:chgData name="Stuart C Wilde MBE" userId="effe1fc91cccb1d5" providerId="LiveId" clId="{0B7434C0-F6C9-5341-B016-8AA67EE59543}" dt="2023-12-05T19:51:08.075" v="393" actId="478"/>
          <ac:cxnSpMkLst>
            <pc:docMk/>
            <pc:sldMk cId="1598427982" sldId="295"/>
            <ac:cxnSpMk id="11" creationId="{8F28B946-C7F6-4BF4-9E0C-3FACB97B07C7}"/>
          </ac:cxnSpMkLst>
        </pc:cxnChg>
      </pc:sldChg>
      <pc:sldChg chg="addSp delSp modSp mod">
        <pc:chgData name="Stuart C Wilde MBE" userId="effe1fc91cccb1d5" providerId="LiveId" clId="{0B7434C0-F6C9-5341-B016-8AA67EE59543}" dt="2023-12-06T20:04:57.981" v="1598" actId="1076"/>
        <pc:sldMkLst>
          <pc:docMk/>
          <pc:sldMk cId="2336736217" sldId="296"/>
        </pc:sldMkLst>
        <pc:spChg chg="del">
          <ac:chgData name="Stuart C Wilde MBE" userId="effe1fc91cccb1d5" providerId="LiveId" clId="{0B7434C0-F6C9-5341-B016-8AA67EE59543}" dt="2023-12-05T20:05:14.692" v="608" actId="478"/>
          <ac:spMkLst>
            <pc:docMk/>
            <pc:sldMk cId="2336736217" sldId="296"/>
            <ac:spMk id="2" creationId="{0F7DA49C-DD10-E0C4-9A03-C3A5B28BA9B0}"/>
          </ac:spMkLst>
        </pc:spChg>
        <pc:spChg chg="del">
          <ac:chgData name="Stuart C Wilde MBE" userId="effe1fc91cccb1d5" providerId="LiveId" clId="{0B7434C0-F6C9-5341-B016-8AA67EE59543}" dt="2023-12-05T19:51:12.788" v="394" actId="478"/>
          <ac:spMkLst>
            <pc:docMk/>
            <pc:sldMk cId="2336736217" sldId="296"/>
            <ac:spMk id="4" creationId="{60735DC8-A105-4BD0-A57F-2FFC38AECE84}"/>
          </ac:spMkLst>
        </pc:spChg>
        <pc:spChg chg="add mod">
          <ac:chgData name="Stuart C Wilde MBE" userId="effe1fc91cccb1d5" providerId="LiveId" clId="{0B7434C0-F6C9-5341-B016-8AA67EE59543}" dt="2023-12-05T20:05:19.541" v="610" actId="20577"/>
          <ac:spMkLst>
            <pc:docMk/>
            <pc:sldMk cId="2336736217" sldId="296"/>
            <ac:spMk id="5" creationId="{A34802C6-ABC1-731D-578E-707192FC0822}"/>
          </ac:spMkLst>
        </pc:spChg>
        <pc:spChg chg="del">
          <ac:chgData name="Stuart C Wilde MBE" userId="effe1fc91cccb1d5" providerId="LiveId" clId="{0B7434C0-F6C9-5341-B016-8AA67EE59543}" dt="2023-12-05T19:51:12.788" v="394" actId="478"/>
          <ac:spMkLst>
            <pc:docMk/>
            <pc:sldMk cId="2336736217" sldId="296"/>
            <ac:spMk id="14" creationId="{8F43C2BE-FC11-4556-86F2-8EE2FBBF10D2}"/>
          </ac:spMkLst>
        </pc:spChg>
        <pc:spChg chg="mod">
          <ac:chgData name="Stuart C Wilde MBE" userId="effe1fc91cccb1d5" providerId="LiveId" clId="{0B7434C0-F6C9-5341-B016-8AA67EE59543}" dt="2023-12-06T20:04:57.981" v="1598" actId="1076"/>
          <ac:spMkLst>
            <pc:docMk/>
            <pc:sldMk cId="2336736217" sldId="296"/>
            <ac:spMk id="18" creationId="{F50D9353-FE39-5AF0-DBB8-81D36A88A714}"/>
          </ac:spMkLst>
        </pc:spChg>
        <pc:spChg chg="mod">
          <ac:chgData name="Stuart C Wilde MBE" userId="effe1fc91cccb1d5" providerId="LiveId" clId="{0B7434C0-F6C9-5341-B016-8AA67EE59543}" dt="2023-12-06T20:04:57.981" v="1598" actId="1076"/>
          <ac:spMkLst>
            <pc:docMk/>
            <pc:sldMk cId="2336736217" sldId="296"/>
            <ac:spMk id="19" creationId="{44EEFD8E-3433-84A8-EDD2-9380F38B536F}"/>
          </ac:spMkLst>
        </pc:spChg>
        <pc:spChg chg="mod">
          <ac:chgData name="Stuart C Wilde MBE" userId="effe1fc91cccb1d5" providerId="LiveId" clId="{0B7434C0-F6C9-5341-B016-8AA67EE59543}" dt="2023-12-06T20:04:57.981" v="1598" actId="1076"/>
          <ac:spMkLst>
            <pc:docMk/>
            <pc:sldMk cId="2336736217" sldId="296"/>
            <ac:spMk id="20" creationId="{523E384D-B60D-642D-466A-F3676C95B071}"/>
          </ac:spMkLst>
        </pc:spChg>
        <pc:spChg chg="mod">
          <ac:chgData name="Stuart C Wilde MBE" userId="effe1fc91cccb1d5" providerId="LiveId" clId="{0B7434C0-F6C9-5341-B016-8AA67EE59543}" dt="2023-12-06T20:04:57.981" v="1598" actId="1076"/>
          <ac:spMkLst>
            <pc:docMk/>
            <pc:sldMk cId="2336736217" sldId="296"/>
            <ac:spMk id="21" creationId="{F5FED702-6B64-6332-B3CF-6B61F97267E9}"/>
          </ac:spMkLst>
        </pc:spChg>
        <pc:spChg chg="mod">
          <ac:chgData name="Stuart C Wilde MBE" userId="effe1fc91cccb1d5" providerId="LiveId" clId="{0B7434C0-F6C9-5341-B016-8AA67EE59543}" dt="2023-12-06T20:04:57.981" v="1598" actId="1076"/>
          <ac:spMkLst>
            <pc:docMk/>
            <pc:sldMk cId="2336736217" sldId="296"/>
            <ac:spMk id="22" creationId="{8A66C8B8-B293-799D-CC43-520304772945}"/>
          </ac:spMkLst>
        </pc:spChg>
        <pc:spChg chg="mod">
          <ac:chgData name="Stuart C Wilde MBE" userId="effe1fc91cccb1d5" providerId="LiveId" clId="{0B7434C0-F6C9-5341-B016-8AA67EE59543}" dt="2023-12-06T20:04:57.981" v="1598" actId="1076"/>
          <ac:spMkLst>
            <pc:docMk/>
            <pc:sldMk cId="2336736217" sldId="296"/>
            <ac:spMk id="23" creationId="{E7A1A373-51D5-EF2E-78AA-1AC3F1BDC716}"/>
          </ac:spMkLst>
        </pc:spChg>
        <pc:spChg chg="del">
          <ac:chgData name="Stuart C Wilde MBE" userId="effe1fc91cccb1d5" providerId="LiveId" clId="{0B7434C0-F6C9-5341-B016-8AA67EE59543}" dt="2023-12-05T19:51:12.788" v="394" actId="478"/>
          <ac:spMkLst>
            <pc:docMk/>
            <pc:sldMk cId="2336736217" sldId="296"/>
            <ac:spMk id="25" creationId="{F54BD576-CC82-43DA-A008-C28EF60A448A}"/>
          </ac:spMkLst>
        </pc:spChg>
        <pc:graphicFrameChg chg="mod">
          <ac:chgData name="Stuart C Wilde MBE" userId="effe1fc91cccb1d5" providerId="LiveId" clId="{0B7434C0-F6C9-5341-B016-8AA67EE59543}" dt="2023-12-06T20:04:57.981" v="1598" actId="1076"/>
          <ac:graphicFrameMkLst>
            <pc:docMk/>
            <pc:sldMk cId="2336736217" sldId="296"/>
            <ac:graphicFrameMk id="3" creationId="{8A3D6F93-C070-91A0-4F29-6542044E7996}"/>
          </ac:graphicFrameMkLst>
        </pc:graphicFrameChg>
        <pc:cxnChg chg="del">
          <ac:chgData name="Stuart C Wilde MBE" userId="effe1fc91cccb1d5" providerId="LiveId" clId="{0B7434C0-F6C9-5341-B016-8AA67EE59543}" dt="2023-12-05T19:51:12.788" v="394" actId="478"/>
          <ac:cxnSpMkLst>
            <pc:docMk/>
            <pc:sldMk cId="2336736217" sldId="296"/>
            <ac:cxnSpMk id="8" creationId="{50060E80-F1C3-4E50-B873-7CFDEEA90049}"/>
          </ac:cxnSpMkLst>
        </pc:cxnChg>
        <pc:cxnChg chg="del">
          <ac:chgData name="Stuart C Wilde MBE" userId="effe1fc91cccb1d5" providerId="LiveId" clId="{0B7434C0-F6C9-5341-B016-8AA67EE59543}" dt="2023-12-05T19:51:12.788" v="394" actId="478"/>
          <ac:cxnSpMkLst>
            <pc:docMk/>
            <pc:sldMk cId="2336736217" sldId="296"/>
            <ac:cxnSpMk id="9" creationId="{01C52B09-2839-4160-A3C1-6BB201E5D53A}"/>
          </ac:cxnSpMkLst>
        </pc:cxnChg>
        <pc:cxnChg chg="del">
          <ac:chgData name="Stuart C Wilde MBE" userId="effe1fc91cccb1d5" providerId="LiveId" clId="{0B7434C0-F6C9-5341-B016-8AA67EE59543}" dt="2023-12-05T19:51:12.788" v="394" actId="478"/>
          <ac:cxnSpMkLst>
            <pc:docMk/>
            <pc:sldMk cId="2336736217" sldId="296"/>
            <ac:cxnSpMk id="10" creationId="{FC6C2AB6-E695-4520-9F38-6B6A0DE36B04}"/>
          </ac:cxnSpMkLst>
        </pc:cxnChg>
        <pc:cxnChg chg="del">
          <ac:chgData name="Stuart C Wilde MBE" userId="effe1fc91cccb1d5" providerId="LiveId" clId="{0B7434C0-F6C9-5341-B016-8AA67EE59543}" dt="2023-12-05T19:51:12.788" v="394" actId="478"/>
          <ac:cxnSpMkLst>
            <pc:docMk/>
            <pc:sldMk cId="2336736217" sldId="296"/>
            <ac:cxnSpMk id="11" creationId="{8F28B946-C7F6-4BF4-9E0C-3FACB97B07C7}"/>
          </ac:cxnSpMkLst>
        </pc:cxnChg>
      </pc:sldChg>
      <pc:sldChg chg="addSp delSp modSp mod">
        <pc:chgData name="Stuart C Wilde MBE" userId="effe1fc91cccb1d5" providerId="LiveId" clId="{0B7434C0-F6C9-5341-B016-8AA67EE59543}" dt="2023-12-05T20:05:29.201" v="613" actId="20577"/>
        <pc:sldMkLst>
          <pc:docMk/>
          <pc:sldMk cId="915832190" sldId="297"/>
        </pc:sldMkLst>
        <pc:spChg chg="del">
          <ac:chgData name="Stuart C Wilde MBE" userId="effe1fc91cccb1d5" providerId="LiveId" clId="{0B7434C0-F6C9-5341-B016-8AA67EE59543}" dt="2023-12-05T19:51:17.921" v="395" actId="478"/>
          <ac:spMkLst>
            <pc:docMk/>
            <pc:sldMk cId="915832190" sldId="297"/>
            <ac:spMk id="4" creationId="{60735DC8-A105-4BD0-A57F-2FFC38AECE84}"/>
          </ac:spMkLst>
        </pc:spChg>
        <pc:spChg chg="add mod">
          <ac:chgData name="Stuart C Wilde MBE" userId="effe1fc91cccb1d5" providerId="LiveId" clId="{0B7434C0-F6C9-5341-B016-8AA67EE59543}" dt="2023-12-05T20:05:29.201" v="613" actId="20577"/>
          <ac:spMkLst>
            <pc:docMk/>
            <pc:sldMk cId="915832190" sldId="297"/>
            <ac:spMk id="5" creationId="{CB6321C1-B949-88F7-A498-CC33CC89A08C}"/>
          </ac:spMkLst>
        </pc:spChg>
        <pc:spChg chg="del">
          <ac:chgData name="Stuart C Wilde MBE" userId="effe1fc91cccb1d5" providerId="LiveId" clId="{0B7434C0-F6C9-5341-B016-8AA67EE59543}" dt="2023-12-05T19:51:17.921" v="395" actId="478"/>
          <ac:spMkLst>
            <pc:docMk/>
            <pc:sldMk cId="915832190" sldId="297"/>
            <ac:spMk id="14" creationId="{8F43C2BE-FC11-4556-86F2-8EE2FBBF10D2}"/>
          </ac:spMkLst>
        </pc:spChg>
        <pc:spChg chg="del">
          <ac:chgData name="Stuart C Wilde MBE" userId="effe1fc91cccb1d5" providerId="LiveId" clId="{0B7434C0-F6C9-5341-B016-8AA67EE59543}" dt="2023-12-05T19:51:17.921" v="395" actId="478"/>
          <ac:spMkLst>
            <pc:docMk/>
            <pc:sldMk cId="915832190" sldId="297"/>
            <ac:spMk id="25" creationId="{F54BD576-CC82-43DA-A008-C28EF60A448A}"/>
          </ac:spMkLst>
        </pc:spChg>
        <pc:spChg chg="del">
          <ac:chgData name="Stuart C Wilde MBE" userId="effe1fc91cccb1d5" providerId="LiveId" clId="{0B7434C0-F6C9-5341-B016-8AA67EE59543}" dt="2023-12-05T20:05:24.549" v="611" actId="478"/>
          <ac:spMkLst>
            <pc:docMk/>
            <pc:sldMk cId="915832190" sldId="297"/>
            <ac:spMk id="45" creationId="{FBB4BAC0-F083-5E88-E4A7-A64FD6C30060}"/>
          </ac:spMkLst>
        </pc:spChg>
        <pc:cxnChg chg="del">
          <ac:chgData name="Stuart C Wilde MBE" userId="effe1fc91cccb1d5" providerId="LiveId" clId="{0B7434C0-F6C9-5341-B016-8AA67EE59543}" dt="2023-12-05T19:51:17.921" v="395" actId="478"/>
          <ac:cxnSpMkLst>
            <pc:docMk/>
            <pc:sldMk cId="915832190" sldId="297"/>
            <ac:cxnSpMk id="8" creationId="{50060E80-F1C3-4E50-B873-7CFDEEA90049}"/>
          </ac:cxnSpMkLst>
        </pc:cxnChg>
        <pc:cxnChg chg="del">
          <ac:chgData name="Stuart C Wilde MBE" userId="effe1fc91cccb1d5" providerId="LiveId" clId="{0B7434C0-F6C9-5341-B016-8AA67EE59543}" dt="2023-12-05T19:51:17.921" v="395" actId="478"/>
          <ac:cxnSpMkLst>
            <pc:docMk/>
            <pc:sldMk cId="915832190" sldId="297"/>
            <ac:cxnSpMk id="9" creationId="{01C52B09-2839-4160-A3C1-6BB201E5D53A}"/>
          </ac:cxnSpMkLst>
        </pc:cxnChg>
        <pc:cxnChg chg="del">
          <ac:chgData name="Stuart C Wilde MBE" userId="effe1fc91cccb1d5" providerId="LiveId" clId="{0B7434C0-F6C9-5341-B016-8AA67EE59543}" dt="2023-12-05T19:51:17.921" v="395" actId="478"/>
          <ac:cxnSpMkLst>
            <pc:docMk/>
            <pc:sldMk cId="915832190" sldId="297"/>
            <ac:cxnSpMk id="10" creationId="{FC6C2AB6-E695-4520-9F38-6B6A0DE36B04}"/>
          </ac:cxnSpMkLst>
        </pc:cxnChg>
        <pc:cxnChg chg="del">
          <ac:chgData name="Stuart C Wilde MBE" userId="effe1fc91cccb1d5" providerId="LiveId" clId="{0B7434C0-F6C9-5341-B016-8AA67EE59543}" dt="2023-12-05T19:51:17.921" v="395" actId="478"/>
          <ac:cxnSpMkLst>
            <pc:docMk/>
            <pc:sldMk cId="915832190" sldId="297"/>
            <ac:cxnSpMk id="11" creationId="{8F28B946-C7F6-4BF4-9E0C-3FACB97B07C7}"/>
          </ac:cxnSpMkLst>
        </pc:cxnChg>
      </pc:sldChg>
      <pc:sldChg chg="addSp delSp modSp mod">
        <pc:chgData name="Stuart C Wilde MBE" userId="effe1fc91cccb1d5" providerId="LiveId" clId="{0B7434C0-F6C9-5341-B016-8AA67EE59543}" dt="2023-12-07T16:35:05.842" v="1751" actId="1076"/>
        <pc:sldMkLst>
          <pc:docMk/>
          <pc:sldMk cId="2413103312" sldId="298"/>
        </pc:sldMkLst>
        <pc:spChg chg="add mod">
          <ac:chgData name="Stuart C Wilde MBE" userId="effe1fc91cccb1d5" providerId="LiveId" clId="{0B7434C0-F6C9-5341-B016-8AA67EE59543}" dt="2023-12-05T20:16:03.274" v="1019" actId="20577"/>
          <ac:spMkLst>
            <pc:docMk/>
            <pc:sldMk cId="2413103312" sldId="298"/>
            <ac:spMk id="2" creationId="{05AE62D2-B0FD-4528-C471-251C4313950A}"/>
          </ac:spMkLst>
        </pc:spChg>
        <pc:spChg chg="del">
          <ac:chgData name="Stuart C Wilde MBE" userId="effe1fc91cccb1d5" providerId="LiveId" clId="{0B7434C0-F6C9-5341-B016-8AA67EE59543}" dt="2023-12-05T19:56:09.751" v="443" actId="478"/>
          <ac:spMkLst>
            <pc:docMk/>
            <pc:sldMk cId="2413103312" sldId="298"/>
            <ac:spMk id="4" creationId="{60735DC8-A105-4BD0-A57F-2FFC38AECE84}"/>
          </ac:spMkLst>
        </pc:spChg>
        <pc:spChg chg="del">
          <ac:chgData name="Stuart C Wilde MBE" userId="effe1fc91cccb1d5" providerId="LiveId" clId="{0B7434C0-F6C9-5341-B016-8AA67EE59543}" dt="2023-12-05T20:15:58.199" v="1014" actId="478"/>
          <ac:spMkLst>
            <pc:docMk/>
            <pc:sldMk cId="2413103312" sldId="298"/>
            <ac:spMk id="7" creationId="{307CE7FC-EFB0-39C1-443D-A71DD65A352C}"/>
          </ac:spMkLst>
        </pc:spChg>
        <pc:spChg chg="del">
          <ac:chgData name="Stuart C Wilde MBE" userId="effe1fc91cccb1d5" providerId="LiveId" clId="{0B7434C0-F6C9-5341-B016-8AA67EE59543}" dt="2023-12-05T19:56:09.751" v="443" actId="478"/>
          <ac:spMkLst>
            <pc:docMk/>
            <pc:sldMk cId="2413103312" sldId="298"/>
            <ac:spMk id="14" creationId="{8F43C2BE-FC11-4556-86F2-8EE2FBBF10D2}"/>
          </ac:spMkLst>
        </pc:spChg>
        <pc:spChg chg="mod">
          <ac:chgData name="Stuart C Wilde MBE" userId="effe1fc91cccb1d5" providerId="LiveId" clId="{0B7434C0-F6C9-5341-B016-8AA67EE59543}" dt="2023-12-07T16:35:05.842" v="1751" actId="1076"/>
          <ac:spMkLst>
            <pc:docMk/>
            <pc:sldMk cId="2413103312" sldId="298"/>
            <ac:spMk id="16" creationId="{D53F0FFB-0F5D-924D-1C90-A91C6198335F}"/>
          </ac:spMkLst>
        </pc:spChg>
        <pc:spChg chg="mod">
          <ac:chgData name="Stuart C Wilde MBE" userId="effe1fc91cccb1d5" providerId="LiveId" clId="{0B7434C0-F6C9-5341-B016-8AA67EE59543}" dt="2023-12-07T16:35:05.842" v="1751" actId="1076"/>
          <ac:spMkLst>
            <pc:docMk/>
            <pc:sldMk cId="2413103312" sldId="298"/>
            <ac:spMk id="19" creationId="{A15FD7AA-BD8B-2EF6-4E42-98FB76C87285}"/>
          </ac:spMkLst>
        </pc:spChg>
        <pc:spChg chg="del">
          <ac:chgData name="Stuart C Wilde MBE" userId="effe1fc91cccb1d5" providerId="LiveId" clId="{0B7434C0-F6C9-5341-B016-8AA67EE59543}" dt="2023-12-05T19:56:09.751" v="443" actId="478"/>
          <ac:spMkLst>
            <pc:docMk/>
            <pc:sldMk cId="2413103312" sldId="298"/>
            <ac:spMk id="25" creationId="{F54BD576-CC82-43DA-A008-C28EF60A448A}"/>
          </ac:spMkLst>
        </pc:spChg>
        <pc:picChg chg="mod">
          <ac:chgData name="Stuart C Wilde MBE" userId="effe1fc91cccb1d5" providerId="LiveId" clId="{0B7434C0-F6C9-5341-B016-8AA67EE59543}" dt="2023-12-07T16:35:05.842" v="1751" actId="1076"/>
          <ac:picMkLst>
            <pc:docMk/>
            <pc:sldMk cId="2413103312" sldId="298"/>
            <ac:picMk id="6" creationId="{7A03C210-2D76-36A8-58D1-302B4CE31A08}"/>
          </ac:picMkLst>
        </pc:picChg>
        <pc:cxnChg chg="del">
          <ac:chgData name="Stuart C Wilde MBE" userId="effe1fc91cccb1d5" providerId="LiveId" clId="{0B7434C0-F6C9-5341-B016-8AA67EE59543}" dt="2023-12-05T19:56:09.751" v="443" actId="478"/>
          <ac:cxnSpMkLst>
            <pc:docMk/>
            <pc:sldMk cId="2413103312" sldId="298"/>
            <ac:cxnSpMk id="8" creationId="{50060E80-F1C3-4E50-B873-7CFDEEA90049}"/>
          </ac:cxnSpMkLst>
        </pc:cxnChg>
        <pc:cxnChg chg="del">
          <ac:chgData name="Stuart C Wilde MBE" userId="effe1fc91cccb1d5" providerId="LiveId" clId="{0B7434C0-F6C9-5341-B016-8AA67EE59543}" dt="2023-12-05T19:56:09.751" v="443" actId="478"/>
          <ac:cxnSpMkLst>
            <pc:docMk/>
            <pc:sldMk cId="2413103312" sldId="298"/>
            <ac:cxnSpMk id="9" creationId="{01C52B09-2839-4160-A3C1-6BB201E5D53A}"/>
          </ac:cxnSpMkLst>
        </pc:cxnChg>
        <pc:cxnChg chg="del">
          <ac:chgData name="Stuart C Wilde MBE" userId="effe1fc91cccb1d5" providerId="LiveId" clId="{0B7434C0-F6C9-5341-B016-8AA67EE59543}" dt="2023-12-05T19:56:09.751" v="443" actId="478"/>
          <ac:cxnSpMkLst>
            <pc:docMk/>
            <pc:sldMk cId="2413103312" sldId="298"/>
            <ac:cxnSpMk id="10" creationId="{FC6C2AB6-E695-4520-9F38-6B6A0DE36B04}"/>
          </ac:cxnSpMkLst>
        </pc:cxnChg>
        <pc:cxnChg chg="del">
          <ac:chgData name="Stuart C Wilde MBE" userId="effe1fc91cccb1d5" providerId="LiveId" clId="{0B7434C0-F6C9-5341-B016-8AA67EE59543}" dt="2023-12-05T19:56:09.751" v="443" actId="478"/>
          <ac:cxnSpMkLst>
            <pc:docMk/>
            <pc:sldMk cId="2413103312" sldId="298"/>
            <ac:cxnSpMk id="11" creationId="{8F28B946-C7F6-4BF4-9E0C-3FACB97B07C7}"/>
          </ac:cxnSpMkLst>
        </pc:cxnChg>
      </pc:sldChg>
      <pc:sldChg chg="addSp delSp modSp mod">
        <pc:chgData name="Stuart C Wilde MBE" userId="effe1fc91cccb1d5" providerId="LiveId" clId="{0B7434C0-F6C9-5341-B016-8AA67EE59543}" dt="2023-12-07T16:35:40.434" v="1801" actId="1037"/>
        <pc:sldMkLst>
          <pc:docMk/>
          <pc:sldMk cId="2987344521" sldId="299"/>
        </pc:sldMkLst>
        <pc:spChg chg="mod">
          <ac:chgData name="Stuart C Wilde MBE" userId="effe1fc91cccb1d5" providerId="LiveId" clId="{0B7434C0-F6C9-5341-B016-8AA67EE59543}" dt="2023-12-07T16:35:40.434" v="1801" actId="1037"/>
          <ac:spMkLst>
            <pc:docMk/>
            <pc:sldMk cId="2987344521" sldId="299"/>
            <ac:spMk id="2" creationId="{3A83EA31-2159-86F1-5032-EFEFD0697755}"/>
          </ac:spMkLst>
        </pc:spChg>
        <pc:spChg chg="mod">
          <ac:chgData name="Stuart C Wilde MBE" userId="effe1fc91cccb1d5" providerId="LiveId" clId="{0B7434C0-F6C9-5341-B016-8AA67EE59543}" dt="2023-12-07T16:35:40.434" v="1801" actId="1037"/>
          <ac:spMkLst>
            <pc:docMk/>
            <pc:sldMk cId="2987344521" sldId="299"/>
            <ac:spMk id="3" creationId="{31A2DC28-E565-8426-6122-1D8A3220F2E8}"/>
          </ac:spMkLst>
        </pc:spChg>
        <pc:spChg chg="del">
          <ac:chgData name="Stuart C Wilde MBE" userId="effe1fc91cccb1d5" providerId="LiveId" clId="{0B7434C0-F6C9-5341-B016-8AA67EE59543}" dt="2023-12-05T19:56:31.957" v="447" actId="478"/>
          <ac:spMkLst>
            <pc:docMk/>
            <pc:sldMk cId="2987344521" sldId="299"/>
            <ac:spMk id="4" creationId="{60735DC8-A105-4BD0-A57F-2FFC38AECE84}"/>
          </ac:spMkLst>
        </pc:spChg>
        <pc:spChg chg="mod">
          <ac:chgData name="Stuart C Wilde MBE" userId="effe1fc91cccb1d5" providerId="LiveId" clId="{0B7434C0-F6C9-5341-B016-8AA67EE59543}" dt="2023-12-07T16:35:40.434" v="1801" actId="1037"/>
          <ac:spMkLst>
            <pc:docMk/>
            <pc:sldMk cId="2987344521" sldId="299"/>
            <ac:spMk id="5" creationId="{CC275B56-6449-8769-9BE2-A63150418C62}"/>
          </ac:spMkLst>
        </pc:spChg>
        <pc:spChg chg="mod">
          <ac:chgData name="Stuart C Wilde MBE" userId="effe1fc91cccb1d5" providerId="LiveId" clId="{0B7434C0-F6C9-5341-B016-8AA67EE59543}" dt="2023-12-07T16:35:40.434" v="1801" actId="1037"/>
          <ac:spMkLst>
            <pc:docMk/>
            <pc:sldMk cId="2987344521" sldId="299"/>
            <ac:spMk id="7" creationId="{A5E33C38-9F40-D9F0-0520-437CFA1D8D97}"/>
          </ac:spMkLst>
        </pc:spChg>
        <pc:spChg chg="add mod">
          <ac:chgData name="Stuart C Wilde MBE" userId="effe1fc91cccb1d5" providerId="LiveId" clId="{0B7434C0-F6C9-5341-B016-8AA67EE59543}" dt="2023-12-05T20:16:49.460" v="1035" actId="20577"/>
          <ac:spMkLst>
            <pc:docMk/>
            <pc:sldMk cId="2987344521" sldId="299"/>
            <ac:spMk id="12" creationId="{0876572A-A63B-48DB-A4F6-22212ED020F7}"/>
          </ac:spMkLst>
        </pc:spChg>
        <pc:spChg chg="mod">
          <ac:chgData name="Stuart C Wilde MBE" userId="effe1fc91cccb1d5" providerId="LiveId" clId="{0B7434C0-F6C9-5341-B016-8AA67EE59543}" dt="2023-12-07T16:35:40.434" v="1801" actId="1037"/>
          <ac:spMkLst>
            <pc:docMk/>
            <pc:sldMk cId="2987344521" sldId="299"/>
            <ac:spMk id="13" creationId="{BAA3A4A2-569D-4AFD-2DA1-091D01368B9D}"/>
          </ac:spMkLst>
        </pc:spChg>
        <pc:spChg chg="del">
          <ac:chgData name="Stuart C Wilde MBE" userId="effe1fc91cccb1d5" providerId="LiveId" clId="{0B7434C0-F6C9-5341-B016-8AA67EE59543}" dt="2023-12-05T19:56:31.957" v="447" actId="478"/>
          <ac:spMkLst>
            <pc:docMk/>
            <pc:sldMk cId="2987344521" sldId="299"/>
            <ac:spMk id="14" creationId="{8F43C2BE-FC11-4556-86F2-8EE2FBBF10D2}"/>
          </ac:spMkLst>
        </pc:spChg>
        <pc:spChg chg="mod">
          <ac:chgData name="Stuart C Wilde MBE" userId="effe1fc91cccb1d5" providerId="LiveId" clId="{0B7434C0-F6C9-5341-B016-8AA67EE59543}" dt="2023-12-07T16:35:40.434" v="1801" actId="1037"/>
          <ac:spMkLst>
            <pc:docMk/>
            <pc:sldMk cId="2987344521" sldId="299"/>
            <ac:spMk id="15" creationId="{C372BDBC-8805-CC7D-6DBD-DD4BCCDC14B5}"/>
          </ac:spMkLst>
        </pc:spChg>
        <pc:spChg chg="mod">
          <ac:chgData name="Stuart C Wilde MBE" userId="effe1fc91cccb1d5" providerId="LiveId" clId="{0B7434C0-F6C9-5341-B016-8AA67EE59543}" dt="2023-12-07T16:35:40.434" v="1801" actId="1037"/>
          <ac:spMkLst>
            <pc:docMk/>
            <pc:sldMk cId="2987344521" sldId="299"/>
            <ac:spMk id="17" creationId="{055C786C-7FF6-ED40-09EC-84447837EDA9}"/>
          </ac:spMkLst>
        </pc:spChg>
        <pc:spChg chg="mod">
          <ac:chgData name="Stuart C Wilde MBE" userId="effe1fc91cccb1d5" providerId="LiveId" clId="{0B7434C0-F6C9-5341-B016-8AA67EE59543}" dt="2023-12-07T16:35:40.434" v="1801" actId="1037"/>
          <ac:spMkLst>
            <pc:docMk/>
            <pc:sldMk cId="2987344521" sldId="299"/>
            <ac:spMk id="18" creationId="{BA385C9D-C53A-2A90-FF71-7EF309733174}"/>
          </ac:spMkLst>
        </pc:spChg>
        <pc:spChg chg="mod">
          <ac:chgData name="Stuart C Wilde MBE" userId="effe1fc91cccb1d5" providerId="LiveId" clId="{0B7434C0-F6C9-5341-B016-8AA67EE59543}" dt="2023-12-07T16:35:40.434" v="1801" actId="1037"/>
          <ac:spMkLst>
            <pc:docMk/>
            <pc:sldMk cId="2987344521" sldId="299"/>
            <ac:spMk id="20" creationId="{EA8979BD-C58B-35B0-F885-1BDA7B323A58}"/>
          </ac:spMkLst>
        </pc:spChg>
        <pc:spChg chg="mod">
          <ac:chgData name="Stuart C Wilde MBE" userId="effe1fc91cccb1d5" providerId="LiveId" clId="{0B7434C0-F6C9-5341-B016-8AA67EE59543}" dt="2023-12-07T16:35:40.434" v="1801" actId="1037"/>
          <ac:spMkLst>
            <pc:docMk/>
            <pc:sldMk cId="2987344521" sldId="299"/>
            <ac:spMk id="22" creationId="{E0C3B681-3B64-D293-6853-43FBFA01976C}"/>
          </ac:spMkLst>
        </pc:spChg>
        <pc:spChg chg="del">
          <ac:chgData name="Stuart C Wilde MBE" userId="effe1fc91cccb1d5" providerId="LiveId" clId="{0B7434C0-F6C9-5341-B016-8AA67EE59543}" dt="2023-12-05T19:56:31.957" v="447" actId="478"/>
          <ac:spMkLst>
            <pc:docMk/>
            <pc:sldMk cId="2987344521" sldId="299"/>
            <ac:spMk id="25" creationId="{F54BD576-CC82-43DA-A008-C28EF60A448A}"/>
          </ac:spMkLst>
        </pc:spChg>
        <pc:spChg chg="del">
          <ac:chgData name="Stuart C Wilde MBE" userId="effe1fc91cccb1d5" providerId="LiveId" clId="{0B7434C0-F6C9-5341-B016-8AA67EE59543}" dt="2023-12-05T20:16:43.556" v="1032" actId="478"/>
          <ac:spMkLst>
            <pc:docMk/>
            <pc:sldMk cId="2987344521" sldId="299"/>
            <ac:spMk id="29" creationId="{C5A8C257-B6E4-D850-0685-E36894744DCB}"/>
          </ac:spMkLst>
        </pc:spChg>
        <pc:spChg chg="mod">
          <ac:chgData name="Stuart C Wilde MBE" userId="effe1fc91cccb1d5" providerId="LiveId" clId="{0B7434C0-F6C9-5341-B016-8AA67EE59543}" dt="2023-12-07T16:35:40.434" v="1801" actId="1037"/>
          <ac:spMkLst>
            <pc:docMk/>
            <pc:sldMk cId="2987344521" sldId="299"/>
            <ac:spMk id="36" creationId="{B85BAB28-FED6-488A-BBFE-FF08886D3598}"/>
          </ac:spMkLst>
        </pc:spChg>
        <pc:spChg chg="mod">
          <ac:chgData name="Stuart C Wilde MBE" userId="effe1fc91cccb1d5" providerId="LiveId" clId="{0B7434C0-F6C9-5341-B016-8AA67EE59543}" dt="2023-12-07T16:35:40.434" v="1801" actId="1037"/>
          <ac:spMkLst>
            <pc:docMk/>
            <pc:sldMk cId="2987344521" sldId="299"/>
            <ac:spMk id="39" creationId="{D2A6A40C-9F4E-A2FB-2582-1B8486C15FE5}"/>
          </ac:spMkLst>
        </pc:spChg>
        <pc:spChg chg="mod">
          <ac:chgData name="Stuart C Wilde MBE" userId="effe1fc91cccb1d5" providerId="LiveId" clId="{0B7434C0-F6C9-5341-B016-8AA67EE59543}" dt="2023-12-07T16:35:40.434" v="1801" actId="1037"/>
          <ac:spMkLst>
            <pc:docMk/>
            <pc:sldMk cId="2987344521" sldId="299"/>
            <ac:spMk id="40" creationId="{6F20056D-50C3-9133-4A08-82FD045D6177}"/>
          </ac:spMkLst>
        </pc:spChg>
        <pc:spChg chg="mod">
          <ac:chgData name="Stuart C Wilde MBE" userId="effe1fc91cccb1d5" providerId="LiveId" clId="{0B7434C0-F6C9-5341-B016-8AA67EE59543}" dt="2023-12-07T16:35:40.434" v="1801" actId="1037"/>
          <ac:spMkLst>
            <pc:docMk/>
            <pc:sldMk cId="2987344521" sldId="299"/>
            <ac:spMk id="41" creationId="{9170ACEB-4585-C547-ACD2-D6E0F6F54BFE}"/>
          </ac:spMkLst>
        </pc:spChg>
        <pc:picChg chg="mod">
          <ac:chgData name="Stuart C Wilde MBE" userId="effe1fc91cccb1d5" providerId="LiveId" clId="{0B7434C0-F6C9-5341-B016-8AA67EE59543}" dt="2023-12-07T16:35:40.434" v="1801" actId="1037"/>
          <ac:picMkLst>
            <pc:docMk/>
            <pc:sldMk cId="2987344521" sldId="299"/>
            <ac:picMk id="6" creationId="{A05373E0-A312-B95B-525C-CA3ED16E6605}"/>
          </ac:picMkLst>
        </pc:picChg>
        <pc:cxnChg chg="del">
          <ac:chgData name="Stuart C Wilde MBE" userId="effe1fc91cccb1d5" providerId="LiveId" clId="{0B7434C0-F6C9-5341-B016-8AA67EE59543}" dt="2023-12-05T19:56:31.957" v="447" actId="478"/>
          <ac:cxnSpMkLst>
            <pc:docMk/>
            <pc:sldMk cId="2987344521" sldId="299"/>
            <ac:cxnSpMk id="8" creationId="{50060E80-F1C3-4E50-B873-7CFDEEA90049}"/>
          </ac:cxnSpMkLst>
        </pc:cxnChg>
        <pc:cxnChg chg="del">
          <ac:chgData name="Stuart C Wilde MBE" userId="effe1fc91cccb1d5" providerId="LiveId" clId="{0B7434C0-F6C9-5341-B016-8AA67EE59543}" dt="2023-12-05T19:56:31.957" v="447" actId="478"/>
          <ac:cxnSpMkLst>
            <pc:docMk/>
            <pc:sldMk cId="2987344521" sldId="299"/>
            <ac:cxnSpMk id="9" creationId="{01C52B09-2839-4160-A3C1-6BB201E5D53A}"/>
          </ac:cxnSpMkLst>
        </pc:cxnChg>
        <pc:cxnChg chg="del">
          <ac:chgData name="Stuart C Wilde MBE" userId="effe1fc91cccb1d5" providerId="LiveId" clId="{0B7434C0-F6C9-5341-B016-8AA67EE59543}" dt="2023-12-05T19:56:31.957" v="447" actId="478"/>
          <ac:cxnSpMkLst>
            <pc:docMk/>
            <pc:sldMk cId="2987344521" sldId="299"/>
            <ac:cxnSpMk id="10" creationId="{FC6C2AB6-E695-4520-9F38-6B6A0DE36B04}"/>
          </ac:cxnSpMkLst>
        </pc:cxnChg>
        <pc:cxnChg chg="del">
          <ac:chgData name="Stuart C Wilde MBE" userId="effe1fc91cccb1d5" providerId="LiveId" clId="{0B7434C0-F6C9-5341-B016-8AA67EE59543}" dt="2023-12-05T19:56:31.957" v="447" actId="478"/>
          <ac:cxnSpMkLst>
            <pc:docMk/>
            <pc:sldMk cId="2987344521" sldId="299"/>
            <ac:cxnSpMk id="11" creationId="{8F28B946-C7F6-4BF4-9E0C-3FACB97B07C7}"/>
          </ac:cxnSpMkLst>
        </pc:cxnChg>
        <pc:cxnChg chg="mod">
          <ac:chgData name="Stuart C Wilde MBE" userId="effe1fc91cccb1d5" providerId="LiveId" clId="{0B7434C0-F6C9-5341-B016-8AA67EE59543}" dt="2023-12-07T16:35:40.434" v="1801" actId="1037"/>
          <ac:cxnSpMkLst>
            <pc:docMk/>
            <pc:sldMk cId="2987344521" sldId="299"/>
            <ac:cxnSpMk id="23" creationId="{146BBC36-8E7C-590B-C3A2-907479A77C32}"/>
          </ac:cxnSpMkLst>
        </pc:cxnChg>
        <pc:cxnChg chg="mod">
          <ac:chgData name="Stuart C Wilde MBE" userId="effe1fc91cccb1d5" providerId="LiveId" clId="{0B7434C0-F6C9-5341-B016-8AA67EE59543}" dt="2023-12-07T16:35:40.434" v="1801" actId="1037"/>
          <ac:cxnSpMkLst>
            <pc:docMk/>
            <pc:sldMk cId="2987344521" sldId="299"/>
            <ac:cxnSpMk id="24" creationId="{EFFC4126-28BE-2599-B66D-96FB8463A838}"/>
          </ac:cxnSpMkLst>
        </pc:cxnChg>
        <pc:cxnChg chg="mod">
          <ac:chgData name="Stuart C Wilde MBE" userId="effe1fc91cccb1d5" providerId="LiveId" clId="{0B7434C0-F6C9-5341-B016-8AA67EE59543}" dt="2023-12-07T16:35:40.434" v="1801" actId="1037"/>
          <ac:cxnSpMkLst>
            <pc:docMk/>
            <pc:sldMk cId="2987344521" sldId="299"/>
            <ac:cxnSpMk id="26" creationId="{045F85AE-7F88-D058-0820-BC51A89E5006}"/>
          </ac:cxnSpMkLst>
        </pc:cxnChg>
        <pc:cxnChg chg="mod">
          <ac:chgData name="Stuart C Wilde MBE" userId="effe1fc91cccb1d5" providerId="LiveId" clId="{0B7434C0-F6C9-5341-B016-8AA67EE59543}" dt="2023-12-07T16:35:40.434" v="1801" actId="1037"/>
          <ac:cxnSpMkLst>
            <pc:docMk/>
            <pc:sldMk cId="2987344521" sldId="299"/>
            <ac:cxnSpMk id="27" creationId="{DBE8CD17-89FB-94E3-F45C-11017B57E0E1}"/>
          </ac:cxnSpMkLst>
        </pc:cxnChg>
        <pc:cxnChg chg="mod">
          <ac:chgData name="Stuart C Wilde MBE" userId="effe1fc91cccb1d5" providerId="LiveId" clId="{0B7434C0-F6C9-5341-B016-8AA67EE59543}" dt="2023-12-07T16:35:40.434" v="1801" actId="1037"/>
          <ac:cxnSpMkLst>
            <pc:docMk/>
            <pc:sldMk cId="2987344521" sldId="299"/>
            <ac:cxnSpMk id="28" creationId="{45F81DD9-14F3-CB87-21DF-4F68568BBAD7}"/>
          </ac:cxnSpMkLst>
        </pc:cxnChg>
        <pc:cxnChg chg="mod">
          <ac:chgData name="Stuart C Wilde MBE" userId="effe1fc91cccb1d5" providerId="LiveId" clId="{0B7434C0-F6C9-5341-B016-8AA67EE59543}" dt="2023-12-07T16:35:40.434" v="1801" actId="1037"/>
          <ac:cxnSpMkLst>
            <pc:docMk/>
            <pc:sldMk cId="2987344521" sldId="299"/>
            <ac:cxnSpMk id="30" creationId="{50A09D81-7175-FF23-F681-4EA1D7353AB7}"/>
          </ac:cxnSpMkLst>
        </pc:cxnChg>
        <pc:cxnChg chg="mod">
          <ac:chgData name="Stuart C Wilde MBE" userId="effe1fc91cccb1d5" providerId="LiveId" clId="{0B7434C0-F6C9-5341-B016-8AA67EE59543}" dt="2023-12-07T16:35:40.434" v="1801" actId="1037"/>
          <ac:cxnSpMkLst>
            <pc:docMk/>
            <pc:sldMk cId="2987344521" sldId="299"/>
            <ac:cxnSpMk id="31" creationId="{8DDB4692-F339-1E53-C90F-037362FE120F}"/>
          </ac:cxnSpMkLst>
        </pc:cxnChg>
        <pc:cxnChg chg="mod">
          <ac:chgData name="Stuart C Wilde MBE" userId="effe1fc91cccb1d5" providerId="LiveId" clId="{0B7434C0-F6C9-5341-B016-8AA67EE59543}" dt="2023-12-07T16:35:40.434" v="1801" actId="1037"/>
          <ac:cxnSpMkLst>
            <pc:docMk/>
            <pc:sldMk cId="2987344521" sldId="299"/>
            <ac:cxnSpMk id="32" creationId="{FEA568FE-86A7-9542-381D-C8FD6C89261E}"/>
          </ac:cxnSpMkLst>
        </pc:cxnChg>
        <pc:cxnChg chg="mod">
          <ac:chgData name="Stuart C Wilde MBE" userId="effe1fc91cccb1d5" providerId="LiveId" clId="{0B7434C0-F6C9-5341-B016-8AA67EE59543}" dt="2023-12-07T16:35:40.434" v="1801" actId="1037"/>
          <ac:cxnSpMkLst>
            <pc:docMk/>
            <pc:sldMk cId="2987344521" sldId="299"/>
            <ac:cxnSpMk id="33" creationId="{CA0C5DCD-C3E9-DF19-0735-3D0B221261BC}"/>
          </ac:cxnSpMkLst>
        </pc:cxnChg>
        <pc:cxnChg chg="mod">
          <ac:chgData name="Stuart C Wilde MBE" userId="effe1fc91cccb1d5" providerId="LiveId" clId="{0B7434C0-F6C9-5341-B016-8AA67EE59543}" dt="2023-12-07T16:35:40.434" v="1801" actId="1037"/>
          <ac:cxnSpMkLst>
            <pc:docMk/>
            <pc:sldMk cId="2987344521" sldId="299"/>
            <ac:cxnSpMk id="34" creationId="{E582F271-225D-32A4-185D-F126788E616D}"/>
          </ac:cxnSpMkLst>
        </pc:cxnChg>
        <pc:cxnChg chg="mod">
          <ac:chgData name="Stuart C Wilde MBE" userId="effe1fc91cccb1d5" providerId="LiveId" clId="{0B7434C0-F6C9-5341-B016-8AA67EE59543}" dt="2023-12-07T16:35:40.434" v="1801" actId="1037"/>
          <ac:cxnSpMkLst>
            <pc:docMk/>
            <pc:sldMk cId="2987344521" sldId="299"/>
            <ac:cxnSpMk id="35" creationId="{4EF0EB62-58AA-38A4-3797-FB52A0B4AC8B}"/>
          </ac:cxnSpMkLst>
        </pc:cxnChg>
        <pc:cxnChg chg="mod">
          <ac:chgData name="Stuart C Wilde MBE" userId="effe1fc91cccb1d5" providerId="LiveId" clId="{0B7434C0-F6C9-5341-B016-8AA67EE59543}" dt="2023-12-07T16:35:40.434" v="1801" actId="1037"/>
          <ac:cxnSpMkLst>
            <pc:docMk/>
            <pc:sldMk cId="2987344521" sldId="299"/>
            <ac:cxnSpMk id="37" creationId="{79B8BAD9-C8B6-3A53-F249-468FE338E1FB}"/>
          </ac:cxnSpMkLst>
        </pc:cxnChg>
        <pc:cxnChg chg="mod">
          <ac:chgData name="Stuart C Wilde MBE" userId="effe1fc91cccb1d5" providerId="LiveId" clId="{0B7434C0-F6C9-5341-B016-8AA67EE59543}" dt="2023-12-07T16:35:40.434" v="1801" actId="1037"/>
          <ac:cxnSpMkLst>
            <pc:docMk/>
            <pc:sldMk cId="2987344521" sldId="299"/>
            <ac:cxnSpMk id="38" creationId="{C4EF46F4-2764-D223-C36F-58DBF696829C}"/>
          </ac:cxnSpMkLst>
        </pc:cxnChg>
        <pc:cxnChg chg="mod">
          <ac:chgData name="Stuart C Wilde MBE" userId="effe1fc91cccb1d5" providerId="LiveId" clId="{0B7434C0-F6C9-5341-B016-8AA67EE59543}" dt="2023-12-07T16:35:40.434" v="1801" actId="1037"/>
          <ac:cxnSpMkLst>
            <pc:docMk/>
            <pc:sldMk cId="2987344521" sldId="299"/>
            <ac:cxnSpMk id="42" creationId="{E0166AE5-A252-F02D-91D8-F359EBEB054E}"/>
          </ac:cxnSpMkLst>
        </pc:cxnChg>
      </pc:sldChg>
      <pc:sldChg chg="addSp delSp modSp mod">
        <pc:chgData name="Stuart C Wilde MBE" userId="effe1fc91cccb1d5" providerId="LiveId" clId="{0B7434C0-F6C9-5341-B016-8AA67EE59543}" dt="2023-12-06T20:01:37.532" v="1402" actId="1035"/>
        <pc:sldMkLst>
          <pc:docMk/>
          <pc:sldMk cId="2822794169" sldId="300"/>
        </pc:sldMkLst>
        <pc:spChg chg="add mod">
          <ac:chgData name="Stuart C Wilde MBE" userId="effe1fc91cccb1d5" providerId="LiveId" clId="{0B7434C0-F6C9-5341-B016-8AA67EE59543}" dt="2023-12-05T20:03:21.575" v="575" actId="20577"/>
          <ac:spMkLst>
            <pc:docMk/>
            <pc:sldMk cId="2822794169" sldId="300"/>
            <ac:spMk id="2" creationId="{BC9669DB-1057-B077-B758-930D07E9E3A3}"/>
          </ac:spMkLst>
        </pc:spChg>
        <pc:spChg chg="del">
          <ac:chgData name="Stuart C Wilde MBE" userId="effe1fc91cccb1d5" providerId="LiveId" clId="{0B7434C0-F6C9-5341-B016-8AA67EE59543}" dt="2023-12-05T19:50:13.107" v="385" actId="478"/>
          <ac:spMkLst>
            <pc:docMk/>
            <pc:sldMk cId="2822794169" sldId="300"/>
            <ac:spMk id="4" creationId="{60735DC8-A105-4BD0-A57F-2FFC38AECE84}"/>
          </ac:spMkLst>
        </pc:spChg>
        <pc:spChg chg="mod">
          <ac:chgData name="Stuart C Wilde MBE" userId="effe1fc91cccb1d5" providerId="LiveId" clId="{0B7434C0-F6C9-5341-B016-8AA67EE59543}" dt="2023-12-06T20:01:37.532" v="1402" actId="1035"/>
          <ac:spMkLst>
            <pc:docMk/>
            <pc:sldMk cId="2822794169" sldId="300"/>
            <ac:spMk id="5" creationId="{025CEFB1-244B-283A-01D9-211AAAC3E1E5}"/>
          </ac:spMkLst>
        </pc:spChg>
        <pc:spChg chg="mod">
          <ac:chgData name="Stuart C Wilde MBE" userId="effe1fc91cccb1d5" providerId="LiveId" clId="{0B7434C0-F6C9-5341-B016-8AA67EE59543}" dt="2023-12-06T20:01:37.532" v="1402" actId="1035"/>
          <ac:spMkLst>
            <pc:docMk/>
            <pc:sldMk cId="2822794169" sldId="300"/>
            <ac:spMk id="12" creationId="{64A35672-BACC-0F15-4CE5-77D7B3B39403}"/>
          </ac:spMkLst>
        </pc:spChg>
        <pc:spChg chg="del">
          <ac:chgData name="Stuart C Wilde MBE" userId="effe1fc91cccb1d5" providerId="LiveId" clId="{0B7434C0-F6C9-5341-B016-8AA67EE59543}" dt="2023-12-05T19:50:13.107" v="385" actId="478"/>
          <ac:spMkLst>
            <pc:docMk/>
            <pc:sldMk cId="2822794169" sldId="300"/>
            <ac:spMk id="14" creationId="{8F43C2BE-FC11-4556-86F2-8EE2FBBF10D2}"/>
          </ac:spMkLst>
        </pc:spChg>
        <pc:spChg chg="mod">
          <ac:chgData name="Stuart C Wilde MBE" userId="effe1fc91cccb1d5" providerId="LiveId" clId="{0B7434C0-F6C9-5341-B016-8AA67EE59543}" dt="2023-12-06T20:01:37.532" v="1402" actId="1035"/>
          <ac:spMkLst>
            <pc:docMk/>
            <pc:sldMk cId="2822794169" sldId="300"/>
            <ac:spMk id="16" creationId="{437BB74F-626E-B0F7-D8D6-8D069B1AA38A}"/>
          </ac:spMkLst>
        </pc:spChg>
        <pc:spChg chg="mod">
          <ac:chgData name="Stuart C Wilde MBE" userId="effe1fc91cccb1d5" providerId="LiveId" clId="{0B7434C0-F6C9-5341-B016-8AA67EE59543}" dt="2023-12-06T20:01:37.532" v="1402" actId="1035"/>
          <ac:spMkLst>
            <pc:docMk/>
            <pc:sldMk cId="2822794169" sldId="300"/>
            <ac:spMk id="19" creationId="{F4963259-B78A-A8A5-21A9-6B2D52712AEC}"/>
          </ac:spMkLst>
        </pc:spChg>
        <pc:spChg chg="mod">
          <ac:chgData name="Stuart C Wilde MBE" userId="effe1fc91cccb1d5" providerId="LiveId" clId="{0B7434C0-F6C9-5341-B016-8AA67EE59543}" dt="2023-12-06T20:01:37.532" v="1402" actId="1035"/>
          <ac:spMkLst>
            <pc:docMk/>
            <pc:sldMk cId="2822794169" sldId="300"/>
            <ac:spMk id="21" creationId="{A6234B48-2110-E38A-5F17-6C17CBDD2605}"/>
          </ac:spMkLst>
        </pc:spChg>
        <pc:spChg chg="del">
          <ac:chgData name="Stuart C Wilde MBE" userId="effe1fc91cccb1d5" providerId="LiveId" clId="{0B7434C0-F6C9-5341-B016-8AA67EE59543}" dt="2023-12-05T19:50:13.107" v="385" actId="478"/>
          <ac:spMkLst>
            <pc:docMk/>
            <pc:sldMk cId="2822794169" sldId="300"/>
            <ac:spMk id="25" creationId="{F54BD576-CC82-43DA-A008-C28EF60A448A}"/>
          </ac:spMkLst>
        </pc:spChg>
        <pc:spChg chg="del">
          <ac:chgData name="Stuart C Wilde MBE" userId="effe1fc91cccb1d5" providerId="LiveId" clId="{0B7434C0-F6C9-5341-B016-8AA67EE59543}" dt="2023-12-05T20:03:16.178" v="572" actId="478"/>
          <ac:spMkLst>
            <pc:docMk/>
            <pc:sldMk cId="2822794169" sldId="300"/>
            <ac:spMk id="29" creationId="{C5A8C257-B6E4-D850-0685-E36894744DCB}"/>
          </ac:spMkLst>
        </pc:spChg>
        <pc:spChg chg="mod">
          <ac:chgData name="Stuart C Wilde MBE" userId="effe1fc91cccb1d5" providerId="LiveId" clId="{0B7434C0-F6C9-5341-B016-8AA67EE59543}" dt="2023-12-06T20:01:37.532" v="1402" actId="1035"/>
          <ac:spMkLst>
            <pc:docMk/>
            <pc:sldMk cId="2822794169" sldId="300"/>
            <ac:spMk id="43" creationId="{025528FC-A977-FEB2-D3D8-F526D0611D4C}"/>
          </ac:spMkLst>
        </pc:spChg>
        <pc:spChg chg="mod">
          <ac:chgData name="Stuart C Wilde MBE" userId="effe1fc91cccb1d5" providerId="LiveId" clId="{0B7434C0-F6C9-5341-B016-8AA67EE59543}" dt="2023-12-06T20:01:37.532" v="1402" actId="1035"/>
          <ac:spMkLst>
            <pc:docMk/>
            <pc:sldMk cId="2822794169" sldId="300"/>
            <ac:spMk id="44" creationId="{5DA310C6-D74B-70CC-291F-A4D1EE61923D}"/>
          </ac:spMkLst>
        </pc:spChg>
        <pc:spChg chg="mod">
          <ac:chgData name="Stuart C Wilde MBE" userId="effe1fc91cccb1d5" providerId="LiveId" clId="{0B7434C0-F6C9-5341-B016-8AA67EE59543}" dt="2023-12-06T20:01:37.532" v="1402" actId="1035"/>
          <ac:spMkLst>
            <pc:docMk/>
            <pc:sldMk cId="2822794169" sldId="300"/>
            <ac:spMk id="45" creationId="{A130FFBD-4536-DCAA-21B2-52EAAA84E66C}"/>
          </ac:spMkLst>
        </pc:spChg>
        <pc:spChg chg="mod">
          <ac:chgData name="Stuart C Wilde MBE" userId="effe1fc91cccb1d5" providerId="LiveId" clId="{0B7434C0-F6C9-5341-B016-8AA67EE59543}" dt="2023-12-06T20:01:37.532" v="1402" actId="1035"/>
          <ac:spMkLst>
            <pc:docMk/>
            <pc:sldMk cId="2822794169" sldId="300"/>
            <ac:spMk id="46" creationId="{3AD27F30-27D1-139A-0B9C-F326064EB419}"/>
          </ac:spMkLst>
        </pc:spChg>
        <pc:spChg chg="mod">
          <ac:chgData name="Stuart C Wilde MBE" userId="effe1fc91cccb1d5" providerId="LiveId" clId="{0B7434C0-F6C9-5341-B016-8AA67EE59543}" dt="2023-12-06T20:01:37.532" v="1402" actId="1035"/>
          <ac:spMkLst>
            <pc:docMk/>
            <pc:sldMk cId="2822794169" sldId="300"/>
            <ac:spMk id="47" creationId="{A252CC53-49D0-5E59-7B5D-CC29DE4C3F01}"/>
          </ac:spMkLst>
        </pc:spChg>
        <pc:spChg chg="mod">
          <ac:chgData name="Stuart C Wilde MBE" userId="effe1fc91cccb1d5" providerId="LiveId" clId="{0B7434C0-F6C9-5341-B016-8AA67EE59543}" dt="2023-12-06T20:01:37.532" v="1402" actId="1035"/>
          <ac:spMkLst>
            <pc:docMk/>
            <pc:sldMk cId="2822794169" sldId="300"/>
            <ac:spMk id="48" creationId="{DBAD0256-0129-F0F7-29D5-B1B0179448A0}"/>
          </ac:spMkLst>
        </pc:spChg>
        <pc:spChg chg="mod">
          <ac:chgData name="Stuart C Wilde MBE" userId="effe1fc91cccb1d5" providerId="LiveId" clId="{0B7434C0-F6C9-5341-B016-8AA67EE59543}" dt="2023-12-06T20:01:37.532" v="1402" actId="1035"/>
          <ac:spMkLst>
            <pc:docMk/>
            <pc:sldMk cId="2822794169" sldId="300"/>
            <ac:spMk id="49" creationId="{6D2B5D11-5561-B646-FA3D-5800781F13F7}"/>
          </ac:spMkLst>
        </pc:spChg>
        <pc:spChg chg="mod">
          <ac:chgData name="Stuart C Wilde MBE" userId="effe1fc91cccb1d5" providerId="LiveId" clId="{0B7434C0-F6C9-5341-B016-8AA67EE59543}" dt="2023-12-06T20:01:37.532" v="1402" actId="1035"/>
          <ac:spMkLst>
            <pc:docMk/>
            <pc:sldMk cId="2822794169" sldId="300"/>
            <ac:spMk id="50" creationId="{55B5E25F-8F7D-613B-2706-A0094A6937B9}"/>
          </ac:spMkLst>
        </pc:spChg>
        <pc:spChg chg="mod">
          <ac:chgData name="Stuart C Wilde MBE" userId="effe1fc91cccb1d5" providerId="LiveId" clId="{0B7434C0-F6C9-5341-B016-8AA67EE59543}" dt="2023-12-06T20:01:37.532" v="1402" actId="1035"/>
          <ac:spMkLst>
            <pc:docMk/>
            <pc:sldMk cId="2822794169" sldId="300"/>
            <ac:spMk id="51" creationId="{E91734AB-D52F-6FE9-4544-BE4E3820B624}"/>
          </ac:spMkLst>
        </pc:spChg>
        <pc:spChg chg="mod">
          <ac:chgData name="Stuart C Wilde MBE" userId="effe1fc91cccb1d5" providerId="LiveId" clId="{0B7434C0-F6C9-5341-B016-8AA67EE59543}" dt="2023-12-06T20:01:37.532" v="1402" actId="1035"/>
          <ac:spMkLst>
            <pc:docMk/>
            <pc:sldMk cId="2822794169" sldId="300"/>
            <ac:spMk id="52" creationId="{DA0B4692-BF97-4AB7-134E-47C6C1B8B0D7}"/>
          </ac:spMkLst>
        </pc:spChg>
        <pc:spChg chg="mod">
          <ac:chgData name="Stuart C Wilde MBE" userId="effe1fc91cccb1d5" providerId="LiveId" clId="{0B7434C0-F6C9-5341-B016-8AA67EE59543}" dt="2023-12-06T20:01:37.532" v="1402" actId="1035"/>
          <ac:spMkLst>
            <pc:docMk/>
            <pc:sldMk cId="2822794169" sldId="300"/>
            <ac:spMk id="53" creationId="{3D219AD9-B150-460E-90EF-79996F3586E0}"/>
          </ac:spMkLst>
        </pc:spChg>
        <pc:spChg chg="mod">
          <ac:chgData name="Stuart C Wilde MBE" userId="effe1fc91cccb1d5" providerId="LiveId" clId="{0B7434C0-F6C9-5341-B016-8AA67EE59543}" dt="2023-12-06T20:01:37.532" v="1402" actId="1035"/>
          <ac:spMkLst>
            <pc:docMk/>
            <pc:sldMk cId="2822794169" sldId="300"/>
            <ac:spMk id="54" creationId="{77503CF2-EE0A-4199-3CCB-2540CB34816E}"/>
          </ac:spMkLst>
        </pc:spChg>
        <pc:spChg chg="mod">
          <ac:chgData name="Stuart C Wilde MBE" userId="effe1fc91cccb1d5" providerId="LiveId" clId="{0B7434C0-F6C9-5341-B016-8AA67EE59543}" dt="2023-12-06T20:01:37.532" v="1402" actId="1035"/>
          <ac:spMkLst>
            <pc:docMk/>
            <pc:sldMk cId="2822794169" sldId="300"/>
            <ac:spMk id="55" creationId="{18AE5426-616B-BF24-007E-038E765A969E}"/>
          </ac:spMkLst>
        </pc:spChg>
        <pc:spChg chg="mod">
          <ac:chgData name="Stuart C Wilde MBE" userId="effe1fc91cccb1d5" providerId="LiveId" clId="{0B7434C0-F6C9-5341-B016-8AA67EE59543}" dt="2023-12-06T20:01:37.532" v="1402" actId="1035"/>
          <ac:spMkLst>
            <pc:docMk/>
            <pc:sldMk cId="2822794169" sldId="300"/>
            <ac:spMk id="56" creationId="{4B288270-322E-CFF2-7E85-714F86D601F6}"/>
          </ac:spMkLst>
        </pc:spChg>
        <pc:spChg chg="mod">
          <ac:chgData name="Stuart C Wilde MBE" userId="effe1fc91cccb1d5" providerId="LiveId" clId="{0B7434C0-F6C9-5341-B016-8AA67EE59543}" dt="2023-12-06T20:01:37.532" v="1402" actId="1035"/>
          <ac:spMkLst>
            <pc:docMk/>
            <pc:sldMk cId="2822794169" sldId="300"/>
            <ac:spMk id="60" creationId="{A04B9660-058B-84CC-AFF5-D38C693AF096}"/>
          </ac:spMkLst>
        </pc:spChg>
        <pc:spChg chg="mod">
          <ac:chgData name="Stuart C Wilde MBE" userId="effe1fc91cccb1d5" providerId="LiveId" clId="{0B7434C0-F6C9-5341-B016-8AA67EE59543}" dt="2023-12-06T20:01:37.532" v="1402" actId="1035"/>
          <ac:spMkLst>
            <pc:docMk/>
            <pc:sldMk cId="2822794169" sldId="300"/>
            <ac:spMk id="61" creationId="{901686D2-0C2C-6A5C-748B-260AF8ECCE43}"/>
          </ac:spMkLst>
        </pc:spChg>
        <pc:spChg chg="mod">
          <ac:chgData name="Stuart C Wilde MBE" userId="effe1fc91cccb1d5" providerId="LiveId" clId="{0B7434C0-F6C9-5341-B016-8AA67EE59543}" dt="2023-12-06T20:01:37.532" v="1402" actId="1035"/>
          <ac:spMkLst>
            <pc:docMk/>
            <pc:sldMk cId="2822794169" sldId="300"/>
            <ac:spMk id="62" creationId="{C24CBCB0-6470-0B9C-E301-313443DB5837}"/>
          </ac:spMkLst>
        </pc:spChg>
        <pc:spChg chg="mod">
          <ac:chgData name="Stuart C Wilde MBE" userId="effe1fc91cccb1d5" providerId="LiveId" clId="{0B7434C0-F6C9-5341-B016-8AA67EE59543}" dt="2023-12-06T20:01:37.532" v="1402" actId="1035"/>
          <ac:spMkLst>
            <pc:docMk/>
            <pc:sldMk cId="2822794169" sldId="300"/>
            <ac:spMk id="65" creationId="{2298FE01-05FD-8235-AEFF-0B1D81B6FCAA}"/>
          </ac:spMkLst>
        </pc:spChg>
        <pc:spChg chg="mod">
          <ac:chgData name="Stuart C Wilde MBE" userId="effe1fc91cccb1d5" providerId="LiveId" clId="{0B7434C0-F6C9-5341-B016-8AA67EE59543}" dt="2023-12-06T20:01:37.532" v="1402" actId="1035"/>
          <ac:spMkLst>
            <pc:docMk/>
            <pc:sldMk cId="2822794169" sldId="300"/>
            <ac:spMk id="66" creationId="{A59ED395-25A8-0688-A6A8-3DCA3FC8531A}"/>
          </ac:spMkLst>
        </pc:spChg>
        <pc:spChg chg="mod">
          <ac:chgData name="Stuart C Wilde MBE" userId="effe1fc91cccb1d5" providerId="LiveId" clId="{0B7434C0-F6C9-5341-B016-8AA67EE59543}" dt="2023-12-06T20:01:37.532" v="1402" actId="1035"/>
          <ac:spMkLst>
            <pc:docMk/>
            <pc:sldMk cId="2822794169" sldId="300"/>
            <ac:spMk id="67" creationId="{BA717EC9-D310-3A92-22DF-D0F5FE7145DD}"/>
          </ac:spMkLst>
        </pc:spChg>
        <pc:spChg chg="mod">
          <ac:chgData name="Stuart C Wilde MBE" userId="effe1fc91cccb1d5" providerId="LiveId" clId="{0B7434C0-F6C9-5341-B016-8AA67EE59543}" dt="2023-12-06T20:01:37.532" v="1402" actId="1035"/>
          <ac:spMkLst>
            <pc:docMk/>
            <pc:sldMk cId="2822794169" sldId="300"/>
            <ac:spMk id="69" creationId="{DB965F0A-1495-33F9-2C2C-D36C2A06873F}"/>
          </ac:spMkLst>
        </pc:spChg>
        <pc:spChg chg="mod">
          <ac:chgData name="Stuart C Wilde MBE" userId="effe1fc91cccb1d5" providerId="LiveId" clId="{0B7434C0-F6C9-5341-B016-8AA67EE59543}" dt="2023-12-06T20:01:37.532" v="1402" actId="1035"/>
          <ac:spMkLst>
            <pc:docMk/>
            <pc:sldMk cId="2822794169" sldId="300"/>
            <ac:spMk id="70" creationId="{6723EB42-8E3B-FEA0-8BAD-8395632733A1}"/>
          </ac:spMkLst>
        </pc:spChg>
        <pc:spChg chg="mod">
          <ac:chgData name="Stuart C Wilde MBE" userId="effe1fc91cccb1d5" providerId="LiveId" clId="{0B7434C0-F6C9-5341-B016-8AA67EE59543}" dt="2023-12-06T20:01:37.532" v="1402" actId="1035"/>
          <ac:spMkLst>
            <pc:docMk/>
            <pc:sldMk cId="2822794169" sldId="300"/>
            <ac:spMk id="71" creationId="{C9207306-FBB9-6051-45CE-9E7D75752178}"/>
          </ac:spMkLst>
        </pc:spChg>
        <pc:spChg chg="mod">
          <ac:chgData name="Stuart C Wilde MBE" userId="effe1fc91cccb1d5" providerId="LiveId" clId="{0B7434C0-F6C9-5341-B016-8AA67EE59543}" dt="2023-12-06T20:01:37.532" v="1402" actId="1035"/>
          <ac:spMkLst>
            <pc:docMk/>
            <pc:sldMk cId="2822794169" sldId="300"/>
            <ac:spMk id="72" creationId="{54B384E9-5A8F-B8F7-54E6-D3C408E1165B}"/>
          </ac:spMkLst>
        </pc:spChg>
        <pc:spChg chg="mod">
          <ac:chgData name="Stuart C Wilde MBE" userId="effe1fc91cccb1d5" providerId="LiveId" clId="{0B7434C0-F6C9-5341-B016-8AA67EE59543}" dt="2023-12-06T20:01:37.532" v="1402" actId="1035"/>
          <ac:spMkLst>
            <pc:docMk/>
            <pc:sldMk cId="2822794169" sldId="300"/>
            <ac:spMk id="77" creationId="{80193964-E276-4EF7-6CDC-C50067C3AA2B}"/>
          </ac:spMkLst>
        </pc:spChg>
        <pc:cxnChg chg="del">
          <ac:chgData name="Stuart C Wilde MBE" userId="effe1fc91cccb1d5" providerId="LiveId" clId="{0B7434C0-F6C9-5341-B016-8AA67EE59543}" dt="2023-12-05T19:50:13.107" v="385" actId="478"/>
          <ac:cxnSpMkLst>
            <pc:docMk/>
            <pc:sldMk cId="2822794169" sldId="300"/>
            <ac:cxnSpMk id="8" creationId="{50060E80-F1C3-4E50-B873-7CFDEEA90049}"/>
          </ac:cxnSpMkLst>
        </pc:cxnChg>
        <pc:cxnChg chg="del">
          <ac:chgData name="Stuart C Wilde MBE" userId="effe1fc91cccb1d5" providerId="LiveId" clId="{0B7434C0-F6C9-5341-B016-8AA67EE59543}" dt="2023-12-05T19:50:13.107" v="385" actId="478"/>
          <ac:cxnSpMkLst>
            <pc:docMk/>
            <pc:sldMk cId="2822794169" sldId="300"/>
            <ac:cxnSpMk id="9" creationId="{01C52B09-2839-4160-A3C1-6BB201E5D53A}"/>
          </ac:cxnSpMkLst>
        </pc:cxnChg>
        <pc:cxnChg chg="del">
          <ac:chgData name="Stuart C Wilde MBE" userId="effe1fc91cccb1d5" providerId="LiveId" clId="{0B7434C0-F6C9-5341-B016-8AA67EE59543}" dt="2023-12-05T19:50:13.107" v="385" actId="478"/>
          <ac:cxnSpMkLst>
            <pc:docMk/>
            <pc:sldMk cId="2822794169" sldId="300"/>
            <ac:cxnSpMk id="10" creationId="{FC6C2AB6-E695-4520-9F38-6B6A0DE36B04}"/>
          </ac:cxnSpMkLst>
        </pc:cxnChg>
        <pc:cxnChg chg="del">
          <ac:chgData name="Stuart C Wilde MBE" userId="effe1fc91cccb1d5" providerId="LiveId" clId="{0B7434C0-F6C9-5341-B016-8AA67EE59543}" dt="2023-12-05T19:50:13.107" v="385" actId="478"/>
          <ac:cxnSpMkLst>
            <pc:docMk/>
            <pc:sldMk cId="2822794169" sldId="300"/>
            <ac:cxnSpMk id="11" creationId="{8F28B946-C7F6-4BF4-9E0C-3FACB97B07C7}"/>
          </ac:cxnSpMkLst>
        </pc:cxnChg>
        <pc:cxnChg chg="mod">
          <ac:chgData name="Stuart C Wilde MBE" userId="effe1fc91cccb1d5" providerId="LiveId" clId="{0B7434C0-F6C9-5341-B016-8AA67EE59543}" dt="2023-12-06T20:01:37.532" v="1402" actId="1035"/>
          <ac:cxnSpMkLst>
            <pc:docMk/>
            <pc:sldMk cId="2822794169" sldId="300"/>
            <ac:cxnSpMk id="64" creationId="{4EFC777C-5A92-D480-D002-760412356497}"/>
          </ac:cxnSpMkLst>
        </pc:cxnChg>
        <pc:cxnChg chg="mod">
          <ac:chgData name="Stuart C Wilde MBE" userId="effe1fc91cccb1d5" providerId="LiveId" clId="{0B7434C0-F6C9-5341-B016-8AA67EE59543}" dt="2023-12-06T20:01:37.532" v="1402" actId="1035"/>
          <ac:cxnSpMkLst>
            <pc:docMk/>
            <pc:sldMk cId="2822794169" sldId="300"/>
            <ac:cxnSpMk id="68" creationId="{44EFAF2D-2161-89F1-6E53-3A720A10DCAE}"/>
          </ac:cxnSpMkLst>
        </pc:cxnChg>
      </pc:sldChg>
      <pc:sldChg chg="addSp delSp modSp mod">
        <pc:chgData name="Stuart C Wilde MBE" userId="effe1fc91cccb1d5" providerId="LiveId" clId="{0B7434C0-F6C9-5341-B016-8AA67EE59543}" dt="2023-12-06T20:02:03.974" v="1446" actId="1038"/>
        <pc:sldMkLst>
          <pc:docMk/>
          <pc:sldMk cId="3734431069" sldId="301"/>
        </pc:sldMkLst>
        <pc:spChg chg="mod">
          <ac:chgData name="Stuart C Wilde MBE" userId="effe1fc91cccb1d5" providerId="LiveId" clId="{0B7434C0-F6C9-5341-B016-8AA67EE59543}" dt="2023-12-06T20:02:03.974" v="1446" actId="1038"/>
          <ac:spMkLst>
            <pc:docMk/>
            <pc:sldMk cId="3734431069" sldId="301"/>
            <ac:spMk id="2" creationId="{A28C8398-0CB6-FAB8-F7C8-5088C806E212}"/>
          </ac:spMkLst>
        </pc:spChg>
        <pc:spChg chg="mod">
          <ac:chgData name="Stuart C Wilde MBE" userId="effe1fc91cccb1d5" providerId="LiveId" clId="{0B7434C0-F6C9-5341-B016-8AA67EE59543}" dt="2023-12-06T20:02:03.974" v="1446" actId="1038"/>
          <ac:spMkLst>
            <pc:docMk/>
            <pc:sldMk cId="3734431069" sldId="301"/>
            <ac:spMk id="3" creationId="{367826DD-60E0-30E3-F07C-501AFE7BF470}"/>
          </ac:spMkLst>
        </pc:spChg>
        <pc:spChg chg="del">
          <ac:chgData name="Stuart C Wilde MBE" userId="effe1fc91cccb1d5" providerId="LiveId" clId="{0B7434C0-F6C9-5341-B016-8AA67EE59543}" dt="2023-12-05T19:50:22.841" v="386" actId="478"/>
          <ac:spMkLst>
            <pc:docMk/>
            <pc:sldMk cId="3734431069" sldId="301"/>
            <ac:spMk id="4" creationId="{60735DC8-A105-4BD0-A57F-2FFC38AECE84}"/>
          </ac:spMkLst>
        </pc:spChg>
        <pc:spChg chg="mod">
          <ac:chgData name="Stuart C Wilde MBE" userId="effe1fc91cccb1d5" providerId="LiveId" clId="{0B7434C0-F6C9-5341-B016-8AA67EE59543}" dt="2023-12-06T20:02:03.974" v="1446" actId="1038"/>
          <ac:spMkLst>
            <pc:docMk/>
            <pc:sldMk cId="3734431069" sldId="301"/>
            <ac:spMk id="5" creationId="{5C13445B-EF6E-53CA-B44F-5F4D862094EA}"/>
          </ac:spMkLst>
        </pc:spChg>
        <pc:spChg chg="mod">
          <ac:chgData name="Stuart C Wilde MBE" userId="effe1fc91cccb1d5" providerId="LiveId" clId="{0B7434C0-F6C9-5341-B016-8AA67EE59543}" dt="2023-12-06T20:02:03.974" v="1446" actId="1038"/>
          <ac:spMkLst>
            <pc:docMk/>
            <pc:sldMk cId="3734431069" sldId="301"/>
            <ac:spMk id="6" creationId="{00E0A3A0-1321-EEB9-9EA5-77718FAC03C2}"/>
          </ac:spMkLst>
        </pc:spChg>
        <pc:spChg chg="mod">
          <ac:chgData name="Stuart C Wilde MBE" userId="effe1fc91cccb1d5" providerId="LiveId" clId="{0B7434C0-F6C9-5341-B016-8AA67EE59543}" dt="2023-12-06T20:02:03.974" v="1446" actId="1038"/>
          <ac:spMkLst>
            <pc:docMk/>
            <pc:sldMk cId="3734431069" sldId="301"/>
            <ac:spMk id="7" creationId="{D589773A-B709-0483-A953-9A103F76332F}"/>
          </ac:spMkLst>
        </pc:spChg>
        <pc:spChg chg="add mod">
          <ac:chgData name="Stuart C Wilde MBE" userId="effe1fc91cccb1d5" providerId="LiveId" clId="{0B7434C0-F6C9-5341-B016-8AA67EE59543}" dt="2023-12-05T20:03:35.717" v="579" actId="20577"/>
          <ac:spMkLst>
            <pc:docMk/>
            <pc:sldMk cId="3734431069" sldId="301"/>
            <ac:spMk id="12" creationId="{F5D50226-69B6-CDB8-1CC5-71F71B8BD400}"/>
          </ac:spMkLst>
        </pc:spChg>
        <pc:spChg chg="mod">
          <ac:chgData name="Stuart C Wilde MBE" userId="effe1fc91cccb1d5" providerId="LiveId" clId="{0B7434C0-F6C9-5341-B016-8AA67EE59543}" dt="2023-12-06T20:02:03.974" v="1446" actId="1038"/>
          <ac:spMkLst>
            <pc:docMk/>
            <pc:sldMk cId="3734431069" sldId="301"/>
            <ac:spMk id="13" creationId="{844DBD86-5461-E932-2BE3-3986188A22F2}"/>
          </ac:spMkLst>
        </pc:spChg>
        <pc:spChg chg="del">
          <ac:chgData name="Stuart C Wilde MBE" userId="effe1fc91cccb1d5" providerId="LiveId" clId="{0B7434C0-F6C9-5341-B016-8AA67EE59543}" dt="2023-12-05T19:50:22.841" v="386" actId="478"/>
          <ac:spMkLst>
            <pc:docMk/>
            <pc:sldMk cId="3734431069" sldId="301"/>
            <ac:spMk id="14" creationId="{8F43C2BE-FC11-4556-86F2-8EE2FBBF10D2}"/>
          </ac:spMkLst>
        </pc:spChg>
        <pc:spChg chg="mod">
          <ac:chgData name="Stuart C Wilde MBE" userId="effe1fc91cccb1d5" providerId="LiveId" clId="{0B7434C0-F6C9-5341-B016-8AA67EE59543}" dt="2023-12-06T20:02:03.974" v="1446" actId="1038"/>
          <ac:spMkLst>
            <pc:docMk/>
            <pc:sldMk cId="3734431069" sldId="301"/>
            <ac:spMk id="15" creationId="{117D2D87-EB46-C51B-D9AF-D33C1045657E}"/>
          </ac:spMkLst>
        </pc:spChg>
        <pc:spChg chg="mod">
          <ac:chgData name="Stuart C Wilde MBE" userId="effe1fc91cccb1d5" providerId="LiveId" clId="{0B7434C0-F6C9-5341-B016-8AA67EE59543}" dt="2023-12-06T20:02:03.974" v="1446" actId="1038"/>
          <ac:spMkLst>
            <pc:docMk/>
            <pc:sldMk cId="3734431069" sldId="301"/>
            <ac:spMk id="17" creationId="{758504BB-E8C3-33CE-D105-C3DBC2F12E7D}"/>
          </ac:spMkLst>
        </pc:spChg>
        <pc:spChg chg="mod">
          <ac:chgData name="Stuart C Wilde MBE" userId="effe1fc91cccb1d5" providerId="LiveId" clId="{0B7434C0-F6C9-5341-B016-8AA67EE59543}" dt="2023-12-06T20:02:03.974" v="1446" actId="1038"/>
          <ac:spMkLst>
            <pc:docMk/>
            <pc:sldMk cId="3734431069" sldId="301"/>
            <ac:spMk id="20" creationId="{C57896C8-6877-69F1-1038-830CD847D4C6}"/>
          </ac:spMkLst>
        </pc:spChg>
        <pc:spChg chg="mod">
          <ac:chgData name="Stuart C Wilde MBE" userId="effe1fc91cccb1d5" providerId="LiveId" clId="{0B7434C0-F6C9-5341-B016-8AA67EE59543}" dt="2023-12-06T20:02:03.974" v="1446" actId="1038"/>
          <ac:spMkLst>
            <pc:docMk/>
            <pc:sldMk cId="3734431069" sldId="301"/>
            <ac:spMk id="22" creationId="{477D3B01-9713-F681-9549-4F569A5BF2AA}"/>
          </ac:spMkLst>
        </pc:spChg>
        <pc:spChg chg="mod">
          <ac:chgData name="Stuart C Wilde MBE" userId="effe1fc91cccb1d5" providerId="LiveId" clId="{0B7434C0-F6C9-5341-B016-8AA67EE59543}" dt="2023-12-06T20:02:03.974" v="1446" actId="1038"/>
          <ac:spMkLst>
            <pc:docMk/>
            <pc:sldMk cId="3734431069" sldId="301"/>
            <ac:spMk id="24" creationId="{24C63CFB-2C05-0136-D23F-AFC33D128FA4}"/>
          </ac:spMkLst>
        </pc:spChg>
        <pc:spChg chg="del">
          <ac:chgData name="Stuart C Wilde MBE" userId="effe1fc91cccb1d5" providerId="LiveId" clId="{0B7434C0-F6C9-5341-B016-8AA67EE59543}" dt="2023-12-05T19:50:22.841" v="386" actId="478"/>
          <ac:spMkLst>
            <pc:docMk/>
            <pc:sldMk cId="3734431069" sldId="301"/>
            <ac:spMk id="25" creationId="{F54BD576-CC82-43DA-A008-C28EF60A448A}"/>
          </ac:spMkLst>
        </pc:spChg>
        <pc:spChg chg="mod">
          <ac:chgData name="Stuart C Wilde MBE" userId="effe1fc91cccb1d5" providerId="LiveId" clId="{0B7434C0-F6C9-5341-B016-8AA67EE59543}" dt="2023-12-06T20:02:03.974" v="1446" actId="1038"/>
          <ac:spMkLst>
            <pc:docMk/>
            <pc:sldMk cId="3734431069" sldId="301"/>
            <ac:spMk id="26" creationId="{EB4868B6-FE7F-403A-FAEA-FE6B1ED8F3CD}"/>
          </ac:spMkLst>
        </pc:spChg>
        <pc:spChg chg="mod">
          <ac:chgData name="Stuart C Wilde MBE" userId="effe1fc91cccb1d5" providerId="LiveId" clId="{0B7434C0-F6C9-5341-B016-8AA67EE59543}" dt="2023-12-06T20:02:03.974" v="1446" actId="1038"/>
          <ac:spMkLst>
            <pc:docMk/>
            <pc:sldMk cId="3734431069" sldId="301"/>
            <ac:spMk id="27" creationId="{E24EB613-D945-087E-5F94-E8E3C180CBFE}"/>
          </ac:spMkLst>
        </pc:spChg>
        <pc:spChg chg="mod">
          <ac:chgData name="Stuart C Wilde MBE" userId="effe1fc91cccb1d5" providerId="LiveId" clId="{0B7434C0-F6C9-5341-B016-8AA67EE59543}" dt="2023-12-06T20:02:03.974" v="1446" actId="1038"/>
          <ac:spMkLst>
            <pc:docMk/>
            <pc:sldMk cId="3734431069" sldId="301"/>
            <ac:spMk id="28" creationId="{67EFC774-15C7-D3AD-575F-1BA4686CC982}"/>
          </ac:spMkLst>
        </pc:spChg>
        <pc:spChg chg="del">
          <ac:chgData name="Stuart C Wilde MBE" userId="effe1fc91cccb1d5" providerId="LiveId" clId="{0B7434C0-F6C9-5341-B016-8AA67EE59543}" dt="2023-12-05T20:03:29.908" v="576" actId="478"/>
          <ac:spMkLst>
            <pc:docMk/>
            <pc:sldMk cId="3734431069" sldId="301"/>
            <ac:spMk id="29" creationId="{C5A8C257-B6E4-D850-0685-E36894744DCB}"/>
          </ac:spMkLst>
        </pc:spChg>
        <pc:spChg chg="mod">
          <ac:chgData name="Stuart C Wilde MBE" userId="effe1fc91cccb1d5" providerId="LiveId" clId="{0B7434C0-F6C9-5341-B016-8AA67EE59543}" dt="2023-12-06T20:02:03.974" v="1446" actId="1038"/>
          <ac:spMkLst>
            <pc:docMk/>
            <pc:sldMk cId="3734431069" sldId="301"/>
            <ac:spMk id="31" creationId="{153C6345-20EA-78F5-5F8B-1FEAAD6B75D0}"/>
          </ac:spMkLst>
        </pc:spChg>
        <pc:spChg chg="mod">
          <ac:chgData name="Stuart C Wilde MBE" userId="effe1fc91cccb1d5" providerId="LiveId" clId="{0B7434C0-F6C9-5341-B016-8AA67EE59543}" dt="2023-12-06T20:02:03.974" v="1446" actId="1038"/>
          <ac:spMkLst>
            <pc:docMk/>
            <pc:sldMk cId="3734431069" sldId="301"/>
            <ac:spMk id="32" creationId="{2AC24513-DA41-F834-B45E-E5758C8CC7CB}"/>
          </ac:spMkLst>
        </pc:spChg>
        <pc:spChg chg="mod">
          <ac:chgData name="Stuart C Wilde MBE" userId="effe1fc91cccb1d5" providerId="LiveId" clId="{0B7434C0-F6C9-5341-B016-8AA67EE59543}" dt="2023-12-06T20:02:03.974" v="1446" actId="1038"/>
          <ac:spMkLst>
            <pc:docMk/>
            <pc:sldMk cId="3734431069" sldId="301"/>
            <ac:spMk id="33" creationId="{37D0DED9-C1DC-494B-B5AB-A1B78712CB8C}"/>
          </ac:spMkLst>
        </pc:spChg>
        <pc:spChg chg="mod">
          <ac:chgData name="Stuart C Wilde MBE" userId="effe1fc91cccb1d5" providerId="LiveId" clId="{0B7434C0-F6C9-5341-B016-8AA67EE59543}" dt="2023-12-06T20:02:03.974" v="1446" actId="1038"/>
          <ac:spMkLst>
            <pc:docMk/>
            <pc:sldMk cId="3734431069" sldId="301"/>
            <ac:spMk id="35" creationId="{3B4BC7E1-CD00-1BA2-7AD2-DC11F0F41467}"/>
          </ac:spMkLst>
        </pc:spChg>
        <pc:spChg chg="mod">
          <ac:chgData name="Stuart C Wilde MBE" userId="effe1fc91cccb1d5" providerId="LiveId" clId="{0B7434C0-F6C9-5341-B016-8AA67EE59543}" dt="2023-12-06T20:02:03.974" v="1446" actId="1038"/>
          <ac:spMkLst>
            <pc:docMk/>
            <pc:sldMk cId="3734431069" sldId="301"/>
            <ac:spMk id="36" creationId="{5EE3E499-BB5A-2FEC-13C2-D573B73E81EA}"/>
          </ac:spMkLst>
        </pc:spChg>
        <pc:spChg chg="mod">
          <ac:chgData name="Stuart C Wilde MBE" userId="effe1fc91cccb1d5" providerId="LiveId" clId="{0B7434C0-F6C9-5341-B016-8AA67EE59543}" dt="2023-12-06T20:02:03.974" v="1446" actId="1038"/>
          <ac:spMkLst>
            <pc:docMk/>
            <pc:sldMk cId="3734431069" sldId="301"/>
            <ac:spMk id="37" creationId="{3DA02CA3-1500-B28A-47D8-3BF1AA3BD776}"/>
          </ac:spMkLst>
        </pc:spChg>
        <pc:spChg chg="mod">
          <ac:chgData name="Stuart C Wilde MBE" userId="effe1fc91cccb1d5" providerId="LiveId" clId="{0B7434C0-F6C9-5341-B016-8AA67EE59543}" dt="2023-12-06T20:02:03.974" v="1446" actId="1038"/>
          <ac:spMkLst>
            <pc:docMk/>
            <pc:sldMk cId="3734431069" sldId="301"/>
            <ac:spMk id="38" creationId="{98644C06-ECCD-98DB-77B8-699B430138F1}"/>
          </ac:spMkLst>
        </pc:spChg>
        <pc:spChg chg="mod">
          <ac:chgData name="Stuart C Wilde MBE" userId="effe1fc91cccb1d5" providerId="LiveId" clId="{0B7434C0-F6C9-5341-B016-8AA67EE59543}" dt="2023-12-06T20:02:03.974" v="1446" actId="1038"/>
          <ac:spMkLst>
            <pc:docMk/>
            <pc:sldMk cId="3734431069" sldId="301"/>
            <ac:spMk id="40" creationId="{A52E12C5-AB56-B09B-F6F6-6D214D91C5AF}"/>
          </ac:spMkLst>
        </pc:spChg>
        <pc:spChg chg="mod">
          <ac:chgData name="Stuart C Wilde MBE" userId="effe1fc91cccb1d5" providerId="LiveId" clId="{0B7434C0-F6C9-5341-B016-8AA67EE59543}" dt="2023-12-06T20:02:03.974" v="1446" actId="1038"/>
          <ac:spMkLst>
            <pc:docMk/>
            <pc:sldMk cId="3734431069" sldId="301"/>
            <ac:spMk id="41" creationId="{B5B4B149-622F-BE6A-4E61-53A72E032566}"/>
          </ac:spMkLst>
        </pc:spChg>
        <pc:spChg chg="mod">
          <ac:chgData name="Stuart C Wilde MBE" userId="effe1fc91cccb1d5" providerId="LiveId" clId="{0B7434C0-F6C9-5341-B016-8AA67EE59543}" dt="2023-12-06T20:02:03.974" v="1446" actId="1038"/>
          <ac:spMkLst>
            <pc:docMk/>
            <pc:sldMk cId="3734431069" sldId="301"/>
            <ac:spMk id="42" creationId="{940C0258-791A-8CF1-89D6-4C070427CA1A}"/>
          </ac:spMkLst>
        </pc:spChg>
        <pc:spChg chg="mod">
          <ac:chgData name="Stuart C Wilde MBE" userId="effe1fc91cccb1d5" providerId="LiveId" clId="{0B7434C0-F6C9-5341-B016-8AA67EE59543}" dt="2023-12-06T20:02:03.974" v="1446" actId="1038"/>
          <ac:spMkLst>
            <pc:docMk/>
            <pc:sldMk cId="3734431069" sldId="301"/>
            <ac:spMk id="57" creationId="{C9418EC1-6F7E-7914-4563-B2E6BBD98826}"/>
          </ac:spMkLst>
        </pc:spChg>
        <pc:spChg chg="mod">
          <ac:chgData name="Stuart C Wilde MBE" userId="effe1fc91cccb1d5" providerId="LiveId" clId="{0B7434C0-F6C9-5341-B016-8AA67EE59543}" dt="2023-12-06T20:02:03.974" v="1446" actId="1038"/>
          <ac:spMkLst>
            <pc:docMk/>
            <pc:sldMk cId="3734431069" sldId="301"/>
            <ac:spMk id="58" creationId="{3BD07CE1-203B-3192-694E-CB3B36CF156A}"/>
          </ac:spMkLst>
        </pc:spChg>
        <pc:spChg chg="mod">
          <ac:chgData name="Stuart C Wilde MBE" userId="effe1fc91cccb1d5" providerId="LiveId" clId="{0B7434C0-F6C9-5341-B016-8AA67EE59543}" dt="2023-12-06T20:02:03.974" v="1446" actId="1038"/>
          <ac:spMkLst>
            <pc:docMk/>
            <pc:sldMk cId="3734431069" sldId="301"/>
            <ac:spMk id="59" creationId="{C07923AB-F565-848F-32F3-D173ECB9C2AD}"/>
          </ac:spMkLst>
        </pc:spChg>
        <pc:spChg chg="mod">
          <ac:chgData name="Stuart C Wilde MBE" userId="effe1fc91cccb1d5" providerId="LiveId" clId="{0B7434C0-F6C9-5341-B016-8AA67EE59543}" dt="2023-12-06T20:02:03.974" v="1446" actId="1038"/>
          <ac:spMkLst>
            <pc:docMk/>
            <pc:sldMk cId="3734431069" sldId="301"/>
            <ac:spMk id="63" creationId="{B40B8EB2-92B8-5162-F3BF-2384336FFF18}"/>
          </ac:spMkLst>
        </pc:spChg>
        <pc:spChg chg="mod">
          <ac:chgData name="Stuart C Wilde MBE" userId="effe1fc91cccb1d5" providerId="LiveId" clId="{0B7434C0-F6C9-5341-B016-8AA67EE59543}" dt="2023-12-06T20:02:03.974" v="1446" actId="1038"/>
          <ac:spMkLst>
            <pc:docMk/>
            <pc:sldMk cId="3734431069" sldId="301"/>
            <ac:spMk id="73" creationId="{653B4497-C0CB-8FAC-796A-97E8F43BB9B1}"/>
          </ac:spMkLst>
        </pc:spChg>
        <pc:spChg chg="mod">
          <ac:chgData name="Stuart C Wilde MBE" userId="effe1fc91cccb1d5" providerId="LiveId" clId="{0B7434C0-F6C9-5341-B016-8AA67EE59543}" dt="2023-12-06T20:02:03.974" v="1446" actId="1038"/>
          <ac:spMkLst>
            <pc:docMk/>
            <pc:sldMk cId="3734431069" sldId="301"/>
            <ac:spMk id="74" creationId="{B20AAA81-C911-9EC9-2416-9F5BEA8DA517}"/>
          </ac:spMkLst>
        </pc:spChg>
        <pc:spChg chg="mod">
          <ac:chgData name="Stuart C Wilde MBE" userId="effe1fc91cccb1d5" providerId="LiveId" clId="{0B7434C0-F6C9-5341-B016-8AA67EE59543}" dt="2023-12-06T20:02:03.974" v="1446" actId="1038"/>
          <ac:spMkLst>
            <pc:docMk/>
            <pc:sldMk cId="3734431069" sldId="301"/>
            <ac:spMk id="75" creationId="{DD34E3FC-BC1D-21D2-DA9E-904E4BF57557}"/>
          </ac:spMkLst>
        </pc:spChg>
        <pc:spChg chg="mod">
          <ac:chgData name="Stuart C Wilde MBE" userId="effe1fc91cccb1d5" providerId="LiveId" clId="{0B7434C0-F6C9-5341-B016-8AA67EE59543}" dt="2023-12-06T20:02:03.974" v="1446" actId="1038"/>
          <ac:spMkLst>
            <pc:docMk/>
            <pc:sldMk cId="3734431069" sldId="301"/>
            <ac:spMk id="76" creationId="{5FD8C96D-07C4-F596-6F03-8E577EBE8375}"/>
          </ac:spMkLst>
        </pc:spChg>
        <pc:spChg chg="mod">
          <ac:chgData name="Stuart C Wilde MBE" userId="effe1fc91cccb1d5" providerId="LiveId" clId="{0B7434C0-F6C9-5341-B016-8AA67EE59543}" dt="2023-12-06T20:02:03.974" v="1446" actId="1038"/>
          <ac:spMkLst>
            <pc:docMk/>
            <pc:sldMk cId="3734431069" sldId="301"/>
            <ac:spMk id="78" creationId="{8976CE87-DB8B-C66D-A42E-4046115323F7}"/>
          </ac:spMkLst>
        </pc:spChg>
        <pc:spChg chg="mod">
          <ac:chgData name="Stuart C Wilde MBE" userId="effe1fc91cccb1d5" providerId="LiveId" clId="{0B7434C0-F6C9-5341-B016-8AA67EE59543}" dt="2023-12-06T20:02:03.974" v="1446" actId="1038"/>
          <ac:spMkLst>
            <pc:docMk/>
            <pc:sldMk cId="3734431069" sldId="301"/>
            <ac:spMk id="79" creationId="{D36B2BE8-ACE0-9E99-96CC-F023978419B0}"/>
          </ac:spMkLst>
        </pc:spChg>
        <pc:cxnChg chg="del">
          <ac:chgData name="Stuart C Wilde MBE" userId="effe1fc91cccb1d5" providerId="LiveId" clId="{0B7434C0-F6C9-5341-B016-8AA67EE59543}" dt="2023-12-05T19:50:22.841" v="386" actId="478"/>
          <ac:cxnSpMkLst>
            <pc:docMk/>
            <pc:sldMk cId="3734431069" sldId="301"/>
            <ac:cxnSpMk id="8" creationId="{50060E80-F1C3-4E50-B873-7CFDEEA90049}"/>
          </ac:cxnSpMkLst>
        </pc:cxnChg>
        <pc:cxnChg chg="del">
          <ac:chgData name="Stuart C Wilde MBE" userId="effe1fc91cccb1d5" providerId="LiveId" clId="{0B7434C0-F6C9-5341-B016-8AA67EE59543}" dt="2023-12-05T19:50:22.841" v="386" actId="478"/>
          <ac:cxnSpMkLst>
            <pc:docMk/>
            <pc:sldMk cId="3734431069" sldId="301"/>
            <ac:cxnSpMk id="9" creationId="{01C52B09-2839-4160-A3C1-6BB201E5D53A}"/>
          </ac:cxnSpMkLst>
        </pc:cxnChg>
        <pc:cxnChg chg="del">
          <ac:chgData name="Stuart C Wilde MBE" userId="effe1fc91cccb1d5" providerId="LiveId" clId="{0B7434C0-F6C9-5341-B016-8AA67EE59543}" dt="2023-12-05T19:50:22.841" v="386" actId="478"/>
          <ac:cxnSpMkLst>
            <pc:docMk/>
            <pc:sldMk cId="3734431069" sldId="301"/>
            <ac:cxnSpMk id="10" creationId="{FC6C2AB6-E695-4520-9F38-6B6A0DE36B04}"/>
          </ac:cxnSpMkLst>
        </pc:cxnChg>
        <pc:cxnChg chg="del">
          <ac:chgData name="Stuart C Wilde MBE" userId="effe1fc91cccb1d5" providerId="LiveId" clId="{0B7434C0-F6C9-5341-B016-8AA67EE59543}" dt="2023-12-05T19:50:22.841" v="386" actId="478"/>
          <ac:cxnSpMkLst>
            <pc:docMk/>
            <pc:sldMk cId="3734431069" sldId="301"/>
            <ac:cxnSpMk id="11" creationId="{8F28B946-C7F6-4BF4-9E0C-3FACB97B07C7}"/>
          </ac:cxnSpMkLst>
        </pc:cxnChg>
        <pc:cxnChg chg="mod">
          <ac:chgData name="Stuart C Wilde MBE" userId="effe1fc91cccb1d5" providerId="LiveId" clId="{0B7434C0-F6C9-5341-B016-8AA67EE59543}" dt="2023-12-06T20:02:03.974" v="1446" actId="1038"/>
          <ac:cxnSpMkLst>
            <pc:docMk/>
            <pc:sldMk cId="3734431069" sldId="301"/>
            <ac:cxnSpMk id="18" creationId="{0184950E-0524-7EDB-067E-576E222E5A71}"/>
          </ac:cxnSpMkLst>
        </pc:cxnChg>
        <pc:cxnChg chg="mod">
          <ac:chgData name="Stuart C Wilde MBE" userId="effe1fc91cccb1d5" providerId="LiveId" clId="{0B7434C0-F6C9-5341-B016-8AA67EE59543}" dt="2023-12-06T20:02:03.974" v="1446" actId="1038"/>
          <ac:cxnSpMkLst>
            <pc:docMk/>
            <pc:sldMk cId="3734431069" sldId="301"/>
            <ac:cxnSpMk id="23" creationId="{2D2CD9B4-F20C-58F6-FE4C-697D9E76DEED}"/>
          </ac:cxnSpMkLst>
        </pc:cxnChg>
        <pc:cxnChg chg="mod">
          <ac:chgData name="Stuart C Wilde MBE" userId="effe1fc91cccb1d5" providerId="LiveId" clId="{0B7434C0-F6C9-5341-B016-8AA67EE59543}" dt="2023-12-06T20:02:03.974" v="1446" actId="1038"/>
          <ac:cxnSpMkLst>
            <pc:docMk/>
            <pc:sldMk cId="3734431069" sldId="301"/>
            <ac:cxnSpMk id="30" creationId="{68E74C55-250F-C5F7-FD61-0F840152C9ED}"/>
          </ac:cxnSpMkLst>
        </pc:cxnChg>
        <pc:cxnChg chg="mod">
          <ac:chgData name="Stuart C Wilde MBE" userId="effe1fc91cccb1d5" providerId="LiveId" clId="{0B7434C0-F6C9-5341-B016-8AA67EE59543}" dt="2023-12-06T20:02:03.974" v="1446" actId="1038"/>
          <ac:cxnSpMkLst>
            <pc:docMk/>
            <pc:sldMk cId="3734431069" sldId="301"/>
            <ac:cxnSpMk id="34" creationId="{3FFF251F-9F8E-655A-C9D5-4466677FC3E8}"/>
          </ac:cxnSpMkLst>
        </pc:cxnChg>
        <pc:cxnChg chg="mod">
          <ac:chgData name="Stuart C Wilde MBE" userId="effe1fc91cccb1d5" providerId="LiveId" clId="{0B7434C0-F6C9-5341-B016-8AA67EE59543}" dt="2023-12-06T20:02:03.974" v="1446" actId="1038"/>
          <ac:cxnSpMkLst>
            <pc:docMk/>
            <pc:sldMk cId="3734431069" sldId="301"/>
            <ac:cxnSpMk id="39" creationId="{50A82095-1940-7195-A333-AEDCAB676CA8}"/>
          </ac:cxnSpMkLst>
        </pc:cxnChg>
        <pc:cxnChg chg="mod">
          <ac:chgData name="Stuart C Wilde MBE" userId="effe1fc91cccb1d5" providerId="LiveId" clId="{0B7434C0-F6C9-5341-B016-8AA67EE59543}" dt="2023-12-06T20:02:03.974" v="1446" actId="1038"/>
          <ac:cxnSpMkLst>
            <pc:docMk/>
            <pc:sldMk cId="3734431069" sldId="301"/>
            <ac:cxnSpMk id="80" creationId="{FDBEE93B-6278-D098-FB5C-2A7760FBD303}"/>
          </ac:cxnSpMkLst>
        </pc:cxnChg>
      </pc:sldChg>
      <pc:sldChg chg="addSp delSp modSp mod">
        <pc:chgData name="Stuart C Wilde MBE" userId="effe1fc91cccb1d5" providerId="LiveId" clId="{0B7434C0-F6C9-5341-B016-8AA67EE59543}" dt="2023-12-06T20:05:41.979" v="1601" actId="1076"/>
        <pc:sldMkLst>
          <pc:docMk/>
          <pc:sldMk cId="1031141335" sldId="302"/>
        </pc:sldMkLst>
        <pc:spChg chg="add mod">
          <ac:chgData name="Stuart C Wilde MBE" userId="effe1fc91cccb1d5" providerId="LiveId" clId="{0B7434C0-F6C9-5341-B016-8AA67EE59543}" dt="2023-12-05T20:06:00.083" v="622" actId="20577"/>
          <ac:spMkLst>
            <pc:docMk/>
            <pc:sldMk cId="1031141335" sldId="302"/>
            <ac:spMk id="2" creationId="{1EDE61C6-1C23-7105-698D-FC3B05FCF1DE}"/>
          </ac:spMkLst>
        </pc:spChg>
        <pc:spChg chg="del">
          <ac:chgData name="Stuart C Wilde MBE" userId="effe1fc91cccb1d5" providerId="LiveId" clId="{0B7434C0-F6C9-5341-B016-8AA67EE59543}" dt="2023-12-05T19:51:33.300" v="398" actId="478"/>
          <ac:spMkLst>
            <pc:docMk/>
            <pc:sldMk cId="1031141335" sldId="302"/>
            <ac:spMk id="4" creationId="{60735DC8-A105-4BD0-A57F-2FFC38AECE84}"/>
          </ac:spMkLst>
        </pc:spChg>
        <pc:spChg chg="del">
          <ac:chgData name="Stuart C Wilde MBE" userId="effe1fc91cccb1d5" providerId="LiveId" clId="{0B7434C0-F6C9-5341-B016-8AA67EE59543}" dt="2023-12-05T19:51:33.300" v="398" actId="478"/>
          <ac:spMkLst>
            <pc:docMk/>
            <pc:sldMk cId="1031141335" sldId="302"/>
            <ac:spMk id="14" creationId="{8F43C2BE-FC11-4556-86F2-8EE2FBBF10D2}"/>
          </ac:spMkLst>
        </pc:spChg>
        <pc:spChg chg="del">
          <ac:chgData name="Stuart C Wilde MBE" userId="effe1fc91cccb1d5" providerId="LiveId" clId="{0B7434C0-F6C9-5341-B016-8AA67EE59543}" dt="2023-12-05T19:51:33.300" v="398" actId="478"/>
          <ac:spMkLst>
            <pc:docMk/>
            <pc:sldMk cId="1031141335" sldId="302"/>
            <ac:spMk id="25" creationId="{F54BD576-CC82-43DA-A008-C28EF60A448A}"/>
          </ac:spMkLst>
        </pc:spChg>
        <pc:spChg chg="del">
          <ac:chgData name="Stuart C Wilde MBE" userId="effe1fc91cccb1d5" providerId="LiveId" clId="{0B7434C0-F6C9-5341-B016-8AA67EE59543}" dt="2023-12-05T20:05:55.539" v="620" actId="478"/>
          <ac:spMkLst>
            <pc:docMk/>
            <pc:sldMk cId="1031141335" sldId="302"/>
            <ac:spMk id="29" creationId="{C5A8C257-B6E4-D850-0685-E36894744DCB}"/>
          </ac:spMkLst>
        </pc:spChg>
        <pc:picChg chg="mod">
          <ac:chgData name="Stuart C Wilde MBE" userId="effe1fc91cccb1d5" providerId="LiveId" clId="{0B7434C0-F6C9-5341-B016-8AA67EE59543}" dt="2023-12-06T20:05:41.979" v="1601" actId="1076"/>
          <ac:picMkLst>
            <pc:docMk/>
            <pc:sldMk cId="1031141335" sldId="302"/>
            <ac:picMk id="3" creationId="{5B898A70-8890-92F0-C51A-9BE0276FD726}"/>
          </ac:picMkLst>
        </pc:picChg>
        <pc:cxnChg chg="del">
          <ac:chgData name="Stuart C Wilde MBE" userId="effe1fc91cccb1d5" providerId="LiveId" clId="{0B7434C0-F6C9-5341-B016-8AA67EE59543}" dt="2023-12-05T19:51:33.300" v="398" actId="478"/>
          <ac:cxnSpMkLst>
            <pc:docMk/>
            <pc:sldMk cId="1031141335" sldId="302"/>
            <ac:cxnSpMk id="8" creationId="{50060E80-F1C3-4E50-B873-7CFDEEA90049}"/>
          </ac:cxnSpMkLst>
        </pc:cxnChg>
        <pc:cxnChg chg="del">
          <ac:chgData name="Stuart C Wilde MBE" userId="effe1fc91cccb1d5" providerId="LiveId" clId="{0B7434C0-F6C9-5341-B016-8AA67EE59543}" dt="2023-12-05T19:51:33.300" v="398" actId="478"/>
          <ac:cxnSpMkLst>
            <pc:docMk/>
            <pc:sldMk cId="1031141335" sldId="302"/>
            <ac:cxnSpMk id="9" creationId="{01C52B09-2839-4160-A3C1-6BB201E5D53A}"/>
          </ac:cxnSpMkLst>
        </pc:cxnChg>
        <pc:cxnChg chg="del">
          <ac:chgData name="Stuart C Wilde MBE" userId="effe1fc91cccb1d5" providerId="LiveId" clId="{0B7434C0-F6C9-5341-B016-8AA67EE59543}" dt="2023-12-05T19:51:33.300" v="398" actId="478"/>
          <ac:cxnSpMkLst>
            <pc:docMk/>
            <pc:sldMk cId="1031141335" sldId="302"/>
            <ac:cxnSpMk id="10" creationId="{FC6C2AB6-E695-4520-9F38-6B6A0DE36B04}"/>
          </ac:cxnSpMkLst>
        </pc:cxnChg>
        <pc:cxnChg chg="del">
          <ac:chgData name="Stuart C Wilde MBE" userId="effe1fc91cccb1d5" providerId="LiveId" clId="{0B7434C0-F6C9-5341-B016-8AA67EE59543}" dt="2023-12-05T19:51:33.300" v="398" actId="478"/>
          <ac:cxnSpMkLst>
            <pc:docMk/>
            <pc:sldMk cId="1031141335" sldId="302"/>
            <ac:cxnSpMk id="11" creationId="{8F28B946-C7F6-4BF4-9E0C-3FACB97B07C7}"/>
          </ac:cxnSpMkLst>
        </pc:cxnChg>
      </pc:sldChg>
      <pc:sldChg chg="addSp delSp modSp mod">
        <pc:chgData name="Stuart C Wilde MBE" userId="effe1fc91cccb1d5" providerId="LiveId" clId="{0B7434C0-F6C9-5341-B016-8AA67EE59543}" dt="2023-12-06T20:06:06.948" v="1603" actId="1076"/>
        <pc:sldMkLst>
          <pc:docMk/>
          <pc:sldMk cId="1616907429" sldId="303"/>
        </pc:sldMkLst>
        <pc:spChg chg="add mod">
          <ac:chgData name="Stuart C Wilde MBE" userId="effe1fc91cccb1d5" providerId="LiveId" clId="{0B7434C0-F6C9-5341-B016-8AA67EE59543}" dt="2023-12-05T20:06:24.459" v="633" actId="20577"/>
          <ac:spMkLst>
            <pc:docMk/>
            <pc:sldMk cId="1616907429" sldId="303"/>
            <ac:spMk id="2" creationId="{46403BB1-AA93-D858-7D97-90F1F36295A4}"/>
          </ac:spMkLst>
        </pc:spChg>
        <pc:spChg chg="del">
          <ac:chgData name="Stuart C Wilde MBE" userId="effe1fc91cccb1d5" providerId="LiveId" clId="{0B7434C0-F6C9-5341-B016-8AA67EE59543}" dt="2023-12-05T19:51:44.266" v="400" actId="478"/>
          <ac:spMkLst>
            <pc:docMk/>
            <pc:sldMk cId="1616907429" sldId="303"/>
            <ac:spMk id="4" creationId="{60735DC8-A105-4BD0-A57F-2FFC38AECE84}"/>
          </ac:spMkLst>
        </pc:spChg>
        <pc:spChg chg="del">
          <ac:chgData name="Stuart C Wilde MBE" userId="effe1fc91cccb1d5" providerId="LiveId" clId="{0B7434C0-F6C9-5341-B016-8AA67EE59543}" dt="2023-12-05T19:51:44.266" v="400" actId="478"/>
          <ac:spMkLst>
            <pc:docMk/>
            <pc:sldMk cId="1616907429" sldId="303"/>
            <ac:spMk id="14" creationId="{8F43C2BE-FC11-4556-86F2-8EE2FBBF10D2}"/>
          </ac:spMkLst>
        </pc:spChg>
        <pc:spChg chg="mod">
          <ac:chgData name="Stuart C Wilde MBE" userId="effe1fc91cccb1d5" providerId="LiveId" clId="{0B7434C0-F6C9-5341-B016-8AA67EE59543}" dt="2023-12-06T20:06:06.948" v="1603" actId="1076"/>
          <ac:spMkLst>
            <pc:docMk/>
            <pc:sldMk cId="1616907429" sldId="303"/>
            <ac:spMk id="15" creationId="{01ED6716-AE35-0583-9171-CEE67AC06E1A}"/>
          </ac:spMkLst>
        </pc:spChg>
        <pc:spChg chg="mod">
          <ac:chgData name="Stuart C Wilde MBE" userId="effe1fc91cccb1d5" providerId="LiveId" clId="{0B7434C0-F6C9-5341-B016-8AA67EE59543}" dt="2023-12-06T20:06:06.948" v="1603" actId="1076"/>
          <ac:spMkLst>
            <pc:docMk/>
            <pc:sldMk cId="1616907429" sldId="303"/>
            <ac:spMk id="16" creationId="{9BE2C9F3-0971-717F-368B-D8F5D8B0E2CF}"/>
          </ac:spMkLst>
        </pc:spChg>
        <pc:spChg chg="mod">
          <ac:chgData name="Stuart C Wilde MBE" userId="effe1fc91cccb1d5" providerId="LiveId" clId="{0B7434C0-F6C9-5341-B016-8AA67EE59543}" dt="2023-12-06T20:06:06.948" v="1603" actId="1076"/>
          <ac:spMkLst>
            <pc:docMk/>
            <pc:sldMk cId="1616907429" sldId="303"/>
            <ac:spMk id="17" creationId="{8A234496-AF4D-F70A-BE33-B79607B09D31}"/>
          </ac:spMkLst>
        </pc:spChg>
        <pc:spChg chg="del">
          <ac:chgData name="Stuart C Wilde MBE" userId="effe1fc91cccb1d5" providerId="LiveId" clId="{0B7434C0-F6C9-5341-B016-8AA67EE59543}" dt="2023-12-05T19:51:44.266" v="400" actId="478"/>
          <ac:spMkLst>
            <pc:docMk/>
            <pc:sldMk cId="1616907429" sldId="303"/>
            <ac:spMk id="25" creationId="{F54BD576-CC82-43DA-A008-C28EF60A448A}"/>
          </ac:spMkLst>
        </pc:spChg>
        <pc:spChg chg="del">
          <ac:chgData name="Stuart C Wilde MBE" userId="effe1fc91cccb1d5" providerId="LiveId" clId="{0B7434C0-F6C9-5341-B016-8AA67EE59543}" dt="2023-12-05T20:06:16.852" v="629" actId="478"/>
          <ac:spMkLst>
            <pc:docMk/>
            <pc:sldMk cId="1616907429" sldId="303"/>
            <ac:spMk id="29" creationId="{C5A8C257-B6E4-D850-0685-E36894744DCB}"/>
          </ac:spMkLst>
        </pc:spChg>
        <pc:picChg chg="mod">
          <ac:chgData name="Stuart C Wilde MBE" userId="effe1fc91cccb1d5" providerId="LiveId" clId="{0B7434C0-F6C9-5341-B016-8AA67EE59543}" dt="2023-12-06T20:06:06.948" v="1603" actId="1076"/>
          <ac:picMkLst>
            <pc:docMk/>
            <pc:sldMk cId="1616907429" sldId="303"/>
            <ac:picMk id="13" creationId="{AD260FF9-8596-9E19-B2E7-16496C32F06D}"/>
          </ac:picMkLst>
        </pc:picChg>
        <pc:cxnChg chg="del">
          <ac:chgData name="Stuart C Wilde MBE" userId="effe1fc91cccb1d5" providerId="LiveId" clId="{0B7434C0-F6C9-5341-B016-8AA67EE59543}" dt="2023-12-05T19:51:44.266" v="400" actId="478"/>
          <ac:cxnSpMkLst>
            <pc:docMk/>
            <pc:sldMk cId="1616907429" sldId="303"/>
            <ac:cxnSpMk id="8" creationId="{50060E80-F1C3-4E50-B873-7CFDEEA90049}"/>
          </ac:cxnSpMkLst>
        </pc:cxnChg>
        <pc:cxnChg chg="del">
          <ac:chgData name="Stuart C Wilde MBE" userId="effe1fc91cccb1d5" providerId="LiveId" clId="{0B7434C0-F6C9-5341-B016-8AA67EE59543}" dt="2023-12-05T19:51:44.266" v="400" actId="478"/>
          <ac:cxnSpMkLst>
            <pc:docMk/>
            <pc:sldMk cId="1616907429" sldId="303"/>
            <ac:cxnSpMk id="9" creationId="{01C52B09-2839-4160-A3C1-6BB201E5D53A}"/>
          </ac:cxnSpMkLst>
        </pc:cxnChg>
        <pc:cxnChg chg="del">
          <ac:chgData name="Stuart C Wilde MBE" userId="effe1fc91cccb1d5" providerId="LiveId" clId="{0B7434C0-F6C9-5341-B016-8AA67EE59543}" dt="2023-12-05T19:51:44.266" v="400" actId="478"/>
          <ac:cxnSpMkLst>
            <pc:docMk/>
            <pc:sldMk cId="1616907429" sldId="303"/>
            <ac:cxnSpMk id="10" creationId="{FC6C2AB6-E695-4520-9F38-6B6A0DE36B04}"/>
          </ac:cxnSpMkLst>
        </pc:cxnChg>
        <pc:cxnChg chg="del">
          <ac:chgData name="Stuart C Wilde MBE" userId="effe1fc91cccb1d5" providerId="LiveId" clId="{0B7434C0-F6C9-5341-B016-8AA67EE59543}" dt="2023-12-05T19:51:44.266" v="400" actId="478"/>
          <ac:cxnSpMkLst>
            <pc:docMk/>
            <pc:sldMk cId="1616907429" sldId="303"/>
            <ac:cxnSpMk id="11" creationId="{8F28B946-C7F6-4BF4-9E0C-3FACB97B07C7}"/>
          </ac:cxnSpMkLst>
        </pc:cxnChg>
        <pc:cxnChg chg="mod">
          <ac:chgData name="Stuart C Wilde MBE" userId="effe1fc91cccb1d5" providerId="LiveId" clId="{0B7434C0-F6C9-5341-B016-8AA67EE59543}" dt="2023-12-06T20:06:06.948" v="1603" actId="1076"/>
          <ac:cxnSpMkLst>
            <pc:docMk/>
            <pc:sldMk cId="1616907429" sldId="303"/>
            <ac:cxnSpMk id="20" creationId="{7B98C835-DA73-ADFB-4480-C0917F24248D}"/>
          </ac:cxnSpMkLst>
        </pc:cxnChg>
        <pc:cxnChg chg="mod">
          <ac:chgData name="Stuart C Wilde MBE" userId="effe1fc91cccb1d5" providerId="LiveId" clId="{0B7434C0-F6C9-5341-B016-8AA67EE59543}" dt="2023-12-06T20:06:06.948" v="1603" actId="1076"/>
          <ac:cxnSpMkLst>
            <pc:docMk/>
            <pc:sldMk cId="1616907429" sldId="303"/>
            <ac:cxnSpMk id="21" creationId="{7EC60AEA-B071-C5D5-28FA-825D2C0918F1}"/>
          </ac:cxnSpMkLst>
        </pc:cxnChg>
      </pc:sldChg>
      <pc:sldChg chg="addSp delSp modSp mod">
        <pc:chgData name="Stuart C Wilde MBE" userId="effe1fc91cccb1d5" providerId="LiveId" clId="{0B7434C0-F6C9-5341-B016-8AA67EE59543}" dt="2023-12-07T16:36:02.093" v="1803" actId="1076"/>
        <pc:sldMkLst>
          <pc:docMk/>
          <pc:sldMk cId="1213944555" sldId="304"/>
        </pc:sldMkLst>
        <pc:spChg chg="add mod">
          <ac:chgData name="Stuart C Wilde MBE" userId="effe1fc91cccb1d5" providerId="LiveId" clId="{0B7434C0-F6C9-5341-B016-8AA67EE59543}" dt="2023-12-05T20:17:08.433" v="1043" actId="20577"/>
          <ac:spMkLst>
            <pc:docMk/>
            <pc:sldMk cId="1213944555" sldId="304"/>
            <ac:spMk id="2" creationId="{45543C68-29DB-9C22-EF0C-14A662EA8716}"/>
          </ac:spMkLst>
        </pc:spChg>
        <pc:spChg chg="del">
          <ac:chgData name="Stuart C Wilde MBE" userId="effe1fc91cccb1d5" providerId="LiveId" clId="{0B7434C0-F6C9-5341-B016-8AA67EE59543}" dt="2023-12-05T19:56:45.783" v="449" actId="478"/>
          <ac:spMkLst>
            <pc:docMk/>
            <pc:sldMk cId="1213944555" sldId="304"/>
            <ac:spMk id="4" creationId="{60735DC8-A105-4BD0-A57F-2FFC38AECE84}"/>
          </ac:spMkLst>
        </pc:spChg>
        <pc:spChg chg="mod">
          <ac:chgData name="Stuart C Wilde MBE" userId="effe1fc91cccb1d5" providerId="LiveId" clId="{0B7434C0-F6C9-5341-B016-8AA67EE59543}" dt="2023-12-07T16:36:02.093" v="1803" actId="1076"/>
          <ac:spMkLst>
            <pc:docMk/>
            <pc:sldMk cId="1213944555" sldId="304"/>
            <ac:spMk id="5" creationId="{791318F1-E3CE-71DB-DD1A-435A2C72C29C}"/>
          </ac:spMkLst>
        </pc:spChg>
        <pc:spChg chg="del">
          <ac:chgData name="Stuart C Wilde MBE" userId="effe1fc91cccb1d5" providerId="LiveId" clId="{0B7434C0-F6C9-5341-B016-8AA67EE59543}" dt="2023-12-05T19:56:45.783" v="449" actId="478"/>
          <ac:spMkLst>
            <pc:docMk/>
            <pc:sldMk cId="1213944555" sldId="304"/>
            <ac:spMk id="14" creationId="{8F43C2BE-FC11-4556-86F2-8EE2FBBF10D2}"/>
          </ac:spMkLst>
        </pc:spChg>
        <pc:spChg chg="mod">
          <ac:chgData name="Stuart C Wilde MBE" userId="effe1fc91cccb1d5" providerId="LiveId" clId="{0B7434C0-F6C9-5341-B016-8AA67EE59543}" dt="2023-12-07T16:36:02.093" v="1803" actId="1076"/>
          <ac:spMkLst>
            <pc:docMk/>
            <pc:sldMk cId="1213944555" sldId="304"/>
            <ac:spMk id="16" creationId="{26219124-314B-9FFC-29E1-4FEAC3FAB5F6}"/>
          </ac:spMkLst>
        </pc:spChg>
        <pc:spChg chg="del">
          <ac:chgData name="Stuart C Wilde MBE" userId="effe1fc91cccb1d5" providerId="LiveId" clId="{0B7434C0-F6C9-5341-B016-8AA67EE59543}" dt="2023-12-05T19:56:45.783" v="449" actId="478"/>
          <ac:spMkLst>
            <pc:docMk/>
            <pc:sldMk cId="1213944555" sldId="304"/>
            <ac:spMk id="25" creationId="{F54BD576-CC82-43DA-A008-C28EF60A448A}"/>
          </ac:spMkLst>
        </pc:spChg>
        <pc:spChg chg="del">
          <ac:chgData name="Stuart C Wilde MBE" userId="effe1fc91cccb1d5" providerId="LiveId" clId="{0B7434C0-F6C9-5341-B016-8AA67EE59543}" dt="2023-12-05T20:17:04.456" v="1040" actId="478"/>
          <ac:spMkLst>
            <pc:docMk/>
            <pc:sldMk cId="1213944555" sldId="304"/>
            <ac:spMk id="29" creationId="{C5A8C257-B6E4-D850-0685-E36894744DCB}"/>
          </ac:spMkLst>
        </pc:spChg>
        <pc:spChg chg="mod">
          <ac:chgData name="Stuart C Wilde MBE" userId="effe1fc91cccb1d5" providerId="LiveId" clId="{0B7434C0-F6C9-5341-B016-8AA67EE59543}" dt="2023-12-07T16:36:02.093" v="1803" actId="1076"/>
          <ac:spMkLst>
            <pc:docMk/>
            <pc:sldMk cId="1213944555" sldId="304"/>
            <ac:spMk id="51" creationId="{BDBB9BB8-7CB3-969E-6D9E-6D6DA8055854}"/>
          </ac:spMkLst>
        </pc:spChg>
        <pc:spChg chg="mod">
          <ac:chgData name="Stuart C Wilde MBE" userId="effe1fc91cccb1d5" providerId="LiveId" clId="{0B7434C0-F6C9-5341-B016-8AA67EE59543}" dt="2023-12-07T16:36:02.093" v="1803" actId="1076"/>
          <ac:spMkLst>
            <pc:docMk/>
            <pc:sldMk cId="1213944555" sldId="304"/>
            <ac:spMk id="52" creationId="{47965150-CF10-953F-6822-E29DC906B768}"/>
          </ac:spMkLst>
        </pc:spChg>
        <pc:spChg chg="mod">
          <ac:chgData name="Stuart C Wilde MBE" userId="effe1fc91cccb1d5" providerId="LiveId" clId="{0B7434C0-F6C9-5341-B016-8AA67EE59543}" dt="2023-12-07T16:36:02.093" v="1803" actId="1076"/>
          <ac:spMkLst>
            <pc:docMk/>
            <pc:sldMk cId="1213944555" sldId="304"/>
            <ac:spMk id="75" creationId="{C83D8820-EE5B-F42E-9708-9CB16B3CB0E6}"/>
          </ac:spMkLst>
        </pc:spChg>
        <pc:spChg chg="mod">
          <ac:chgData name="Stuart C Wilde MBE" userId="effe1fc91cccb1d5" providerId="LiveId" clId="{0B7434C0-F6C9-5341-B016-8AA67EE59543}" dt="2023-12-07T16:36:02.093" v="1803" actId="1076"/>
          <ac:spMkLst>
            <pc:docMk/>
            <pc:sldMk cId="1213944555" sldId="304"/>
            <ac:spMk id="80" creationId="{08849D7C-70C9-E3A1-B9D2-7B4B6EF2FCD0}"/>
          </ac:spMkLst>
        </pc:spChg>
        <pc:picChg chg="mod">
          <ac:chgData name="Stuart C Wilde MBE" userId="effe1fc91cccb1d5" providerId="LiveId" clId="{0B7434C0-F6C9-5341-B016-8AA67EE59543}" dt="2023-12-07T16:36:02.093" v="1803" actId="1076"/>
          <ac:picMkLst>
            <pc:docMk/>
            <pc:sldMk cId="1213944555" sldId="304"/>
            <ac:picMk id="13" creationId="{C91B3A55-1D70-F3BC-CD9C-36779B1262CB}"/>
          </ac:picMkLst>
        </pc:picChg>
        <pc:cxnChg chg="del">
          <ac:chgData name="Stuart C Wilde MBE" userId="effe1fc91cccb1d5" providerId="LiveId" clId="{0B7434C0-F6C9-5341-B016-8AA67EE59543}" dt="2023-12-05T19:56:45.783" v="449" actId="478"/>
          <ac:cxnSpMkLst>
            <pc:docMk/>
            <pc:sldMk cId="1213944555" sldId="304"/>
            <ac:cxnSpMk id="8" creationId="{50060E80-F1C3-4E50-B873-7CFDEEA90049}"/>
          </ac:cxnSpMkLst>
        </pc:cxnChg>
        <pc:cxnChg chg="del">
          <ac:chgData name="Stuart C Wilde MBE" userId="effe1fc91cccb1d5" providerId="LiveId" clId="{0B7434C0-F6C9-5341-B016-8AA67EE59543}" dt="2023-12-05T19:56:45.783" v="449" actId="478"/>
          <ac:cxnSpMkLst>
            <pc:docMk/>
            <pc:sldMk cId="1213944555" sldId="304"/>
            <ac:cxnSpMk id="9" creationId="{01C52B09-2839-4160-A3C1-6BB201E5D53A}"/>
          </ac:cxnSpMkLst>
        </pc:cxnChg>
        <pc:cxnChg chg="del">
          <ac:chgData name="Stuart C Wilde MBE" userId="effe1fc91cccb1d5" providerId="LiveId" clId="{0B7434C0-F6C9-5341-B016-8AA67EE59543}" dt="2023-12-05T19:56:45.783" v="449" actId="478"/>
          <ac:cxnSpMkLst>
            <pc:docMk/>
            <pc:sldMk cId="1213944555" sldId="304"/>
            <ac:cxnSpMk id="10" creationId="{FC6C2AB6-E695-4520-9F38-6B6A0DE36B04}"/>
          </ac:cxnSpMkLst>
        </pc:cxnChg>
        <pc:cxnChg chg="del">
          <ac:chgData name="Stuart C Wilde MBE" userId="effe1fc91cccb1d5" providerId="LiveId" clId="{0B7434C0-F6C9-5341-B016-8AA67EE59543}" dt="2023-12-05T19:56:45.783" v="449" actId="478"/>
          <ac:cxnSpMkLst>
            <pc:docMk/>
            <pc:sldMk cId="1213944555" sldId="304"/>
            <ac:cxnSpMk id="11" creationId="{8F28B946-C7F6-4BF4-9E0C-3FACB97B07C7}"/>
          </ac:cxnSpMkLst>
        </pc:cxnChg>
        <pc:cxnChg chg="mod">
          <ac:chgData name="Stuart C Wilde MBE" userId="effe1fc91cccb1d5" providerId="LiveId" clId="{0B7434C0-F6C9-5341-B016-8AA67EE59543}" dt="2023-12-07T16:36:02.093" v="1803" actId="1076"/>
          <ac:cxnSpMkLst>
            <pc:docMk/>
            <pc:sldMk cId="1213944555" sldId="304"/>
            <ac:cxnSpMk id="12" creationId="{B0FFEB02-73AE-46E7-9F4F-0B39FB2406F5}"/>
          </ac:cxnSpMkLst>
        </pc:cxnChg>
        <pc:cxnChg chg="mod">
          <ac:chgData name="Stuart C Wilde MBE" userId="effe1fc91cccb1d5" providerId="LiveId" clId="{0B7434C0-F6C9-5341-B016-8AA67EE59543}" dt="2023-12-07T16:36:02.093" v="1803" actId="1076"/>
          <ac:cxnSpMkLst>
            <pc:docMk/>
            <pc:sldMk cId="1213944555" sldId="304"/>
            <ac:cxnSpMk id="48" creationId="{40579FF1-CD61-2D63-894E-CC2052A55273}"/>
          </ac:cxnSpMkLst>
        </pc:cxnChg>
        <pc:cxnChg chg="mod">
          <ac:chgData name="Stuart C Wilde MBE" userId="effe1fc91cccb1d5" providerId="LiveId" clId="{0B7434C0-F6C9-5341-B016-8AA67EE59543}" dt="2023-12-07T16:36:02.093" v="1803" actId="1076"/>
          <ac:cxnSpMkLst>
            <pc:docMk/>
            <pc:sldMk cId="1213944555" sldId="304"/>
            <ac:cxnSpMk id="54" creationId="{373595B3-B279-C49F-1463-41CDD82852A9}"/>
          </ac:cxnSpMkLst>
        </pc:cxnChg>
        <pc:cxnChg chg="mod">
          <ac:chgData name="Stuart C Wilde MBE" userId="effe1fc91cccb1d5" providerId="LiveId" clId="{0B7434C0-F6C9-5341-B016-8AA67EE59543}" dt="2023-12-07T16:36:02.093" v="1803" actId="1076"/>
          <ac:cxnSpMkLst>
            <pc:docMk/>
            <pc:sldMk cId="1213944555" sldId="304"/>
            <ac:cxnSpMk id="71" creationId="{64D1FC16-091F-F74D-7A4B-564E50D683B1}"/>
          </ac:cxnSpMkLst>
        </pc:cxnChg>
        <pc:cxnChg chg="mod">
          <ac:chgData name="Stuart C Wilde MBE" userId="effe1fc91cccb1d5" providerId="LiveId" clId="{0B7434C0-F6C9-5341-B016-8AA67EE59543}" dt="2023-12-07T16:36:02.093" v="1803" actId="1076"/>
          <ac:cxnSpMkLst>
            <pc:docMk/>
            <pc:sldMk cId="1213944555" sldId="304"/>
            <ac:cxnSpMk id="81" creationId="{CECCE93B-72DD-CE82-619C-1539A909B59F}"/>
          </ac:cxnSpMkLst>
        </pc:cxnChg>
      </pc:sldChg>
      <pc:sldChg chg="addSp delSp modSp mod">
        <pc:chgData name="Stuart C Wilde MBE" userId="effe1fc91cccb1d5" providerId="LiveId" clId="{0B7434C0-F6C9-5341-B016-8AA67EE59543}" dt="2023-12-06T20:06:26.564" v="1604" actId="1076"/>
        <pc:sldMkLst>
          <pc:docMk/>
          <pc:sldMk cId="1715259287" sldId="305"/>
        </pc:sldMkLst>
        <pc:spChg chg="mod">
          <ac:chgData name="Stuart C Wilde MBE" userId="effe1fc91cccb1d5" providerId="LiveId" clId="{0B7434C0-F6C9-5341-B016-8AA67EE59543}" dt="2023-12-06T20:06:26.564" v="1604" actId="1076"/>
          <ac:spMkLst>
            <pc:docMk/>
            <pc:sldMk cId="1715259287" sldId="305"/>
            <ac:spMk id="2" creationId="{915786DF-0947-7822-EE74-7FAD67DABB8D}"/>
          </ac:spMkLst>
        </pc:spChg>
        <pc:spChg chg="del">
          <ac:chgData name="Stuart C Wilde MBE" userId="effe1fc91cccb1d5" providerId="LiveId" clId="{0B7434C0-F6C9-5341-B016-8AA67EE59543}" dt="2023-12-05T19:51:50.128" v="401" actId="478"/>
          <ac:spMkLst>
            <pc:docMk/>
            <pc:sldMk cId="1715259287" sldId="305"/>
            <ac:spMk id="4" creationId="{60735DC8-A105-4BD0-A57F-2FFC38AECE84}"/>
          </ac:spMkLst>
        </pc:spChg>
        <pc:spChg chg="mod">
          <ac:chgData name="Stuart C Wilde MBE" userId="effe1fc91cccb1d5" providerId="LiveId" clId="{0B7434C0-F6C9-5341-B016-8AA67EE59543}" dt="2023-12-06T20:06:26.564" v="1604" actId="1076"/>
          <ac:spMkLst>
            <pc:docMk/>
            <pc:sldMk cId="1715259287" sldId="305"/>
            <ac:spMk id="5" creationId="{D68403A3-B545-1852-6946-BD8B0AF5A5EE}"/>
          </ac:spMkLst>
        </pc:spChg>
        <pc:spChg chg="add mod">
          <ac:chgData name="Stuart C Wilde MBE" userId="effe1fc91cccb1d5" providerId="LiveId" clId="{0B7434C0-F6C9-5341-B016-8AA67EE59543}" dt="2023-12-05T20:06:39.234" v="637" actId="20577"/>
          <ac:spMkLst>
            <pc:docMk/>
            <pc:sldMk cId="1715259287" sldId="305"/>
            <ac:spMk id="6" creationId="{ABC1EF96-3D6D-50CA-82E5-2EECD6C6D384}"/>
          </ac:spMkLst>
        </pc:spChg>
        <pc:spChg chg="mod">
          <ac:chgData name="Stuart C Wilde MBE" userId="effe1fc91cccb1d5" providerId="LiveId" clId="{0B7434C0-F6C9-5341-B016-8AA67EE59543}" dt="2023-12-06T20:06:26.564" v="1604" actId="1076"/>
          <ac:spMkLst>
            <pc:docMk/>
            <pc:sldMk cId="1715259287" sldId="305"/>
            <ac:spMk id="7" creationId="{AB9F1984-8564-07BD-BDCA-07341B501D7C}"/>
          </ac:spMkLst>
        </pc:spChg>
        <pc:spChg chg="mod">
          <ac:chgData name="Stuart C Wilde MBE" userId="effe1fc91cccb1d5" providerId="LiveId" clId="{0B7434C0-F6C9-5341-B016-8AA67EE59543}" dt="2023-12-06T20:06:26.564" v="1604" actId="1076"/>
          <ac:spMkLst>
            <pc:docMk/>
            <pc:sldMk cId="1715259287" sldId="305"/>
            <ac:spMk id="13" creationId="{82A13771-ABD9-942D-F473-DB4587226046}"/>
          </ac:spMkLst>
        </pc:spChg>
        <pc:spChg chg="del">
          <ac:chgData name="Stuart C Wilde MBE" userId="effe1fc91cccb1d5" providerId="LiveId" clId="{0B7434C0-F6C9-5341-B016-8AA67EE59543}" dt="2023-12-05T19:51:50.128" v="401" actId="478"/>
          <ac:spMkLst>
            <pc:docMk/>
            <pc:sldMk cId="1715259287" sldId="305"/>
            <ac:spMk id="14" creationId="{8F43C2BE-FC11-4556-86F2-8EE2FBBF10D2}"/>
          </ac:spMkLst>
        </pc:spChg>
        <pc:spChg chg="mod">
          <ac:chgData name="Stuart C Wilde MBE" userId="effe1fc91cccb1d5" providerId="LiveId" clId="{0B7434C0-F6C9-5341-B016-8AA67EE59543}" dt="2023-12-06T20:06:26.564" v="1604" actId="1076"/>
          <ac:spMkLst>
            <pc:docMk/>
            <pc:sldMk cId="1715259287" sldId="305"/>
            <ac:spMk id="16" creationId="{6C911A5D-B79E-B00E-D8E5-B1AE9DFB59F8}"/>
          </ac:spMkLst>
        </pc:spChg>
        <pc:spChg chg="mod">
          <ac:chgData name="Stuart C Wilde MBE" userId="effe1fc91cccb1d5" providerId="LiveId" clId="{0B7434C0-F6C9-5341-B016-8AA67EE59543}" dt="2023-12-06T20:06:26.564" v="1604" actId="1076"/>
          <ac:spMkLst>
            <pc:docMk/>
            <pc:sldMk cId="1715259287" sldId="305"/>
            <ac:spMk id="17" creationId="{C56E6D60-6965-C9B0-B9A1-62F013EA7806}"/>
          </ac:spMkLst>
        </pc:spChg>
        <pc:spChg chg="mod">
          <ac:chgData name="Stuart C Wilde MBE" userId="effe1fc91cccb1d5" providerId="LiveId" clId="{0B7434C0-F6C9-5341-B016-8AA67EE59543}" dt="2023-12-06T20:06:26.564" v="1604" actId="1076"/>
          <ac:spMkLst>
            <pc:docMk/>
            <pc:sldMk cId="1715259287" sldId="305"/>
            <ac:spMk id="18" creationId="{6988B989-C11D-F9B0-4999-EA4CFEBCAA32}"/>
          </ac:spMkLst>
        </pc:spChg>
        <pc:spChg chg="mod">
          <ac:chgData name="Stuart C Wilde MBE" userId="effe1fc91cccb1d5" providerId="LiveId" clId="{0B7434C0-F6C9-5341-B016-8AA67EE59543}" dt="2023-12-06T20:06:26.564" v="1604" actId="1076"/>
          <ac:spMkLst>
            <pc:docMk/>
            <pc:sldMk cId="1715259287" sldId="305"/>
            <ac:spMk id="19" creationId="{CD3A5A2D-A054-5F27-F0E7-24CEE7A72D2D}"/>
          </ac:spMkLst>
        </pc:spChg>
        <pc:spChg chg="mod">
          <ac:chgData name="Stuart C Wilde MBE" userId="effe1fc91cccb1d5" providerId="LiveId" clId="{0B7434C0-F6C9-5341-B016-8AA67EE59543}" dt="2023-12-06T20:06:26.564" v="1604" actId="1076"/>
          <ac:spMkLst>
            <pc:docMk/>
            <pc:sldMk cId="1715259287" sldId="305"/>
            <ac:spMk id="20" creationId="{54527D33-4F3C-AA43-BA75-566D4891B9FA}"/>
          </ac:spMkLst>
        </pc:spChg>
        <pc:spChg chg="mod">
          <ac:chgData name="Stuart C Wilde MBE" userId="effe1fc91cccb1d5" providerId="LiveId" clId="{0B7434C0-F6C9-5341-B016-8AA67EE59543}" dt="2023-12-06T20:06:26.564" v="1604" actId="1076"/>
          <ac:spMkLst>
            <pc:docMk/>
            <pc:sldMk cId="1715259287" sldId="305"/>
            <ac:spMk id="21" creationId="{024B71D7-610F-5C6D-8D12-C6FE7A402EB8}"/>
          </ac:spMkLst>
        </pc:spChg>
        <pc:spChg chg="del">
          <ac:chgData name="Stuart C Wilde MBE" userId="effe1fc91cccb1d5" providerId="LiveId" clId="{0B7434C0-F6C9-5341-B016-8AA67EE59543}" dt="2023-12-05T19:51:50.128" v="401" actId="478"/>
          <ac:spMkLst>
            <pc:docMk/>
            <pc:sldMk cId="1715259287" sldId="305"/>
            <ac:spMk id="25" creationId="{F54BD576-CC82-43DA-A008-C28EF60A448A}"/>
          </ac:spMkLst>
        </pc:spChg>
        <pc:spChg chg="del">
          <ac:chgData name="Stuart C Wilde MBE" userId="effe1fc91cccb1d5" providerId="LiveId" clId="{0B7434C0-F6C9-5341-B016-8AA67EE59543}" dt="2023-12-05T20:06:34.110" v="634" actId="478"/>
          <ac:spMkLst>
            <pc:docMk/>
            <pc:sldMk cId="1715259287" sldId="305"/>
            <ac:spMk id="29" creationId="{C5A8C257-B6E4-D850-0685-E36894744DCB}"/>
          </ac:spMkLst>
        </pc:spChg>
        <pc:picChg chg="mod">
          <ac:chgData name="Stuart C Wilde MBE" userId="effe1fc91cccb1d5" providerId="LiveId" clId="{0B7434C0-F6C9-5341-B016-8AA67EE59543}" dt="2023-12-06T20:06:26.564" v="1604" actId="1076"/>
          <ac:picMkLst>
            <pc:docMk/>
            <pc:sldMk cId="1715259287" sldId="305"/>
            <ac:picMk id="3" creationId="{572D57E0-5BA7-4AE9-98C8-F7FFAA558B4C}"/>
          </ac:picMkLst>
        </pc:picChg>
        <pc:cxnChg chg="del">
          <ac:chgData name="Stuart C Wilde MBE" userId="effe1fc91cccb1d5" providerId="LiveId" clId="{0B7434C0-F6C9-5341-B016-8AA67EE59543}" dt="2023-12-05T19:51:50.128" v="401" actId="478"/>
          <ac:cxnSpMkLst>
            <pc:docMk/>
            <pc:sldMk cId="1715259287" sldId="305"/>
            <ac:cxnSpMk id="8" creationId="{50060E80-F1C3-4E50-B873-7CFDEEA90049}"/>
          </ac:cxnSpMkLst>
        </pc:cxnChg>
        <pc:cxnChg chg="del">
          <ac:chgData name="Stuart C Wilde MBE" userId="effe1fc91cccb1d5" providerId="LiveId" clId="{0B7434C0-F6C9-5341-B016-8AA67EE59543}" dt="2023-12-05T19:51:50.128" v="401" actId="478"/>
          <ac:cxnSpMkLst>
            <pc:docMk/>
            <pc:sldMk cId="1715259287" sldId="305"/>
            <ac:cxnSpMk id="9" creationId="{01C52B09-2839-4160-A3C1-6BB201E5D53A}"/>
          </ac:cxnSpMkLst>
        </pc:cxnChg>
        <pc:cxnChg chg="del">
          <ac:chgData name="Stuart C Wilde MBE" userId="effe1fc91cccb1d5" providerId="LiveId" clId="{0B7434C0-F6C9-5341-B016-8AA67EE59543}" dt="2023-12-05T19:51:50.128" v="401" actId="478"/>
          <ac:cxnSpMkLst>
            <pc:docMk/>
            <pc:sldMk cId="1715259287" sldId="305"/>
            <ac:cxnSpMk id="10" creationId="{FC6C2AB6-E695-4520-9F38-6B6A0DE36B04}"/>
          </ac:cxnSpMkLst>
        </pc:cxnChg>
        <pc:cxnChg chg="del">
          <ac:chgData name="Stuart C Wilde MBE" userId="effe1fc91cccb1d5" providerId="LiveId" clId="{0B7434C0-F6C9-5341-B016-8AA67EE59543}" dt="2023-12-05T19:51:50.128" v="401" actId="478"/>
          <ac:cxnSpMkLst>
            <pc:docMk/>
            <pc:sldMk cId="1715259287" sldId="305"/>
            <ac:cxnSpMk id="11" creationId="{8F28B946-C7F6-4BF4-9E0C-3FACB97B07C7}"/>
          </ac:cxnSpMkLst>
        </pc:cxnChg>
        <pc:cxnChg chg="mod">
          <ac:chgData name="Stuart C Wilde MBE" userId="effe1fc91cccb1d5" providerId="LiveId" clId="{0B7434C0-F6C9-5341-B016-8AA67EE59543}" dt="2023-12-06T20:06:26.564" v="1604" actId="1076"/>
          <ac:cxnSpMkLst>
            <pc:docMk/>
            <pc:sldMk cId="1715259287" sldId="305"/>
            <ac:cxnSpMk id="12" creationId="{291FCD2B-59F5-45B4-F50C-B49F132EB34A}"/>
          </ac:cxnSpMkLst>
        </pc:cxnChg>
        <pc:cxnChg chg="mod">
          <ac:chgData name="Stuart C Wilde MBE" userId="effe1fc91cccb1d5" providerId="LiveId" clId="{0B7434C0-F6C9-5341-B016-8AA67EE59543}" dt="2023-12-06T20:06:26.564" v="1604" actId="1076"/>
          <ac:cxnSpMkLst>
            <pc:docMk/>
            <pc:sldMk cId="1715259287" sldId="305"/>
            <ac:cxnSpMk id="22" creationId="{9E51254B-3761-0561-40AE-FF52EEEC0EEB}"/>
          </ac:cxnSpMkLst>
        </pc:cxnChg>
        <pc:cxnChg chg="mod">
          <ac:chgData name="Stuart C Wilde MBE" userId="effe1fc91cccb1d5" providerId="LiveId" clId="{0B7434C0-F6C9-5341-B016-8AA67EE59543}" dt="2023-12-06T20:06:26.564" v="1604" actId="1076"/>
          <ac:cxnSpMkLst>
            <pc:docMk/>
            <pc:sldMk cId="1715259287" sldId="305"/>
            <ac:cxnSpMk id="23" creationId="{DF11ADB4-697F-D144-4667-87566FA9D767}"/>
          </ac:cxnSpMkLst>
        </pc:cxnChg>
        <pc:cxnChg chg="mod">
          <ac:chgData name="Stuart C Wilde MBE" userId="effe1fc91cccb1d5" providerId="LiveId" clId="{0B7434C0-F6C9-5341-B016-8AA67EE59543}" dt="2023-12-06T20:06:26.564" v="1604" actId="1076"/>
          <ac:cxnSpMkLst>
            <pc:docMk/>
            <pc:sldMk cId="1715259287" sldId="305"/>
            <ac:cxnSpMk id="24" creationId="{90F05548-EC6B-EBE0-C789-81DAE835C60E}"/>
          </ac:cxnSpMkLst>
        </pc:cxnChg>
        <pc:cxnChg chg="mod">
          <ac:chgData name="Stuart C Wilde MBE" userId="effe1fc91cccb1d5" providerId="LiveId" clId="{0B7434C0-F6C9-5341-B016-8AA67EE59543}" dt="2023-12-06T20:06:26.564" v="1604" actId="1076"/>
          <ac:cxnSpMkLst>
            <pc:docMk/>
            <pc:sldMk cId="1715259287" sldId="305"/>
            <ac:cxnSpMk id="26" creationId="{D4F89BBD-0659-BD95-4B77-9DAFCC07BDC6}"/>
          </ac:cxnSpMkLst>
        </pc:cxnChg>
      </pc:sldChg>
      <pc:sldChg chg="addSp delSp modSp mod">
        <pc:chgData name="Stuart C Wilde MBE" userId="effe1fc91cccb1d5" providerId="LiveId" clId="{0B7434C0-F6C9-5341-B016-8AA67EE59543}" dt="2023-12-05T20:10:19.518" v="856" actId="20577"/>
        <pc:sldMkLst>
          <pc:docMk/>
          <pc:sldMk cId="1197880752" sldId="306"/>
        </pc:sldMkLst>
        <pc:spChg chg="add mod">
          <ac:chgData name="Stuart C Wilde MBE" userId="effe1fc91cccb1d5" providerId="LiveId" clId="{0B7434C0-F6C9-5341-B016-8AA67EE59543}" dt="2023-12-05T20:10:19.518" v="856" actId="20577"/>
          <ac:spMkLst>
            <pc:docMk/>
            <pc:sldMk cId="1197880752" sldId="306"/>
            <ac:spMk id="2" creationId="{CF679694-10DE-788D-9735-25E78F75C17F}"/>
          </ac:spMkLst>
        </pc:spChg>
        <pc:spChg chg="del">
          <ac:chgData name="Stuart C Wilde MBE" userId="effe1fc91cccb1d5" providerId="LiveId" clId="{0B7434C0-F6C9-5341-B016-8AA67EE59543}" dt="2023-12-05T20:10:13.361" v="851" actId="478"/>
          <ac:spMkLst>
            <pc:docMk/>
            <pc:sldMk cId="1197880752" sldId="306"/>
            <ac:spMk id="29" creationId="{C5A8C257-B6E4-D850-0685-E36894744DCB}"/>
          </ac:spMkLst>
        </pc:spChg>
      </pc:sldChg>
      <pc:sldChg chg="addSp delSp modSp mod">
        <pc:chgData name="Stuart C Wilde MBE" userId="effe1fc91cccb1d5" providerId="LiveId" clId="{0B7434C0-F6C9-5341-B016-8AA67EE59543}" dt="2023-12-05T20:10:29.925" v="862" actId="20577"/>
        <pc:sldMkLst>
          <pc:docMk/>
          <pc:sldMk cId="4012370711" sldId="307"/>
        </pc:sldMkLst>
        <pc:spChg chg="add mod">
          <ac:chgData name="Stuart C Wilde MBE" userId="effe1fc91cccb1d5" providerId="LiveId" clId="{0B7434C0-F6C9-5341-B016-8AA67EE59543}" dt="2023-12-05T20:10:29.925" v="862" actId="20577"/>
          <ac:spMkLst>
            <pc:docMk/>
            <pc:sldMk cId="4012370711" sldId="307"/>
            <ac:spMk id="2" creationId="{327FA602-CEE0-EE55-7641-396F246FD593}"/>
          </ac:spMkLst>
        </pc:spChg>
        <pc:spChg chg="del">
          <ac:chgData name="Stuart C Wilde MBE" userId="effe1fc91cccb1d5" providerId="LiveId" clId="{0B7434C0-F6C9-5341-B016-8AA67EE59543}" dt="2023-12-05T19:53:21.070" v="415" actId="478"/>
          <ac:spMkLst>
            <pc:docMk/>
            <pc:sldMk cId="4012370711" sldId="307"/>
            <ac:spMk id="4" creationId="{60735DC8-A105-4BD0-A57F-2FFC38AECE84}"/>
          </ac:spMkLst>
        </pc:spChg>
        <pc:spChg chg="del">
          <ac:chgData name="Stuart C Wilde MBE" userId="effe1fc91cccb1d5" providerId="LiveId" clId="{0B7434C0-F6C9-5341-B016-8AA67EE59543}" dt="2023-12-05T19:53:21.070" v="415" actId="478"/>
          <ac:spMkLst>
            <pc:docMk/>
            <pc:sldMk cId="4012370711" sldId="307"/>
            <ac:spMk id="14" creationId="{8F43C2BE-FC11-4556-86F2-8EE2FBBF10D2}"/>
          </ac:spMkLst>
        </pc:spChg>
        <pc:spChg chg="del">
          <ac:chgData name="Stuart C Wilde MBE" userId="effe1fc91cccb1d5" providerId="LiveId" clId="{0B7434C0-F6C9-5341-B016-8AA67EE59543}" dt="2023-12-05T19:53:21.070" v="415" actId="478"/>
          <ac:spMkLst>
            <pc:docMk/>
            <pc:sldMk cId="4012370711" sldId="307"/>
            <ac:spMk id="25" creationId="{F54BD576-CC82-43DA-A008-C28EF60A448A}"/>
          </ac:spMkLst>
        </pc:spChg>
        <pc:spChg chg="del">
          <ac:chgData name="Stuart C Wilde MBE" userId="effe1fc91cccb1d5" providerId="LiveId" clId="{0B7434C0-F6C9-5341-B016-8AA67EE59543}" dt="2023-12-05T20:10:25.239" v="857" actId="478"/>
          <ac:spMkLst>
            <pc:docMk/>
            <pc:sldMk cId="4012370711" sldId="307"/>
            <ac:spMk id="29" creationId="{C5A8C257-B6E4-D850-0685-E36894744DCB}"/>
          </ac:spMkLst>
        </pc:spChg>
        <pc:cxnChg chg="del">
          <ac:chgData name="Stuart C Wilde MBE" userId="effe1fc91cccb1d5" providerId="LiveId" clId="{0B7434C0-F6C9-5341-B016-8AA67EE59543}" dt="2023-12-05T19:53:21.070" v="415" actId="478"/>
          <ac:cxnSpMkLst>
            <pc:docMk/>
            <pc:sldMk cId="4012370711" sldId="307"/>
            <ac:cxnSpMk id="8" creationId="{50060E80-F1C3-4E50-B873-7CFDEEA90049}"/>
          </ac:cxnSpMkLst>
        </pc:cxnChg>
        <pc:cxnChg chg="del">
          <ac:chgData name="Stuart C Wilde MBE" userId="effe1fc91cccb1d5" providerId="LiveId" clId="{0B7434C0-F6C9-5341-B016-8AA67EE59543}" dt="2023-12-05T19:53:21.070" v="415" actId="478"/>
          <ac:cxnSpMkLst>
            <pc:docMk/>
            <pc:sldMk cId="4012370711" sldId="307"/>
            <ac:cxnSpMk id="9" creationId="{01C52B09-2839-4160-A3C1-6BB201E5D53A}"/>
          </ac:cxnSpMkLst>
        </pc:cxnChg>
        <pc:cxnChg chg="del">
          <ac:chgData name="Stuart C Wilde MBE" userId="effe1fc91cccb1d5" providerId="LiveId" clId="{0B7434C0-F6C9-5341-B016-8AA67EE59543}" dt="2023-12-05T19:53:21.070" v="415" actId="478"/>
          <ac:cxnSpMkLst>
            <pc:docMk/>
            <pc:sldMk cId="4012370711" sldId="307"/>
            <ac:cxnSpMk id="10" creationId="{FC6C2AB6-E695-4520-9F38-6B6A0DE36B04}"/>
          </ac:cxnSpMkLst>
        </pc:cxnChg>
        <pc:cxnChg chg="del">
          <ac:chgData name="Stuart C Wilde MBE" userId="effe1fc91cccb1d5" providerId="LiveId" clId="{0B7434C0-F6C9-5341-B016-8AA67EE59543}" dt="2023-12-05T19:53:21.070" v="415" actId="478"/>
          <ac:cxnSpMkLst>
            <pc:docMk/>
            <pc:sldMk cId="4012370711" sldId="307"/>
            <ac:cxnSpMk id="11" creationId="{8F28B946-C7F6-4BF4-9E0C-3FACB97B07C7}"/>
          </ac:cxnSpMkLst>
        </pc:cxnChg>
      </pc:sldChg>
      <pc:sldChg chg="addSp delSp modSp mod">
        <pc:chgData name="Stuart C Wilde MBE" userId="effe1fc91cccb1d5" providerId="LiveId" clId="{0B7434C0-F6C9-5341-B016-8AA67EE59543}" dt="2023-12-07T12:52:33.058" v="1689" actId="1076"/>
        <pc:sldMkLst>
          <pc:docMk/>
          <pc:sldMk cId="2673594120" sldId="308"/>
        </pc:sldMkLst>
        <pc:spChg chg="mod">
          <ac:chgData name="Stuart C Wilde MBE" userId="effe1fc91cccb1d5" providerId="LiveId" clId="{0B7434C0-F6C9-5341-B016-8AA67EE59543}" dt="2023-12-07T12:52:33.058" v="1689" actId="1076"/>
          <ac:spMkLst>
            <pc:docMk/>
            <pc:sldMk cId="2673594120" sldId="308"/>
            <ac:spMk id="2" creationId="{29098F73-253B-B31B-5B80-D855827A991F}"/>
          </ac:spMkLst>
        </pc:spChg>
        <pc:spChg chg="del">
          <ac:chgData name="Stuart C Wilde MBE" userId="effe1fc91cccb1d5" providerId="LiveId" clId="{0B7434C0-F6C9-5341-B016-8AA67EE59543}" dt="2023-12-05T19:53:27.702" v="416" actId="478"/>
          <ac:spMkLst>
            <pc:docMk/>
            <pc:sldMk cId="2673594120" sldId="308"/>
            <ac:spMk id="4" creationId="{60735DC8-A105-4BD0-A57F-2FFC38AECE84}"/>
          </ac:spMkLst>
        </pc:spChg>
        <pc:spChg chg="mod">
          <ac:chgData name="Stuart C Wilde MBE" userId="effe1fc91cccb1d5" providerId="LiveId" clId="{0B7434C0-F6C9-5341-B016-8AA67EE59543}" dt="2023-12-07T12:52:33.058" v="1689" actId="1076"/>
          <ac:spMkLst>
            <pc:docMk/>
            <pc:sldMk cId="2673594120" sldId="308"/>
            <ac:spMk id="6" creationId="{1EC475BC-BDE6-1EDB-1BB3-16723C0B78BC}"/>
          </ac:spMkLst>
        </pc:spChg>
        <pc:spChg chg="add mod">
          <ac:chgData name="Stuart C Wilde MBE" userId="effe1fc91cccb1d5" providerId="LiveId" clId="{0B7434C0-F6C9-5341-B016-8AA67EE59543}" dt="2023-12-05T20:10:47.844" v="868" actId="20577"/>
          <ac:spMkLst>
            <pc:docMk/>
            <pc:sldMk cId="2673594120" sldId="308"/>
            <ac:spMk id="7" creationId="{4C593DF8-10DE-5A3D-A221-30FB5DEB4F11}"/>
          </ac:spMkLst>
        </pc:spChg>
        <pc:spChg chg="mod">
          <ac:chgData name="Stuart C Wilde MBE" userId="effe1fc91cccb1d5" providerId="LiveId" clId="{0B7434C0-F6C9-5341-B016-8AA67EE59543}" dt="2023-12-07T12:52:33.058" v="1689" actId="1076"/>
          <ac:spMkLst>
            <pc:docMk/>
            <pc:sldMk cId="2673594120" sldId="308"/>
            <ac:spMk id="13" creationId="{57842ED3-F4F1-0DBA-4661-1A040DCC0A53}"/>
          </ac:spMkLst>
        </pc:spChg>
        <pc:spChg chg="del">
          <ac:chgData name="Stuart C Wilde MBE" userId="effe1fc91cccb1d5" providerId="LiveId" clId="{0B7434C0-F6C9-5341-B016-8AA67EE59543}" dt="2023-12-05T19:53:27.702" v="416" actId="478"/>
          <ac:spMkLst>
            <pc:docMk/>
            <pc:sldMk cId="2673594120" sldId="308"/>
            <ac:spMk id="14" creationId="{8F43C2BE-FC11-4556-86F2-8EE2FBBF10D2}"/>
          </ac:spMkLst>
        </pc:spChg>
        <pc:spChg chg="mod">
          <ac:chgData name="Stuart C Wilde MBE" userId="effe1fc91cccb1d5" providerId="LiveId" clId="{0B7434C0-F6C9-5341-B016-8AA67EE59543}" dt="2023-12-07T12:52:33.058" v="1689" actId="1076"/>
          <ac:spMkLst>
            <pc:docMk/>
            <pc:sldMk cId="2673594120" sldId="308"/>
            <ac:spMk id="15" creationId="{CD504BE2-BF0C-7BA0-DD19-CF09E921D275}"/>
          </ac:spMkLst>
        </pc:spChg>
        <pc:spChg chg="del">
          <ac:chgData name="Stuart C Wilde MBE" userId="effe1fc91cccb1d5" providerId="LiveId" clId="{0B7434C0-F6C9-5341-B016-8AA67EE59543}" dt="2023-12-05T19:53:27.702" v="416" actId="478"/>
          <ac:spMkLst>
            <pc:docMk/>
            <pc:sldMk cId="2673594120" sldId="308"/>
            <ac:spMk id="25" creationId="{F54BD576-CC82-43DA-A008-C28EF60A448A}"/>
          </ac:spMkLst>
        </pc:spChg>
        <pc:spChg chg="del">
          <ac:chgData name="Stuart C Wilde MBE" userId="effe1fc91cccb1d5" providerId="LiveId" clId="{0B7434C0-F6C9-5341-B016-8AA67EE59543}" dt="2023-12-05T20:10:42.447" v="863" actId="478"/>
          <ac:spMkLst>
            <pc:docMk/>
            <pc:sldMk cId="2673594120" sldId="308"/>
            <ac:spMk id="29" creationId="{C5A8C257-B6E4-D850-0685-E36894744DCB}"/>
          </ac:spMkLst>
        </pc:spChg>
        <pc:picChg chg="mod">
          <ac:chgData name="Stuart C Wilde MBE" userId="effe1fc91cccb1d5" providerId="LiveId" clId="{0B7434C0-F6C9-5341-B016-8AA67EE59543}" dt="2023-12-07T12:52:33.058" v="1689" actId="1076"/>
          <ac:picMkLst>
            <pc:docMk/>
            <pc:sldMk cId="2673594120" sldId="308"/>
            <ac:picMk id="3" creationId="{71BD52FF-B830-25FE-3055-ECE70EBDBC66}"/>
          </ac:picMkLst>
        </pc:picChg>
        <pc:cxnChg chg="mod">
          <ac:chgData name="Stuart C Wilde MBE" userId="effe1fc91cccb1d5" providerId="LiveId" clId="{0B7434C0-F6C9-5341-B016-8AA67EE59543}" dt="2023-12-07T12:52:33.058" v="1689" actId="1076"/>
          <ac:cxnSpMkLst>
            <pc:docMk/>
            <pc:sldMk cId="2673594120" sldId="308"/>
            <ac:cxnSpMk id="5" creationId="{1FF4D108-E5F5-AA5B-5788-39656DD10E92}"/>
          </ac:cxnSpMkLst>
        </pc:cxnChg>
        <pc:cxnChg chg="del">
          <ac:chgData name="Stuart C Wilde MBE" userId="effe1fc91cccb1d5" providerId="LiveId" clId="{0B7434C0-F6C9-5341-B016-8AA67EE59543}" dt="2023-12-05T19:53:27.702" v="416" actId="478"/>
          <ac:cxnSpMkLst>
            <pc:docMk/>
            <pc:sldMk cId="2673594120" sldId="308"/>
            <ac:cxnSpMk id="8" creationId="{50060E80-F1C3-4E50-B873-7CFDEEA90049}"/>
          </ac:cxnSpMkLst>
        </pc:cxnChg>
        <pc:cxnChg chg="del">
          <ac:chgData name="Stuart C Wilde MBE" userId="effe1fc91cccb1d5" providerId="LiveId" clId="{0B7434C0-F6C9-5341-B016-8AA67EE59543}" dt="2023-12-05T19:53:27.702" v="416" actId="478"/>
          <ac:cxnSpMkLst>
            <pc:docMk/>
            <pc:sldMk cId="2673594120" sldId="308"/>
            <ac:cxnSpMk id="9" creationId="{01C52B09-2839-4160-A3C1-6BB201E5D53A}"/>
          </ac:cxnSpMkLst>
        </pc:cxnChg>
        <pc:cxnChg chg="del">
          <ac:chgData name="Stuart C Wilde MBE" userId="effe1fc91cccb1d5" providerId="LiveId" clId="{0B7434C0-F6C9-5341-B016-8AA67EE59543}" dt="2023-12-05T19:53:27.702" v="416" actId="478"/>
          <ac:cxnSpMkLst>
            <pc:docMk/>
            <pc:sldMk cId="2673594120" sldId="308"/>
            <ac:cxnSpMk id="10" creationId="{FC6C2AB6-E695-4520-9F38-6B6A0DE36B04}"/>
          </ac:cxnSpMkLst>
        </pc:cxnChg>
        <pc:cxnChg chg="del">
          <ac:chgData name="Stuart C Wilde MBE" userId="effe1fc91cccb1d5" providerId="LiveId" clId="{0B7434C0-F6C9-5341-B016-8AA67EE59543}" dt="2023-12-05T19:53:27.702" v="416" actId="478"/>
          <ac:cxnSpMkLst>
            <pc:docMk/>
            <pc:sldMk cId="2673594120" sldId="308"/>
            <ac:cxnSpMk id="11" creationId="{8F28B946-C7F6-4BF4-9E0C-3FACB97B07C7}"/>
          </ac:cxnSpMkLst>
        </pc:cxnChg>
        <pc:cxnChg chg="mod">
          <ac:chgData name="Stuart C Wilde MBE" userId="effe1fc91cccb1d5" providerId="LiveId" clId="{0B7434C0-F6C9-5341-B016-8AA67EE59543}" dt="2023-12-07T12:52:33.058" v="1689" actId="1076"/>
          <ac:cxnSpMkLst>
            <pc:docMk/>
            <pc:sldMk cId="2673594120" sldId="308"/>
            <ac:cxnSpMk id="12" creationId="{AF8962DD-E90B-A617-E7B5-D431D95EA286}"/>
          </ac:cxnSpMkLst>
        </pc:cxnChg>
      </pc:sldChg>
      <pc:sldChg chg="addSp delSp modSp mod">
        <pc:chgData name="Stuart C Wilde MBE" userId="effe1fc91cccb1d5" providerId="LiveId" clId="{0B7434C0-F6C9-5341-B016-8AA67EE59543}" dt="2023-12-05T20:10:58.552" v="874" actId="20577"/>
        <pc:sldMkLst>
          <pc:docMk/>
          <pc:sldMk cId="284493859" sldId="309"/>
        </pc:sldMkLst>
        <pc:spChg chg="del">
          <ac:chgData name="Stuart C Wilde MBE" userId="effe1fc91cccb1d5" providerId="LiveId" clId="{0B7434C0-F6C9-5341-B016-8AA67EE59543}" dt="2023-12-05T19:53:32.894" v="417" actId="478"/>
          <ac:spMkLst>
            <pc:docMk/>
            <pc:sldMk cId="284493859" sldId="309"/>
            <ac:spMk id="4" creationId="{60735DC8-A105-4BD0-A57F-2FFC38AECE84}"/>
          </ac:spMkLst>
        </pc:spChg>
        <pc:spChg chg="add mod">
          <ac:chgData name="Stuart C Wilde MBE" userId="effe1fc91cccb1d5" providerId="LiveId" clId="{0B7434C0-F6C9-5341-B016-8AA67EE59543}" dt="2023-12-05T20:10:58.552" v="874" actId="20577"/>
          <ac:spMkLst>
            <pc:docMk/>
            <pc:sldMk cId="284493859" sldId="309"/>
            <ac:spMk id="6" creationId="{1F318E09-E8C0-2F8C-0229-0763E7D7B0AF}"/>
          </ac:spMkLst>
        </pc:spChg>
        <pc:spChg chg="del">
          <ac:chgData name="Stuart C Wilde MBE" userId="effe1fc91cccb1d5" providerId="LiveId" clId="{0B7434C0-F6C9-5341-B016-8AA67EE59543}" dt="2023-12-05T19:53:32.894" v="417" actId="478"/>
          <ac:spMkLst>
            <pc:docMk/>
            <pc:sldMk cId="284493859" sldId="309"/>
            <ac:spMk id="14" creationId="{8F43C2BE-FC11-4556-86F2-8EE2FBBF10D2}"/>
          </ac:spMkLst>
        </pc:spChg>
        <pc:spChg chg="del">
          <ac:chgData name="Stuart C Wilde MBE" userId="effe1fc91cccb1d5" providerId="LiveId" clId="{0B7434C0-F6C9-5341-B016-8AA67EE59543}" dt="2023-12-05T19:53:32.894" v="417" actId="478"/>
          <ac:spMkLst>
            <pc:docMk/>
            <pc:sldMk cId="284493859" sldId="309"/>
            <ac:spMk id="25" creationId="{F54BD576-CC82-43DA-A008-C28EF60A448A}"/>
          </ac:spMkLst>
        </pc:spChg>
        <pc:spChg chg="del">
          <ac:chgData name="Stuart C Wilde MBE" userId="effe1fc91cccb1d5" providerId="LiveId" clId="{0B7434C0-F6C9-5341-B016-8AA67EE59543}" dt="2023-12-05T20:10:53.805" v="869" actId="478"/>
          <ac:spMkLst>
            <pc:docMk/>
            <pc:sldMk cId="284493859" sldId="309"/>
            <ac:spMk id="29" creationId="{C5A8C257-B6E4-D850-0685-E36894744DCB}"/>
          </ac:spMkLst>
        </pc:spChg>
        <pc:cxnChg chg="del">
          <ac:chgData name="Stuart C Wilde MBE" userId="effe1fc91cccb1d5" providerId="LiveId" clId="{0B7434C0-F6C9-5341-B016-8AA67EE59543}" dt="2023-12-05T19:53:32.894" v="417" actId="478"/>
          <ac:cxnSpMkLst>
            <pc:docMk/>
            <pc:sldMk cId="284493859" sldId="309"/>
            <ac:cxnSpMk id="8" creationId="{50060E80-F1C3-4E50-B873-7CFDEEA90049}"/>
          </ac:cxnSpMkLst>
        </pc:cxnChg>
        <pc:cxnChg chg="del">
          <ac:chgData name="Stuart C Wilde MBE" userId="effe1fc91cccb1d5" providerId="LiveId" clId="{0B7434C0-F6C9-5341-B016-8AA67EE59543}" dt="2023-12-05T19:53:32.894" v="417" actId="478"/>
          <ac:cxnSpMkLst>
            <pc:docMk/>
            <pc:sldMk cId="284493859" sldId="309"/>
            <ac:cxnSpMk id="9" creationId="{01C52B09-2839-4160-A3C1-6BB201E5D53A}"/>
          </ac:cxnSpMkLst>
        </pc:cxnChg>
        <pc:cxnChg chg="del">
          <ac:chgData name="Stuart C Wilde MBE" userId="effe1fc91cccb1d5" providerId="LiveId" clId="{0B7434C0-F6C9-5341-B016-8AA67EE59543}" dt="2023-12-05T19:53:32.894" v="417" actId="478"/>
          <ac:cxnSpMkLst>
            <pc:docMk/>
            <pc:sldMk cId="284493859" sldId="309"/>
            <ac:cxnSpMk id="10" creationId="{FC6C2AB6-E695-4520-9F38-6B6A0DE36B04}"/>
          </ac:cxnSpMkLst>
        </pc:cxnChg>
        <pc:cxnChg chg="del">
          <ac:chgData name="Stuart C Wilde MBE" userId="effe1fc91cccb1d5" providerId="LiveId" clId="{0B7434C0-F6C9-5341-B016-8AA67EE59543}" dt="2023-12-05T19:53:32.894" v="417" actId="478"/>
          <ac:cxnSpMkLst>
            <pc:docMk/>
            <pc:sldMk cId="284493859" sldId="309"/>
            <ac:cxnSpMk id="11" creationId="{8F28B946-C7F6-4BF4-9E0C-3FACB97B07C7}"/>
          </ac:cxnSpMkLst>
        </pc:cxnChg>
      </pc:sldChg>
      <pc:sldChg chg="addSp delSp modSp mod">
        <pc:chgData name="Stuart C Wilde MBE" userId="effe1fc91cccb1d5" providerId="LiveId" clId="{0B7434C0-F6C9-5341-B016-8AA67EE59543}" dt="2023-12-05T20:11:12.683" v="880" actId="20577"/>
        <pc:sldMkLst>
          <pc:docMk/>
          <pc:sldMk cId="436998856" sldId="310"/>
        </pc:sldMkLst>
        <pc:spChg chg="del">
          <ac:chgData name="Stuart C Wilde MBE" userId="effe1fc91cccb1d5" providerId="LiveId" clId="{0B7434C0-F6C9-5341-B016-8AA67EE59543}" dt="2023-12-05T19:53:38.241" v="418" actId="478"/>
          <ac:spMkLst>
            <pc:docMk/>
            <pc:sldMk cId="436998856" sldId="310"/>
            <ac:spMk id="4" creationId="{60735DC8-A105-4BD0-A57F-2FFC38AECE84}"/>
          </ac:spMkLst>
        </pc:spChg>
        <pc:spChg chg="del">
          <ac:chgData name="Stuart C Wilde MBE" userId="effe1fc91cccb1d5" providerId="LiveId" clId="{0B7434C0-F6C9-5341-B016-8AA67EE59543}" dt="2023-12-05T19:53:38.241" v="418" actId="478"/>
          <ac:spMkLst>
            <pc:docMk/>
            <pc:sldMk cId="436998856" sldId="310"/>
            <ac:spMk id="14" creationId="{8F43C2BE-FC11-4556-86F2-8EE2FBBF10D2}"/>
          </ac:spMkLst>
        </pc:spChg>
        <pc:spChg chg="add mod">
          <ac:chgData name="Stuart C Wilde MBE" userId="effe1fc91cccb1d5" providerId="LiveId" clId="{0B7434C0-F6C9-5341-B016-8AA67EE59543}" dt="2023-12-05T20:11:12.683" v="880" actId="20577"/>
          <ac:spMkLst>
            <pc:docMk/>
            <pc:sldMk cId="436998856" sldId="310"/>
            <ac:spMk id="17" creationId="{BE62A763-0704-8CDD-7E10-180F290124CF}"/>
          </ac:spMkLst>
        </pc:spChg>
        <pc:spChg chg="del">
          <ac:chgData name="Stuart C Wilde MBE" userId="effe1fc91cccb1d5" providerId="LiveId" clId="{0B7434C0-F6C9-5341-B016-8AA67EE59543}" dt="2023-12-05T19:53:38.241" v="418" actId="478"/>
          <ac:spMkLst>
            <pc:docMk/>
            <pc:sldMk cId="436998856" sldId="310"/>
            <ac:spMk id="25" creationId="{F54BD576-CC82-43DA-A008-C28EF60A448A}"/>
          </ac:spMkLst>
        </pc:spChg>
        <pc:spChg chg="del">
          <ac:chgData name="Stuart C Wilde MBE" userId="effe1fc91cccb1d5" providerId="LiveId" clId="{0B7434C0-F6C9-5341-B016-8AA67EE59543}" dt="2023-12-05T20:11:05.591" v="875" actId="478"/>
          <ac:spMkLst>
            <pc:docMk/>
            <pc:sldMk cId="436998856" sldId="310"/>
            <ac:spMk id="29" creationId="{C5A8C257-B6E4-D850-0685-E36894744DCB}"/>
          </ac:spMkLst>
        </pc:spChg>
        <pc:cxnChg chg="del">
          <ac:chgData name="Stuart C Wilde MBE" userId="effe1fc91cccb1d5" providerId="LiveId" clId="{0B7434C0-F6C9-5341-B016-8AA67EE59543}" dt="2023-12-05T19:53:38.241" v="418" actId="478"/>
          <ac:cxnSpMkLst>
            <pc:docMk/>
            <pc:sldMk cId="436998856" sldId="310"/>
            <ac:cxnSpMk id="8" creationId="{50060E80-F1C3-4E50-B873-7CFDEEA90049}"/>
          </ac:cxnSpMkLst>
        </pc:cxnChg>
        <pc:cxnChg chg="del">
          <ac:chgData name="Stuart C Wilde MBE" userId="effe1fc91cccb1d5" providerId="LiveId" clId="{0B7434C0-F6C9-5341-B016-8AA67EE59543}" dt="2023-12-05T19:53:38.241" v="418" actId="478"/>
          <ac:cxnSpMkLst>
            <pc:docMk/>
            <pc:sldMk cId="436998856" sldId="310"/>
            <ac:cxnSpMk id="9" creationId="{01C52B09-2839-4160-A3C1-6BB201E5D53A}"/>
          </ac:cxnSpMkLst>
        </pc:cxnChg>
        <pc:cxnChg chg="del">
          <ac:chgData name="Stuart C Wilde MBE" userId="effe1fc91cccb1d5" providerId="LiveId" clId="{0B7434C0-F6C9-5341-B016-8AA67EE59543}" dt="2023-12-05T19:53:38.241" v="418" actId="478"/>
          <ac:cxnSpMkLst>
            <pc:docMk/>
            <pc:sldMk cId="436998856" sldId="310"/>
            <ac:cxnSpMk id="10" creationId="{FC6C2AB6-E695-4520-9F38-6B6A0DE36B04}"/>
          </ac:cxnSpMkLst>
        </pc:cxnChg>
        <pc:cxnChg chg="del">
          <ac:chgData name="Stuart C Wilde MBE" userId="effe1fc91cccb1d5" providerId="LiveId" clId="{0B7434C0-F6C9-5341-B016-8AA67EE59543}" dt="2023-12-05T19:53:38.241" v="418" actId="478"/>
          <ac:cxnSpMkLst>
            <pc:docMk/>
            <pc:sldMk cId="436998856" sldId="310"/>
            <ac:cxnSpMk id="11" creationId="{8F28B946-C7F6-4BF4-9E0C-3FACB97B07C7}"/>
          </ac:cxnSpMkLst>
        </pc:cxnChg>
      </pc:sldChg>
      <pc:sldChg chg="addSp delSp modSp mod">
        <pc:chgData name="Stuart C Wilde MBE" userId="effe1fc91cccb1d5" providerId="LiveId" clId="{0B7434C0-F6C9-5341-B016-8AA67EE59543}" dt="2023-12-05T20:11:23.168" v="886" actId="20577"/>
        <pc:sldMkLst>
          <pc:docMk/>
          <pc:sldMk cId="752129212" sldId="311"/>
        </pc:sldMkLst>
        <pc:spChg chg="add mod">
          <ac:chgData name="Stuart C Wilde MBE" userId="effe1fc91cccb1d5" providerId="LiveId" clId="{0B7434C0-F6C9-5341-B016-8AA67EE59543}" dt="2023-12-05T20:11:23.168" v="886" actId="20577"/>
          <ac:spMkLst>
            <pc:docMk/>
            <pc:sldMk cId="752129212" sldId="311"/>
            <ac:spMk id="3" creationId="{C2B6109D-3E59-C8D5-12A3-0F3D686708B2}"/>
          </ac:spMkLst>
        </pc:spChg>
        <pc:spChg chg="del">
          <ac:chgData name="Stuart C Wilde MBE" userId="effe1fc91cccb1d5" providerId="LiveId" clId="{0B7434C0-F6C9-5341-B016-8AA67EE59543}" dt="2023-12-05T19:53:43.301" v="419" actId="478"/>
          <ac:spMkLst>
            <pc:docMk/>
            <pc:sldMk cId="752129212" sldId="311"/>
            <ac:spMk id="4" creationId="{60735DC8-A105-4BD0-A57F-2FFC38AECE84}"/>
          </ac:spMkLst>
        </pc:spChg>
        <pc:spChg chg="del">
          <ac:chgData name="Stuart C Wilde MBE" userId="effe1fc91cccb1d5" providerId="LiveId" clId="{0B7434C0-F6C9-5341-B016-8AA67EE59543}" dt="2023-12-05T19:53:43.301" v="419" actId="478"/>
          <ac:spMkLst>
            <pc:docMk/>
            <pc:sldMk cId="752129212" sldId="311"/>
            <ac:spMk id="14" creationId="{8F43C2BE-FC11-4556-86F2-8EE2FBBF10D2}"/>
          </ac:spMkLst>
        </pc:spChg>
        <pc:spChg chg="del">
          <ac:chgData name="Stuart C Wilde MBE" userId="effe1fc91cccb1d5" providerId="LiveId" clId="{0B7434C0-F6C9-5341-B016-8AA67EE59543}" dt="2023-12-05T19:53:43.301" v="419" actId="478"/>
          <ac:spMkLst>
            <pc:docMk/>
            <pc:sldMk cId="752129212" sldId="311"/>
            <ac:spMk id="25" creationId="{F54BD576-CC82-43DA-A008-C28EF60A448A}"/>
          </ac:spMkLst>
        </pc:spChg>
        <pc:spChg chg="del">
          <ac:chgData name="Stuart C Wilde MBE" userId="effe1fc91cccb1d5" providerId="LiveId" clId="{0B7434C0-F6C9-5341-B016-8AA67EE59543}" dt="2023-12-05T20:11:18.448" v="881" actId="478"/>
          <ac:spMkLst>
            <pc:docMk/>
            <pc:sldMk cId="752129212" sldId="311"/>
            <ac:spMk id="29" creationId="{C5A8C257-B6E4-D850-0685-E36894744DCB}"/>
          </ac:spMkLst>
        </pc:spChg>
        <pc:cxnChg chg="del">
          <ac:chgData name="Stuart C Wilde MBE" userId="effe1fc91cccb1d5" providerId="LiveId" clId="{0B7434C0-F6C9-5341-B016-8AA67EE59543}" dt="2023-12-05T19:53:43.301" v="419" actId="478"/>
          <ac:cxnSpMkLst>
            <pc:docMk/>
            <pc:sldMk cId="752129212" sldId="311"/>
            <ac:cxnSpMk id="8" creationId="{50060E80-F1C3-4E50-B873-7CFDEEA90049}"/>
          </ac:cxnSpMkLst>
        </pc:cxnChg>
        <pc:cxnChg chg="del">
          <ac:chgData name="Stuart C Wilde MBE" userId="effe1fc91cccb1d5" providerId="LiveId" clId="{0B7434C0-F6C9-5341-B016-8AA67EE59543}" dt="2023-12-05T19:53:43.301" v="419" actId="478"/>
          <ac:cxnSpMkLst>
            <pc:docMk/>
            <pc:sldMk cId="752129212" sldId="311"/>
            <ac:cxnSpMk id="9" creationId="{01C52B09-2839-4160-A3C1-6BB201E5D53A}"/>
          </ac:cxnSpMkLst>
        </pc:cxnChg>
        <pc:cxnChg chg="del">
          <ac:chgData name="Stuart C Wilde MBE" userId="effe1fc91cccb1d5" providerId="LiveId" clId="{0B7434C0-F6C9-5341-B016-8AA67EE59543}" dt="2023-12-05T19:53:43.301" v="419" actId="478"/>
          <ac:cxnSpMkLst>
            <pc:docMk/>
            <pc:sldMk cId="752129212" sldId="311"/>
            <ac:cxnSpMk id="10" creationId="{FC6C2AB6-E695-4520-9F38-6B6A0DE36B04}"/>
          </ac:cxnSpMkLst>
        </pc:cxnChg>
        <pc:cxnChg chg="del">
          <ac:chgData name="Stuart C Wilde MBE" userId="effe1fc91cccb1d5" providerId="LiveId" clId="{0B7434C0-F6C9-5341-B016-8AA67EE59543}" dt="2023-12-05T19:53:43.301" v="419" actId="478"/>
          <ac:cxnSpMkLst>
            <pc:docMk/>
            <pc:sldMk cId="752129212" sldId="311"/>
            <ac:cxnSpMk id="11" creationId="{8F28B946-C7F6-4BF4-9E0C-3FACB97B07C7}"/>
          </ac:cxnSpMkLst>
        </pc:cxnChg>
      </pc:sldChg>
      <pc:sldChg chg="addSp delSp modSp mod">
        <pc:chgData name="Stuart C Wilde MBE" userId="effe1fc91cccb1d5" providerId="LiveId" clId="{0B7434C0-F6C9-5341-B016-8AA67EE59543}" dt="2023-12-06T20:06:40.832" v="1605" actId="1076"/>
        <pc:sldMkLst>
          <pc:docMk/>
          <pc:sldMk cId="1773157961" sldId="312"/>
        </pc:sldMkLst>
        <pc:spChg chg="add mod">
          <ac:chgData name="Stuart C Wilde MBE" userId="effe1fc91cccb1d5" providerId="LiveId" clId="{0B7434C0-F6C9-5341-B016-8AA67EE59543}" dt="2023-12-05T20:06:53.847" v="641" actId="20577"/>
          <ac:spMkLst>
            <pc:docMk/>
            <pc:sldMk cId="1773157961" sldId="312"/>
            <ac:spMk id="2" creationId="{A495E05F-48C8-0ACE-4833-A1140E3ABEB1}"/>
          </ac:spMkLst>
        </pc:spChg>
        <pc:spChg chg="del">
          <ac:chgData name="Stuart C Wilde MBE" userId="effe1fc91cccb1d5" providerId="LiveId" clId="{0B7434C0-F6C9-5341-B016-8AA67EE59543}" dt="2023-12-05T19:51:56.180" v="402" actId="478"/>
          <ac:spMkLst>
            <pc:docMk/>
            <pc:sldMk cId="1773157961" sldId="312"/>
            <ac:spMk id="4" creationId="{60735DC8-A105-4BD0-A57F-2FFC38AECE84}"/>
          </ac:spMkLst>
        </pc:spChg>
        <pc:spChg chg="mod">
          <ac:chgData name="Stuart C Wilde MBE" userId="effe1fc91cccb1d5" providerId="LiveId" clId="{0B7434C0-F6C9-5341-B016-8AA67EE59543}" dt="2023-12-06T20:06:40.832" v="1605" actId="1076"/>
          <ac:spMkLst>
            <pc:docMk/>
            <pc:sldMk cId="1773157961" sldId="312"/>
            <ac:spMk id="5" creationId="{B87297E9-27EB-6AF0-8C97-F4E8A6D16968}"/>
          </ac:spMkLst>
        </pc:spChg>
        <pc:spChg chg="mod">
          <ac:chgData name="Stuart C Wilde MBE" userId="effe1fc91cccb1d5" providerId="LiveId" clId="{0B7434C0-F6C9-5341-B016-8AA67EE59543}" dt="2023-12-06T20:06:40.832" v="1605" actId="1076"/>
          <ac:spMkLst>
            <pc:docMk/>
            <pc:sldMk cId="1773157961" sldId="312"/>
            <ac:spMk id="7" creationId="{AB9F1984-8564-07BD-BDCA-07341B501D7C}"/>
          </ac:spMkLst>
        </pc:spChg>
        <pc:spChg chg="del">
          <ac:chgData name="Stuart C Wilde MBE" userId="effe1fc91cccb1d5" providerId="LiveId" clId="{0B7434C0-F6C9-5341-B016-8AA67EE59543}" dt="2023-12-05T19:51:56.180" v="402" actId="478"/>
          <ac:spMkLst>
            <pc:docMk/>
            <pc:sldMk cId="1773157961" sldId="312"/>
            <ac:spMk id="14" creationId="{8F43C2BE-FC11-4556-86F2-8EE2FBBF10D2}"/>
          </ac:spMkLst>
        </pc:spChg>
        <pc:spChg chg="del">
          <ac:chgData name="Stuart C Wilde MBE" userId="effe1fc91cccb1d5" providerId="LiveId" clId="{0B7434C0-F6C9-5341-B016-8AA67EE59543}" dt="2023-12-05T19:51:56.180" v="402" actId="478"/>
          <ac:spMkLst>
            <pc:docMk/>
            <pc:sldMk cId="1773157961" sldId="312"/>
            <ac:spMk id="25" creationId="{F54BD576-CC82-43DA-A008-C28EF60A448A}"/>
          </ac:spMkLst>
        </pc:spChg>
        <pc:spChg chg="del">
          <ac:chgData name="Stuart C Wilde MBE" userId="effe1fc91cccb1d5" providerId="LiveId" clId="{0B7434C0-F6C9-5341-B016-8AA67EE59543}" dt="2023-12-05T20:06:47.687" v="638" actId="478"/>
          <ac:spMkLst>
            <pc:docMk/>
            <pc:sldMk cId="1773157961" sldId="312"/>
            <ac:spMk id="29" creationId="{C5A8C257-B6E4-D850-0685-E36894744DCB}"/>
          </ac:spMkLst>
        </pc:spChg>
        <pc:spChg chg="mod">
          <ac:chgData name="Stuart C Wilde MBE" userId="effe1fc91cccb1d5" providerId="LiveId" clId="{0B7434C0-F6C9-5341-B016-8AA67EE59543}" dt="2023-12-06T20:06:40.832" v="1605" actId="1076"/>
          <ac:spMkLst>
            <pc:docMk/>
            <pc:sldMk cId="1773157961" sldId="312"/>
            <ac:spMk id="31" creationId="{51B135BA-B471-C528-AA03-73269D55E2A6}"/>
          </ac:spMkLst>
        </pc:spChg>
        <pc:spChg chg="mod">
          <ac:chgData name="Stuart C Wilde MBE" userId="effe1fc91cccb1d5" providerId="LiveId" clId="{0B7434C0-F6C9-5341-B016-8AA67EE59543}" dt="2023-12-06T20:06:40.832" v="1605" actId="1076"/>
          <ac:spMkLst>
            <pc:docMk/>
            <pc:sldMk cId="1773157961" sldId="312"/>
            <ac:spMk id="32" creationId="{BD18D830-8EEA-9AFA-CCF4-99E5EAC262F2}"/>
          </ac:spMkLst>
        </pc:spChg>
        <pc:spChg chg="mod">
          <ac:chgData name="Stuart C Wilde MBE" userId="effe1fc91cccb1d5" providerId="LiveId" clId="{0B7434C0-F6C9-5341-B016-8AA67EE59543}" dt="2023-12-06T20:06:40.832" v="1605" actId="1076"/>
          <ac:spMkLst>
            <pc:docMk/>
            <pc:sldMk cId="1773157961" sldId="312"/>
            <ac:spMk id="39" creationId="{7BAB7287-8319-C684-9807-6D9183A73BE1}"/>
          </ac:spMkLst>
        </pc:spChg>
        <pc:spChg chg="mod">
          <ac:chgData name="Stuart C Wilde MBE" userId="effe1fc91cccb1d5" providerId="LiveId" clId="{0B7434C0-F6C9-5341-B016-8AA67EE59543}" dt="2023-12-06T20:06:40.832" v="1605" actId="1076"/>
          <ac:spMkLst>
            <pc:docMk/>
            <pc:sldMk cId="1773157961" sldId="312"/>
            <ac:spMk id="40" creationId="{708F40E5-72F0-3CD1-E955-5CA935466A61}"/>
          </ac:spMkLst>
        </pc:spChg>
        <pc:spChg chg="mod">
          <ac:chgData name="Stuart C Wilde MBE" userId="effe1fc91cccb1d5" providerId="LiveId" clId="{0B7434C0-F6C9-5341-B016-8AA67EE59543}" dt="2023-12-06T20:06:40.832" v="1605" actId="1076"/>
          <ac:spMkLst>
            <pc:docMk/>
            <pc:sldMk cId="1773157961" sldId="312"/>
            <ac:spMk id="46" creationId="{2C436F39-1361-AF33-3E88-540CDD868D69}"/>
          </ac:spMkLst>
        </pc:spChg>
        <pc:spChg chg="mod">
          <ac:chgData name="Stuart C Wilde MBE" userId="effe1fc91cccb1d5" providerId="LiveId" clId="{0B7434C0-F6C9-5341-B016-8AA67EE59543}" dt="2023-12-06T20:06:40.832" v="1605" actId="1076"/>
          <ac:spMkLst>
            <pc:docMk/>
            <pc:sldMk cId="1773157961" sldId="312"/>
            <ac:spMk id="47" creationId="{6AF6424C-33F8-8069-DDDC-8B0B192E3063}"/>
          </ac:spMkLst>
        </pc:spChg>
        <pc:picChg chg="mod">
          <ac:chgData name="Stuart C Wilde MBE" userId="effe1fc91cccb1d5" providerId="LiveId" clId="{0B7434C0-F6C9-5341-B016-8AA67EE59543}" dt="2023-12-06T20:06:40.832" v="1605" actId="1076"/>
          <ac:picMkLst>
            <pc:docMk/>
            <pc:sldMk cId="1773157961" sldId="312"/>
            <ac:picMk id="6" creationId="{94A4EB2C-54B9-BC94-70AB-93B0D85F8889}"/>
          </ac:picMkLst>
        </pc:picChg>
        <pc:picChg chg="mod">
          <ac:chgData name="Stuart C Wilde MBE" userId="effe1fc91cccb1d5" providerId="LiveId" clId="{0B7434C0-F6C9-5341-B016-8AA67EE59543}" dt="2023-12-06T20:06:40.832" v="1605" actId="1076"/>
          <ac:picMkLst>
            <pc:docMk/>
            <pc:sldMk cId="1773157961" sldId="312"/>
            <ac:picMk id="30" creationId="{94B1CAEC-5E4D-F13B-6ABC-7EA67531D2D5}"/>
          </ac:picMkLst>
        </pc:picChg>
        <pc:picChg chg="mod">
          <ac:chgData name="Stuart C Wilde MBE" userId="effe1fc91cccb1d5" providerId="LiveId" clId="{0B7434C0-F6C9-5341-B016-8AA67EE59543}" dt="2023-12-06T20:06:40.832" v="1605" actId="1076"/>
          <ac:picMkLst>
            <pc:docMk/>
            <pc:sldMk cId="1773157961" sldId="312"/>
            <ac:picMk id="38" creationId="{3319B895-F324-2BAB-F66D-8B16D1B5BCBD}"/>
          </ac:picMkLst>
        </pc:picChg>
        <pc:cxnChg chg="del">
          <ac:chgData name="Stuart C Wilde MBE" userId="effe1fc91cccb1d5" providerId="LiveId" clId="{0B7434C0-F6C9-5341-B016-8AA67EE59543}" dt="2023-12-05T19:51:56.180" v="402" actId="478"/>
          <ac:cxnSpMkLst>
            <pc:docMk/>
            <pc:sldMk cId="1773157961" sldId="312"/>
            <ac:cxnSpMk id="8" creationId="{50060E80-F1C3-4E50-B873-7CFDEEA90049}"/>
          </ac:cxnSpMkLst>
        </pc:cxnChg>
        <pc:cxnChg chg="del">
          <ac:chgData name="Stuart C Wilde MBE" userId="effe1fc91cccb1d5" providerId="LiveId" clId="{0B7434C0-F6C9-5341-B016-8AA67EE59543}" dt="2023-12-05T19:51:56.180" v="402" actId="478"/>
          <ac:cxnSpMkLst>
            <pc:docMk/>
            <pc:sldMk cId="1773157961" sldId="312"/>
            <ac:cxnSpMk id="9" creationId="{01C52B09-2839-4160-A3C1-6BB201E5D53A}"/>
          </ac:cxnSpMkLst>
        </pc:cxnChg>
        <pc:cxnChg chg="del">
          <ac:chgData name="Stuart C Wilde MBE" userId="effe1fc91cccb1d5" providerId="LiveId" clId="{0B7434C0-F6C9-5341-B016-8AA67EE59543}" dt="2023-12-05T19:51:56.180" v="402" actId="478"/>
          <ac:cxnSpMkLst>
            <pc:docMk/>
            <pc:sldMk cId="1773157961" sldId="312"/>
            <ac:cxnSpMk id="10" creationId="{FC6C2AB6-E695-4520-9F38-6B6A0DE36B04}"/>
          </ac:cxnSpMkLst>
        </pc:cxnChg>
        <pc:cxnChg chg="del">
          <ac:chgData name="Stuart C Wilde MBE" userId="effe1fc91cccb1d5" providerId="LiveId" clId="{0B7434C0-F6C9-5341-B016-8AA67EE59543}" dt="2023-12-05T19:51:56.180" v="402" actId="478"/>
          <ac:cxnSpMkLst>
            <pc:docMk/>
            <pc:sldMk cId="1773157961" sldId="312"/>
            <ac:cxnSpMk id="11" creationId="{8F28B946-C7F6-4BF4-9E0C-3FACB97B07C7}"/>
          </ac:cxnSpMkLst>
        </pc:cxnChg>
        <pc:cxnChg chg="mod">
          <ac:chgData name="Stuart C Wilde MBE" userId="effe1fc91cccb1d5" providerId="LiveId" clId="{0B7434C0-F6C9-5341-B016-8AA67EE59543}" dt="2023-12-06T20:06:40.832" v="1605" actId="1076"/>
          <ac:cxnSpMkLst>
            <pc:docMk/>
            <pc:sldMk cId="1773157961" sldId="312"/>
            <ac:cxnSpMk id="22" creationId="{9E51254B-3761-0561-40AE-FF52EEEC0EEB}"/>
          </ac:cxnSpMkLst>
        </pc:cxnChg>
        <pc:cxnChg chg="mod">
          <ac:chgData name="Stuart C Wilde MBE" userId="effe1fc91cccb1d5" providerId="LiveId" clId="{0B7434C0-F6C9-5341-B016-8AA67EE59543}" dt="2023-12-06T20:06:40.832" v="1605" actId="1076"/>
          <ac:cxnSpMkLst>
            <pc:docMk/>
            <pc:sldMk cId="1773157961" sldId="312"/>
            <ac:cxnSpMk id="33" creationId="{CF3529BB-C26A-EF89-45FC-B0E0EDB7B271}"/>
          </ac:cxnSpMkLst>
        </pc:cxnChg>
        <pc:cxnChg chg="mod">
          <ac:chgData name="Stuart C Wilde MBE" userId="effe1fc91cccb1d5" providerId="LiveId" clId="{0B7434C0-F6C9-5341-B016-8AA67EE59543}" dt="2023-12-06T20:06:40.832" v="1605" actId="1076"/>
          <ac:cxnSpMkLst>
            <pc:docMk/>
            <pc:sldMk cId="1773157961" sldId="312"/>
            <ac:cxnSpMk id="41" creationId="{6D0ED72D-9147-1882-96FA-18475FEE65F2}"/>
          </ac:cxnSpMkLst>
        </pc:cxnChg>
        <pc:cxnChg chg="mod">
          <ac:chgData name="Stuart C Wilde MBE" userId="effe1fc91cccb1d5" providerId="LiveId" clId="{0B7434C0-F6C9-5341-B016-8AA67EE59543}" dt="2023-12-06T20:06:40.832" v="1605" actId="1076"/>
          <ac:cxnSpMkLst>
            <pc:docMk/>
            <pc:sldMk cId="1773157961" sldId="312"/>
            <ac:cxnSpMk id="48" creationId="{28099E29-0C5A-D54A-FFC5-31469AD207A3}"/>
          </ac:cxnSpMkLst>
        </pc:cxnChg>
      </pc:sldChg>
      <pc:sldChg chg="addSp delSp modSp mod">
        <pc:chgData name="Stuart C Wilde MBE" userId="effe1fc91cccb1d5" providerId="LiveId" clId="{0B7434C0-F6C9-5341-B016-8AA67EE59543}" dt="2023-12-06T20:07:22.695" v="1606" actId="1076"/>
        <pc:sldMkLst>
          <pc:docMk/>
          <pc:sldMk cId="2869416868" sldId="313"/>
        </pc:sldMkLst>
        <pc:spChg chg="add mod">
          <ac:chgData name="Stuart C Wilde MBE" userId="effe1fc91cccb1d5" providerId="LiveId" clId="{0B7434C0-F6C9-5341-B016-8AA67EE59543}" dt="2023-12-05T20:07:05.547" v="645" actId="20577"/>
          <ac:spMkLst>
            <pc:docMk/>
            <pc:sldMk cId="2869416868" sldId="313"/>
            <ac:spMk id="2" creationId="{F75F216D-15D6-485C-7FC3-6E12129B6888}"/>
          </ac:spMkLst>
        </pc:spChg>
        <pc:spChg chg="del">
          <ac:chgData name="Stuart C Wilde MBE" userId="effe1fc91cccb1d5" providerId="LiveId" clId="{0B7434C0-F6C9-5341-B016-8AA67EE59543}" dt="2023-12-05T19:52:00.747" v="403" actId="478"/>
          <ac:spMkLst>
            <pc:docMk/>
            <pc:sldMk cId="2869416868" sldId="313"/>
            <ac:spMk id="4" creationId="{60735DC8-A105-4BD0-A57F-2FFC38AECE84}"/>
          </ac:spMkLst>
        </pc:spChg>
        <pc:spChg chg="mod">
          <ac:chgData name="Stuart C Wilde MBE" userId="effe1fc91cccb1d5" providerId="LiveId" clId="{0B7434C0-F6C9-5341-B016-8AA67EE59543}" dt="2023-12-06T20:07:22.695" v="1606" actId="1076"/>
          <ac:spMkLst>
            <pc:docMk/>
            <pc:sldMk cId="2869416868" sldId="313"/>
            <ac:spMk id="5" creationId="{B87297E9-27EB-6AF0-8C97-F4E8A6D16968}"/>
          </ac:spMkLst>
        </pc:spChg>
        <pc:spChg chg="del">
          <ac:chgData name="Stuart C Wilde MBE" userId="effe1fc91cccb1d5" providerId="LiveId" clId="{0B7434C0-F6C9-5341-B016-8AA67EE59543}" dt="2023-12-05T20:07:00.283" v="642" actId="478"/>
          <ac:spMkLst>
            <pc:docMk/>
            <pc:sldMk cId="2869416868" sldId="313"/>
            <ac:spMk id="12" creationId="{C8A716BD-C83B-086A-417E-58B15C40FC89}"/>
          </ac:spMkLst>
        </pc:spChg>
        <pc:spChg chg="del">
          <ac:chgData name="Stuart C Wilde MBE" userId="effe1fc91cccb1d5" providerId="LiveId" clId="{0B7434C0-F6C9-5341-B016-8AA67EE59543}" dt="2023-12-05T19:52:00.747" v="403" actId="478"/>
          <ac:spMkLst>
            <pc:docMk/>
            <pc:sldMk cId="2869416868" sldId="313"/>
            <ac:spMk id="14" creationId="{8F43C2BE-FC11-4556-86F2-8EE2FBBF10D2}"/>
          </ac:spMkLst>
        </pc:spChg>
        <pc:spChg chg="del">
          <ac:chgData name="Stuart C Wilde MBE" userId="effe1fc91cccb1d5" providerId="LiveId" clId="{0B7434C0-F6C9-5341-B016-8AA67EE59543}" dt="2023-12-05T19:52:00.747" v="403" actId="478"/>
          <ac:spMkLst>
            <pc:docMk/>
            <pc:sldMk cId="2869416868" sldId="313"/>
            <ac:spMk id="25" creationId="{F54BD576-CC82-43DA-A008-C28EF60A448A}"/>
          </ac:spMkLst>
        </pc:spChg>
        <pc:picChg chg="mod">
          <ac:chgData name="Stuart C Wilde MBE" userId="effe1fc91cccb1d5" providerId="LiveId" clId="{0B7434C0-F6C9-5341-B016-8AA67EE59543}" dt="2023-12-06T20:07:22.695" v="1606" actId="1076"/>
          <ac:picMkLst>
            <pc:docMk/>
            <pc:sldMk cId="2869416868" sldId="313"/>
            <ac:picMk id="13" creationId="{8EBB8EBD-1856-56F8-9F81-4689CE7F4806}"/>
          </ac:picMkLst>
        </pc:picChg>
        <pc:cxnChg chg="del">
          <ac:chgData name="Stuart C Wilde MBE" userId="effe1fc91cccb1d5" providerId="LiveId" clId="{0B7434C0-F6C9-5341-B016-8AA67EE59543}" dt="2023-12-05T19:52:00.747" v="403" actId="478"/>
          <ac:cxnSpMkLst>
            <pc:docMk/>
            <pc:sldMk cId="2869416868" sldId="313"/>
            <ac:cxnSpMk id="8" creationId="{50060E80-F1C3-4E50-B873-7CFDEEA90049}"/>
          </ac:cxnSpMkLst>
        </pc:cxnChg>
        <pc:cxnChg chg="del">
          <ac:chgData name="Stuart C Wilde MBE" userId="effe1fc91cccb1d5" providerId="LiveId" clId="{0B7434C0-F6C9-5341-B016-8AA67EE59543}" dt="2023-12-05T19:52:00.747" v="403" actId="478"/>
          <ac:cxnSpMkLst>
            <pc:docMk/>
            <pc:sldMk cId="2869416868" sldId="313"/>
            <ac:cxnSpMk id="9" creationId="{01C52B09-2839-4160-A3C1-6BB201E5D53A}"/>
          </ac:cxnSpMkLst>
        </pc:cxnChg>
        <pc:cxnChg chg="del">
          <ac:chgData name="Stuart C Wilde MBE" userId="effe1fc91cccb1d5" providerId="LiveId" clId="{0B7434C0-F6C9-5341-B016-8AA67EE59543}" dt="2023-12-05T19:52:00.747" v="403" actId="478"/>
          <ac:cxnSpMkLst>
            <pc:docMk/>
            <pc:sldMk cId="2869416868" sldId="313"/>
            <ac:cxnSpMk id="10" creationId="{FC6C2AB6-E695-4520-9F38-6B6A0DE36B04}"/>
          </ac:cxnSpMkLst>
        </pc:cxnChg>
        <pc:cxnChg chg="del">
          <ac:chgData name="Stuart C Wilde MBE" userId="effe1fc91cccb1d5" providerId="LiveId" clId="{0B7434C0-F6C9-5341-B016-8AA67EE59543}" dt="2023-12-05T19:52:00.747" v="403" actId="478"/>
          <ac:cxnSpMkLst>
            <pc:docMk/>
            <pc:sldMk cId="2869416868" sldId="313"/>
            <ac:cxnSpMk id="11" creationId="{8F28B946-C7F6-4BF4-9E0C-3FACB97B07C7}"/>
          </ac:cxnSpMkLst>
        </pc:cxnChg>
        <pc:cxnChg chg="mod">
          <ac:chgData name="Stuart C Wilde MBE" userId="effe1fc91cccb1d5" providerId="LiveId" clId="{0B7434C0-F6C9-5341-B016-8AA67EE59543}" dt="2023-12-06T20:07:22.695" v="1606" actId="1076"/>
          <ac:cxnSpMkLst>
            <pc:docMk/>
            <pc:sldMk cId="2869416868" sldId="313"/>
            <ac:cxnSpMk id="22" creationId="{9E51254B-3761-0561-40AE-FF52EEEC0EEB}"/>
          </ac:cxnSpMkLst>
        </pc:cxnChg>
      </pc:sldChg>
      <pc:sldChg chg="addSp delSp modSp mod">
        <pc:chgData name="Stuart C Wilde MBE" userId="effe1fc91cccb1d5" providerId="LiveId" clId="{0B7434C0-F6C9-5341-B016-8AA67EE59543}" dt="2023-12-06T20:07:45.058" v="1608" actId="478"/>
        <pc:sldMkLst>
          <pc:docMk/>
          <pc:sldMk cId="4203340563" sldId="314"/>
        </pc:sldMkLst>
        <pc:spChg chg="mod">
          <ac:chgData name="Stuart C Wilde MBE" userId="effe1fc91cccb1d5" providerId="LiveId" clId="{0B7434C0-F6C9-5341-B016-8AA67EE59543}" dt="2023-12-06T20:07:40.115" v="1607" actId="1076"/>
          <ac:spMkLst>
            <pc:docMk/>
            <pc:sldMk cId="4203340563" sldId="314"/>
            <ac:spMk id="2" creationId="{C7436DC6-7598-31D7-924F-7E1FA1CC0C92}"/>
          </ac:spMkLst>
        </pc:spChg>
        <pc:spChg chg="del mod">
          <ac:chgData name="Stuart C Wilde MBE" userId="effe1fc91cccb1d5" providerId="LiveId" clId="{0B7434C0-F6C9-5341-B016-8AA67EE59543}" dt="2023-12-06T20:07:45.058" v="1608" actId="478"/>
          <ac:spMkLst>
            <pc:docMk/>
            <pc:sldMk cId="4203340563" sldId="314"/>
            <ac:spMk id="3" creationId="{0EFC07F8-D702-DA51-9870-0D93D925D916}"/>
          </ac:spMkLst>
        </pc:spChg>
        <pc:spChg chg="del">
          <ac:chgData name="Stuart C Wilde MBE" userId="effe1fc91cccb1d5" providerId="LiveId" clId="{0B7434C0-F6C9-5341-B016-8AA67EE59543}" dt="2023-12-05T19:52:06.388" v="404" actId="478"/>
          <ac:spMkLst>
            <pc:docMk/>
            <pc:sldMk cId="4203340563" sldId="314"/>
            <ac:spMk id="4" creationId="{60735DC8-A105-4BD0-A57F-2FFC38AECE84}"/>
          </ac:spMkLst>
        </pc:spChg>
        <pc:spChg chg="mod">
          <ac:chgData name="Stuart C Wilde MBE" userId="effe1fc91cccb1d5" providerId="LiveId" clId="{0B7434C0-F6C9-5341-B016-8AA67EE59543}" dt="2023-12-06T20:07:40.115" v="1607" actId="1076"/>
          <ac:spMkLst>
            <pc:docMk/>
            <pc:sldMk cId="4203340563" sldId="314"/>
            <ac:spMk id="5" creationId="{59D41C91-DBDA-F97E-C89A-DB8E43DFAB6A}"/>
          </ac:spMkLst>
        </pc:spChg>
        <pc:spChg chg="mod">
          <ac:chgData name="Stuart C Wilde MBE" userId="effe1fc91cccb1d5" providerId="LiveId" clId="{0B7434C0-F6C9-5341-B016-8AA67EE59543}" dt="2023-12-06T20:07:40.115" v="1607" actId="1076"/>
          <ac:spMkLst>
            <pc:docMk/>
            <pc:sldMk cId="4203340563" sldId="314"/>
            <ac:spMk id="7" creationId="{AB9F1984-8564-07BD-BDCA-07341B501D7C}"/>
          </ac:spMkLst>
        </pc:spChg>
        <pc:spChg chg="mod">
          <ac:chgData name="Stuart C Wilde MBE" userId="effe1fc91cccb1d5" providerId="LiveId" clId="{0B7434C0-F6C9-5341-B016-8AA67EE59543}" dt="2023-12-06T20:07:40.115" v="1607" actId="1076"/>
          <ac:spMkLst>
            <pc:docMk/>
            <pc:sldMk cId="4203340563" sldId="314"/>
            <ac:spMk id="13" creationId="{82A13771-ABD9-942D-F473-DB4587226046}"/>
          </ac:spMkLst>
        </pc:spChg>
        <pc:spChg chg="del">
          <ac:chgData name="Stuart C Wilde MBE" userId="effe1fc91cccb1d5" providerId="LiveId" clId="{0B7434C0-F6C9-5341-B016-8AA67EE59543}" dt="2023-12-05T19:52:06.388" v="404" actId="478"/>
          <ac:spMkLst>
            <pc:docMk/>
            <pc:sldMk cId="4203340563" sldId="314"/>
            <ac:spMk id="14" creationId="{8F43C2BE-FC11-4556-86F2-8EE2FBBF10D2}"/>
          </ac:spMkLst>
        </pc:spChg>
        <pc:spChg chg="add mod">
          <ac:chgData name="Stuart C Wilde MBE" userId="effe1fc91cccb1d5" providerId="LiveId" clId="{0B7434C0-F6C9-5341-B016-8AA67EE59543}" dt="2023-12-05T20:07:16.855" v="649" actId="20577"/>
          <ac:spMkLst>
            <pc:docMk/>
            <pc:sldMk cId="4203340563" sldId="314"/>
            <ac:spMk id="15" creationId="{53D9DF4C-D813-8E37-C677-D866AC096D72}"/>
          </ac:spMkLst>
        </pc:spChg>
        <pc:spChg chg="mod">
          <ac:chgData name="Stuart C Wilde MBE" userId="effe1fc91cccb1d5" providerId="LiveId" clId="{0B7434C0-F6C9-5341-B016-8AA67EE59543}" dt="2023-12-06T20:07:40.115" v="1607" actId="1076"/>
          <ac:spMkLst>
            <pc:docMk/>
            <pc:sldMk cId="4203340563" sldId="314"/>
            <ac:spMk id="16" creationId="{6C911A5D-B79E-B00E-D8E5-B1AE9DFB59F8}"/>
          </ac:spMkLst>
        </pc:spChg>
        <pc:spChg chg="mod">
          <ac:chgData name="Stuart C Wilde MBE" userId="effe1fc91cccb1d5" providerId="LiveId" clId="{0B7434C0-F6C9-5341-B016-8AA67EE59543}" dt="2023-12-06T20:07:40.115" v="1607" actId="1076"/>
          <ac:spMkLst>
            <pc:docMk/>
            <pc:sldMk cId="4203340563" sldId="314"/>
            <ac:spMk id="17" creationId="{C56E6D60-6965-C9B0-B9A1-62F013EA7806}"/>
          </ac:spMkLst>
        </pc:spChg>
        <pc:spChg chg="mod">
          <ac:chgData name="Stuart C Wilde MBE" userId="effe1fc91cccb1d5" providerId="LiveId" clId="{0B7434C0-F6C9-5341-B016-8AA67EE59543}" dt="2023-12-06T20:07:40.115" v="1607" actId="1076"/>
          <ac:spMkLst>
            <pc:docMk/>
            <pc:sldMk cId="4203340563" sldId="314"/>
            <ac:spMk id="18" creationId="{6988B989-C11D-F9B0-4999-EA4CFEBCAA32}"/>
          </ac:spMkLst>
        </pc:spChg>
        <pc:spChg chg="mod">
          <ac:chgData name="Stuart C Wilde MBE" userId="effe1fc91cccb1d5" providerId="LiveId" clId="{0B7434C0-F6C9-5341-B016-8AA67EE59543}" dt="2023-12-06T20:07:40.115" v="1607" actId="1076"/>
          <ac:spMkLst>
            <pc:docMk/>
            <pc:sldMk cId="4203340563" sldId="314"/>
            <ac:spMk id="19" creationId="{CD3A5A2D-A054-5F27-F0E7-24CEE7A72D2D}"/>
          </ac:spMkLst>
        </pc:spChg>
        <pc:spChg chg="mod">
          <ac:chgData name="Stuart C Wilde MBE" userId="effe1fc91cccb1d5" providerId="LiveId" clId="{0B7434C0-F6C9-5341-B016-8AA67EE59543}" dt="2023-12-06T20:07:40.115" v="1607" actId="1076"/>
          <ac:spMkLst>
            <pc:docMk/>
            <pc:sldMk cId="4203340563" sldId="314"/>
            <ac:spMk id="20" creationId="{54527D33-4F3C-AA43-BA75-566D4891B9FA}"/>
          </ac:spMkLst>
        </pc:spChg>
        <pc:spChg chg="mod">
          <ac:chgData name="Stuart C Wilde MBE" userId="effe1fc91cccb1d5" providerId="LiveId" clId="{0B7434C0-F6C9-5341-B016-8AA67EE59543}" dt="2023-12-06T20:07:40.115" v="1607" actId="1076"/>
          <ac:spMkLst>
            <pc:docMk/>
            <pc:sldMk cId="4203340563" sldId="314"/>
            <ac:spMk id="21" creationId="{024B71D7-610F-5C6D-8D12-C6FE7A402EB8}"/>
          </ac:spMkLst>
        </pc:spChg>
        <pc:spChg chg="del">
          <ac:chgData name="Stuart C Wilde MBE" userId="effe1fc91cccb1d5" providerId="LiveId" clId="{0B7434C0-F6C9-5341-B016-8AA67EE59543}" dt="2023-12-05T19:52:06.388" v="404" actId="478"/>
          <ac:spMkLst>
            <pc:docMk/>
            <pc:sldMk cId="4203340563" sldId="314"/>
            <ac:spMk id="25" creationId="{F54BD576-CC82-43DA-A008-C28EF60A448A}"/>
          </ac:spMkLst>
        </pc:spChg>
        <pc:spChg chg="del">
          <ac:chgData name="Stuart C Wilde MBE" userId="effe1fc91cccb1d5" providerId="LiveId" clId="{0B7434C0-F6C9-5341-B016-8AA67EE59543}" dt="2023-12-05T20:07:11.678" v="646" actId="478"/>
          <ac:spMkLst>
            <pc:docMk/>
            <pc:sldMk cId="4203340563" sldId="314"/>
            <ac:spMk id="29" creationId="{C5A8C257-B6E4-D850-0685-E36894744DCB}"/>
          </ac:spMkLst>
        </pc:spChg>
        <pc:picChg chg="mod">
          <ac:chgData name="Stuart C Wilde MBE" userId="effe1fc91cccb1d5" providerId="LiveId" clId="{0B7434C0-F6C9-5341-B016-8AA67EE59543}" dt="2023-12-06T20:07:40.115" v="1607" actId="1076"/>
          <ac:picMkLst>
            <pc:docMk/>
            <pc:sldMk cId="4203340563" sldId="314"/>
            <ac:picMk id="12" creationId="{29E1C692-4455-75F4-136F-5848786B0951}"/>
          </ac:picMkLst>
        </pc:picChg>
        <pc:cxnChg chg="mod">
          <ac:chgData name="Stuart C Wilde MBE" userId="effe1fc91cccb1d5" providerId="LiveId" clId="{0B7434C0-F6C9-5341-B016-8AA67EE59543}" dt="2023-12-06T20:07:40.115" v="1607" actId="1076"/>
          <ac:cxnSpMkLst>
            <pc:docMk/>
            <pc:sldMk cId="4203340563" sldId="314"/>
            <ac:cxnSpMk id="6" creationId="{98394A0D-EA94-2A7D-CAC7-F5C3A695B166}"/>
          </ac:cxnSpMkLst>
        </pc:cxnChg>
        <pc:cxnChg chg="del">
          <ac:chgData name="Stuart C Wilde MBE" userId="effe1fc91cccb1d5" providerId="LiveId" clId="{0B7434C0-F6C9-5341-B016-8AA67EE59543}" dt="2023-12-05T19:52:06.388" v="404" actId="478"/>
          <ac:cxnSpMkLst>
            <pc:docMk/>
            <pc:sldMk cId="4203340563" sldId="314"/>
            <ac:cxnSpMk id="8" creationId="{50060E80-F1C3-4E50-B873-7CFDEEA90049}"/>
          </ac:cxnSpMkLst>
        </pc:cxnChg>
        <pc:cxnChg chg="del">
          <ac:chgData name="Stuart C Wilde MBE" userId="effe1fc91cccb1d5" providerId="LiveId" clId="{0B7434C0-F6C9-5341-B016-8AA67EE59543}" dt="2023-12-05T19:52:06.388" v="404" actId="478"/>
          <ac:cxnSpMkLst>
            <pc:docMk/>
            <pc:sldMk cId="4203340563" sldId="314"/>
            <ac:cxnSpMk id="9" creationId="{01C52B09-2839-4160-A3C1-6BB201E5D53A}"/>
          </ac:cxnSpMkLst>
        </pc:cxnChg>
        <pc:cxnChg chg="del">
          <ac:chgData name="Stuart C Wilde MBE" userId="effe1fc91cccb1d5" providerId="LiveId" clId="{0B7434C0-F6C9-5341-B016-8AA67EE59543}" dt="2023-12-05T19:52:06.388" v="404" actId="478"/>
          <ac:cxnSpMkLst>
            <pc:docMk/>
            <pc:sldMk cId="4203340563" sldId="314"/>
            <ac:cxnSpMk id="10" creationId="{FC6C2AB6-E695-4520-9F38-6B6A0DE36B04}"/>
          </ac:cxnSpMkLst>
        </pc:cxnChg>
        <pc:cxnChg chg="del">
          <ac:chgData name="Stuart C Wilde MBE" userId="effe1fc91cccb1d5" providerId="LiveId" clId="{0B7434C0-F6C9-5341-B016-8AA67EE59543}" dt="2023-12-05T19:52:06.388" v="404" actId="478"/>
          <ac:cxnSpMkLst>
            <pc:docMk/>
            <pc:sldMk cId="4203340563" sldId="314"/>
            <ac:cxnSpMk id="11" creationId="{8F28B946-C7F6-4BF4-9E0C-3FACB97B07C7}"/>
          </ac:cxnSpMkLst>
        </pc:cxnChg>
        <pc:cxnChg chg="mod">
          <ac:chgData name="Stuart C Wilde MBE" userId="effe1fc91cccb1d5" providerId="LiveId" clId="{0B7434C0-F6C9-5341-B016-8AA67EE59543}" dt="2023-12-06T20:07:40.115" v="1607" actId="1076"/>
          <ac:cxnSpMkLst>
            <pc:docMk/>
            <pc:sldMk cId="4203340563" sldId="314"/>
            <ac:cxnSpMk id="22" creationId="{9E51254B-3761-0561-40AE-FF52EEEC0EEB}"/>
          </ac:cxnSpMkLst>
        </pc:cxnChg>
        <pc:cxnChg chg="mod">
          <ac:chgData name="Stuart C Wilde MBE" userId="effe1fc91cccb1d5" providerId="LiveId" clId="{0B7434C0-F6C9-5341-B016-8AA67EE59543}" dt="2023-12-06T20:07:40.115" v="1607" actId="1076"/>
          <ac:cxnSpMkLst>
            <pc:docMk/>
            <pc:sldMk cId="4203340563" sldId="314"/>
            <ac:cxnSpMk id="23" creationId="{DF11ADB4-697F-D144-4667-87566FA9D767}"/>
          </ac:cxnSpMkLst>
        </pc:cxnChg>
        <pc:cxnChg chg="mod">
          <ac:chgData name="Stuart C Wilde MBE" userId="effe1fc91cccb1d5" providerId="LiveId" clId="{0B7434C0-F6C9-5341-B016-8AA67EE59543}" dt="2023-12-06T20:07:40.115" v="1607" actId="1076"/>
          <ac:cxnSpMkLst>
            <pc:docMk/>
            <pc:sldMk cId="4203340563" sldId="314"/>
            <ac:cxnSpMk id="24" creationId="{90F05548-EC6B-EBE0-C789-81DAE835C60E}"/>
          </ac:cxnSpMkLst>
        </pc:cxnChg>
        <pc:cxnChg chg="mod">
          <ac:chgData name="Stuart C Wilde MBE" userId="effe1fc91cccb1d5" providerId="LiveId" clId="{0B7434C0-F6C9-5341-B016-8AA67EE59543}" dt="2023-12-06T20:07:40.115" v="1607" actId="1076"/>
          <ac:cxnSpMkLst>
            <pc:docMk/>
            <pc:sldMk cId="4203340563" sldId="314"/>
            <ac:cxnSpMk id="26" creationId="{D4F89BBD-0659-BD95-4B77-9DAFCC07BDC6}"/>
          </ac:cxnSpMkLst>
        </pc:cxnChg>
      </pc:sldChg>
      <pc:sldChg chg="addSp delSp modSp mod">
        <pc:chgData name="Stuart C Wilde MBE" userId="effe1fc91cccb1d5" providerId="LiveId" clId="{0B7434C0-F6C9-5341-B016-8AA67EE59543}" dt="2023-12-06T20:07:58.424" v="1609" actId="1076"/>
        <pc:sldMkLst>
          <pc:docMk/>
          <pc:sldMk cId="3282555369" sldId="316"/>
        </pc:sldMkLst>
        <pc:spChg chg="add mod">
          <ac:chgData name="Stuart C Wilde MBE" userId="effe1fc91cccb1d5" providerId="LiveId" clId="{0B7434C0-F6C9-5341-B016-8AA67EE59543}" dt="2023-12-05T20:07:27.170" v="652" actId="20577"/>
          <ac:spMkLst>
            <pc:docMk/>
            <pc:sldMk cId="3282555369" sldId="316"/>
            <ac:spMk id="2" creationId="{7369005B-1E6F-54A4-3256-9B3C976CB225}"/>
          </ac:spMkLst>
        </pc:spChg>
        <pc:spChg chg="del">
          <ac:chgData name="Stuart C Wilde MBE" userId="effe1fc91cccb1d5" providerId="LiveId" clId="{0B7434C0-F6C9-5341-B016-8AA67EE59543}" dt="2023-12-05T19:52:11.934" v="405" actId="478"/>
          <ac:spMkLst>
            <pc:docMk/>
            <pc:sldMk cId="3282555369" sldId="316"/>
            <ac:spMk id="4" creationId="{60735DC8-A105-4BD0-A57F-2FFC38AECE84}"/>
          </ac:spMkLst>
        </pc:spChg>
        <pc:spChg chg="mod">
          <ac:chgData name="Stuart C Wilde MBE" userId="effe1fc91cccb1d5" providerId="LiveId" clId="{0B7434C0-F6C9-5341-B016-8AA67EE59543}" dt="2023-12-06T20:07:58.424" v="1609" actId="1076"/>
          <ac:spMkLst>
            <pc:docMk/>
            <pc:sldMk cId="3282555369" sldId="316"/>
            <ac:spMk id="5" creationId="{B87297E9-27EB-6AF0-8C97-F4E8A6D16968}"/>
          </ac:spMkLst>
        </pc:spChg>
        <pc:spChg chg="mod">
          <ac:chgData name="Stuart C Wilde MBE" userId="effe1fc91cccb1d5" providerId="LiveId" clId="{0B7434C0-F6C9-5341-B016-8AA67EE59543}" dt="2023-12-06T20:07:58.424" v="1609" actId="1076"/>
          <ac:spMkLst>
            <pc:docMk/>
            <pc:sldMk cId="3282555369" sldId="316"/>
            <ac:spMk id="7" creationId="{AB9F1984-8564-07BD-BDCA-07341B501D7C}"/>
          </ac:spMkLst>
        </pc:spChg>
        <pc:spChg chg="del">
          <ac:chgData name="Stuart C Wilde MBE" userId="effe1fc91cccb1d5" providerId="LiveId" clId="{0B7434C0-F6C9-5341-B016-8AA67EE59543}" dt="2023-12-05T19:52:11.934" v="405" actId="478"/>
          <ac:spMkLst>
            <pc:docMk/>
            <pc:sldMk cId="3282555369" sldId="316"/>
            <ac:spMk id="14" creationId="{8F43C2BE-FC11-4556-86F2-8EE2FBBF10D2}"/>
          </ac:spMkLst>
        </pc:spChg>
        <pc:spChg chg="del">
          <ac:chgData name="Stuart C Wilde MBE" userId="effe1fc91cccb1d5" providerId="LiveId" clId="{0B7434C0-F6C9-5341-B016-8AA67EE59543}" dt="2023-12-05T19:52:11.934" v="405" actId="478"/>
          <ac:spMkLst>
            <pc:docMk/>
            <pc:sldMk cId="3282555369" sldId="316"/>
            <ac:spMk id="25" creationId="{F54BD576-CC82-43DA-A008-C28EF60A448A}"/>
          </ac:spMkLst>
        </pc:spChg>
        <pc:spChg chg="del">
          <ac:chgData name="Stuart C Wilde MBE" userId="effe1fc91cccb1d5" providerId="LiveId" clId="{0B7434C0-F6C9-5341-B016-8AA67EE59543}" dt="2023-12-05T20:07:32.529" v="653" actId="478"/>
          <ac:spMkLst>
            <pc:docMk/>
            <pc:sldMk cId="3282555369" sldId="316"/>
            <ac:spMk id="29" creationId="{C5A8C257-B6E4-D850-0685-E36894744DCB}"/>
          </ac:spMkLst>
        </pc:spChg>
        <pc:spChg chg="mod">
          <ac:chgData name="Stuart C Wilde MBE" userId="effe1fc91cccb1d5" providerId="LiveId" clId="{0B7434C0-F6C9-5341-B016-8AA67EE59543}" dt="2023-12-06T20:07:58.424" v="1609" actId="1076"/>
          <ac:spMkLst>
            <pc:docMk/>
            <pc:sldMk cId="3282555369" sldId="316"/>
            <ac:spMk id="31" creationId="{51B135BA-B471-C528-AA03-73269D55E2A6}"/>
          </ac:spMkLst>
        </pc:spChg>
        <pc:spChg chg="mod">
          <ac:chgData name="Stuart C Wilde MBE" userId="effe1fc91cccb1d5" providerId="LiveId" clId="{0B7434C0-F6C9-5341-B016-8AA67EE59543}" dt="2023-12-06T20:07:58.424" v="1609" actId="1076"/>
          <ac:spMkLst>
            <pc:docMk/>
            <pc:sldMk cId="3282555369" sldId="316"/>
            <ac:spMk id="32" creationId="{BD18D830-8EEA-9AFA-CCF4-99E5EAC262F2}"/>
          </ac:spMkLst>
        </pc:spChg>
        <pc:spChg chg="mod">
          <ac:chgData name="Stuart C Wilde MBE" userId="effe1fc91cccb1d5" providerId="LiveId" clId="{0B7434C0-F6C9-5341-B016-8AA67EE59543}" dt="2023-12-06T20:07:58.424" v="1609" actId="1076"/>
          <ac:spMkLst>
            <pc:docMk/>
            <pc:sldMk cId="3282555369" sldId="316"/>
            <ac:spMk id="39" creationId="{7BAB7287-8319-C684-9807-6D9183A73BE1}"/>
          </ac:spMkLst>
        </pc:spChg>
        <pc:spChg chg="mod">
          <ac:chgData name="Stuart C Wilde MBE" userId="effe1fc91cccb1d5" providerId="LiveId" clId="{0B7434C0-F6C9-5341-B016-8AA67EE59543}" dt="2023-12-06T20:07:58.424" v="1609" actId="1076"/>
          <ac:spMkLst>
            <pc:docMk/>
            <pc:sldMk cId="3282555369" sldId="316"/>
            <ac:spMk id="40" creationId="{708F40E5-72F0-3CD1-E955-5CA935466A61}"/>
          </ac:spMkLst>
        </pc:spChg>
        <pc:picChg chg="mod">
          <ac:chgData name="Stuart C Wilde MBE" userId="effe1fc91cccb1d5" providerId="LiveId" clId="{0B7434C0-F6C9-5341-B016-8AA67EE59543}" dt="2023-12-06T20:07:58.424" v="1609" actId="1076"/>
          <ac:picMkLst>
            <pc:docMk/>
            <pc:sldMk cId="3282555369" sldId="316"/>
            <ac:picMk id="6" creationId="{36438B9C-5103-35DD-3CE3-F66D982ABE34}"/>
          </ac:picMkLst>
        </pc:picChg>
        <pc:picChg chg="mod">
          <ac:chgData name="Stuart C Wilde MBE" userId="effe1fc91cccb1d5" providerId="LiveId" clId="{0B7434C0-F6C9-5341-B016-8AA67EE59543}" dt="2023-12-06T20:07:58.424" v="1609" actId="1076"/>
          <ac:picMkLst>
            <pc:docMk/>
            <pc:sldMk cId="3282555369" sldId="316"/>
            <ac:picMk id="13" creationId="{036E69B2-FBFC-3022-7F5B-5802E9967062}"/>
          </ac:picMkLst>
        </pc:picChg>
        <pc:cxnChg chg="del">
          <ac:chgData name="Stuart C Wilde MBE" userId="effe1fc91cccb1d5" providerId="LiveId" clId="{0B7434C0-F6C9-5341-B016-8AA67EE59543}" dt="2023-12-05T19:52:11.934" v="405" actId="478"/>
          <ac:cxnSpMkLst>
            <pc:docMk/>
            <pc:sldMk cId="3282555369" sldId="316"/>
            <ac:cxnSpMk id="8" creationId="{50060E80-F1C3-4E50-B873-7CFDEEA90049}"/>
          </ac:cxnSpMkLst>
        </pc:cxnChg>
        <pc:cxnChg chg="del">
          <ac:chgData name="Stuart C Wilde MBE" userId="effe1fc91cccb1d5" providerId="LiveId" clId="{0B7434C0-F6C9-5341-B016-8AA67EE59543}" dt="2023-12-05T19:52:11.934" v="405" actId="478"/>
          <ac:cxnSpMkLst>
            <pc:docMk/>
            <pc:sldMk cId="3282555369" sldId="316"/>
            <ac:cxnSpMk id="9" creationId="{01C52B09-2839-4160-A3C1-6BB201E5D53A}"/>
          </ac:cxnSpMkLst>
        </pc:cxnChg>
        <pc:cxnChg chg="del">
          <ac:chgData name="Stuart C Wilde MBE" userId="effe1fc91cccb1d5" providerId="LiveId" clId="{0B7434C0-F6C9-5341-B016-8AA67EE59543}" dt="2023-12-05T19:52:11.934" v="405" actId="478"/>
          <ac:cxnSpMkLst>
            <pc:docMk/>
            <pc:sldMk cId="3282555369" sldId="316"/>
            <ac:cxnSpMk id="10" creationId="{FC6C2AB6-E695-4520-9F38-6B6A0DE36B04}"/>
          </ac:cxnSpMkLst>
        </pc:cxnChg>
        <pc:cxnChg chg="del">
          <ac:chgData name="Stuart C Wilde MBE" userId="effe1fc91cccb1d5" providerId="LiveId" clId="{0B7434C0-F6C9-5341-B016-8AA67EE59543}" dt="2023-12-05T19:52:11.934" v="405" actId="478"/>
          <ac:cxnSpMkLst>
            <pc:docMk/>
            <pc:sldMk cId="3282555369" sldId="316"/>
            <ac:cxnSpMk id="11" creationId="{8F28B946-C7F6-4BF4-9E0C-3FACB97B07C7}"/>
          </ac:cxnSpMkLst>
        </pc:cxnChg>
        <pc:cxnChg chg="mod">
          <ac:chgData name="Stuart C Wilde MBE" userId="effe1fc91cccb1d5" providerId="LiveId" clId="{0B7434C0-F6C9-5341-B016-8AA67EE59543}" dt="2023-12-06T20:07:58.424" v="1609" actId="1076"/>
          <ac:cxnSpMkLst>
            <pc:docMk/>
            <pc:sldMk cId="3282555369" sldId="316"/>
            <ac:cxnSpMk id="16" creationId="{80E8D6AC-D6AE-DE8C-12DC-2891A05004D6}"/>
          </ac:cxnSpMkLst>
        </pc:cxnChg>
        <pc:cxnChg chg="mod">
          <ac:chgData name="Stuart C Wilde MBE" userId="effe1fc91cccb1d5" providerId="LiveId" clId="{0B7434C0-F6C9-5341-B016-8AA67EE59543}" dt="2023-12-06T20:07:58.424" v="1609" actId="1076"/>
          <ac:cxnSpMkLst>
            <pc:docMk/>
            <pc:sldMk cId="3282555369" sldId="316"/>
            <ac:cxnSpMk id="22" creationId="{9E51254B-3761-0561-40AE-FF52EEEC0EEB}"/>
          </ac:cxnSpMkLst>
        </pc:cxnChg>
        <pc:cxnChg chg="mod">
          <ac:chgData name="Stuart C Wilde MBE" userId="effe1fc91cccb1d5" providerId="LiveId" clId="{0B7434C0-F6C9-5341-B016-8AA67EE59543}" dt="2023-12-06T20:07:58.424" v="1609" actId="1076"/>
          <ac:cxnSpMkLst>
            <pc:docMk/>
            <pc:sldMk cId="3282555369" sldId="316"/>
            <ac:cxnSpMk id="33" creationId="{CF3529BB-C26A-EF89-45FC-B0E0EDB7B271}"/>
          </ac:cxnSpMkLst>
        </pc:cxnChg>
      </pc:sldChg>
      <pc:sldChg chg="addSp delSp modSp mod">
        <pc:chgData name="Stuart C Wilde MBE" userId="effe1fc91cccb1d5" providerId="LiveId" clId="{0B7434C0-F6C9-5341-B016-8AA67EE59543}" dt="2023-12-06T20:08:30.075" v="1615" actId="1038"/>
        <pc:sldMkLst>
          <pc:docMk/>
          <pc:sldMk cId="3827760274" sldId="317"/>
        </pc:sldMkLst>
        <pc:spChg chg="mod">
          <ac:chgData name="Stuart C Wilde MBE" userId="effe1fc91cccb1d5" providerId="LiveId" clId="{0B7434C0-F6C9-5341-B016-8AA67EE59543}" dt="2023-12-06T20:08:30.075" v="1615" actId="1038"/>
          <ac:spMkLst>
            <pc:docMk/>
            <pc:sldMk cId="3827760274" sldId="317"/>
            <ac:spMk id="2" creationId="{41CE9446-C647-918E-87AE-E78CE9D33833}"/>
          </ac:spMkLst>
        </pc:spChg>
        <pc:spChg chg="add mod">
          <ac:chgData name="Stuart C Wilde MBE" userId="effe1fc91cccb1d5" providerId="LiveId" clId="{0B7434C0-F6C9-5341-B016-8AA67EE59543}" dt="2023-12-05T20:08:15.772" v="824" actId="1038"/>
          <ac:spMkLst>
            <pc:docMk/>
            <pc:sldMk cId="3827760274" sldId="317"/>
            <ac:spMk id="3" creationId="{3435A0B5-EA7A-748B-B490-69274791DADB}"/>
          </ac:spMkLst>
        </pc:spChg>
        <pc:spChg chg="del">
          <ac:chgData name="Stuart C Wilde MBE" userId="effe1fc91cccb1d5" providerId="LiveId" clId="{0B7434C0-F6C9-5341-B016-8AA67EE59543}" dt="2023-12-05T19:52:31.586" v="407" actId="478"/>
          <ac:spMkLst>
            <pc:docMk/>
            <pc:sldMk cId="3827760274" sldId="317"/>
            <ac:spMk id="4" creationId="{60735DC8-A105-4BD0-A57F-2FFC38AECE84}"/>
          </ac:spMkLst>
        </pc:spChg>
        <pc:spChg chg="mod">
          <ac:chgData name="Stuart C Wilde MBE" userId="effe1fc91cccb1d5" providerId="LiveId" clId="{0B7434C0-F6C9-5341-B016-8AA67EE59543}" dt="2023-12-06T20:08:30.075" v="1615" actId="1038"/>
          <ac:spMkLst>
            <pc:docMk/>
            <pc:sldMk cId="3827760274" sldId="317"/>
            <ac:spMk id="5" creationId="{15E8AD7D-C186-B2CC-04F6-909BBE0A14B8}"/>
          </ac:spMkLst>
        </pc:spChg>
        <pc:spChg chg="mod">
          <ac:chgData name="Stuart C Wilde MBE" userId="effe1fc91cccb1d5" providerId="LiveId" clId="{0B7434C0-F6C9-5341-B016-8AA67EE59543}" dt="2023-12-06T20:08:30.075" v="1615" actId="1038"/>
          <ac:spMkLst>
            <pc:docMk/>
            <pc:sldMk cId="3827760274" sldId="317"/>
            <ac:spMk id="7" creationId="{AB9F1984-8564-07BD-BDCA-07341B501D7C}"/>
          </ac:spMkLst>
        </pc:spChg>
        <pc:spChg chg="del">
          <ac:chgData name="Stuart C Wilde MBE" userId="effe1fc91cccb1d5" providerId="LiveId" clId="{0B7434C0-F6C9-5341-B016-8AA67EE59543}" dt="2023-12-05T19:52:33.227" v="408" actId="478"/>
          <ac:spMkLst>
            <pc:docMk/>
            <pc:sldMk cId="3827760274" sldId="317"/>
            <ac:spMk id="14" creationId="{8F43C2BE-FC11-4556-86F2-8EE2FBBF10D2}"/>
          </ac:spMkLst>
        </pc:spChg>
        <pc:spChg chg="mod">
          <ac:chgData name="Stuart C Wilde MBE" userId="effe1fc91cccb1d5" providerId="LiveId" clId="{0B7434C0-F6C9-5341-B016-8AA67EE59543}" dt="2023-12-06T20:08:30.075" v="1615" actId="1038"/>
          <ac:spMkLst>
            <pc:docMk/>
            <pc:sldMk cId="3827760274" sldId="317"/>
            <ac:spMk id="20" creationId="{81BD5F03-74CE-01FB-9640-9F81FC7FB1D0}"/>
          </ac:spMkLst>
        </pc:spChg>
        <pc:spChg chg="mod">
          <ac:chgData name="Stuart C Wilde MBE" userId="effe1fc91cccb1d5" providerId="LiveId" clId="{0B7434C0-F6C9-5341-B016-8AA67EE59543}" dt="2023-12-06T20:08:30.075" v="1615" actId="1038"/>
          <ac:spMkLst>
            <pc:docMk/>
            <pc:sldMk cId="3827760274" sldId="317"/>
            <ac:spMk id="21" creationId="{8C0C1F05-6DFE-047B-46B3-2670D4978B2F}"/>
          </ac:spMkLst>
        </pc:spChg>
        <pc:spChg chg="mod">
          <ac:chgData name="Stuart C Wilde MBE" userId="effe1fc91cccb1d5" providerId="LiveId" clId="{0B7434C0-F6C9-5341-B016-8AA67EE59543}" dt="2023-12-06T20:08:30.075" v="1615" actId="1038"/>
          <ac:spMkLst>
            <pc:docMk/>
            <pc:sldMk cId="3827760274" sldId="317"/>
            <ac:spMk id="23" creationId="{C03FF2CD-85D0-0F8C-FF6C-D4A9F9914D24}"/>
          </ac:spMkLst>
        </pc:spChg>
        <pc:spChg chg="mod">
          <ac:chgData name="Stuart C Wilde MBE" userId="effe1fc91cccb1d5" providerId="LiveId" clId="{0B7434C0-F6C9-5341-B016-8AA67EE59543}" dt="2023-12-06T20:08:30.075" v="1615" actId="1038"/>
          <ac:spMkLst>
            <pc:docMk/>
            <pc:sldMk cId="3827760274" sldId="317"/>
            <ac:spMk id="24" creationId="{BEC22730-6AD2-2B66-1713-82942F5540E7}"/>
          </ac:spMkLst>
        </pc:spChg>
        <pc:spChg chg="del">
          <ac:chgData name="Stuart C Wilde MBE" userId="effe1fc91cccb1d5" providerId="LiveId" clId="{0B7434C0-F6C9-5341-B016-8AA67EE59543}" dt="2023-12-05T19:52:22.961" v="406" actId="478"/>
          <ac:spMkLst>
            <pc:docMk/>
            <pc:sldMk cId="3827760274" sldId="317"/>
            <ac:spMk id="25" creationId="{F54BD576-CC82-43DA-A008-C28EF60A448A}"/>
          </ac:spMkLst>
        </pc:spChg>
        <pc:spChg chg="mod">
          <ac:chgData name="Stuart C Wilde MBE" userId="effe1fc91cccb1d5" providerId="LiveId" clId="{0B7434C0-F6C9-5341-B016-8AA67EE59543}" dt="2023-12-06T20:08:30.075" v="1615" actId="1038"/>
          <ac:spMkLst>
            <pc:docMk/>
            <pc:sldMk cId="3827760274" sldId="317"/>
            <ac:spMk id="28" creationId="{011A53BF-930F-80EC-3563-0521DEF2D418}"/>
          </ac:spMkLst>
        </pc:spChg>
        <pc:spChg chg="del">
          <ac:chgData name="Stuart C Wilde MBE" userId="effe1fc91cccb1d5" providerId="LiveId" clId="{0B7434C0-F6C9-5341-B016-8AA67EE59543}" dt="2023-12-05T20:07:39.041" v="654" actId="478"/>
          <ac:spMkLst>
            <pc:docMk/>
            <pc:sldMk cId="3827760274" sldId="317"/>
            <ac:spMk id="29" creationId="{C5A8C257-B6E4-D850-0685-E36894744DCB}"/>
          </ac:spMkLst>
        </pc:spChg>
        <pc:spChg chg="mod">
          <ac:chgData name="Stuart C Wilde MBE" userId="effe1fc91cccb1d5" providerId="LiveId" clId="{0B7434C0-F6C9-5341-B016-8AA67EE59543}" dt="2023-12-06T20:08:30.075" v="1615" actId="1038"/>
          <ac:spMkLst>
            <pc:docMk/>
            <pc:sldMk cId="3827760274" sldId="317"/>
            <ac:spMk id="31" creationId="{A9697822-D2B7-E03A-B887-9C39CC14FC6B}"/>
          </ac:spMkLst>
        </pc:spChg>
        <pc:spChg chg="mod">
          <ac:chgData name="Stuart C Wilde MBE" userId="effe1fc91cccb1d5" providerId="LiveId" clId="{0B7434C0-F6C9-5341-B016-8AA67EE59543}" dt="2023-12-06T20:08:30.075" v="1615" actId="1038"/>
          <ac:spMkLst>
            <pc:docMk/>
            <pc:sldMk cId="3827760274" sldId="317"/>
            <ac:spMk id="34" creationId="{003AE7BC-3DE8-7987-2FE6-3B5865142BBD}"/>
          </ac:spMkLst>
        </pc:spChg>
        <pc:spChg chg="mod">
          <ac:chgData name="Stuart C Wilde MBE" userId="effe1fc91cccb1d5" providerId="LiveId" clId="{0B7434C0-F6C9-5341-B016-8AA67EE59543}" dt="2023-12-06T20:08:30.075" v="1615" actId="1038"/>
          <ac:spMkLst>
            <pc:docMk/>
            <pc:sldMk cId="3827760274" sldId="317"/>
            <ac:spMk id="36" creationId="{F33EAEEA-B142-E884-325E-47E007E696C0}"/>
          </ac:spMkLst>
        </pc:spChg>
        <pc:spChg chg="mod">
          <ac:chgData name="Stuart C Wilde MBE" userId="effe1fc91cccb1d5" providerId="LiveId" clId="{0B7434C0-F6C9-5341-B016-8AA67EE59543}" dt="2023-12-06T20:08:30.075" v="1615" actId="1038"/>
          <ac:spMkLst>
            <pc:docMk/>
            <pc:sldMk cId="3827760274" sldId="317"/>
            <ac:spMk id="42" creationId="{1FC08CF7-8722-5046-84AF-0844E1501390}"/>
          </ac:spMkLst>
        </pc:spChg>
        <pc:spChg chg="mod">
          <ac:chgData name="Stuart C Wilde MBE" userId="effe1fc91cccb1d5" providerId="LiveId" clId="{0B7434C0-F6C9-5341-B016-8AA67EE59543}" dt="2023-12-06T20:08:30.075" v="1615" actId="1038"/>
          <ac:spMkLst>
            <pc:docMk/>
            <pc:sldMk cId="3827760274" sldId="317"/>
            <ac:spMk id="44" creationId="{D0FA3494-4EFB-1602-602F-0D8515132048}"/>
          </ac:spMkLst>
        </pc:spChg>
        <pc:spChg chg="mod">
          <ac:chgData name="Stuart C Wilde MBE" userId="effe1fc91cccb1d5" providerId="LiveId" clId="{0B7434C0-F6C9-5341-B016-8AA67EE59543}" dt="2023-12-06T20:08:30.075" v="1615" actId="1038"/>
          <ac:spMkLst>
            <pc:docMk/>
            <pc:sldMk cId="3827760274" sldId="317"/>
            <ac:spMk id="49" creationId="{186BCA41-8BDB-F73A-A569-974FD2137013}"/>
          </ac:spMkLst>
        </pc:spChg>
        <pc:spChg chg="mod">
          <ac:chgData name="Stuart C Wilde MBE" userId="effe1fc91cccb1d5" providerId="LiveId" clId="{0B7434C0-F6C9-5341-B016-8AA67EE59543}" dt="2023-12-06T20:08:30.075" v="1615" actId="1038"/>
          <ac:spMkLst>
            <pc:docMk/>
            <pc:sldMk cId="3827760274" sldId="317"/>
            <ac:spMk id="51" creationId="{A0CB5E58-7990-474C-0EC3-23FE7E38C271}"/>
          </ac:spMkLst>
        </pc:spChg>
        <pc:picChg chg="mod">
          <ac:chgData name="Stuart C Wilde MBE" userId="effe1fc91cccb1d5" providerId="LiveId" clId="{0B7434C0-F6C9-5341-B016-8AA67EE59543}" dt="2023-12-06T20:08:30.075" v="1615" actId="1038"/>
          <ac:picMkLst>
            <pc:docMk/>
            <pc:sldMk cId="3827760274" sldId="317"/>
            <ac:picMk id="12" creationId="{1DF202AE-113E-4BD8-B122-C48E49F87DD8}"/>
          </ac:picMkLst>
        </pc:picChg>
        <pc:picChg chg="mod">
          <ac:chgData name="Stuart C Wilde MBE" userId="effe1fc91cccb1d5" providerId="LiveId" clId="{0B7434C0-F6C9-5341-B016-8AA67EE59543}" dt="2023-12-06T20:08:30.075" v="1615" actId="1038"/>
          <ac:picMkLst>
            <pc:docMk/>
            <pc:sldMk cId="3827760274" sldId="317"/>
            <ac:picMk id="15" creationId="{E4A55908-BDAB-AD87-FD65-34EC24E0D5F1}"/>
          </ac:picMkLst>
        </pc:picChg>
        <pc:picChg chg="mod">
          <ac:chgData name="Stuart C Wilde MBE" userId="effe1fc91cccb1d5" providerId="LiveId" clId="{0B7434C0-F6C9-5341-B016-8AA67EE59543}" dt="2023-12-06T20:08:30.075" v="1615" actId="1038"/>
          <ac:picMkLst>
            <pc:docMk/>
            <pc:sldMk cId="3827760274" sldId="317"/>
            <ac:picMk id="17" creationId="{C11EE3B7-C97E-28BD-7A73-7A05E1C28B1B}"/>
          </ac:picMkLst>
        </pc:picChg>
        <pc:picChg chg="mod">
          <ac:chgData name="Stuart C Wilde MBE" userId="effe1fc91cccb1d5" providerId="LiveId" clId="{0B7434C0-F6C9-5341-B016-8AA67EE59543}" dt="2023-12-06T20:08:30.075" v="1615" actId="1038"/>
          <ac:picMkLst>
            <pc:docMk/>
            <pc:sldMk cId="3827760274" sldId="317"/>
            <ac:picMk id="19" creationId="{089E5C93-7282-E8B0-1B13-4CD52D4ED80B}"/>
          </ac:picMkLst>
        </pc:picChg>
        <pc:picChg chg="mod">
          <ac:chgData name="Stuart C Wilde MBE" userId="effe1fc91cccb1d5" providerId="LiveId" clId="{0B7434C0-F6C9-5341-B016-8AA67EE59543}" dt="2023-12-06T20:08:30.075" v="1615" actId="1038"/>
          <ac:picMkLst>
            <pc:docMk/>
            <pc:sldMk cId="3827760274" sldId="317"/>
            <ac:picMk id="32" creationId="{7D133AB7-0ED3-F881-9393-37D90B5E4FF8}"/>
          </ac:picMkLst>
        </pc:picChg>
        <pc:cxnChg chg="del">
          <ac:chgData name="Stuart C Wilde MBE" userId="effe1fc91cccb1d5" providerId="LiveId" clId="{0B7434C0-F6C9-5341-B016-8AA67EE59543}" dt="2023-12-05T19:52:22.961" v="406" actId="478"/>
          <ac:cxnSpMkLst>
            <pc:docMk/>
            <pc:sldMk cId="3827760274" sldId="317"/>
            <ac:cxnSpMk id="8" creationId="{50060E80-F1C3-4E50-B873-7CFDEEA90049}"/>
          </ac:cxnSpMkLst>
        </pc:cxnChg>
        <pc:cxnChg chg="del">
          <ac:chgData name="Stuart C Wilde MBE" userId="effe1fc91cccb1d5" providerId="LiveId" clId="{0B7434C0-F6C9-5341-B016-8AA67EE59543}" dt="2023-12-05T19:52:31.586" v="407" actId="478"/>
          <ac:cxnSpMkLst>
            <pc:docMk/>
            <pc:sldMk cId="3827760274" sldId="317"/>
            <ac:cxnSpMk id="9" creationId="{01C52B09-2839-4160-A3C1-6BB201E5D53A}"/>
          </ac:cxnSpMkLst>
        </pc:cxnChg>
        <pc:cxnChg chg="del">
          <ac:chgData name="Stuart C Wilde MBE" userId="effe1fc91cccb1d5" providerId="LiveId" clId="{0B7434C0-F6C9-5341-B016-8AA67EE59543}" dt="2023-12-05T19:52:35.265" v="409" actId="478"/>
          <ac:cxnSpMkLst>
            <pc:docMk/>
            <pc:sldMk cId="3827760274" sldId="317"/>
            <ac:cxnSpMk id="10" creationId="{FC6C2AB6-E695-4520-9F38-6B6A0DE36B04}"/>
          </ac:cxnSpMkLst>
        </pc:cxnChg>
        <pc:cxnChg chg="del">
          <ac:chgData name="Stuart C Wilde MBE" userId="effe1fc91cccb1d5" providerId="LiveId" clId="{0B7434C0-F6C9-5341-B016-8AA67EE59543}" dt="2023-12-05T19:52:22.961" v="406" actId="478"/>
          <ac:cxnSpMkLst>
            <pc:docMk/>
            <pc:sldMk cId="3827760274" sldId="317"/>
            <ac:cxnSpMk id="11" creationId="{8F28B946-C7F6-4BF4-9E0C-3FACB97B07C7}"/>
          </ac:cxnSpMkLst>
        </pc:cxnChg>
        <pc:cxnChg chg="mod">
          <ac:chgData name="Stuart C Wilde MBE" userId="effe1fc91cccb1d5" providerId="LiveId" clId="{0B7434C0-F6C9-5341-B016-8AA67EE59543}" dt="2023-12-06T20:08:30.075" v="1615" actId="1038"/>
          <ac:cxnSpMkLst>
            <pc:docMk/>
            <pc:sldMk cId="3827760274" sldId="317"/>
            <ac:cxnSpMk id="22" creationId="{9E51254B-3761-0561-40AE-FF52EEEC0EEB}"/>
          </ac:cxnSpMkLst>
        </pc:cxnChg>
        <pc:cxnChg chg="mod">
          <ac:chgData name="Stuart C Wilde MBE" userId="effe1fc91cccb1d5" providerId="LiveId" clId="{0B7434C0-F6C9-5341-B016-8AA67EE59543}" dt="2023-12-06T20:08:30.075" v="1615" actId="1038"/>
          <ac:cxnSpMkLst>
            <pc:docMk/>
            <pc:sldMk cId="3827760274" sldId="317"/>
            <ac:cxnSpMk id="26" creationId="{B65BA5A6-AE1E-8F9E-D56F-96B0CC5B5B5B}"/>
          </ac:cxnSpMkLst>
        </pc:cxnChg>
        <pc:cxnChg chg="mod">
          <ac:chgData name="Stuart C Wilde MBE" userId="effe1fc91cccb1d5" providerId="LiveId" clId="{0B7434C0-F6C9-5341-B016-8AA67EE59543}" dt="2023-12-06T20:08:30.075" v="1615" actId="1038"/>
          <ac:cxnSpMkLst>
            <pc:docMk/>
            <pc:sldMk cId="3827760274" sldId="317"/>
            <ac:cxnSpMk id="30" creationId="{A5405932-6044-08E3-5B7E-1F05BA16CE5D}"/>
          </ac:cxnSpMkLst>
        </pc:cxnChg>
        <pc:cxnChg chg="mod">
          <ac:chgData name="Stuart C Wilde MBE" userId="effe1fc91cccb1d5" providerId="LiveId" clId="{0B7434C0-F6C9-5341-B016-8AA67EE59543}" dt="2023-12-06T20:08:30.075" v="1615" actId="1038"/>
          <ac:cxnSpMkLst>
            <pc:docMk/>
            <pc:sldMk cId="3827760274" sldId="317"/>
            <ac:cxnSpMk id="35" creationId="{F6063957-FE45-93C3-07F8-549BB936A167}"/>
          </ac:cxnSpMkLst>
        </pc:cxnChg>
        <pc:cxnChg chg="mod">
          <ac:chgData name="Stuart C Wilde MBE" userId="effe1fc91cccb1d5" providerId="LiveId" clId="{0B7434C0-F6C9-5341-B016-8AA67EE59543}" dt="2023-12-06T20:08:30.075" v="1615" actId="1038"/>
          <ac:cxnSpMkLst>
            <pc:docMk/>
            <pc:sldMk cId="3827760274" sldId="317"/>
            <ac:cxnSpMk id="37" creationId="{B5ABF4AC-5F4E-EA41-0DF4-2D5E924469B5}"/>
          </ac:cxnSpMkLst>
        </pc:cxnChg>
        <pc:cxnChg chg="mod">
          <ac:chgData name="Stuart C Wilde MBE" userId="effe1fc91cccb1d5" providerId="LiveId" clId="{0B7434C0-F6C9-5341-B016-8AA67EE59543}" dt="2023-12-06T20:08:30.075" v="1615" actId="1038"/>
          <ac:cxnSpMkLst>
            <pc:docMk/>
            <pc:sldMk cId="3827760274" sldId="317"/>
            <ac:cxnSpMk id="38" creationId="{0AE8DE12-E9BC-B7BF-D003-7FCBE0711EDA}"/>
          </ac:cxnSpMkLst>
        </pc:cxnChg>
        <pc:cxnChg chg="mod">
          <ac:chgData name="Stuart C Wilde MBE" userId="effe1fc91cccb1d5" providerId="LiveId" clId="{0B7434C0-F6C9-5341-B016-8AA67EE59543}" dt="2023-12-06T20:08:30.075" v="1615" actId="1038"/>
          <ac:cxnSpMkLst>
            <pc:docMk/>
            <pc:sldMk cId="3827760274" sldId="317"/>
            <ac:cxnSpMk id="40" creationId="{24D788DA-6750-CB8E-EF76-8482B07FC67D}"/>
          </ac:cxnSpMkLst>
        </pc:cxnChg>
        <pc:cxnChg chg="mod">
          <ac:chgData name="Stuart C Wilde MBE" userId="effe1fc91cccb1d5" providerId="LiveId" clId="{0B7434C0-F6C9-5341-B016-8AA67EE59543}" dt="2023-12-06T20:08:30.075" v="1615" actId="1038"/>
          <ac:cxnSpMkLst>
            <pc:docMk/>
            <pc:sldMk cId="3827760274" sldId="317"/>
            <ac:cxnSpMk id="41" creationId="{149A8D98-33CA-5A97-616A-439E94F8FCC4}"/>
          </ac:cxnSpMkLst>
        </pc:cxnChg>
        <pc:cxnChg chg="mod">
          <ac:chgData name="Stuart C Wilde MBE" userId="effe1fc91cccb1d5" providerId="LiveId" clId="{0B7434C0-F6C9-5341-B016-8AA67EE59543}" dt="2023-12-06T20:08:30.075" v="1615" actId="1038"/>
          <ac:cxnSpMkLst>
            <pc:docMk/>
            <pc:sldMk cId="3827760274" sldId="317"/>
            <ac:cxnSpMk id="43" creationId="{E10747ED-6103-ADF2-118B-6D1B9F2EBF93}"/>
          </ac:cxnSpMkLst>
        </pc:cxnChg>
        <pc:cxnChg chg="mod">
          <ac:chgData name="Stuart C Wilde MBE" userId="effe1fc91cccb1d5" providerId="LiveId" clId="{0B7434C0-F6C9-5341-B016-8AA67EE59543}" dt="2023-12-06T20:08:30.075" v="1615" actId="1038"/>
          <ac:cxnSpMkLst>
            <pc:docMk/>
            <pc:sldMk cId="3827760274" sldId="317"/>
            <ac:cxnSpMk id="45" creationId="{7291EB2B-9C21-DA94-C7F2-1F506C676216}"/>
          </ac:cxnSpMkLst>
        </pc:cxnChg>
        <pc:cxnChg chg="mod">
          <ac:chgData name="Stuart C Wilde MBE" userId="effe1fc91cccb1d5" providerId="LiveId" clId="{0B7434C0-F6C9-5341-B016-8AA67EE59543}" dt="2023-12-06T20:08:30.075" v="1615" actId="1038"/>
          <ac:cxnSpMkLst>
            <pc:docMk/>
            <pc:sldMk cId="3827760274" sldId="317"/>
            <ac:cxnSpMk id="46" creationId="{69A63B57-C496-AE31-5EC6-9498F18683BE}"/>
          </ac:cxnSpMkLst>
        </pc:cxnChg>
        <pc:cxnChg chg="mod">
          <ac:chgData name="Stuart C Wilde MBE" userId="effe1fc91cccb1d5" providerId="LiveId" clId="{0B7434C0-F6C9-5341-B016-8AA67EE59543}" dt="2023-12-06T20:08:30.075" v="1615" actId="1038"/>
          <ac:cxnSpMkLst>
            <pc:docMk/>
            <pc:sldMk cId="3827760274" sldId="317"/>
            <ac:cxnSpMk id="50" creationId="{1DEAA79D-8A5C-5F31-6A0E-718BBBE83344}"/>
          </ac:cxnSpMkLst>
        </pc:cxnChg>
      </pc:sldChg>
      <pc:sldChg chg="addSp delSp modSp mod">
        <pc:chgData name="Stuart C Wilde MBE" userId="effe1fc91cccb1d5" providerId="LiveId" clId="{0B7434C0-F6C9-5341-B016-8AA67EE59543}" dt="2023-12-07T12:52:02.583" v="1688" actId="1076"/>
        <pc:sldMkLst>
          <pc:docMk/>
          <pc:sldMk cId="3237196407" sldId="319"/>
        </pc:sldMkLst>
        <pc:spChg chg="add mod">
          <ac:chgData name="Stuart C Wilde MBE" userId="effe1fc91cccb1d5" providerId="LiveId" clId="{0B7434C0-F6C9-5341-B016-8AA67EE59543}" dt="2023-12-05T20:10:06.648" v="850" actId="20577"/>
          <ac:spMkLst>
            <pc:docMk/>
            <pc:sldMk cId="3237196407" sldId="319"/>
            <ac:spMk id="2" creationId="{7EF37617-7EAC-1551-4884-02DED3800B89}"/>
          </ac:spMkLst>
        </pc:spChg>
        <pc:spChg chg="del">
          <ac:chgData name="Stuart C Wilde MBE" userId="effe1fc91cccb1d5" providerId="LiveId" clId="{0B7434C0-F6C9-5341-B016-8AA67EE59543}" dt="2023-12-05T19:53:09.390" v="414" actId="478"/>
          <ac:spMkLst>
            <pc:docMk/>
            <pc:sldMk cId="3237196407" sldId="319"/>
            <ac:spMk id="4" creationId="{60735DC8-A105-4BD0-A57F-2FFC38AECE84}"/>
          </ac:spMkLst>
        </pc:spChg>
        <pc:spChg chg="del">
          <ac:chgData name="Stuart C Wilde MBE" userId="effe1fc91cccb1d5" providerId="LiveId" clId="{0B7434C0-F6C9-5341-B016-8AA67EE59543}" dt="2023-12-05T19:53:09.390" v="414" actId="478"/>
          <ac:spMkLst>
            <pc:docMk/>
            <pc:sldMk cId="3237196407" sldId="319"/>
            <ac:spMk id="14" creationId="{8F43C2BE-FC11-4556-86F2-8EE2FBBF10D2}"/>
          </ac:spMkLst>
        </pc:spChg>
        <pc:spChg chg="mod">
          <ac:chgData name="Stuart C Wilde MBE" userId="effe1fc91cccb1d5" providerId="LiveId" clId="{0B7434C0-F6C9-5341-B016-8AA67EE59543}" dt="2023-12-07T12:52:02.583" v="1688" actId="1076"/>
          <ac:spMkLst>
            <pc:docMk/>
            <pc:sldMk cId="3237196407" sldId="319"/>
            <ac:spMk id="16" creationId="{12FEFB77-A0A1-4484-1DD9-AE70CB94239B}"/>
          </ac:spMkLst>
        </pc:spChg>
        <pc:spChg chg="del">
          <ac:chgData name="Stuart C Wilde MBE" userId="effe1fc91cccb1d5" providerId="LiveId" clId="{0B7434C0-F6C9-5341-B016-8AA67EE59543}" dt="2023-12-05T19:53:09.390" v="414" actId="478"/>
          <ac:spMkLst>
            <pc:docMk/>
            <pc:sldMk cId="3237196407" sldId="319"/>
            <ac:spMk id="25" creationId="{F54BD576-CC82-43DA-A008-C28EF60A448A}"/>
          </ac:spMkLst>
        </pc:spChg>
        <pc:spChg chg="del">
          <ac:chgData name="Stuart C Wilde MBE" userId="effe1fc91cccb1d5" providerId="LiveId" clId="{0B7434C0-F6C9-5341-B016-8AA67EE59543}" dt="2023-12-05T20:10:03.286" v="846" actId="478"/>
          <ac:spMkLst>
            <pc:docMk/>
            <pc:sldMk cId="3237196407" sldId="319"/>
            <ac:spMk id="29" creationId="{C5A8C257-B6E4-D850-0685-E36894744DCB}"/>
          </ac:spMkLst>
        </pc:spChg>
        <pc:picChg chg="mod">
          <ac:chgData name="Stuart C Wilde MBE" userId="effe1fc91cccb1d5" providerId="LiveId" clId="{0B7434C0-F6C9-5341-B016-8AA67EE59543}" dt="2023-12-07T12:52:02.583" v="1688" actId="1076"/>
          <ac:picMkLst>
            <pc:docMk/>
            <pc:sldMk cId="3237196407" sldId="319"/>
            <ac:picMk id="15" creationId="{7ED28891-8ADD-9276-67CD-55D829400AA2}"/>
          </ac:picMkLst>
        </pc:picChg>
        <pc:cxnChg chg="del">
          <ac:chgData name="Stuart C Wilde MBE" userId="effe1fc91cccb1d5" providerId="LiveId" clId="{0B7434C0-F6C9-5341-B016-8AA67EE59543}" dt="2023-12-05T19:53:09.390" v="414" actId="478"/>
          <ac:cxnSpMkLst>
            <pc:docMk/>
            <pc:sldMk cId="3237196407" sldId="319"/>
            <ac:cxnSpMk id="8" creationId="{50060E80-F1C3-4E50-B873-7CFDEEA90049}"/>
          </ac:cxnSpMkLst>
        </pc:cxnChg>
        <pc:cxnChg chg="del">
          <ac:chgData name="Stuart C Wilde MBE" userId="effe1fc91cccb1d5" providerId="LiveId" clId="{0B7434C0-F6C9-5341-B016-8AA67EE59543}" dt="2023-12-05T19:53:09.390" v="414" actId="478"/>
          <ac:cxnSpMkLst>
            <pc:docMk/>
            <pc:sldMk cId="3237196407" sldId="319"/>
            <ac:cxnSpMk id="9" creationId="{01C52B09-2839-4160-A3C1-6BB201E5D53A}"/>
          </ac:cxnSpMkLst>
        </pc:cxnChg>
        <pc:cxnChg chg="del">
          <ac:chgData name="Stuart C Wilde MBE" userId="effe1fc91cccb1d5" providerId="LiveId" clId="{0B7434C0-F6C9-5341-B016-8AA67EE59543}" dt="2023-12-05T19:53:09.390" v="414" actId="478"/>
          <ac:cxnSpMkLst>
            <pc:docMk/>
            <pc:sldMk cId="3237196407" sldId="319"/>
            <ac:cxnSpMk id="10" creationId="{FC6C2AB6-E695-4520-9F38-6B6A0DE36B04}"/>
          </ac:cxnSpMkLst>
        </pc:cxnChg>
        <pc:cxnChg chg="del">
          <ac:chgData name="Stuart C Wilde MBE" userId="effe1fc91cccb1d5" providerId="LiveId" clId="{0B7434C0-F6C9-5341-B016-8AA67EE59543}" dt="2023-12-05T19:53:09.390" v="414" actId="478"/>
          <ac:cxnSpMkLst>
            <pc:docMk/>
            <pc:sldMk cId="3237196407" sldId="319"/>
            <ac:cxnSpMk id="11" creationId="{8F28B946-C7F6-4BF4-9E0C-3FACB97B07C7}"/>
          </ac:cxnSpMkLst>
        </pc:cxnChg>
        <pc:cxnChg chg="mod">
          <ac:chgData name="Stuart C Wilde MBE" userId="effe1fc91cccb1d5" providerId="LiveId" clId="{0B7434C0-F6C9-5341-B016-8AA67EE59543}" dt="2023-12-07T12:52:02.583" v="1688" actId="1076"/>
          <ac:cxnSpMkLst>
            <pc:docMk/>
            <pc:sldMk cId="3237196407" sldId="319"/>
            <ac:cxnSpMk id="17" creationId="{BE208607-8918-4552-49E8-6D146893F414}"/>
          </ac:cxnSpMkLst>
        </pc:cxnChg>
      </pc:sldChg>
      <pc:sldChg chg="addSp delSp modSp mod">
        <pc:chgData name="Stuart C Wilde MBE" userId="effe1fc91cccb1d5" providerId="LiveId" clId="{0B7434C0-F6C9-5341-B016-8AA67EE59543}" dt="2023-12-06T20:08:52.780" v="1616" actId="1076"/>
        <pc:sldMkLst>
          <pc:docMk/>
          <pc:sldMk cId="3599701029" sldId="320"/>
        </pc:sldMkLst>
        <pc:spChg chg="mod">
          <ac:chgData name="Stuart C Wilde MBE" userId="effe1fc91cccb1d5" providerId="LiveId" clId="{0B7434C0-F6C9-5341-B016-8AA67EE59543}" dt="2023-12-06T20:08:52.780" v="1616" actId="1076"/>
          <ac:spMkLst>
            <pc:docMk/>
            <pc:sldMk cId="3599701029" sldId="320"/>
            <ac:spMk id="2" creationId="{E0E397AB-2DCC-6881-17F8-3042FB846389}"/>
          </ac:spMkLst>
        </pc:spChg>
        <pc:spChg chg="add mod">
          <ac:chgData name="Stuart C Wilde MBE" userId="effe1fc91cccb1d5" providerId="LiveId" clId="{0B7434C0-F6C9-5341-B016-8AA67EE59543}" dt="2023-12-05T20:08:35.715" v="828" actId="20577"/>
          <ac:spMkLst>
            <pc:docMk/>
            <pc:sldMk cId="3599701029" sldId="320"/>
            <ac:spMk id="3" creationId="{413E8459-80F8-8D96-2ED4-D06C1266D6D2}"/>
          </ac:spMkLst>
        </pc:spChg>
        <pc:spChg chg="del">
          <ac:chgData name="Stuart C Wilde MBE" userId="effe1fc91cccb1d5" providerId="LiveId" clId="{0B7434C0-F6C9-5341-B016-8AA67EE59543}" dt="2023-12-05T19:52:47.592" v="410" actId="478"/>
          <ac:spMkLst>
            <pc:docMk/>
            <pc:sldMk cId="3599701029" sldId="320"/>
            <ac:spMk id="4" creationId="{60735DC8-A105-4BD0-A57F-2FFC38AECE84}"/>
          </ac:spMkLst>
        </pc:spChg>
        <pc:spChg chg="del">
          <ac:chgData name="Stuart C Wilde MBE" userId="effe1fc91cccb1d5" providerId="LiveId" clId="{0B7434C0-F6C9-5341-B016-8AA67EE59543}" dt="2023-12-05T19:52:47.592" v="410" actId="478"/>
          <ac:spMkLst>
            <pc:docMk/>
            <pc:sldMk cId="3599701029" sldId="320"/>
            <ac:spMk id="14" creationId="{8F43C2BE-FC11-4556-86F2-8EE2FBBF10D2}"/>
          </ac:spMkLst>
        </pc:spChg>
        <pc:spChg chg="mod">
          <ac:chgData name="Stuart C Wilde MBE" userId="effe1fc91cccb1d5" providerId="LiveId" clId="{0B7434C0-F6C9-5341-B016-8AA67EE59543}" dt="2023-12-06T20:08:52.780" v="1616" actId="1076"/>
          <ac:spMkLst>
            <pc:docMk/>
            <pc:sldMk cId="3599701029" sldId="320"/>
            <ac:spMk id="15" creationId="{2CC5F7AD-4B32-4CCA-BA36-6844352FF6BD}"/>
          </ac:spMkLst>
        </pc:spChg>
        <pc:spChg chg="mod">
          <ac:chgData name="Stuart C Wilde MBE" userId="effe1fc91cccb1d5" providerId="LiveId" clId="{0B7434C0-F6C9-5341-B016-8AA67EE59543}" dt="2023-12-06T20:08:52.780" v="1616" actId="1076"/>
          <ac:spMkLst>
            <pc:docMk/>
            <pc:sldMk cId="3599701029" sldId="320"/>
            <ac:spMk id="16" creationId="{DC7D78AB-FBB2-37CE-3EEB-9C529F2E88A7}"/>
          </ac:spMkLst>
        </pc:spChg>
        <pc:spChg chg="mod">
          <ac:chgData name="Stuart C Wilde MBE" userId="effe1fc91cccb1d5" providerId="LiveId" clId="{0B7434C0-F6C9-5341-B016-8AA67EE59543}" dt="2023-12-06T20:08:52.780" v="1616" actId="1076"/>
          <ac:spMkLst>
            <pc:docMk/>
            <pc:sldMk cId="3599701029" sldId="320"/>
            <ac:spMk id="17" creationId="{0E7E2405-F4DD-4FD1-4385-95E79C3EC430}"/>
          </ac:spMkLst>
        </pc:spChg>
        <pc:spChg chg="mod">
          <ac:chgData name="Stuart C Wilde MBE" userId="effe1fc91cccb1d5" providerId="LiveId" clId="{0B7434C0-F6C9-5341-B016-8AA67EE59543}" dt="2023-12-06T20:08:52.780" v="1616" actId="1076"/>
          <ac:spMkLst>
            <pc:docMk/>
            <pc:sldMk cId="3599701029" sldId="320"/>
            <ac:spMk id="18" creationId="{924C77FB-2BA5-994C-9472-3118FCF0A0A0}"/>
          </ac:spMkLst>
        </pc:spChg>
        <pc:spChg chg="mod">
          <ac:chgData name="Stuart C Wilde MBE" userId="effe1fc91cccb1d5" providerId="LiveId" clId="{0B7434C0-F6C9-5341-B016-8AA67EE59543}" dt="2023-12-06T20:08:52.780" v="1616" actId="1076"/>
          <ac:spMkLst>
            <pc:docMk/>
            <pc:sldMk cId="3599701029" sldId="320"/>
            <ac:spMk id="19" creationId="{13C4B059-49ED-9C5D-1586-13D378C0DA92}"/>
          </ac:spMkLst>
        </pc:spChg>
        <pc:spChg chg="mod">
          <ac:chgData name="Stuart C Wilde MBE" userId="effe1fc91cccb1d5" providerId="LiveId" clId="{0B7434C0-F6C9-5341-B016-8AA67EE59543}" dt="2023-12-06T20:08:52.780" v="1616" actId="1076"/>
          <ac:spMkLst>
            <pc:docMk/>
            <pc:sldMk cId="3599701029" sldId="320"/>
            <ac:spMk id="20" creationId="{41C9A54E-2D95-6615-2E7C-33D070907381}"/>
          </ac:spMkLst>
        </pc:spChg>
        <pc:spChg chg="mod">
          <ac:chgData name="Stuart C Wilde MBE" userId="effe1fc91cccb1d5" providerId="LiveId" clId="{0B7434C0-F6C9-5341-B016-8AA67EE59543}" dt="2023-12-06T20:08:52.780" v="1616" actId="1076"/>
          <ac:spMkLst>
            <pc:docMk/>
            <pc:sldMk cId="3599701029" sldId="320"/>
            <ac:spMk id="21" creationId="{9A9D0999-C764-B13E-5B13-0BDA610D8FAF}"/>
          </ac:spMkLst>
        </pc:spChg>
        <pc:spChg chg="mod">
          <ac:chgData name="Stuart C Wilde MBE" userId="effe1fc91cccb1d5" providerId="LiveId" clId="{0B7434C0-F6C9-5341-B016-8AA67EE59543}" dt="2023-12-06T20:08:52.780" v="1616" actId="1076"/>
          <ac:spMkLst>
            <pc:docMk/>
            <pc:sldMk cId="3599701029" sldId="320"/>
            <ac:spMk id="22" creationId="{C5E69544-725A-C2AA-CD73-A64F8CFFC097}"/>
          </ac:spMkLst>
        </pc:spChg>
        <pc:spChg chg="del">
          <ac:chgData name="Stuart C Wilde MBE" userId="effe1fc91cccb1d5" providerId="LiveId" clId="{0B7434C0-F6C9-5341-B016-8AA67EE59543}" dt="2023-12-05T19:52:47.592" v="410" actId="478"/>
          <ac:spMkLst>
            <pc:docMk/>
            <pc:sldMk cId="3599701029" sldId="320"/>
            <ac:spMk id="25" creationId="{F54BD576-CC82-43DA-A008-C28EF60A448A}"/>
          </ac:spMkLst>
        </pc:spChg>
        <pc:spChg chg="del">
          <ac:chgData name="Stuart C Wilde MBE" userId="effe1fc91cccb1d5" providerId="LiveId" clId="{0B7434C0-F6C9-5341-B016-8AA67EE59543}" dt="2023-12-05T20:08:29.655" v="825" actId="478"/>
          <ac:spMkLst>
            <pc:docMk/>
            <pc:sldMk cId="3599701029" sldId="320"/>
            <ac:spMk id="29" creationId="{C5A8C257-B6E4-D850-0685-E36894744DCB}"/>
          </ac:spMkLst>
        </pc:spChg>
        <pc:picChg chg="mod">
          <ac:chgData name="Stuart C Wilde MBE" userId="effe1fc91cccb1d5" providerId="LiveId" clId="{0B7434C0-F6C9-5341-B016-8AA67EE59543}" dt="2023-12-06T20:08:52.780" v="1616" actId="1076"/>
          <ac:picMkLst>
            <pc:docMk/>
            <pc:sldMk cId="3599701029" sldId="320"/>
            <ac:picMk id="13" creationId="{81E0BA0B-895C-EE97-ED8A-6D487D080983}"/>
          </ac:picMkLst>
        </pc:picChg>
        <pc:cxnChg chg="del">
          <ac:chgData name="Stuart C Wilde MBE" userId="effe1fc91cccb1d5" providerId="LiveId" clId="{0B7434C0-F6C9-5341-B016-8AA67EE59543}" dt="2023-12-05T19:52:47.592" v="410" actId="478"/>
          <ac:cxnSpMkLst>
            <pc:docMk/>
            <pc:sldMk cId="3599701029" sldId="320"/>
            <ac:cxnSpMk id="8" creationId="{50060E80-F1C3-4E50-B873-7CFDEEA90049}"/>
          </ac:cxnSpMkLst>
        </pc:cxnChg>
        <pc:cxnChg chg="del">
          <ac:chgData name="Stuart C Wilde MBE" userId="effe1fc91cccb1d5" providerId="LiveId" clId="{0B7434C0-F6C9-5341-B016-8AA67EE59543}" dt="2023-12-05T19:52:47.592" v="410" actId="478"/>
          <ac:cxnSpMkLst>
            <pc:docMk/>
            <pc:sldMk cId="3599701029" sldId="320"/>
            <ac:cxnSpMk id="9" creationId="{01C52B09-2839-4160-A3C1-6BB201E5D53A}"/>
          </ac:cxnSpMkLst>
        </pc:cxnChg>
        <pc:cxnChg chg="del">
          <ac:chgData name="Stuart C Wilde MBE" userId="effe1fc91cccb1d5" providerId="LiveId" clId="{0B7434C0-F6C9-5341-B016-8AA67EE59543}" dt="2023-12-05T19:52:47.592" v="410" actId="478"/>
          <ac:cxnSpMkLst>
            <pc:docMk/>
            <pc:sldMk cId="3599701029" sldId="320"/>
            <ac:cxnSpMk id="10" creationId="{FC6C2AB6-E695-4520-9F38-6B6A0DE36B04}"/>
          </ac:cxnSpMkLst>
        </pc:cxnChg>
        <pc:cxnChg chg="del">
          <ac:chgData name="Stuart C Wilde MBE" userId="effe1fc91cccb1d5" providerId="LiveId" clId="{0B7434C0-F6C9-5341-B016-8AA67EE59543}" dt="2023-12-05T19:52:47.592" v="410" actId="478"/>
          <ac:cxnSpMkLst>
            <pc:docMk/>
            <pc:sldMk cId="3599701029" sldId="320"/>
            <ac:cxnSpMk id="11" creationId="{8F28B946-C7F6-4BF4-9E0C-3FACB97B07C7}"/>
          </ac:cxnSpMkLst>
        </pc:cxnChg>
        <pc:cxnChg chg="mod">
          <ac:chgData name="Stuart C Wilde MBE" userId="effe1fc91cccb1d5" providerId="LiveId" clId="{0B7434C0-F6C9-5341-B016-8AA67EE59543}" dt="2023-12-06T20:08:52.780" v="1616" actId="1076"/>
          <ac:cxnSpMkLst>
            <pc:docMk/>
            <pc:sldMk cId="3599701029" sldId="320"/>
            <ac:cxnSpMk id="23" creationId="{34D6D937-97F0-EAA2-820A-F0D65839CADA}"/>
          </ac:cxnSpMkLst>
        </pc:cxnChg>
        <pc:cxnChg chg="mod">
          <ac:chgData name="Stuart C Wilde MBE" userId="effe1fc91cccb1d5" providerId="LiveId" clId="{0B7434C0-F6C9-5341-B016-8AA67EE59543}" dt="2023-12-06T20:08:52.780" v="1616" actId="1076"/>
          <ac:cxnSpMkLst>
            <pc:docMk/>
            <pc:sldMk cId="3599701029" sldId="320"/>
            <ac:cxnSpMk id="24" creationId="{47F55628-DB3A-6533-D206-C5554606F616}"/>
          </ac:cxnSpMkLst>
        </pc:cxnChg>
        <pc:cxnChg chg="mod">
          <ac:chgData name="Stuart C Wilde MBE" userId="effe1fc91cccb1d5" providerId="LiveId" clId="{0B7434C0-F6C9-5341-B016-8AA67EE59543}" dt="2023-12-06T20:08:52.780" v="1616" actId="1076"/>
          <ac:cxnSpMkLst>
            <pc:docMk/>
            <pc:sldMk cId="3599701029" sldId="320"/>
            <ac:cxnSpMk id="26" creationId="{22DE063A-5B29-4EA3-5CB9-55215A3E966A}"/>
          </ac:cxnSpMkLst>
        </pc:cxnChg>
        <pc:cxnChg chg="mod">
          <ac:chgData name="Stuart C Wilde MBE" userId="effe1fc91cccb1d5" providerId="LiveId" clId="{0B7434C0-F6C9-5341-B016-8AA67EE59543}" dt="2023-12-06T20:08:52.780" v="1616" actId="1076"/>
          <ac:cxnSpMkLst>
            <pc:docMk/>
            <pc:sldMk cId="3599701029" sldId="320"/>
            <ac:cxnSpMk id="27" creationId="{9603EECA-C5C1-DD17-5E66-B525C5AF7B3A}"/>
          </ac:cxnSpMkLst>
        </pc:cxnChg>
      </pc:sldChg>
      <pc:sldChg chg="addSp delSp modSp mod">
        <pc:chgData name="Stuart C Wilde MBE" userId="effe1fc91cccb1d5" providerId="LiveId" clId="{0B7434C0-F6C9-5341-B016-8AA67EE59543}" dt="2023-12-06T20:09:05.979" v="1617" actId="1076"/>
        <pc:sldMkLst>
          <pc:docMk/>
          <pc:sldMk cId="2537090292" sldId="323"/>
        </pc:sldMkLst>
        <pc:spChg chg="add mod">
          <ac:chgData name="Stuart C Wilde MBE" userId="effe1fc91cccb1d5" providerId="LiveId" clId="{0B7434C0-F6C9-5341-B016-8AA67EE59543}" dt="2023-12-05T20:08:45.433" v="832" actId="20577"/>
          <ac:spMkLst>
            <pc:docMk/>
            <pc:sldMk cId="2537090292" sldId="323"/>
            <ac:spMk id="2" creationId="{7BA0971E-DB8D-C69F-38B1-94761C4695F0}"/>
          </ac:spMkLst>
        </pc:spChg>
        <pc:spChg chg="del">
          <ac:chgData name="Stuart C Wilde MBE" userId="effe1fc91cccb1d5" providerId="LiveId" clId="{0B7434C0-F6C9-5341-B016-8AA67EE59543}" dt="2023-12-05T19:52:53.020" v="411" actId="478"/>
          <ac:spMkLst>
            <pc:docMk/>
            <pc:sldMk cId="2537090292" sldId="323"/>
            <ac:spMk id="4" creationId="{60735DC8-A105-4BD0-A57F-2FFC38AECE84}"/>
          </ac:spMkLst>
        </pc:spChg>
        <pc:spChg chg="mod">
          <ac:chgData name="Stuart C Wilde MBE" userId="effe1fc91cccb1d5" providerId="LiveId" clId="{0B7434C0-F6C9-5341-B016-8AA67EE59543}" dt="2023-12-06T20:09:05.979" v="1617" actId="1076"/>
          <ac:spMkLst>
            <pc:docMk/>
            <pc:sldMk cId="2537090292" sldId="323"/>
            <ac:spMk id="6" creationId="{067641E6-0FF8-1142-553C-19C235E7274A}"/>
          </ac:spMkLst>
        </pc:spChg>
        <pc:spChg chg="del">
          <ac:chgData name="Stuart C Wilde MBE" userId="effe1fc91cccb1d5" providerId="LiveId" clId="{0B7434C0-F6C9-5341-B016-8AA67EE59543}" dt="2023-12-05T19:52:53.020" v="411" actId="478"/>
          <ac:spMkLst>
            <pc:docMk/>
            <pc:sldMk cId="2537090292" sldId="323"/>
            <ac:spMk id="14" creationId="{8F43C2BE-FC11-4556-86F2-8EE2FBBF10D2}"/>
          </ac:spMkLst>
        </pc:spChg>
        <pc:spChg chg="del">
          <ac:chgData name="Stuart C Wilde MBE" userId="effe1fc91cccb1d5" providerId="LiveId" clId="{0B7434C0-F6C9-5341-B016-8AA67EE59543}" dt="2023-12-05T19:52:53.020" v="411" actId="478"/>
          <ac:spMkLst>
            <pc:docMk/>
            <pc:sldMk cId="2537090292" sldId="323"/>
            <ac:spMk id="25" creationId="{F54BD576-CC82-43DA-A008-C28EF60A448A}"/>
          </ac:spMkLst>
        </pc:spChg>
        <pc:spChg chg="del">
          <ac:chgData name="Stuart C Wilde MBE" userId="effe1fc91cccb1d5" providerId="LiveId" clId="{0B7434C0-F6C9-5341-B016-8AA67EE59543}" dt="2023-12-05T20:08:40.964" v="829" actId="478"/>
          <ac:spMkLst>
            <pc:docMk/>
            <pc:sldMk cId="2537090292" sldId="323"/>
            <ac:spMk id="29" creationId="{C5A8C257-B6E4-D850-0685-E36894744DCB}"/>
          </ac:spMkLst>
        </pc:spChg>
        <pc:picChg chg="mod">
          <ac:chgData name="Stuart C Wilde MBE" userId="effe1fc91cccb1d5" providerId="LiveId" clId="{0B7434C0-F6C9-5341-B016-8AA67EE59543}" dt="2023-12-06T20:09:05.979" v="1617" actId="1076"/>
          <ac:picMkLst>
            <pc:docMk/>
            <pc:sldMk cId="2537090292" sldId="323"/>
            <ac:picMk id="7" creationId="{720D2D1E-BCA7-A558-94DE-EEC17904025E}"/>
          </ac:picMkLst>
        </pc:picChg>
        <pc:cxnChg chg="mod">
          <ac:chgData name="Stuart C Wilde MBE" userId="effe1fc91cccb1d5" providerId="LiveId" clId="{0B7434C0-F6C9-5341-B016-8AA67EE59543}" dt="2023-12-06T20:09:05.979" v="1617" actId="1076"/>
          <ac:cxnSpMkLst>
            <pc:docMk/>
            <pc:sldMk cId="2537090292" sldId="323"/>
            <ac:cxnSpMk id="5" creationId="{E809E3E0-49B4-E348-FF56-703FD60C2955}"/>
          </ac:cxnSpMkLst>
        </pc:cxnChg>
        <pc:cxnChg chg="del">
          <ac:chgData name="Stuart C Wilde MBE" userId="effe1fc91cccb1d5" providerId="LiveId" clId="{0B7434C0-F6C9-5341-B016-8AA67EE59543}" dt="2023-12-05T19:52:53.020" v="411" actId="478"/>
          <ac:cxnSpMkLst>
            <pc:docMk/>
            <pc:sldMk cId="2537090292" sldId="323"/>
            <ac:cxnSpMk id="8" creationId="{50060E80-F1C3-4E50-B873-7CFDEEA90049}"/>
          </ac:cxnSpMkLst>
        </pc:cxnChg>
        <pc:cxnChg chg="del">
          <ac:chgData name="Stuart C Wilde MBE" userId="effe1fc91cccb1d5" providerId="LiveId" clId="{0B7434C0-F6C9-5341-B016-8AA67EE59543}" dt="2023-12-05T19:52:53.020" v="411" actId="478"/>
          <ac:cxnSpMkLst>
            <pc:docMk/>
            <pc:sldMk cId="2537090292" sldId="323"/>
            <ac:cxnSpMk id="9" creationId="{01C52B09-2839-4160-A3C1-6BB201E5D53A}"/>
          </ac:cxnSpMkLst>
        </pc:cxnChg>
        <pc:cxnChg chg="del">
          <ac:chgData name="Stuart C Wilde MBE" userId="effe1fc91cccb1d5" providerId="LiveId" clId="{0B7434C0-F6C9-5341-B016-8AA67EE59543}" dt="2023-12-05T19:52:53.020" v="411" actId="478"/>
          <ac:cxnSpMkLst>
            <pc:docMk/>
            <pc:sldMk cId="2537090292" sldId="323"/>
            <ac:cxnSpMk id="10" creationId="{FC6C2AB6-E695-4520-9F38-6B6A0DE36B04}"/>
          </ac:cxnSpMkLst>
        </pc:cxnChg>
        <pc:cxnChg chg="del">
          <ac:chgData name="Stuart C Wilde MBE" userId="effe1fc91cccb1d5" providerId="LiveId" clId="{0B7434C0-F6C9-5341-B016-8AA67EE59543}" dt="2023-12-05T19:52:53.020" v="411" actId="478"/>
          <ac:cxnSpMkLst>
            <pc:docMk/>
            <pc:sldMk cId="2537090292" sldId="323"/>
            <ac:cxnSpMk id="11" creationId="{8F28B946-C7F6-4BF4-9E0C-3FACB97B07C7}"/>
          </ac:cxnSpMkLst>
        </pc:cxnChg>
        <pc:cxnChg chg="mod">
          <ac:chgData name="Stuart C Wilde MBE" userId="effe1fc91cccb1d5" providerId="LiveId" clId="{0B7434C0-F6C9-5341-B016-8AA67EE59543}" dt="2023-12-06T20:09:05.979" v="1617" actId="1076"/>
          <ac:cxnSpMkLst>
            <pc:docMk/>
            <pc:sldMk cId="2537090292" sldId="323"/>
            <ac:cxnSpMk id="12" creationId="{E6372663-7E54-9497-0583-DA95CB2376F3}"/>
          </ac:cxnSpMkLst>
        </pc:cxnChg>
      </pc:sldChg>
      <pc:sldChg chg="addSp delSp modSp mod">
        <pc:chgData name="Stuart C Wilde MBE" userId="effe1fc91cccb1d5" providerId="LiveId" clId="{0B7434C0-F6C9-5341-B016-8AA67EE59543}" dt="2023-12-06T20:09:20.562" v="1618" actId="1076"/>
        <pc:sldMkLst>
          <pc:docMk/>
          <pc:sldMk cId="2118153139" sldId="324"/>
        </pc:sldMkLst>
        <pc:spChg chg="mod">
          <ac:chgData name="Stuart C Wilde MBE" userId="effe1fc91cccb1d5" providerId="LiveId" clId="{0B7434C0-F6C9-5341-B016-8AA67EE59543}" dt="2023-12-06T20:09:20.562" v="1618" actId="1076"/>
          <ac:spMkLst>
            <pc:docMk/>
            <pc:sldMk cId="2118153139" sldId="324"/>
            <ac:spMk id="2" creationId="{1CB7319B-AFDA-25B2-487D-2F059666ADC5}"/>
          </ac:spMkLst>
        </pc:spChg>
        <pc:spChg chg="add del mod">
          <ac:chgData name="Stuart C Wilde MBE" userId="effe1fc91cccb1d5" providerId="LiveId" clId="{0B7434C0-F6C9-5341-B016-8AA67EE59543}" dt="2023-12-05T20:08:54.303" v="835" actId="478"/>
          <ac:spMkLst>
            <pc:docMk/>
            <pc:sldMk cId="2118153139" sldId="324"/>
            <ac:spMk id="3" creationId="{85280F24-9A72-FAA0-947B-C354AA815304}"/>
          </ac:spMkLst>
        </pc:spChg>
        <pc:spChg chg="del">
          <ac:chgData name="Stuart C Wilde MBE" userId="effe1fc91cccb1d5" providerId="LiveId" clId="{0B7434C0-F6C9-5341-B016-8AA67EE59543}" dt="2023-12-05T19:52:58.877" v="412" actId="478"/>
          <ac:spMkLst>
            <pc:docMk/>
            <pc:sldMk cId="2118153139" sldId="324"/>
            <ac:spMk id="4" creationId="{60735DC8-A105-4BD0-A57F-2FFC38AECE84}"/>
          </ac:spMkLst>
        </pc:spChg>
        <pc:spChg chg="add mod">
          <ac:chgData name="Stuart C Wilde MBE" userId="effe1fc91cccb1d5" providerId="LiveId" clId="{0B7434C0-F6C9-5341-B016-8AA67EE59543}" dt="2023-12-05T20:08:59.529" v="838" actId="20577"/>
          <ac:spMkLst>
            <pc:docMk/>
            <pc:sldMk cId="2118153139" sldId="324"/>
            <ac:spMk id="5" creationId="{21757CD5-ED1B-A76B-B840-EBBF82C00D23}"/>
          </ac:spMkLst>
        </pc:spChg>
        <pc:spChg chg="mod">
          <ac:chgData name="Stuart C Wilde MBE" userId="effe1fc91cccb1d5" providerId="LiveId" clId="{0B7434C0-F6C9-5341-B016-8AA67EE59543}" dt="2023-12-06T20:09:20.562" v="1618" actId="1076"/>
          <ac:spMkLst>
            <pc:docMk/>
            <pc:sldMk cId="2118153139" sldId="324"/>
            <ac:spMk id="6" creationId="{067641E6-0FF8-1142-553C-19C235E7274A}"/>
          </ac:spMkLst>
        </pc:spChg>
        <pc:spChg chg="del">
          <ac:chgData name="Stuart C Wilde MBE" userId="effe1fc91cccb1d5" providerId="LiveId" clId="{0B7434C0-F6C9-5341-B016-8AA67EE59543}" dt="2023-12-05T19:52:58.877" v="412" actId="478"/>
          <ac:spMkLst>
            <pc:docMk/>
            <pc:sldMk cId="2118153139" sldId="324"/>
            <ac:spMk id="14" creationId="{8F43C2BE-FC11-4556-86F2-8EE2FBBF10D2}"/>
          </ac:spMkLst>
        </pc:spChg>
        <pc:spChg chg="mod">
          <ac:chgData name="Stuart C Wilde MBE" userId="effe1fc91cccb1d5" providerId="LiveId" clId="{0B7434C0-F6C9-5341-B016-8AA67EE59543}" dt="2023-12-06T20:09:20.562" v="1618" actId="1076"/>
          <ac:spMkLst>
            <pc:docMk/>
            <pc:sldMk cId="2118153139" sldId="324"/>
            <ac:spMk id="17" creationId="{D30BA747-2678-2520-BC50-7D53527ADF5E}"/>
          </ac:spMkLst>
        </pc:spChg>
        <pc:spChg chg="mod">
          <ac:chgData name="Stuart C Wilde MBE" userId="effe1fc91cccb1d5" providerId="LiveId" clId="{0B7434C0-F6C9-5341-B016-8AA67EE59543}" dt="2023-12-06T20:09:20.562" v="1618" actId="1076"/>
          <ac:spMkLst>
            <pc:docMk/>
            <pc:sldMk cId="2118153139" sldId="324"/>
            <ac:spMk id="18" creationId="{CD827E9D-BAFE-7203-0502-A37BC591FD03}"/>
          </ac:spMkLst>
        </pc:spChg>
        <pc:spChg chg="del">
          <ac:chgData name="Stuart C Wilde MBE" userId="effe1fc91cccb1d5" providerId="LiveId" clId="{0B7434C0-F6C9-5341-B016-8AA67EE59543}" dt="2023-12-05T19:52:58.877" v="412" actId="478"/>
          <ac:spMkLst>
            <pc:docMk/>
            <pc:sldMk cId="2118153139" sldId="324"/>
            <ac:spMk id="25" creationId="{F54BD576-CC82-43DA-A008-C28EF60A448A}"/>
          </ac:spMkLst>
        </pc:spChg>
        <pc:spChg chg="del">
          <ac:chgData name="Stuart C Wilde MBE" userId="effe1fc91cccb1d5" providerId="LiveId" clId="{0B7434C0-F6C9-5341-B016-8AA67EE59543}" dt="2023-12-05T20:08:50.760" v="833" actId="478"/>
          <ac:spMkLst>
            <pc:docMk/>
            <pc:sldMk cId="2118153139" sldId="324"/>
            <ac:spMk id="29" creationId="{C5A8C257-B6E4-D850-0685-E36894744DCB}"/>
          </ac:spMkLst>
        </pc:spChg>
        <pc:picChg chg="mod">
          <ac:chgData name="Stuart C Wilde MBE" userId="effe1fc91cccb1d5" providerId="LiveId" clId="{0B7434C0-F6C9-5341-B016-8AA67EE59543}" dt="2023-12-06T20:09:20.562" v="1618" actId="1076"/>
          <ac:picMkLst>
            <pc:docMk/>
            <pc:sldMk cId="2118153139" sldId="324"/>
            <ac:picMk id="7" creationId="{3914CF70-9D01-06B2-C058-27B3D5776842}"/>
          </ac:picMkLst>
        </pc:picChg>
        <pc:cxnChg chg="del">
          <ac:chgData name="Stuart C Wilde MBE" userId="effe1fc91cccb1d5" providerId="LiveId" clId="{0B7434C0-F6C9-5341-B016-8AA67EE59543}" dt="2023-12-05T19:52:58.877" v="412" actId="478"/>
          <ac:cxnSpMkLst>
            <pc:docMk/>
            <pc:sldMk cId="2118153139" sldId="324"/>
            <ac:cxnSpMk id="8" creationId="{50060E80-F1C3-4E50-B873-7CFDEEA90049}"/>
          </ac:cxnSpMkLst>
        </pc:cxnChg>
        <pc:cxnChg chg="del">
          <ac:chgData name="Stuart C Wilde MBE" userId="effe1fc91cccb1d5" providerId="LiveId" clId="{0B7434C0-F6C9-5341-B016-8AA67EE59543}" dt="2023-12-05T19:52:58.877" v="412" actId="478"/>
          <ac:cxnSpMkLst>
            <pc:docMk/>
            <pc:sldMk cId="2118153139" sldId="324"/>
            <ac:cxnSpMk id="9" creationId="{01C52B09-2839-4160-A3C1-6BB201E5D53A}"/>
          </ac:cxnSpMkLst>
        </pc:cxnChg>
        <pc:cxnChg chg="del">
          <ac:chgData name="Stuart C Wilde MBE" userId="effe1fc91cccb1d5" providerId="LiveId" clId="{0B7434C0-F6C9-5341-B016-8AA67EE59543}" dt="2023-12-05T19:52:58.877" v="412" actId="478"/>
          <ac:cxnSpMkLst>
            <pc:docMk/>
            <pc:sldMk cId="2118153139" sldId="324"/>
            <ac:cxnSpMk id="10" creationId="{FC6C2AB6-E695-4520-9F38-6B6A0DE36B04}"/>
          </ac:cxnSpMkLst>
        </pc:cxnChg>
        <pc:cxnChg chg="del">
          <ac:chgData name="Stuart C Wilde MBE" userId="effe1fc91cccb1d5" providerId="LiveId" clId="{0B7434C0-F6C9-5341-B016-8AA67EE59543}" dt="2023-12-05T19:52:58.877" v="412" actId="478"/>
          <ac:cxnSpMkLst>
            <pc:docMk/>
            <pc:sldMk cId="2118153139" sldId="324"/>
            <ac:cxnSpMk id="11" creationId="{8F28B946-C7F6-4BF4-9E0C-3FACB97B07C7}"/>
          </ac:cxnSpMkLst>
        </pc:cxnChg>
        <pc:cxnChg chg="mod">
          <ac:chgData name="Stuart C Wilde MBE" userId="effe1fc91cccb1d5" providerId="LiveId" clId="{0B7434C0-F6C9-5341-B016-8AA67EE59543}" dt="2023-12-06T20:09:20.562" v="1618" actId="1076"/>
          <ac:cxnSpMkLst>
            <pc:docMk/>
            <pc:sldMk cId="2118153139" sldId="324"/>
            <ac:cxnSpMk id="12" creationId="{E6372663-7E54-9497-0583-DA95CB2376F3}"/>
          </ac:cxnSpMkLst>
        </pc:cxnChg>
        <pc:cxnChg chg="mod">
          <ac:chgData name="Stuart C Wilde MBE" userId="effe1fc91cccb1d5" providerId="LiveId" clId="{0B7434C0-F6C9-5341-B016-8AA67EE59543}" dt="2023-12-06T20:09:20.562" v="1618" actId="1076"/>
          <ac:cxnSpMkLst>
            <pc:docMk/>
            <pc:sldMk cId="2118153139" sldId="324"/>
            <ac:cxnSpMk id="13" creationId="{8E4F7917-2B6F-781D-8E8E-4C14CD2C69B3}"/>
          </ac:cxnSpMkLst>
        </pc:cxnChg>
      </pc:sldChg>
      <pc:sldChg chg="addSp delSp modSp mod">
        <pc:chgData name="Stuart C Wilde MBE" userId="effe1fc91cccb1d5" providerId="LiveId" clId="{0B7434C0-F6C9-5341-B016-8AA67EE59543}" dt="2023-12-06T20:09:35.096" v="1619" actId="1076"/>
        <pc:sldMkLst>
          <pc:docMk/>
          <pc:sldMk cId="2415690415" sldId="325"/>
        </pc:sldMkLst>
        <pc:spChg chg="mod">
          <ac:chgData name="Stuart C Wilde MBE" userId="effe1fc91cccb1d5" providerId="LiveId" clId="{0B7434C0-F6C9-5341-B016-8AA67EE59543}" dt="2023-12-06T20:09:35.096" v="1619" actId="1076"/>
          <ac:spMkLst>
            <pc:docMk/>
            <pc:sldMk cId="2415690415" sldId="325"/>
            <ac:spMk id="2" creationId="{1BE8EF13-5BA1-C95F-DAE9-8CEF7D28E7E3}"/>
          </ac:spMkLst>
        </pc:spChg>
        <pc:spChg chg="del">
          <ac:chgData name="Stuart C Wilde MBE" userId="effe1fc91cccb1d5" providerId="LiveId" clId="{0B7434C0-F6C9-5341-B016-8AA67EE59543}" dt="2023-12-05T19:53:04.207" v="413" actId="478"/>
          <ac:spMkLst>
            <pc:docMk/>
            <pc:sldMk cId="2415690415" sldId="325"/>
            <ac:spMk id="4" creationId="{60735DC8-A105-4BD0-A57F-2FFC38AECE84}"/>
          </ac:spMkLst>
        </pc:spChg>
        <pc:spChg chg="mod">
          <ac:chgData name="Stuart C Wilde MBE" userId="effe1fc91cccb1d5" providerId="LiveId" clId="{0B7434C0-F6C9-5341-B016-8AA67EE59543}" dt="2023-12-06T20:09:35.096" v="1619" actId="1076"/>
          <ac:spMkLst>
            <pc:docMk/>
            <pc:sldMk cId="2415690415" sldId="325"/>
            <ac:spMk id="5" creationId="{D313B760-E64A-111C-C69E-476F63AA4FF2}"/>
          </ac:spMkLst>
        </pc:spChg>
        <pc:spChg chg="mod">
          <ac:chgData name="Stuart C Wilde MBE" userId="effe1fc91cccb1d5" providerId="LiveId" clId="{0B7434C0-F6C9-5341-B016-8AA67EE59543}" dt="2023-12-06T20:09:35.096" v="1619" actId="1076"/>
          <ac:spMkLst>
            <pc:docMk/>
            <pc:sldMk cId="2415690415" sldId="325"/>
            <ac:spMk id="6" creationId="{067641E6-0FF8-1142-553C-19C235E7274A}"/>
          </ac:spMkLst>
        </pc:spChg>
        <pc:spChg chg="del">
          <ac:chgData name="Stuart C Wilde MBE" userId="effe1fc91cccb1d5" providerId="LiveId" clId="{0B7434C0-F6C9-5341-B016-8AA67EE59543}" dt="2023-12-05T19:53:04.207" v="413" actId="478"/>
          <ac:spMkLst>
            <pc:docMk/>
            <pc:sldMk cId="2415690415" sldId="325"/>
            <ac:spMk id="14" creationId="{8F43C2BE-FC11-4556-86F2-8EE2FBBF10D2}"/>
          </ac:spMkLst>
        </pc:spChg>
        <pc:spChg chg="mod">
          <ac:chgData name="Stuart C Wilde MBE" userId="effe1fc91cccb1d5" providerId="LiveId" clId="{0B7434C0-F6C9-5341-B016-8AA67EE59543}" dt="2023-12-06T20:09:35.096" v="1619" actId="1076"/>
          <ac:spMkLst>
            <pc:docMk/>
            <pc:sldMk cId="2415690415" sldId="325"/>
            <ac:spMk id="15" creationId="{C260CACF-DAC3-980C-9B63-60DF578C9714}"/>
          </ac:spMkLst>
        </pc:spChg>
        <pc:spChg chg="mod">
          <ac:chgData name="Stuart C Wilde MBE" userId="effe1fc91cccb1d5" providerId="LiveId" clId="{0B7434C0-F6C9-5341-B016-8AA67EE59543}" dt="2023-12-06T20:09:35.096" v="1619" actId="1076"/>
          <ac:spMkLst>
            <pc:docMk/>
            <pc:sldMk cId="2415690415" sldId="325"/>
            <ac:spMk id="16" creationId="{B21242C8-8DE4-F108-209C-6E6816569A53}"/>
          </ac:spMkLst>
        </pc:spChg>
        <pc:spChg chg="mod">
          <ac:chgData name="Stuart C Wilde MBE" userId="effe1fc91cccb1d5" providerId="LiveId" clId="{0B7434C0-F6C9-5341-B016-8AA67EE59543}" dt="2023-12-06T20:09:35.096" v="1619" actId="1076"/>
          <ac:spMkLst>
            <pc:docMk/>
            <pc:sldMk cId="2415690415" sldId="325"/>
            <ac:spMk id="17" creationId="{D30BA747-2678-2520-BC50-7D53527ADF5E}"/>
          </ac:spMkLst>
        </pc:spChg>
        <pc:spChg chg="mod">
          <ac:chgData name="Stuart C Wilde MBE" userId="effe1fc91cccb1d5" providerId="LiveId" clId="{0B7434C0-F6C9-5341-B016-8AA67EE59543}" dt="2023-12-06T20:09:35.096" v="1619" actId="1076"/>
          <ac:spMkLst>
            <pc:docMk/>
            <pc:sldMk cId="2415690415" sldId="325"/>
            <ac:spMk id="18" creationId="{CD827E9D-BAFE-7203-0502-A37BC591FD03}"/>
          </ac:spMkLst>
        </pc:spChg>
        <pc:spChg chg="add mod">
          <ac:chgData name="Stuart C Wilde MBE" userId="effe1fc91cccb1d5" providerId="LiveId" clId="{0B7434C0-F6C9-5341-B016-8AA67EE59543}" dt="2023-12-05T20:09:09.957" v="844" actId="20577"/>
          <ac:spMkLst>
            <pc:docMk/>
            <pc:sldMk cId="2415690415" sldId="325"/>
            <ac:spMk id="19" creationId="{1287C9D5-480D-2CBF-3258-514C38D9C2A3}"/>
          </ac:spMkLst>
        </pc:spChg>
        <pc:spChg chg="del">
          <ac:chgData name="Stuart C Wilde MBE" userId="effe1fc91cccb1d5" providerId="LiveId" clId="{0B7434C0-F6C9-5341-B016-8AA67EE59543}" dt="2023-12-05T19:53:04.207" v="413" actId="478"/>
          <ac:spMkLst>
            <pc:docMk/>
            <pc:sldMk cId="2415690415" sldId="325"/>
            <ac:spMk id="25" creationId="{F54BD576-CC82-43DA-A008-C28EF60A448A}"/>
          </ac:spMkLst>
        </pc:spChg>
        <pc:spChg chg="del">
          <ac:chgData name="Stuart C Wilde MBE" userId="effe1fc91cccb1d5" providerId="LiveId" clId="{0B7434C0-F6C9-5341-B016-8AA67EE59543}" dt="2023-12-05T20:09:04.593" v="839" actId="478"/>
          <ac:spMkLst>
            <pc:docMk/>
            <pc:sldMk cId="2415690415" sldId="325"/>
            <ac:spMk id="29" creationId="{C5A8C257-B6E4-D850-0685-E36894744DCB}"/>
          </ac:spMkLst>
        </pc:spChg>
        <pc:picChg chg="mod">
          <ac:chgData name="Stuart C Wilde MBE" userId="effe1fc91cccb1d5" providerId="LiveId" clId="{0B7434C0-F6C9-5341-B016-8AA67EE59543}" dt="2023-12-06T20:09:35.096" v="1619" actId="1076"/>
          <ac:picMkLst>
            <pc:docMk/>
            <pc:sldMk cId="2415690415" sldId="325"/>
            <ac:picMk id="3" creationId="{FEAB75D0-7800-3832-756E-C252E953B254}"/>
          </ac:picMkLst>
        </pc:picChg>
        <pc:cxnChg chg="mod">
          <ac:chgData name="Stuart C Wilde MBE" userId="effe1fc91cccb1d5" providerId="LiveId" clId="{0B7434C0-F6C9-5341-B016-8AA67EE59543}" dt="2023-12-06T20:09:35.096" v="1619" actId="1076"/>
          <ac:cxnSpMkLst>
            <pc:docMk/>
            <pc:sldMk cId="2415690415" sldId="325"/>
            <ac:cxnSpMk id="7" creationId="{2AE30660-DB77-2D9B-4B73-8BC2840CF342}"/>
          </ac:cxnSpMkLst>
        </pc:cxnChg>
        <pc:cxnChg chg="del">
          <ac:chgData name="Stuart C Wilde MBE" userId="effe1fc91cccb1d5" providerId="LiveId" clId="{0B7434C0-F6C9-5341-B016-8AA67EE59543}" dt="2023-12-05T19:53:04.207" v="413" actId="478"/>
          <ac:cxnSpMkLst>
            <pc:docMk/>
            <pc:sldMk cId="2415690415" sldId="325"/>
            <ac:cxnSpMk id="8" creationId="{50060E80-F1C3-4E50-B873-7CFDEEA90049}"/>
          </ac:cxnSpMkLst>
        </pc:cxnChg>
        <pc:cxnChg chg="del">
          <ac:chgData name="Stuart C Wilde MBE" userId="effe1fc91cccb1d5" providerId="LiveId" clId="{0B7434C0-F6C9-5341-B016-8AA67EE59543}" dt="2023-12-05T19:53:04.207" v="413" actId="478"/>
          <ac:cxnSpMkLst>
            <pc:docMk/>
            <pc:sldMk cId="2415690415" sldId="325"/>
            <ac:cxnSpMk id="9" creationId="{01C52B09-2839-4160-A3C1-6BB201E5D53A}"/>
          </ac:cxnSpMkLst>
        </pc:cxnChg>
        <pc:cxnChg chg="del">
          <ac:chgData name="Stuart C Wilde MBE" userId="effe1fc91cccb1d5" providerId="LiveId" clId="{0B7434C0-F6C9-5341-B016-8AA67EE59543}" dt="2023-12-05T19:53:04.207" v="413" actId="478"/>
          <ac:cxnSpMkLst>
            <pc:docMk/>
            <pc:sldMk cId="2415690415" sldId="325"/>
            <ac:cxnSpMk id="10" creationId="{FC6C2AB6-E695-4520-9F38-6B6A0DE36B04}"/>
          </ac:cxnSpMkLst>
        </pc:cxnChg>
        <pc:cxnChg chg="del">
          <ac:chgData name="Stuart C Wilde MBE" userId="effe1fc91cccb1d5" providerId="LiveId" clId="{0B7434C0-F6C9-5341-B016-8AA67EE59543}" dt="2023-12-05T19:53:04.207" v="413" actId="478"/>
          <ac:cxnSpMkLst>
            <pc:docMk/>
            <pc:sldMk cId="2415690415" sldId="325"/>
            <ac:cxnSpMk id="11" creationId="{8F28B946-C7F6-4BF4-9E0C-3FACB97B07C7}"/>
          </ac:cxnSpMkLst>
        </pc:cxnChg>
        <pc:cxnChg chg="mod">
          <ac:chgData name="Stuart C Wilde MBE" userId="effe1fc91cccb1d5" providerId="LiveId" clId="{0B7434C0-F6C9-5341-B016-8AA67EE59543}" dt="2023-12-06T20:09:35.096" v="1619" actId="1076"/>
          <ac:cxnSpMkLst>
            <pc:docMk/>
            <pc:sldMk cId="2415690415" sldId="325"/>
            <ac:cxnSpMk id="12" creationId="{E6372663-7E54-9497-0583-DA95CB2376F3}"/>
          </ac:cxnSpMkLst>
        </pc:cxnChg>
        <pc:cxnChg chg="mod">
          <ac:chgData name="Stuart C Wilde MBE" userId="effe1fc91cccb1d5" providerId="LiveId" clId="{0B7434C0-F6C9-5341-B016-8AA67EE59543}" dt="2023-12-06T20:09:35.096" v="1619" actId="1076"/>
          <ac:cxnSpMkLst>
            <pc:docMk/>
            <pc:sldMk cId="2415690415" sldId="325"/>
            <ac:cxnSpMk id="13" creationId="{8E4F7917-2B6F-781D-8E8E-4C14CD2C69B3}"/>
          </ac:cxnSpMkLst>
        </pc:cxnChg>
      </pc:sldChg>
      <pc:sldChg chg="addSp delSp modSp mod">
        <pc:chgData name="Stuart C Wilde MBE" userId="effe1fc91cccb1d5" providerId="LiveId" clId="{0B7434C0-F6C9-5341-B016-8AA67EE59543}" dt="2023-12-06T20:05:16.879" v="1599" actId="1076"/>
        <pc:sldMkLst>
          <pc:docMk/>
          <pc:sldMk cId="2547039009" sldId="326"/>
        </pc:sldMkLst>
        <pc:spChg chg="add mod">
          <ac:chgData name="Stuart C Wilde MBE" userId="effe1fc91cccb1d5" providerId="LiveId" clId="{0B7434C0-F6C9-5341-B016-8AA67EE59543}" dt="2023-12-05T20:05:39.475" v="616" actId="20577"/>
          <ac:spMkLst>
            <pc:docMk/>
            <pc:sldMk cId="2547039009" sldId="326"/>
            <ac:spMk id="3" creationId="{BE1A650A-8CF2-FEB9-A65B-233882ADF5B1}"/>
          </ac:spMkLst>
        </pc:spChg>
        <pc:spChg chg="del">
          <ac:chgData name="Stuart C Wilde MBE" userId="effe1fc91cccb1d5" providerId="LiveId" clId="{0B7434C0-F6C9-5341-B016-8AA67EE59543}" dt="2023-12-05T19:51:23.501" v="396" actId="478"/>
          <ac:spMkLst>
            <pc:docMk/>
            <pc:sldMk cId="2547039009" sldId="326"/>
            <ac:spMk id="4" creationId="{60735DC8-A105-4BD0-A57F-2FFC38AECE84}"/>
          </ac:spMkLst>
        </pc:spChg>
        <pc:spChg chg="del">
          <ac:chgData name="Stuart C Wilde MBE" userId="effe1fc91cccb1d5" providerId="LiveId" clId="{0B7434C0-F6C9-5341-B016-8AA67EE59543}" dt="2023-12-05T19:51:23.501" v="396" actId="478"/>
          <ac:spMkLst>
            <pc:docMk/>
            <pc:sldMk cId="2547039009" sldId="326"/>
            <ac:spMk id="14" creationId="{8F43C2BE-FC11-4556-86F2-8EE2FBBF10D2}"/>
          </ac:spMkLst>
        </pc:spChg>
        <pc:spChg chg="del">
          <ac:chgData name="Stuart C Wilde MBE" userId="effe1fc91cccb1d5" providerId="LiveId" clId="{0B7434C0-F6C9-5341-B016-8AA67EE59543}" dt="2023-12-05T19:51:23.501" v="396" actId="478"/>
          <ac:spMkLst>
            <pc:docMk/>
            <pc:sldMk cId="2547039009" sldId="326"/>
            <ac:spMk id="25" creationId="{F54BD576-CC82-43DA-A008-C28EF60A448A}"/>
          </ac:spMkLst>
        </pc:spChg>
        <pc:spChg chg="del">
          <ac:chgData name="Stuart C Wilde MBE" userId="effe1fc91cccb1d5" providerId="LiveId" clId="{0B7434C0-F6C9-5341-B016-8AA67EE59543}" dt="2023-12-05T20:05:34.043" v="614" actId="478"/>
          <ac:spMkLst>
            <pc:docMk/>
            <pc:sldMk cId="2547039009" sldId="326"/>
            <ac:spMk id="45" creationId="{FBB4BAC0-F083-5E88-E4A7-A64FD6C30060}"/>
          </ac:spMkLst>
        </pc:spChg>
        <pc:picChg chg="mod">
          <ac:chgData name="Stuart C Wilde MBE" userId="effe1fc91cccb1d5" providerId="LiveId" clId="{0B7434C0-F6C9-5341-B016-8AA67EE59543}" dt="2023-12-06T20:05:16.879" v="1599" actId="1076"/>
          <ac:picMkLst>
            <pc:docMk/>
            <pc:sldMk cId="2547039009" sldId="326"/>
            <ac:picMk id="2" creationId="{A6002C3D-EC9B-7B84-9E53-DDF2C6D74C27}"/>
          </ac:picMkLst>
        </pc:picChg>
        <pc:cxnChg chg="del">
          <ac:chgData name="Stuart C Wilde MBE" userId="effe1fc91cccb1d5" providerId="LiveId" clId="{0B7434C0-F6C9-5341-B016-8AA67EE59543}" dt="2023-12-05T19:51:23.501" v="396" actId="478"/>
          <ac:cxnSpMkLst>
            <pc:docMk/>
            <pc:sldMk cId="2547039009" sldId="326"/>
            <ac:cxnSpMk id="8" creationId="{50060E80-F1C3-4E50-B873-7CFDEEA90049}"/>
          </ac:cxnSpMkLst>
        </pc:cxnChg>
        <pc:cxnChg chg="del">
          <ac:chgData name="Stuart C Wilde MBE" userId="effe1fc91cccb1d5" providerId="LiveId" clId="{0B7434C0-F6C9-5341-B016-8AA67EE59543}" dt="2023-12-05T19:51:23.501" v="396" actId="478"/>
          <ac:cxnSpMkLst>
            <pc:docMk/>
            <pc:sldMk cId="2547039009" sldId="326"/>
            <ac:cxnSpMk id="9" creationId="{01C52B09-2839-4160-A3C1-6BB201E5D53A}"/>
          </ac:cxnSpMkLst>
        </pc:cxnChg>
        <pc:cxnChg chg="del">
          <ac:chgData name="Stuart C Wilde MBE" userId="effe1fc91cccb1d5" providerId="LiveId" clId="{0B7434C0-F6C9-5341-B016-8AA67EE59543}" dt="2023-12-05T19:51:23.501" v="396" actId="478"/>
          <ac:cxnSpMkLst>
            <pc:docMk/>
            <pc:sldMk cId="2547039009" sldId="326"/>
            <ac:cxnSpMk id="10" creationId="{FC6C2AB6-E695-4520-9F38-6B6A0DE36B04}"/>
          </ac:cxnSpMkLst>
        </pc:cxnChg>
        <pc:cxnChg chg="del">
          <ac:chgData name="Stuart C Wilde MBE" userId="effe1fc91cccb1d5" providerId="LiveId" clId="{0B7434C0-F6C9-5341-B016-8AA67EE59543}" dt="2023-12-05T19:51:23.501" v="396" actId="478"/>
          <ac:cxnSpMkLst>
            <pc:docMk/>
            <pc:sldMk cId="2547039009" sldId="326"/>
            <ac:cxnSpMk id="11" creationId="{8F28B946-C7F6-4BF4-9E0C-3FACB97B07C7}"/>
          </ac:cxnSpMkLst>
        </pc:cxnChg>
      </pc:sldChg>
      <pc:sldChg chg="addSp delSp modSp mod">
        <pc:chgData name="Stuart C Wilde MBE" userId="effe1fc91cccb1d5" providerId="LiveId" clId="{0B7434C0-F6C9-5341-B016-8AA67EE59543}" dt="2023-12-06T20:05:33.830" v="1600" actId="1076"/>
        <pc:sldMkLst>
          <pc:docMk/>
          <pc:sldMk cId="3323068216" sldId="327"/>
        </pc:sldMkLst>
        <pc:spChg chg="add mod">
          <ac:chgData name="Stuart C Wilde MBE" userId="effe1fc91cccb1d5" providerId="LiveId" clId="{0B7434C0-F6C9-5341-B016-8AA67EE59543}" dt="2023-12-05T20:05:49.207" v="619" actId="20577"/>
          <ac:spMkLst>
            <pc:docMk/>
            <pc:sldMk cId="3323068216" sldId="327"/>
            <ac:spMk id="3" creationId="{91DB0AB2-AB7F-B2A7-2F2B-829002A8CFE9}"/>
          </ac:spMkLst>
        </pc:spChg>
        <pc:spChg chg="del">
          <ac:chgData name="Stuart C Wilde MBE" userId="effe1fc91cccb1d5" providerId="LiveId" clId="{0B7434C0-F6C9-5341-B016-8AA67EE59543}" dt="2023-12-05T19:51:28.775" v="397" actId="478"/>
          <ac:spMkLst>
            <pc:docMk/>
            <pc:sldMk cId="3323068216" sldId="327"/>
            <ac:spMk id="4" creationId="{60735DC8-A105-4BD0-A57F-2FFC38AECE84}"/>
          </ac:spMkLst>
        </pc:spChg>
        <pc:spChg chg="del">
          <ac:chgData name="Stuart C Wilde MBE" userId="effe1fc91cccb1d5" providerId="LiveId" clId="{0B7434C0-F6C9-5341-B016-8AA67EE59543}" dt="2023-12-05T19:51:28.775" v="397" actId="478"/>
          <ac:spMkLst>
            <pc:docMk/>
            <pc:sldMk cId="3323068216" sldId="327"/>
            <ac:spMk id="14" creationId="{8F43C2BE-FC11-4556-86F2-8EE2FBBF10D2}"/>
          </ac:spMkLst>
        </pc:spChg>
        <pc:spChg chg="del">
          <ac:chgData name="Stuart C Wilde MBE" userId="effe1fc91cccb1d5" providerId="LiveId" clId="{0B7434C0-F6C9-5341-B016-8AA67EE59543}" dt="2023-12-05T19:51:28.775" v="397" actId="478"/>
          <ac:spMkLst>
            <pc:docMk/>
            <pc:sldMk cId="3323068216" sldId="327"/>
            <ac:spMk id="25" creationId="{F54BD576-CC82-43DA-A008-C28EF60A448A}"/>
          </ac:spMkLst>
        </pc:spChg>
        <pc:spChg chg="del">
          <ac:chgData name="Stuart C Wilde MBE" userId="effe1fc91cccb1d5" providerId="LiveId" clId="{0B7434C0-F6C9-5341-B016-8AA67EE59543}" dt="2023-12-05T20:05:44.439" v="617" actId="478"/>
          <ac:spMkLst>
            <pc:docMk/>
            <pc:sldMk cId="3323068216" sldId="327"/>
            <ac:spMk id="45" creationId="{FBB4BAC0-F083-5E88-E4A7-A64FD6C30060}"/>
          </ac:spMkLst>
        </pc:spChg>
        <pc:picChg chg="mod">
          <ac:chgData name="Stuart C Wilde MBE" userId="effe1fc91cccb1d5" providerId="LiveId" clId="{0B7434C0-F6C9-5341-B016-8AA67EE59543}" dt="2023-12-06T20:05:33.830" v="1600" actId="1076"/>
          <ac:picMkLst>
            <pc:docMk/>
            <pc:sldMk cId="3323068216" sldId="327"/>
            <ac:picMk id="2" creationId="{FEE30580-6074-0644-EE63-52D99EAD16C0}"/>
          </ac:picMkLst>
        </pc:picChg>
        <pc:cxnChg chg="del">
          <ac:chgData name="Stuart C Wilde MBE" userId="effe1fc91cccb1d5" providerId="LiveId" clId="{0B7434C0-F6C9-5341-B016-8AA67EE59543}" dt="2023-12-05T19:51:28.775" v="397" actId="478"/>
          <ac:cxnSpMkLst>
            <pc:docMk/>
            <pc:sldMk cId="3323068216" sldId="327"/>
            <ac:cxnSpMk id="8" creationId="{50060E80-F1C3-4E50-B873-7CFDEEA90049}"/>
          </ac:cxnSpMkLst>
        </pc:cxnChg>
        <pc:cxnChg chg="del">
          <ac:chgData name="Stuart C Wilde MBE" userId="effe1fc91cccb1d5" providerId="LiveId" clId="{0B7434C0-F6C9-5341-B016-8AA67EE59543}" dt="2023-12-05T19:51:28.775" v="397" actId="478"/>
          <ac:cxnSpMkLst>
            <pc:docMk/>
            <pc:sldMk cId="3323068216" sldId="327"/>
            <ac:cxnSpMk id="9" creationId="{01C52B09-2839-4160-A3C1-6BB201E5D53A}"/>
          </ac:cxnSpMkLst>
        </pc:cxnChg>
        <pc:cxnChg chg="del">
          <ac:chgData name="Stuart C Wilde MBE" userId="effe1fc91cccb1d5" providerId="LiveId" clId="{0B7434C0-F6C9-5341-B016-8AA67EE59543}" dt="2023-12-05T19:51:28.775" v="397" actId="478"/>
          <ac:cxnSpMkLst>
            <pc:docMk/>
            <pc:sldMk cId="3323068216" sldId="327"/>
            <ac:cxnSpMk id="10" creationId="{FC6C2AB6-E695-4520-9F38-6B6A0DE36B04}"/>
          </ac:cxnSpMkLst>
        </pc:cxnChg>
        <pc:cxnChg chg="del">
          <ac:chgData name="Stuart C Wilde MBE" userId="effe1fc91cccb1d5" providerId="LiveId" clId="{0B7434C0-F6C9-5341-B016-8AA67EE59543}" dt="2023-12-05T19:51:28.775" v="397" actId="478"/>
          <ac:cxnSpMkLst>
            <pc:docMk/>
            <pc:sldMk cId="3323068216" sldId="327"/>
            <ac:cxnSpMk id="11" creationId="{8F28B946-C7F6-4BF4-9E0C-3FACB97B07C7}"/>
          </ac:cxnSpMkLst>
        </pc:cxnChg>
      </pc:sldChg>
      <pc:sldChg chg="addSp delSp modSp mod">
        <pc:chgData name="Stuart C Wilde MBE" userId="effe1fc91cccb1d5" providerId="LiveId" clId="{0B7434C0-F6C9-5341-B016-8AA67EE59543}" dt="2023-12-06T20:05:52.998" v="1602" actId="1076"/>
        <pc:sldMkLst>
          <pc:docMk/>
          <pc:sldMk cId="2735931578" sldId="328"/>
        </pc:sldMkLst>
        <pc:spChg chg="add del mod">
          <ac:chgData name="Stuart C Wilde MBE" userId="effe1fc91cccb1d5" providerId="LiveId" clId="{0B7434C0-F6C9-5341-B016-8AA67EE59543}" dt="2023-12-05T20:06:11.571" v="628"/>
          <ac:spMkLst>
            <pc:docMk/>
            <pc:sldMk cId="2735931578" sldId="328"/>
            <ac:spMk id="2" creationId="{995B9086-D7C6-D344-64D4-25DE7879631E}"/>
          </ac:spMkLst>
        </pc:spChg>
        <pc:spChg chg="mod">
          <ac:chgData name="Stuart C Wilde MBE" userId="effe1fc91cccb1d5" providerId="LiveId" clId="{0B7434C0-F6C9-5341-B016-8AA67EE59543}" dt="2023-12-06T20:05:52.998" v="1602" actId="1076"/>
          <ac:spMkLst>
            <pc:docMk/>
            <pc:sldMk cId="2735931578" sldId="328"/>
            <ac:spMk id="3" creationId="{36538335-E8F0-A927-8EDB-8B9F665D2724}"/>
          </ac:spMkLst>
        </pc:spChg>
        <pc:spChg chg="del">
          <ac:chgData name="Stuart C Wilde MBE" userId="effe1fc91cccb1d5" providerId="LiveId" clId="{0B7434C0-F6C9-5341-B016-8AA67EE59543}" dt="2023-12-05T19:51:38.924" v="399" actId="478"/>
          <ac:spMkLst>
            <pc:docMk/>
            <pc:sldMk cId="2735931578" sldId="328"/>
            <ac:spMk id="4" creationId="{60735DC8-A105-4BD0-A57F-2FFC38AECE84}"/>
          </ac:spMkLst>
        </pc:spChg>
        <pc:spChg chg="add mod">
          <ac:chgData name="Stuart C Wilde MBE" userId="effe1fc91cccb1d5" providerId="LiveId" clId="{0B7434C0-F6C9-5341-B016-8AA67EE59543}" dt="2023-12-05T20:06:10.621" v="626" actId="20577"/>
          <ac:spMkLst>
            <pc:docMk/>
            <pc:sldMk cId="2735931578" sldId="328"/>
            <ac:spMk id="5" creationId="{D106A70E-83BA-6CF2-D0FE-4F96D26D2DED}"/>
          </ac:spMkLst>
        </pc:spChg>
        <pc:spChg chg="mod">
          <ac:chgData name="Stuart C Wilde MBE" userId="effe1fc91cccb1d5" providerId="LiveId" clId="{0B7434C0-F6C9-5341-B016-8AA67EE59543}" dt="2023-12-06T20:05:52.998" v="1602" actId="1076"/>
          <ac:spMkLst>
            <pc:docMk/>
            <pc:sldMk cId="2735931578" sldId="328"/>
            <ac:spMk id="6" creationId="{B0C6A91F-2B71-B12B-A563-42BFAC086EE5}"/>
          </ac:spMkLst>
        </pc:spChg>
        <pc:spChg chg="mod">
          <ac:chgData name="Stuart C Wilde MBE" userId="effe1fc91cccb1d5" providerId="LiveId" clId="{0B7434C0-F6C9-5341-B016-8AA67EE59543}" dt="2023-12-06T20:05:52.998" v="1602" actId="1076"/>
          <ac:spMkLst>
            <pc:docMk/>
            <pc:sldMk cId="2735931578" sldId="328"/>
            <ac:spMk id="12" creationId="{3E62F585-8E71-FB7D-4D9E-E5D717132A71}"/>
          </ac:spMkLst>
        </pc:spChg>
        <pc:spChg chg="mod">
          <ac:chgData name="Stuart C Wilde MBE" userId="effe1fc91cccb1d5" providerId="LiveId" clId="{0B7434C0-F6C9-5341-B016-8AA67EE59543}" dt="2023-12-06T20:05:52.998" v="1602" actId="1076"/>
          <ac:spMkLst>
            <pc:docMk/>
            <pc:sldMk cId="2735931578" sldId="328"/>
            <ac:spMk id="13" creationId="{98526587-563F-C7FB-7C8D-8C99A7245BF5}"/>
          </ac:spMkLst>
        </pc:spChg>
        <pc:spChg chg="del">
          <ac:chgData name="Stuart C Wilde MBE" userId="effe1fc91cccb1d5" providerId="LiveId" clId="{0B7434C0-F6C9-5341-B016-8AA67EE59543}" dt="2023-12-05T19:51:38.924" v="399" actId="478"/>
          <ac:spMkLst>
            <pc:docMk/>
            <pc:sldMk cId="2735931578" sldId="328"/>
            <ac:spMk id="14" creationId="{8F43C2BE-FC11-4556-86F2-8EE2FBBF10D2}"/>
          </ac:spMkLst>
        </pc:spChg>
        <pc:spChg chg="mod">
          <ac:chgData name="Stuart C Wilde MBE" userId="effe1fc91cccb1d5" providerId="LiveId" clId="{0B7434C0-F6C9-5341-B016-8AA67EE59543}" dt="2023-12-06T20:05:52.998" v="1602" actId="1076"/>
          <ac:spMkLst>
            <pc:docMk/>
            <pc:sldMk cId="2735931578" sldId="328"/>
            <ac:spMk id="15" creationId="{AAC71208-0C26-28D3-F09B-6FAEB9933EEF}"/>
          </ac:spMkLst>
        </pc:spChg>
        <pc:spChg chg="del">
          <ac:chgData name="Stuart C Wilde MBE" userId="effe1fc91cccb1d5" providerId="LiveId" clId="{0B7434C0-F6C9-5341-B016-8AA67EE59543}" dt="2023-12-05T19:51:38.924" v="399" actId="478"/>
          <ac:spMkLst>
            <pc:docMk/>
            <pc:sldMk cId="2735931578" sldId="328"/>
            <ac:spMk id="25" creationId="{F54BD576-CC82-43DA-A008-C28EF60A448A}"/>
          </ac:spMkLst>
        </pc:spChg>
        <pc:spChg chg="del">
          <ac:chgData name="Stuart C Wilde MBE" userId="effe1fc91cccb1d5" providerId="LiveId" clId="{0B7434C0-F6C9-5341-B016-8AA67EE59543}" dt="2023-12-05T20:06:05.196" v="623" actId="478"/>
          <ac:spMkLst>
            <pc:docMk/>
            <pc:sldMk cId="2735931578" sldId="328"/>
            <ac:spMk id="29" creationId="{C5A8C257-B6E4-D850-0685-E36894744DCB}"/>
          </ac:spMkLst>
        </pc:spChg>
        <pc:picChg chg="mod">
          <ac:chgData name="Stuart C Wilde MBE" userId="effe1fc91cccb1d5" providerId="LiveId" clId="{0B7434C0-F6C9-5341-B016-8AA67EE59543}" dt="2023-12-06T20:05:52.998" v="1602" actId="1076"/>
          <ac:picMkLst>
            <pc:docMk/>
            <pc:sldMk cId="2735931578" sldId="328"/>
            <ac:picMk id="33" creationId="{7F3B5C81-EF97-E1C0-E1D5-C65F90A3F023}"/>
          </ac:picMkLst>
        </pc:picChg>
        <pc:cxnChg chg="del">
          <ac:chgData name="Stuart C Wilde MBE" userId="effe1fc91cccb1d5" providerId="LiveId" clId="{0B7434C0-F6C9-5341-B016-8AA67EE59543}" dt="2023-12-05T19:51:38.924" v="399" actId="478"/>
          <ac:cxnSpMkLst>
            <pc:docMk/>
            <pc:sldMk cId="2735931578" sldId="328"/>
            <ac:cxnSpMk id="8" creationId="{50060E80-F1C3-4E50-B873-7CFDEEA90049}"/>
          </ac:cxnSpMkLst>
        </pc:cxnChg>
        <pc:cxnChg chg="del">
          <ac:chgData name="Stuart C Wilde MBE" userId="effe1fc91cccb1d5" providerId="LiveId" clId="{0B7434C0-F6C9-5341-B016-8AA67EE59543}" dt="2023-12-05T19:51:38.924" v="399" actId="478"/>
          <ac:cxnSpMkLst>
            <pc:docMk/>
            <pc:sldMk cId="2735931578" sldId="328"/>
            <ac:cxnSpMk id="9" creationId="{01C52B09-2839-4160-A3C1-6BB201E5D53A}"/>
          </ac:cxnSpMkLst>
        </pc:cxnChg>
        <pc:cxnChg chg="del">
          <ac:chgData name="Stuart C Wilde MBE" userId="effe1fc91cccb1d5" providerId="LiveId" clId="{0B7434C0-F6C9-5341-B016-8AA67EE59543}" dt="2023-12-05T19:51:38.924" v="399" actId="478"/>
          <ac:cxnSpMkLst>
            <pc:docMk/>
            <pc:sldMk cId="2735931578" sldId="328"/>
            <ac:cxnSpMk id="10" creationId="{FC6C2AB6-E695-4520-9F38-6B6A0DE36B04}"/>
          </ac:cxnSpMkLst>
        </pc:cxnChg>
        <pc:cxnChg chg="del">
          <ac:chgData name="Stuart C Wilde MBE" userId="effe1fc91cccb1d5" providerId="LiveId" clId="{0B7434C0-F6C9-5341-B016-8AA67EE59543}" dt="2023-12-05T19:51:38.924" v="399" actId="478"/>
          <ac:cxnSpMkLst>
            <pc:docMk/>
            <pc:sldMk cId="2735931578" sldId="328"/>
            <ac:cxnSpMk id="11" creationId="{8F28B946-C7F6-4BF4-9E0C-3FACB97B07C7}"/>
          </ac:cxnSpMkLst>
        </pc:cxnChg>
        <pc:cxnChg chg="mod">
          <ac:chgData name="Stuart C Wilde MBE" userId="effe1fc91cccb1d5" providerId="LiveId" clId="{0B7434C0-F6C9-5341-B016-8AA67EE59543}" dt="2023-12-06T20:05:52.998" v="1602" actId="1076"/>
          <ac:cxnSpMkLst>
            <pc:docMk/>
            <pc:sldMk cId="2735931578" sldId="328"/>
            <ac:cxnSpMk id="17" creationId="{F44746D3-C072-FFB5-2436-CBEE5A798781}"/>
          </ac:cxnSpMkLst>
        </pc:cxnChg>
        <pc:cxnChg chg="mod">
          <ac:chgData name="Stuart C Wilde MBE" userId="effe1fc91cccb1d5" providerId="LiveId" clId="{0B7434C0-F6C9-5341-B016-8AA67EE59543}" dt="2023-12-06T20:05:52.998" v="1602" actId="1076"/>
          <ac:cxnSpMkLst>
            <pc:docMk/>
            <pc:sldMk cId="2735931578" sldId="328"/>
            <ac:cxnSpMk id="18" creationId="{07E1D9B4-BEE2-2357-8A49-BC65242AEE17}"/>
          </ac:cxnSpMkLst>
        </pc:cxnChg>
        <pc:cxnChg chg="mod">
          <ac:chgData name="Stuart C Wilde MBE" userId="effe1fc91cccb1d5" providerId="LiveId" clId="{0B7434C0-F6C9-5341-B016-8AA67EE59543}" dt="2023-12-06T20:05:52.998" v="1602" actId="1076"/>
          <ac:cxnSpMkLst>
            <pc:docMk/>
            <pc:sldMk cId="2735931578" sldId="328"/>
            <ac:cxnSpMk id="22" creationId="{76D8A8B5-3063-32F8-DE82-83B006522010}"/>
          </ac:cxnSpMkLst>
        </pc:cxnChg>
        <pc:cxnChg chg="mod">
          <ac:chgData name="Stuart C Wilde MBE" userId="effe1fc91cccb1d5" providerId="LiveId" clId="{0B7434C0-F6C9-5341-B016-8AA67EE59543}" dt="2023-12-06T20:05:52.998" v="1602" actId="1076"/>
          <ac:cxnSpMkLst>
            <pc:docMk/>
            <pc:sldMk cId="2735931578" sldId="328"/>
            <ac:cxnSpMk id="27" creationId="{5C318309-0C3F-9DA7-65B8-8B0A821F5733}"/>
          </ac:cxnSpMkLst>
        </pc:cxnChg>
      </pc:sldChg>
      <pc:sldChg chg="addSp delSp modSp mod">
        <pc:chgData name="Stuart C Wilde MBE" userId="effe1fc91cccb1d5" providerId="LiveId" clId="{0B7434C0-F6C9-5341-B016-8AA67EE59543}" dt="2023-12-07T12:53:06.048" v="1690" actId="1076"/>
        <pc:sldMkLst>
          <pc:docMk/>
          <pc:sldMk cId="863720434" sldId="329"/>
        </pc:sldMkLst>
        <pc:spChg chg="add mod">
          <ac:chgData name="Stuart C Wilde MBE" userId="effe1fc91cccb1d5" providerId="LiveId" clId="{0B7434C0-F6C9-5341-B016-8AA67EE59543}" dt="2023-12-05T20:11:35.491" v="892" actId="20577"/>
          <ac:spMkLst>
            <pc:docMk/>
            <pc:sldMk cId="863720434" sldId="329"/>
            <ac:spMk id="2" creationId="{B339AD63-9101-95D9-073C-B4B3226C6CD2}"/>
          </ac:spMkLst>
        </pc:spChg>
        <pc:spChg chg="del">
          <ac:chgData name="Stuart C Wilde MBE" userId="effe1fc91cccb1d5" providerId="LiveId" clId="{0B7434C0-F6C9-5341-B016-8AA67EE59543}" dt="2023-12-05T19:53:49.453" v="420" actId="478"/>
          <ac:spMkLst>
            <pc:docMk/>
            <pc:sldMk cId="863720434" sldId="329"/>
            <ac:spMk id="4" creationId="{60735DC8-A105-4BD0-A57F-2FFC38AECE84}"/>
          </ac:spMkLst>
        </pc:spChg>
        <pc:spChg chg="mod">
          <ac:chgData name="Stuart C Wilde MBE" userId="effe1fc91cccb1d5" providerId="LiveId" clId="{0B7434C0-F6C9-5341-B016-8AA67EE59543}" dt="2023-12-07T12:53:06.048" v="1690" actId="1076"/>
          <ac:spMkLst>
            <pc:docMk/>
            <pc:sldMk cId="863720434" sldId="329"/>
            <ac:spMk id="5" creationId="{14010F6F-8255-B527-BB13-0DF322689FF2}"/>
          </ac:spMkLst>
        </pc:spChg>
        <pc:spChg chg="mod">
          <ac:chgData name="Stuart C Wilde MBE" userId="effe1fc91cccb1d5" providerId="LiveId" clId="{0B7434C0-F6C9-5341-B016-8AA67EE59543}" dt="2023-12-07T12:53:06.048" v="1690" actId="1076"/>
          <ac:spMkLst>
            <pc:docMk/>
            <pc:sldMk cId="863720434" sldId="329"/>
            <ac:spMk id="6" creationId="{B2FA5F37-CAAE-76D3-31F9-619D440EBA23}"/>
          </ac:spMkLst>
        </pc:spChg>
        <pc:spChg chg="mod">
          <ac:chgData name="Stuart C Wilde MBE" userId="effe1fc91cccb1d5" providerId="LiveId" clId="{0B7434C0-F6C9-5341-B016-8AA67EE59543}" dt="2023-12-07T12:53:06.048" v="1690" actId="1076"/>
          <ac:spMkLst>
            <pc:docMk/>
            <pc:sldMk cId="863720434" sldId="329"/>
            <ac:spMk id="7" creationId="{667DD307-FC2F-3F86-AA62-72D75DB0783D}"/>
          </ac:spMkLst>
        </pc:spChg>
        <pc:spChg chg="mod">
          <ac:chgData name="Stuart C Wilde MBE" userId="effe1fc91cccb1d5" providerId="LiveId" clId="{0B7434C0-F6C9-5341-B016-8AA67EE59543}" dt="2023-12-07T12:53:06.048" v="1690" actId="1076"/>
          <ac:spMkLst>
            <pc:docMk/>
            <pc:sldMk cId="863720434" sldId="329"/>
            <ac:spMk id="12" creationId="{F7790688-71D8-0ED1-B70F-C92F5344AC08}"/>
          </ac:spMkLst>
        </pc:spChg>
        <pc:spChg chg="mod">
          <ac:chgData name="Stuart C Wilde MBE" userId="effe1fc91cccb1d5" providerId="LiveId" clId="{0B7434C0-F6C9-5341-B016-8AA67EE59543}" dt="2023-12-07T12:53:06.048" v="1690" actId="1076"/>
          <ac:spMkLst>
            <pc:docMk/>
            <pc:sldMk cId="863720434" sldId="329"/>
            <ac:spMk id="13" creationId="{0A6D0636-EB36-6363-90CB-D1659CB7D91B}"/>
          </ac:spMkLst>
        </pc:spChg>
        <pc:spChg chg="del">
          <ac:chgData name="Stuart C Wilde MBE" userId="effe1fc91cccb1d5" providerId="LiveId" clId="{0B7434C0-F6C9-5341-B016-8AA67EE59543}" dt="2023-12-05T19:53:49.453" v="420" actId="478"/>
          <ac:spMkLst>
            <pc:docMk/>
            <pc:sldMk cId="863720434" sldId="329"/>
            <ac:spMk id="14" creationId="{8F43C2BE-FC11-4556-86F2-8EE2FBBF10D2}"/>
          </ac:spMkLst>
        </pc:spChg>
        <pc:spChg chg="mod">
          <ac:chgData name="Stuart C Wilde MBE" userId="effe1fc91cccb1d5" providerId="LiveId" clId="{0B7434C0-F6C9-5341-B016-8AA67EE59543}" dt="2023-12-07T12:53:06.048" v="1690" actId="1076"/>
          <ac:spMkLst>
            <pc:docMk/>
            <pc:sldMk cId="863720434" sldId="329"/>
            <ac:spMk id="15" creationId="{1D28B2F7-70B5-7EE1-6F43-F30407A38DB5}"/>
          </ac:spMkLst>
        </pc:spChg>
        <pc:spChg chg="mod">
          <ac:chgData name="Stuart C Wilde MBE" userId="effe1fc91cccb1d5" providerId="LiveId" clId="{0B7434C0-F6C9-5341-B016-8AA67EE59543}" dt="2023-12-07T12:53:06.048" v="1690" actId="1076"/>
          <ac:spMkLst>
            <pc:docMk/>
            <pc:sldMk cId="863720434" sldId="329"/>
            <ac:spMk id="19" creationId="{FB85469F-983D-FC88-2D85-E1B3CBFA07BB}"/>
          </ac:spMkLst>
        </pc:spChg>
        <pc:spChg chg="mod">
          <ac:chgData name="Stuart C Wilde MBE" userId="effe1fc91cccb1d5" providerId="LiveId" clId="{0B7434C0-F6C9-5341-B016-8AA67EE59543}" dt="2023-12-07T12:53:06.048" v="1690" actId="1076"/>
          <ac:spMkLst>
            <pc:docMk/>
            <pc:sldMk cId="863720434" sldId="329"/>
            <ac:spMk id="20" creationId="{F3EA24AA-BB23-4318-6502-A534FAE0A9CE}"/>
          </ac:spMkLst>
        </pc:spChg>
        <pc:spChg chg="del">
          <ac:chgData name="Stuart C Wilde MBE" userId="effe1fc91cccb1d5" providerId="LiveId" clId="{0B7434C0-F6C9-5341-B016-8AA67EE59543}" dt="2023-12-05T19:53:49.453" v="420" actId="478"/>
          <ac:spMkLst>
            <pc:docMk/>
            <pc:sldMk cId="863720434" sldId="329"/>
            <ac:spMk id="25" creationId="{F54BD576-CC82-43DA-A008-C28EF60A448A}"/>
          </ac:spMkLst>
        </pc:spChg>
        <pc:spChg chg="mod">
          <ac:chgData name="Stuart C Wilde MBE" userId="effe1fc91cccb1d5" providerId="LiveId" clId="{0B7434C0-F6C9-5341-B016-8AA67EE59543}" dt="2023-12-07T12:53:06.048" v="1690" actId="1076"/>
          <ac:spMkLst>
            <pc:docMk/>
            <pc:sldMk cId="863720434" sldId="329"/>
            <ac:spMk id="26" creationId="{A2288472-FD06-AE41-ED2F-D2FC3DD9D7CA}"/>
          </ac:spMkLst>
        </pc:spChg>
        <pc:spChg chg="del">
          <ac:chgData name="Stuart C Wilde MBE" userId="effe1fc91cccb1d5" providerId="LiveId" clId="{0B7434C0-F6C9-5341-B016-8AA67EE59543}" dt="2023-12-05T20:11:30.581" v="887" actId="478"/>
          <ac:spMkLst>
            <pc:docMk/>
            <pc:sldMk cId="863720434" sldId="329"/>
            <ac:spMk id="29" creationId="{C5A8C257-B6E4-D850-0685-E36894744DCB}"/>
          </ac:spMkLst>
        </pc:spChg>
        <pc:spChg chg="mod">
          <ac:chgData name="Stuart C Wilde MBE" userId="effe1fc91cccb1d5" providerId="LiveId" clId="{0B7434C0-F6C9-5341-B016-8AA67EE59543}" dt="2023-12-07T12:53:06.048" v="1690" actId="1076"/>
          <ac:spMkLst>
            <pc:docMk/>
            <pc:sldMk cId="863720434" sldId="329"/>
            <ac:spMk id="50" creationId="{052A0839-D806-9E34-3318-34CD4FEBA5C8}"/>
          </ac:spMkLst>
        </pc:spChg>
        <pc:spChg chg="mod">
          <ac:chgData name="Stuart C Wilde MBE" userId="effe1fc91cccb1d5" providerId="LiveId" clId="{0B7434C0-F6C9-5341-B016-8AA67EE59543}" dt="2023-12-07T12:53:06.048" v="1690" actId="1076"/>
          <ac:spMkLst>
            <pc:docMk/>
            <pc:sldMk cId="863720434" sldId="329"/>
            <ac:spMk id="64" creationId="{1085EB16-FDC4-6D8D-D224-92A17DB74022}"/>
          </ac:spMkLst>
        </pc:spChg>
        <pc:spChg chg="mod">
          <ac:chgData name="Stuart C Wilde MBE" userId="effe1fc91cccb1d5" providerId="LiveId" clId="{0B7434C0-F6C9-5341-B016-8AA67EE59543}" dt="2023-12-07T12:53:06.048" v="1690" actId="1076"/>
          <ac:spMkLst>
            <pc:docMk/>
            <pc:sldMk cId="863720434" sldId="329"/>
            <ac:spMk id="83" creationId="{C5E5557B-FE28-4939-A0D7-ED014E62A00F}"/>
          </ac:spMkLst>
        </pc:spChg>
        <pc:spChg chg="mod">
          <ac:chgData name="Stuart C Wilde MBE" userId="effe1fc91cccb1d5" providerId="LiveId" clId="{0B7434C0-F6C9-5341-B016-8AA67EE59543}" dt="2023-12-07T12:53:06.048" v="1690" actId="1076"/>
          <ac:spMkLst>
            <pc:docMk/>
            <pc:sldMk cId="863720434" sldId="329"/>
            <ac:spMk id="84" creationId="{98B43DB8-3441-D8C1-1C06-E63701CDDD58}"/>
          </ac:spMkLst>
        </pc:spChg>
        <pc:spChg chg="mod">
          <ac:chgData name="Stuart C Wilde MBE" userId="effe1fc91cccb1d5" providerId="LiveId" clId="{0B7434C0-F6C9-5341-B016-8AA67EE59543}" dt="2023-12-07T12:53:06.048" v="1690" actId="1076"/>
          <ac:spMkLst>
            <pc:docMk/>
            <pc:sldMk cId="863720434" sldId="329"/>
            <ac:spMk id="85" creationId="{8D6F4F28-AE44-1BEE-3A2C-636B53D4133D}"/>
          </ac:spMkLst>
        </pc:spChg>
        <pc:spChg chg="mod">
          <ac:chgData name="Stuart C Wilde MBE" userId="effe1fc91cccb1d5" providerId="LiveId" clId="{0B7434C0-F6C9-5341-B016-8AA67EE59543}" dt="2023-12-07T12:53:06.048" v="1690" actId="1076"/>
          <ac:spMkLst>
            <pc:docMk/>
            <pc:sldMk cId="863720434" sldId="329"/>
            <ac:spMk id="86" creationId="{4D698DE7-F2DC-1814-A01E-E0916D66165E}"/>
          </ac:spMkLst>
        </pc:spChg>
        <pc:spChg chg="mod">
          <ac:chgData name="Stuart C Wilde MBE" userId="effe1fc91cccb1d5" providerId="LiveId" clId="{0B7434C0-F6C9-5341-B016-8AA67EE59543}" dt="2023-12-07T12:53:06.048" v="1690" actId="1076"/>
          <ac:spMkLst>
            <pc:docMk/>
            <pc:sldMk cId="863720434" sldId="329"/>
            <ac:spMk id="119" creationId="{3AA136D4-BBA8-25D4-6EDE-DAA0210B4243}"/>
          </ac:spMkLst>
        </pc:spChg>
        <pc:spChg chg="mod">
          <ac:chgData name="Stuart C Wilde MBE" userId="effe1fc91cccb1d5" providerId="LiveId" clId="{0B7434C0-F6C9-5341-B016-8AA67EE59543}" dt="2023-12-07T12:53:06.048" v="1690" actId="1076"/>
          <ac:spMkLst>
            <pc:docMk/>
            <pc:sldMk cId="863720434" sldId="329"/>
            <ac:spMk id="121" creationId="{5DD1D108-FDDB-AB48-8274-B6183B2643C9}"/>
          </ac:spMkLst>
        </pc:spChg>
        <pc:spChg chg="mod">
          <ac:chgData name="Stuart C Wilde MBE" userId="effe1fc91cccb1d5" providerId="LiveId" clId="{0B7434C0-F6C9-5341-B016-8AA67EE59543}" dt="2023-12-07T12:53:06.048" v="1690" actId="1076"/>
          <ac:spMkLst>
            <pc:docMk/>
            <pc:sldMk cId="863720434" sldId="329"/>
            <ac:spMk id="122" creationId="{8890959A-F41A-BCF4-42D8-D1599B5D046C}"/>
          </ac:spMkLst>
        </pc:spChg>
        <pc:spChg chg="mod">
          <ac:chgData name="Stuart C Wilde MBE" userId="effe1fc91cccb1d5" providerId="LiveId" clId="{0B7434C0-F6C9-5341-B016-8AA67EE59543}" dt="2023-12-07T12:53:06.048" v="1690" actId="1076"/>
          <ac:spMkLst>
            <pc:docMk/>
            <pc:sldMk cId="863720434" sldId="329"/>
            <ac:spMk id="123" creationId="{DBDD51CD-59B5-C9FF-1402-D0FF92E61119}"/>
          </ac:spMkLst>
        </pc:spChg>
        <pc:spChg chg="mod">
          <ac:chgData name="Stuart C Wilde MBE" userId="effe1fc91cccb1d5" providerId="LiveId" clId="{0B7434C0-F6C9-5341-B016-8AA67EE59543}" dt="2023-12-07T12:53:06.048" v="1690" actId="1076"/>
          <ac:spMkLst>
            <pc:docMk/>
            <pc:sldMk cId="863720434" sldId="329"/>
            <ac:spMk id="131" creationId="{093D1A84-6899-2044-A95B-84B01DA6EE65}"/>
          </ac:spMkLst>
        </pc:spChg>
        <pc:spChg chg="mod">
          <ac:chgData name="Stuart C Wilde MBE" userId="effe1fc91cccb1d5" providerId="LiveId" clId="{0B7434C0-F6C9-5341-B016-8AA67EE59543}" dt="2023-12-07T12:53:06.048" v="1690" actId="1076"/>
          <ac:spMkLst>
            <pc:docMk/>
            <pc:sldMk cId="863720434" sldId="329"/>
            <ac:spMk id="132" creationId="{56E2E2F6-66AB-A0F7-83F5-435CD93CE841}"/>
          </ac:spMkLst>
        </pc:spChg>
        <pc:spChg chg="mod">
          <ac:chgData name="Stuart C Wilde MBE" userId="effe1fc91cccb1d5" providerId="LiveId" clId="{0B7434C0-F6C9-5341-B016-8AA67EE59543}" dt="2023-12-07T12:53:06.048" v="1690" actId="1076"/>
          <ac:spMkLst>
            <pc:docMk/>
            <pc:sldMk cId="863720434" sldId="329"/>
            <ac:spMk id="142" creationId="{C24C4EB5-777D-B7F5-B384-3F61B268575C}"/>
          </ac:spMkLst>
        </pc:spChg>
        <pc:spChg chg="mod">
          <ac:chgData name="Stuart C Wilde MBE" userId="effe1fc91cccb1d5" providerId="LiveId" clId="{0B7434C0-F6C9-5341-B016-8AA67EE59543}" dt="2023-12-07T12:53:06.048" v="1690" actId="1076"/>
          <ac:spMkLst>
            <pc:docMk/>
            <pc:sldMk cId="863720434" sldId="329"/>
            <ac:spMk id="147" creationId="{2AFA207B-2204-4868-FFA1-028AE2E68C27}"/>
          </ac:spMkLst>
        </pc:spChg>
        <pc:spChg chg="mod">
          <ac:chgData name="Stuart C Wilde MBE" userId="effe1fc91cccb1d5" providerId="LiveId" clId="{0B7434C0-F6C9-5341-B016-8AA67EE59543}" dt="2023-12-07T12:53:06.048" v="1690" actId="1076"/>
          <ac:spMkLst>
            <pc:docMk/>
            <pc:sldMk cId="863720434" sldId="329"/>
            <ac:spMk id="163" creationId="{FB4DBC0B-BA8A-AF1A-48B7-C73ADB98B7FF}"/>
          </ac:spMkLst>
        </pc:spChg>
        <pc:spChg chg="mod">
          <ac:chgData name="Stuart C Wilde MBE" userId="effe1fc91cccb1d5" providerId="LiveId" clId="{0B7434C0-F6C9-5341-B016-8AA67EE59543}" dt="2023-12-07T12:53:06.048" v="1690" actId="1076"/>
          <ac:spMkLst>
            <pc:docMk/>
            <pc:sldMk cId="863720434" sldId="329"/>
            <ac:spMk id="164" creationId="{11D41A83-8498-7864-141A-6EBFB6DF4AFF}"/>
          </ac:spMkLst>
        </pc:spChg>
        <pc:spChg chg="mod">
          <ac:chgData name="Stuart C Wilde MBE" userId="effe1fc91cccb1d5" providerId="LiveId" clId="{0B7434C0-F6C9-5341-B016-8AA67EE59543}" dt="2023-12-07T12:53:06.048" v="1690" actId="1076"/>
          <ac:spMkLst>
            <pc:docMk/>
            <pc:sldMk cId="863720434" sldId="329"/>
            <ac:spMk id="168" creationId="{61970F78-6F4C-84F4-75F9-9713D3EF464C}"/>
          </ac:spMkLst>
        </pc:spChg>
        <pc:picChg chg="mod">
          <ac:chgData name="Stuart C Wilde MBE" userId="effe1fc91cccb1d5" providerId="LiveId" clId="{0B7434C0-F6C9-5341-B016-8AA67EE59543}" dt="2023-12-07T12:53:06.048" v="1690" actId="1076"/>
          <ac:picMkLst>
            <pc:docMk/>
            <pc:sldMk cId="863720434" sldId="329"/>
            <ac:picMk id="24" creationId="{52670900-BF22-9CC0-97AE-63900688EC7D}"/>
          </ac:picMkLst>
        </pc:picChg>
        <pc:cxnChg chg="del">
          <ac:chgData name="Stuart C Wilde MBE" userId="effe1fc91cccb1d5" providerId="LiveId" clId="{0B7434C0-F6C9-5341-B016-8AA67EE59543}" dt="2023-12-05T19:53:49.453" v="420" actId="478"/>
          <ac:cxnSpMkLst>
            <pc:docMk/>
            <pc:sldMk cId="863720434" sldId="329"/>
            <ac:cxnSpMk id="8" creationId="{50060E80-F1C3-4E50-B873-7CFDEEA90049}"/>
          </ac:cxnSpMkLst>
        </pc:cxnChg>
        <pc:cxnChg chg="del">
          <ac:chgData name="Stuart C Wilde MBE" userId="effe1fc91cccb1d5" providerId="LiveId" clId="{0B7434C0-F6C9-5341-B016-8AA67EE59543}" dt="2023-12-05T19:53:49.453" v="420" actId="478"/>
          <ac:cxnSpMkLst>
            <pc:docMk/>
            <pc:sldMk cId="863720434" sldId="329"/>
            <ac:cxnSpMk id="9" creationId="{01C52B09-2839-4160-A3C1-6BB201E5D53A}"/>
          </ac:cxnSpMkLst>
        </pc:cxnChg>
        <pc:cxnChg chg="del">
          <ac:chgData name="Stuart C Wilde MBE" userId="effe1fc91cccb1d5" providerId="LiveId" clId="{0B7434C0-F6C9-5341-B016-8AA67EE59543}" dt="2023-12-05T19:53:49.453" v="420" actId="478"/>
          <ac:cxnSpMkLst>
            <pc:docMk/>
            <pc:sldMk cId="863720434" sldId="329"/>
            <ac:cxnSpMk id="10" creationId="{FC6C2AB6-E695-4520-9F38-6B6A0DE36B04}"/>
          </ac:cxnSpMkLst>
        </pc:cxnChg>
        <pc:cxnChg chg="del">
          <ac:chgData name="Stuart C Wilde MBE" userId="effe1fc91cccb1d5" providerId="LiveId" clId="{0B7434C0-F6C9-5341-B016-8AA67EE59543}" dt="2023-12-05T19:53:49.453" v="420" actId="478"/>
          <ac:cxnSpMkLst>
            <pc:docMk/>
            <pc:sldMk cId="863720434" sldId="329"/>
            <ac:cxnSpMk id="11" creationId="{8F28B946-C7F6-4BF4-9E0C-3FACB97B07C7}"/>
          </ac:cxnSpMkLst>
        </pc:cxnChg>
        <pc:cxnChg chg="mod">
          <ac:chgData name="Stuart C Wilde MBE" userId="effe1fc91cccb1d5" providerId="LiveId" clId="{0B7434C0-F6C9-5341-B016-8AA67EE59543}" dt="2023-12-07T12:53:06.048" v="1690" actId="1076"/>
          <ac:cxnSpMkLst>
            <pc:docMk/>
            <pc:sldMk cId="863720434" sldId="329"/>
            <ac:cxnSpMk id="16" creationId="{A30F512B-A755-0E0A-F433-800215F1C179}"/>
          </ac:cxnSpMkLst>
        </pc:cxnChg>
        <pc:cxnChg chg="mod">
          <ac:chgData name="Stuart C Wilde MBE" userId="effe1fc91cccb1d5" providerId="LiveId" clId="{0B7434C0-F6C9-5341-B016-8AA67EE59543}" dt="2023-12-07T12:53:06.048" v="1690" actId="1076"/>
          <ac:cxnSpMkLst>
            <pc:docMk/>
            <pc:sldMk cId="863720434" sldId="329"/>
            <ac:cxnSpMk id="17" creationId="{5EDDA97A-005C-CA2A-0853-803BB4216FC2}"/>
          </ac:cxnSpMkLst>
        </pc:cxnChg>
        <pc:cxnChg chg="mod">
          <ac:chgData name="Stuart C Wilde MBE" userId="effe1fc91cccb1d5" providerId="LiveId" clId="{0B7434C0-F6C9-5341-B016-8AA67EE59543}" dt="2023-12-07T12:53:06.048" v="1690" actId="1076"/>
          <ac:cxnSpMkLst>
            <pc:docMk/>
            <pc:sldMk cId="863720434" sldId="329"/>
            <ac:cxnSpMk id="18" creationId="{1235B68C-C3D6-4B00-5523-432BE949BDC0}"/>
          </ac:cxnSpMkLst>
        </pc:cxnChg>
        <pc:cxnChg chg="mod">
          <ac:chgData name="Stuart C Wilde MBE" userId="effe1fc91cccb1d5" providerId="LiveId" clId="{0B7434C0-F6C9-5341-B016-8AA67EE59543}" dt="2023-12-07T12:53:06.048" v="1690" actId="1076"/>
          <ac:cxnSpMkLst>
            <pc:docMk/>
            <pc:sldMk cId="863720434" sldId="329"/>
            <ac:cxnSpMk id="21" creationId="{B18214A7-F3AE-02D1-25B3-AF328E5CCC34}"/>
          </ac:cxnSpMkLst>
        </pc:cxnChg>
        <pc:cxnChg chg="mod">
          <ac:chgData name="Stuart C Wilde MBE" userId="effe1fc91cccb1d5" providerId="LiveId" clId="{0B7434C0-F6C9-5341-B016-8AA67EE59543}" dt="2023-12-07T12:53:06.048" v="1690" actId="1076"/>
          <ac:cxnSpMkLst>
            <pc:docMk/>
            <pc:sldMk cId="863720434" sldId="329"/>
            <ac:cxnSpMk id="22" creationId="{60204E80-DEE3-D342-535F-B769D597E4F6}"/>
          </ac:cxnSpMkLst>
        </pc:cxnChg>
        <pc:cxnChg chg="mod">
          <ac:chgData name="Stuart C Wilde MBE" userId="effe1fc91cccb1d5" providerId="LiveId" clId="{0B7434C0-F6C9-5341-B016-8AA67EE59543}" dt="2023-12-07T12:53:06.048" v="1690" actId="1076"/>
          <ac:cxnSpMkLst>
            <pc:docMk/>
            <pc:sldMk cId="863720434" sldId="329"/>
            <ac:cxnSpMk id="27" creationId="{31C9E14E-EA32-9989-E16A-660C9B9DC751}"/>
          </ac:cxnSpMkLst>
        </pc:cxnChg>
        <pc:cxnChg chg="mod">
          <ac:chgData name="Stuart C Wilde MBE" userId="effe1fc91cccb1d5" providerId="LiveId" clId="{0B7434C0-F6C9-5341-B016-8AA67EE59543}" dt="2023-12-07T12:53:06.048" v="1690" actId="1076"/>
          <ac:cxnSpMkLst>
            <pc:docMk/>
            <pc:sldMk cId="863720434" sldId="329"/>
            <ac:cxnSpMk id="28" creationId="{13BCAFB3-E3B6-2085-0F91-AC61F7CB541F}"/>
          </ac:cxnSpMkLst>
        </pc:cxnChg>
        <pc:cxnChg chg="mod">
          <ac:chgData name="Stuart C Wilde MBE" userId="effe1fc91cccb1d5" providerId="LiveId" clId="{0B7434C0-F6C9-5341-B016-8AA67EE59543}" dt="2023-12-07T12:53:06.048" v="1690" actId="1076"/>
          <ac:cxnSpMkLst>
            <pc:docMk/>
            <pc:sldMk cId="863720434" sldId="329"/>
            <ac:cxnSpMk id="30" creationId="{5D6FD027-9B81-97C5-A062-08C957CCEC72}"/>
          </ac:cxnSpMkLst>
        </pc:cxnChg>
        <pc:cxnChg chg="mod">
          <ac:chgData name="Stuart C Wilde MBE" userId="effe1fc91cccb1d5" providerId="LiveId" clId="{0B7434C0-F6C9-5341-B016-8AA67EE59543}" dt="2023-12-07T12:53:06.048" v="1690" actId="1076"/>
          <ac:cxnSpMkLst>
            <pc:docMk/>
            <pc:sldMk cId="863720434" sldId="329"/>
            <ac:cxnSpMk id="31" creationId="{2AF174ED-64A2-9402-38D6-31A0C692DEE6}"/>
          </ac:cxnSpMkLst>
        </pc:cxnChg>
        <pc:cxnChg chg="mod">
          <ac:chgData name="Stuart C Wilde MBE" userId="effe1fc91cccb1d5" providerId="LiveId" clId="{0B7434C0-F6C9-5341-B016-8AA67EE59543}" dt="2023-12-07T12:53:06.048" v="1690" actId="1076"/>
          <ac:cxnSpMkLst>
            <pc:docMk/>
            <pc:sldMk cId="863720434" sldId="329"/>
            <ac:cxnSpMk id="32" creationId="{29FA3AE5-C6D5-5749-12E9-46289BDBF55A}"/>
          </ac:cxnSpMkLst>
        </pc:cxnChg>
        <pc:cxnChg chg="mod">
          <ac:chgData name="Stuart C Wilde MBE" userId="effe1fc91cccb1d5" providerId="LiveId" clId="{0B7434C0-F6C9-5341-B016-8AA67EE59543}" dt="2023-12-07T12:53:06.048" v="1690" actId="1076"/>
          <ac:cxnSpMkLst>
            <pc:docMk/>
            <pc:sldMk cId="863720434" sldId="329"/>
            <ac:cxnSpMk id="52" creationId="{22EE173A-B9FF-EE29-541F-DAAE3E27313D}"/>
          </ac:cxnSpMkLst>
        </pc:cxnChg>
        <pc:cxnChg chg="mod">
          <ac:chgData name="Stuart C Wilde MBE" userId="effe1fc91cccb1d5" providerId="LiveId" clId="{0B7434C0-F6C9-5341-B016-8AA67EE59543}" dt="2023-12-07T12:53:06.048" v="1690" actId="1076"/>
          <ac:cxnSpMkLst>
            <pc:docMk/>
            <pc:sldMk cId="863720434" sldId="329"/>
            <ac:cxnSpMk id="53" creationId="{C358FBD4-ADEF-63B5-F90F-AF2CF7D17BED}"/>
          </ac:cxnSpMkLst>
        </pc:cxnChg>
        <pc:cxnChg chg="mod">
          <ac:chgData name="Stuart C Wilde MBE" userId="effe1fc91cccb1d5" providerId="LiveId" clId="{0B7434C0-F6C9-5341-B016-8AA67EE59543}" dt="2023-12-07T12:53:06.048" v="1690" actId="1076"/>
          <ac:cxnSpMkLst>
            <pc:docMk/>
            <pc:sldMk cId="863720434" sldId="329"/>
            <ac:cxnSpMk id="54" creationId="{B988A82A-FCEE-84B2-3097-2AC07697C051}"/>
          </ac:cxnSpMkLst>
        </pc:cxnChg>
        <pc:cxnChg chg="mod">
          <ac:chgData name="Stuart C Wilde MBE" userId="effe1fc91cccb1d5" providerId="LiveId" clId="{0B7434C0-F6C9-5341-B016-8AA67EE59543}" dt="2023-12-07T12:53:06.048" v="1690" actId="1076"/>
          <ac:cxnSpMkLst>
            <pc:docMk/>
            <pc:sldMk cId="863720434" sldId="329"/>
            <ac:cxnSpMk id="55" creationId="{020D9E08-5D80-8F1E-6F73-327BB33172A7}"/>
          </ac:cxnSpMkLst>
        </pc:cxnChg>
        <pc:cxnChg chg="mod">
          <ac:chgData name="Stuart C Wilde MBE" userId="effe1fc91cccb1d5" providerId="LiveId" clId="{0B7434C0-F6C9-5341-B016-8AA67EE59543}" dt="2023-12-07T12:53:06.048" v="1690" actId="1076"/>
          <ac:cxnSpMkLst>
            <pc:docMk/>
            <pc:sldMk cId="863720434" sldId="329"/>
            <ac:cxnSpMk id="65" creationId="{B4145DFD-1C90-314E-4BED-D808399482AD}"/>
          </ac:cxnSpMkLst>
        </pc:cxnChg>
        <pc:cxnChg chg="mod">
          <ac:chgData name="Stuart C Wilde MBE" userId="effe1fc91cccb1d5" providerId="LiveId" clId="{0B7434C0-F6C9-5341-B016-8AA67EE59543}" dt="2023-12-07T12:53:06.048" v="1690" actId="1076"/>
          <ac:cxnSpMkLst>
            <pc:docMk/>
            <pc:sldMk cId="863720434" sldId="329"/>
            <ac:cxnSpMk id="69" creationId="{2DBE7184-D367-F005-8712-E409B6AA69FF}"/>
          </ac:cxnSpMkLst>
        </pc:cxnChg>
        <pc:cxnChg chg="mod">
          <ac:chgData name="Stuart C Wilde MBE" userId="effe1fc91cccb1d5" providerId="LiveId" clId="{0B7434C0-F6C9-5341-B016-8AA67EE59543}" dt="2023-12-07T12:53:06.048" v="1690" actId="1076"/>
          <ac:cxnSpMkLst>
            <pc:docMk/>
            <pc:sldMk cId="863720434" sldId="329"/>
            <ac:cxnSpMk id="70" creationId="{48589FE3-6A3E-D7AC-0132-D4731E0458E5}"/>
          </ac:cxnSpMkLst>
        </pc:cxnChg>
        <pc:cxnChg chg="mod">
          <ac:chgData name="Stuart C Wilde MBE" userId="effe1fc91cccb1d5" providerId="LiveId" clId="{0B7434C0-F6C9-5341-B016-8AA67EE59543}" dt="2023-12-07T12:53:06.048" v="1690" actId="1076"/>
          <ac:cxnSpMkLst>
            <pc:docMk/>
            <pc:sldMk cId="863720434" sldId="329"/>
            <ac:cxnSpMk id="87" creationId="{66F56325-DF7F-C954-6C5A-1DFABC023305}"/>
          </ac:cxnSpMkLst>
        </pc:cxnChg>
        <pc:cxnChg chg="mod">
          <ac:chgData name="Stuart C Wilde MBE" userId="effe1fc91cccb1d5" providerId="LiveId" clId="{0B7434C0-F6C9-5341-B016-8AA67EE59543}" dt="2023-12-07T12:53:06.048" v="1690" actId="1076"/>
          <ac:cxnSpMkLst>
            <pc:docMk/>
            <pc:sldMk cId="863720434" sldId="329"/>
            <ac:cxnSpMk id="90" creationId="{A40AB7A4-7DB3-CDD8-5736-38A0D42F46F4}"/>
          </ac:cxnSpMkLst>
        </pc:cxnChg>
        <pc:cxnChg chg="mod">
          <ac:chgData name="Stuart C Wilde MBE" userId="effe1fc91cccb1d5" providerId="LiveId" clId="{0B7434C0-F6C9-5341-B016-8AA67EE59543}" dt="2023-12-07T12:53:06.048" v="1690" actId="1076"/>
          <ac:cxnSpMkLst>
            <pc:docMk/>
            <pc:sldMk cId="863720434" sldId="329"/>
            <ac:cxnSpMk id="93" creationId="{92A7B78F-DFE7-B950-EE0A-72F5AE19B18D}"/>
          </ac:cxnSpMkLst>
        </pc:cxnChg>
        <pc:cxnChg chg="mod">
          <ac:chgData name="Stuart C Wilde MBE" userId="effe1fc91cccb1d5" providerId="LiveId" clId="{0B7434C0-F6C9-5341-B016-8AA67EE59543}" dt="2023-12-07T12:53:06.048" v="1690" actId="1076"/>
          <ac:cxnSpMkLst>
            <pc:docMk/>
            <pc:sldMk cId="863720434" sldId="329"/>
            <ac:cxnSpMk id="143" creationId="{7E37DAA0-EA20-9D91-5CD7-2C29E4BC5D4E}"/>
          </ac:cxnSpMkLst>
        </pc:cxnChg>
        <pc:cxnChg chg="mod">
          <ac:chgData name="Stuart C Wilde MBE" userId="effe1fc91cccb1d5" providerId="LiveId" clId="{0B7434C0-F6C9-5341-B016-8AA67EE59543}" dt="2023-12-07T12:53:06.048" v="1690" actId="1076"/>
          <ac:cxnSpMkLst>
            <pc:docMk/>
            <pc:sldMk cId="863720434" sldId="329"/>
            <ac:cxnSpMk id="165" creationId="{F34B99A6-12B4-E75B-6BF4-46586D05EABA}"/>
          </ac:cxnSpMkLst>
        </pc:cxnChg>
        <pc:cxnChg chg="mod">
          <ac:chgData name="Stuart C Wilde MBE" userId="effe1fc91cccb1d5" providerId="LiveId" clId="{0B7434C0-F6C9-5341-B016-8AA67EE59543}" dt="2023-12-07T12:53:06.048" v="1690" actId="1076"/>
          <ac:cxnSpMkLst>
            <pc:docMk/>
            <pc:sldMk cId="863720434" sldId="329"/>
            <ac:cxnSpMk id="169" creationId="{40D4C631-2B2B-AB10-4666-0CA8F6B37885}"/>
          </ac:cxnSpMkLst>
        </pc:cxnChg>
        <pc:cxnChg chg="mod">
          <ac:chgData name="Stuart C Wilde MBE" userId="effe1fc91cccb1d5" providerId="LiveId" clId="{0B7434C0-F6C9-5341-B016-8AA67EE59543}" dt="2023-12-07T12:53:06.048" v="1690" actId="1076"/>
          <ac:cxnSpMkLst>
            <pc:docMk/>
            <pc:sldMk cId="863720434" sldId="329"/>
            <ac:cxnSpMk id="173" creationId="{2231F754-00DA-53F8-C4F6-0E0B18C33EA9}"/>
          </ac:cxnSpMkLst>
        </pc:cxnChg>
        <pc:cxnChg chg="mod">
          <ac:chgData name="Stuart C Wilde MBE" userId="effe1fc91cccb1d5" providerId="LiveId" clId="{0B7434C0-F6C9-5341-B016-8AA67EE59543}" dt="2023-12-07T12:53:06.048" v="1690" actId="1076"/>
          <ac:cxnSpMkLst>
            <pc:docMk/>
            <pc:sldMk cId="863720434" sldId="329"/>
            <ac:cxnSpMk id="176" creationId="{6DEBAA1D-DF20-3EFA-950D-FCC4F9C1F744}"/>
          </ac:cxnSpMkLst>
        </pc:cxnChg>
      </pc:sldChg>
      <pc:sldChg chg="addSp delSp modSp mod">
        <pc:chgData name="Stuart C Wilde MBE" userId="effe1fc91cccb1d5" providerId="LiveId" clId="{0B7434C0-F6C9-5341-B016-8AA67EE59543}" dt="2023-12-07T12:53:28.197" v="1691" actId="1076"/>
        <pc:sldMkLst>
          <pc:docMk/>
          <pc:sldMk cId="2123329180" sldId="330"/>
        </pc:sldMkLst>
        <pc:spChg chg="mod">
          <ac:chgData name="Stuart C Wilde MBE" userId="effe1fc91cccb1d5" providerId="LiveId" clId="{0B7434C0-F6C9-5341-B016-8AA67EE59543}" dt="2023-12-07T12:53:28.197" v="1691" actId="1076"/>
          <ac:spMkLst>
            <pc:docMk/>
            <pc:sldMk cId="2123329180" sldId="330"/>
            <ac:spMk id="2" creationId="{9B76ED37-7CC3-697F-0716-6CAD158045F8}"/>
          </ac:spMkLst>
        </pc:spChg>
        <pc:spChg chg="del">
          <ac:chgData name="Stuart C Wilde MBE" userId="effe1fc91cccb1d5" providerId="LiveId" clId="{0B7434C0-F6C9-5341-B016-8AA67EE59543}" dt="2023-12-05T19:53:56.681" v="421" actId="478"/>
          <ac:spMkLst>
            <pc:docMk/>
            <pc:sldMk cId="2123329180" sldId="330"/>
            <ac:spMk id="4" creationId="{60735DC8-A105-4BD0-A57F-2FFC38AECE84}"/>
          </ac:spMkLst>
        </pc:spChg>
        <pc:spChg chg="mod">
          <ac:chgData name="Stuart C Wilde MBE" userId="effe1fc91cccb1d5" providerId="LiveId" clId="{0B7434C0-F6C9-5341-B016-8AA67EE59543}" dt="2023-12-07T12:53:28.197" v="1691" actId="1076"/>
          <ac:spMkLst>
            <pc:docMk/>
            <pc:sldMk cId="2123329180" sldId="330"/>
            <ac:spMk id="5" creationId="{02811BC6-780C-F126-CD06-5A7F3CA4EE43}"/>
          </ac:spMkLst>
        </pc:spChg>
        <pc:spChg chg="add mod">
          <ac:chgData name="Stuart C Wilde MBE" userId="effe1fc91cccb1d5" providerId="LiveId" clId="{0B7434C0-F6C9-5341-B016-8AA67EE59543}" dt="2023-12-05T20:11:49.766" v="899" actId="20577"/>
          <ac:spMkLst>
            <pc:docMk/>
            <pc:sldMk cId="2123329180" sldId="330"/>
            <ac:spMk id="6" creationId="{64798908-5D9B-50CB-F632-3CA51B2F749A}"/>
          </ac:spMkLst>
        </pc:spChg>
        <pc:spChg chg="mod">
          <ac:chgData name="Stuart C Wilde MBE" userId="effe1fc91cccb1d5" providerId="LiveId" clId="{0B7434C0-F6C9-5341-B016-8AA67EE59543}" dt="2023-12-07T12:53:28.197" v="1691" actId="1076"/>
          <ac:spMkLst>
            <pc:docMk/>
            <pc:sldMk cId="2123329180" sldId="330"/>
            <ac:spMk id="7" creationId="{DC71B16C-C2FB-36D2-D247-6F192E10F8B3}"/>
          </ac:spMkLst>
        </pc:spChg>
        <pc:spChg chg="mod">
          <ac:chgData name="Stuart C Wilde MBE" userId="effe1fc91cccb1d5" providerId="LiveId" clId="{0B7434C0-F6C9-5341-B016-8AA67EE59543}" dt="2023-12-07T12:53:28.197" v="1691" actId="1076"/>
          <ac:spMkLst>
            <pc:docMk/>
            <pc:sldMk cId="2123329180" sldId="330"/>
            <ac:spMk id="12" creationId="{49368B80-3FF0-0407-95E7-277C70E666C2}"/>
          </ac:spMkLst>
        </pc:spChg>
        <pc:spChg chg="del">
          <ac:chgData name="Stuart C Wilde MBE" userId="effe1fc91cccb1d5" providerId="LiveId" clId="{0B7434C0-F6C9-5341-B016-8AA67EE59543}" dt="2023-12-05T19:53:56.681" v="421" actId="478"/>
          <ac:spMkLst>
            <pc:docMk/>
            <pc:sldMk cId="2123329180" sldId="330"/>
            <ac:spMk id="14" creationId="{8F43C2BE-FC11-4556-86F2-8EE2FBBF10D2}"/>
          </ac:spMkLst>
        </pc:spChg>
        <pc:spChg chg="del">
          <ac:chgData name="Stuart C Wilde MBE" userId="effe1fc91cccb1d5" providerId="LiveId" clId="{0B7434C0-F6C9-5341-B016-8AA67EE59543}" dt="2023-12-05T19:53:56.681" v="421" actId="478"/>
          <ac:spMkLst>
            <pc:docMk/>
            <pc:sldMk cId="2123329180" sldId="330"/>
            <ac:spMk id="25" creationId="{F54BD576-CC82-43DA-A008-C28EF60A448A}"/>
          </ac:spMkLst>
        </pc:spChg>
        <pc:spChg chg="mod">
          <ac:chgData name="Stuart C Wilde MBE" userId="effe1fc91cccb1d5" providerId="LiveId" clId="{0B7434C0-F6C9-5341-B016-8AA67EE59543}" dt="2023-12-07T12:53:28.197" v="1691" actId="1076"/>
          <ac:spMkLst>
            <pc:docMk/>
            <pc:sldMk cId="2123329180" sldId="330"/>
            <ac:spMk id="28" creationId="{CA76C919-D211-6537-081F-5DB6DB3EAD32}"/>
          </ac:spMkLst>
        </pc:spChg>
        <pc:spChg chg="del mod">
          <ac:chgData name="Stuart C Wilde MBE" userId="effe1fc91cccb1d5" providerId="LiveId" clId="{0B7434C0-F6C9-5341-B016-8AA67EE59543}" dt="2023-12-05T20:11:44.505" v="894" actId="478"/>
          <ac:spMkLst>
            <pc:docMk/>
            <pc:sldMk cId="2123329180" sldId="330"/>
            <ac:spMk id="29" creationId="{C5A8C257-B6E4-D850-0685-E36894744DCB}"/>
          </ac:spMkLst>
        </pc:spChg>
        <pc:spChg chg="mod">
          <ac:chgData name="Stuart C Wilde MBE" userId="effe1fc91cccb1d5" providerId="LiveId" clId="{0B7434C0-F6C9-5341-B016-8AA67EE59543}" dt="2023-12-07T12:53:28.197" v="1691" actId="1076"/>
          <ac:spMkLst>
            <pc:docMk/>
            <pc:sldMk cId="2123329180" sldId="330"/>
            <ac:spMk id="31" creationId="{81C74DEC-DD28-4E5C-411B-B869E7ED1147}"/>
          </ac:spMkLst>
        </pc:spChg>
        <pc:spChg chg="mod">
          <ac:chgData name="Stuart C Wilde MBE" userId="effe1fc91cccb1d5" providerId="LiveId" clId="{0B7434C0-F6C9-5341-B016-8AA67EE59543}" dt="2023-12-07T12:53:28.197" v="1691" actId="1076"/>
          <ac:spMkLst>
            <pc:docMk/>
            <pc:sldMk cId="2123329180" sldId="330"/>
            <ac:spMk id="34" creationId="{D0DF087A-F739-8877-1AD5-88FE18F30062}"/>
          </ac:spMkLst>
        </pc:spChg>
        <pc:spChg chg="mod">
          <ac:chgData name="Stuart C Wilde MBE" userId="effe1fc91cccb1d5" providerId="LiveId" clId="{0B7434C0-F6C9-5341-B016-8AA67EE59543}" dt="2023-12-07T12:53:28.197" v="1691" actId="1076"/>
          <ac:spMkLst>
            <pc:docMk/>
            <pc:sldMk cId="2123329180" sldId="330"/>
            <ac:spMk id="68" creationId="{FAD17022-EC7A-FB2D-BA80-38F923DDE5B7}"/>
          </ac:spMkLst>
        </pc:spChg>
        <pc:spChg chg="mod">
          <ac:chgData name="Stuart C Wilde MBE" userId="effe1fc91cccb1d5" providerId="LiveId" clId="{0B7434C0-F6C9-5341-B016-8AA67EE59543}" dt="2023-12-07T12:53:28.197" v="1691" actId="1076"/>
          <ac:spMkLst>
            <pc:docMk/>
            <pc:sldMk cId="2123329180" sldId="330"/>
            <ac:spMk id="78" creationId="{FB980AE7-6D26-D1DE-B8E2-29C557522523}"/>
          </ac:spMkLst>
        </pc:spChg>
        <pc:picChg chg="mod">
          <ac:chgData name="Stuart C Wilde MBE" userId="effe1fc91cccb1d5" providerId="LiveId" clId="{0B7434C0-F6C9-5341-B016-8AA67EE59543}" dt="2023-12-07T12:53:28.197" v="1691" actId="1076"/>
          <ac:picMkLst>
            <pc:docMk/>
            <pc:sldMk cId="2123329180" sldId="330"/>
            <ac:picMk id="21" creationId="{385F4B37-9E5A-1D31-A505-0C7064671541}"/>
          </ac:picMkLst>
        </pc:picChg>
        <pc:cxnChg chg="mod">
          <ac:chgData name="Stuart C Wilde MBE" userId="effe1fc91cccb1d5" providerId="LiveId" clId="{0B7434C0-F6C9-5341-B016-8AA67EE59543}" dt="2023-12-07T12:53:28.197" v="1691" actId="1076"/>
          <ac:cxnSpMkLst>
            <pc:docMk/>
            <pc:sldMk cId="2123329180" sldId="330"/>
            <ac:cxnSpMk id="3" creationId="{5F6E91A2-9425-DF83-9D2B-7BA27DE19C66}"/>
          </ac:cxnSpMkLst>
        </pc:cxnChg>
        <pc:cxnChg chg="del">
          <ac:chgData name="Stuart C Wilde MBE" userId="effe1fc91cccb1d5" providerId="LiveId" clId="{0B7434C0-F6C9-5341-B016-8AA67EE59543}" dt="2023-12-05T19:53:56.681" v="421" actId="478"/>
          <ac:cxnSpMkLst>
            <pc:docMk/>
            <pc:sldMk cId="2123329180" sldId="330"/>
            <ac:cxnSpMk id="8" creationId="{50060E80-F1C3-4E50-B873-7CFDEEA90049}"/>
          </ac:cxnSpMkLst>
        </pc:cxnChg>
        <pc:cxnChg chg="del">
          <ac:chgData name="Stuart C Wilde MBE" userId="effe1fc91cccb1d5" providerId="LiveId" clId="{0B7434C0-F6C9-5341-B016-8AA67EE59543}" dt="2023-12-05T19:53:56.681" v="421" actId="478"/>
          <ac:cxnSpMkLst>
            <pc:docMk/>
            <pc:sldMk cId="2123329180" sldId="330"/>
            <ac:cxnSpMk id="9" creationId="{01C52B09-2839-4160-A3C1-6BB201E5D53A}"/>
          </ac:cxnSpMkLst>
        </pc:cxnChg>
        <pc:cxnChg chg="del">
          <ac:chgData name="Stuart C Wilde MBE" userId="effe1fc91cccb1d5" providerId="LiveId" clId="{0B7434C0-F6C9-5341-B016-8AA67EE59543}" dt="2023-12-05T19:53:56.681" v="421" actId="478"/>
          <ac:cxnSpMkLst>
            <pc:docMk/>
            <pc:sldMk cId="2123329180" sldId="330"/>
            <ac:cxnSpMk id="10" creationId="{FC6C2AB6-E695-4520-9F38-6B6A0DE36B04}"/>
          </ac:cxnSpMkLst>
        </pc:cxnChg>
        <pc:cxnChg chg="del">
          <ac:chgData name="Stuart C Wilde MBE" userId="effe1fc91cccb1d5" providerId="LiveId" clId="{0B7434C0-F6C9-5341-B016-8AA67EE59543}" dt="2023-12-05T19:53:56.681" v="421" actId="478"/>
          <ac:cxnSpMkLst>
            <pc:docMk/>
            <pc:sldMk cId="2123329180" sldId="330"/>
            <ac:cxnSpMk id="11" creationId="{8F28B946-C7F6-4BF4-9E0C-3FACB97B07C7}"/>
          </ac:cxnSpMkLst>
        </pc:cxnChg>
        <pc:cxnChg chg="mod">
          <ac:chgData name="Stuart C Wilde MBE" userId="effe1fc91cccb1d5" providerId="LiveId" clId="{0B7434C0-F6C9-5341-B016-8AA67EE59543}" dt="2023-12-07T12:53:28.197" v="1691" actId="1076"/>
          <ac:cxnSpMkLst>
            <pc:docMk/>
            <pc:sldMk cId="2123329180" sldId="330"/>
            <ac:cxnSpMk id="13" creationId="{1F570F4D-DBB2-802C-5D81-7F945B88363C}"/>
          </ac:cxnSpMkLst>
        </pc:cxnChg>
        <pc:cxnChg chg="mod">
          <ac:chgData name="Stuart C Wilde MBE" userId="effe1fc91cccb1d5" providerId="LiveId" clId="{0B7434C0-F6C9-5341-B016-8AA67EE59543}" dt="2023-12-07T12:53:28.197" v="1691" actId="1076"/>
          <ac:cxnSpMkLst>
            <pc:docMk/>
            <pc:sldMk cId="2123329180" sldId="330"/>
            <ac:cxnSpMk id="16" creationId="{FBE61284-BC09-70F2-3101-4DAAC14C9675}"/>
          </ac:cxnSpMkLst>
        </pc:cxnChg>
        <pc:cxnChg chg="mod">
          <ac:chgData name="Stuart C Wilde MBE" userId="effe1fc91cccb1d5" providerId="LiveId" clId="{0B7434C0-F6C9-5341-B016-8AA67EE59543}" dt="2023-12-07T12:53:28.197" v="1691" actId="1076"/>
          <ac:cxnSpMkLst>
            <pc:docMk/>
            <pc:sldMk cId="2123329180" sldId="330"/>
            <ac:cxnSpMk id="17" creationId="{4E6448F5-4CC0-CC9B-1A58-97BAF12BF131}"/>
          </ac:cxnSpMkLst>
        </pc:cxnChg>
        <pc:cxnChg chg="mod">
          <ac:chgData name="Stuart C Wilde MBE" userId="effe1fc91cccb1d5" providerId="LiveId" clId="{0B7434C0-F6C9-5341-B016-8AA67EE59543}" dt="2023-12-07T12:53:28.197" v="1691" actId="1076"/>
          <ac:cxnSpMkLst>
            <pc:docMk/>
            <pc:sldMk cId="2123329180" sldId="330"/>
            <ac:cxnSpMk id="18" creationId="{221BDC6A-29B3-AFE4-D318-71D6A972E63E}"/>
          </ac:cxnSpMkLst>
        </pc:cxnChg>
        <pc:cxnChg chg="mod">
          <ac:chgData name="Stuart C Wilde MBE" userId="effe1fc91cccb1d5" providerId="LiveId" clId="{0B7434C0-F6C9-5341-B016-8AA67EE59543}" dt="2023-12-07T12:53:28.197" v="1691" actId="1076"/>
          <ac:cxnSpMkLst>
            <pc:docMk/>
            <pc:sldMk cId="2123329180" sldId="330"/>
            <ac:cxnSpMk id="19" creationId="{37332D70-9942-6CB4-D943-92EA76EF6A95}"/>
          </ac:cxnSpMkLst>
        </pc:cxnChg>
        <pc:cxnChg chg="mod">
          <ac:chgData name="Stuart C Wilde MBE" userId="effe1fc91cccb1d5" providerId="LiveId" clId="{0B7434C0-F6C9-5341-B016-8AA67EE59543}" dt="2023-12-07T12:53:28.197" v="1691" actId="1076"/>
          <ac:cxnSpMkLst>
            <pc:docMk/>
            <pc:sldMk cId="2123329180" sldId="330"/>
            <ac:cxnSpMk id="20" creationId="{92B62CA7-E30A-4E9F-FE70-C8D1916A5441}"/>
          </ac:cxnSpMkLst>
        </pc:cxnChg>
        <pc:cxnChg chg="mod">
          <ac:chgData name="Stuart C Wilde MBE" userId="effe1fc91cccb1d5" providerId="LiveId" clId="{0B7434C0-F6C9-5341-B016-8AA67EE59543}" dt="2023-12-07T12:53:28.197" v="1691" actId="1076"/>
          <ac:cxnSpMkLst>
            <pc:docMk/>
            <pc:sldMk cId="2123329180" sldId="330"/>
            <ac:cxnSpMk id="30" creationId="{E711CA38-0947-C905-2531-97A642CBC711}"/>
          </ac:cxnSpMkLst>
        </pc:cxnChg>
        <pc:cxnChg chg="mod">
          <ac:chgData name="Stuart C Wilde MBE" userId="effe1fc91cccb1d5" providerId="LiveId" clId="{0B7434C0-F6C9-5341-B016-8AA67EE59543}" dt="2023-12-07T12:53:28.197" v="1691" actId="1076"/>
          <ac:cxnSpMkLst>
            <pc:docMk/>
            <pc:sldMk cId="2123329180" sldId="330"/>
            <ac:cxnSpMk id="32" creationId="{3F2EDB8A-CEAE-79DE-45EA-D273EC8E0C42}"/>
          </ac:cxnSpMkLst>
        </pc:cxnChg>
        <pc:cxnChg chg="mod">
          <ac:chgData name="Stuart C Wilde MBE" userId="effe1fc91cccb1d5" providerId="LiveId" clId="{0B7434C0-F6C9-5341-B016-8AA67EE59543}" dt="2023-12-07T12:53:28.197" v="1691" actId="1076"/>
          <ac:cxnSpMkLst>
            <pc:docMk/>
            <pc:sldMk cId="2123329180" sldId="330"/>
            <ac:cxnSpMk id="35" creationId="{907B783F-7AEE-6665-7B57-9D1106E04B63}"/>
          </ac:cxnSpMkLst>
        </pc:cxnChg>
        <pc:cxnChg chg="mod">
          <ac:chgData name="Stuart C Wilde MBE" userId="effe1fc91cccb1d5" providerId="LiveId" clId="{0B7434C0-F6C9-5341-B016-8AA67EE59543}" dt="2023-12-07T12:53:28.197" v="1691" actId="1076"/>
          <ac:cxnSpMkLst>
            <pc:docMk/>
            <pc:sldMk cId="2123329180" sldId="330"/>
            <ac:cxnSpMk id="37" creationId="{2CA2423A-9F6F-3941-D2B4-FD663D704411}"/>
          </ac:cxnSpMkLst>
        </pc:cxnChg>
        <pc:cxnChg chg="mod">
          <ac:chgData name="Stuart C Wilde MBE" userId="effe1fc91cccb1d5" providerId="LiveId" clId="{0B7434C0-F6C9-5341-B016-8AA67EE59543}" dt="2023-12-07T12:53:28.197" v="1691" actId="1076"/>
          <ac:cxnSpMkLst>
            <pc:docMk/>
            <pc:sldMk cId="2123329180" sldId="330"/>
            <ac:cxnSpMk id="38" creationId="{A2B7F776-C37E-9842-FD7D-00D7417A982E}"/>
          </ac:cxnSpMkLst>
        </pc:cxnChg>
        <pc:cxnChg chg="mod">
          <ac:chgData name="Stuart C Wilde MBE" userId="effe1fc91cccb1d5" providerId="LiveId" clId="{0B7434C0-F6C9-5341-B016-8AA67EE59543}" dt="2023-12-07T12:53:28.197" v="1691" actId="1076"/>
          <ac:cxnSpMkLst>
            <pc:docMk/>
            <pc:sldMk cId="2123329180" sldId="330"/>
            <ac:cxnSpMk id="39" creationId="{A9B900AF-C21A-9556-30A4-6EB0CC726181}"/>
          </ac:cxnSpMkLst>
        </pc:cxnChg>
        <pc:cxnChg chg="mod">
          <ac:chgData name="Stuart C Wilde MBE" userId="effe1fc91cccb1d5" providerId="LiveId" clId="{0B7434C0-F6C9-5341-B016-8AA67EE59543}" dt="2023-12-07T12:53:28.197" v="1691" actId="1076"/>
          <ac:cxnSpMkLst>
            <pc:docMk/>
            <pc:sldMk cId="2123329180" sldId="330"/>
            <ac:cxnSpMk id="40" creationId="{18012339-9A07-A8B1-3DD2-12622719314A}"/>
          </ac:cxnSpMkLst>
        </pc:cxnChg>
        <pc:cxnChg chg="mod">
          <ac:chgData name="Stuart C Wilde MBE" userId="effe1fc91cccb1d5" providerId="LiveId" clId="{0B7434C0-F6C9-5341-B016-8AA67EE59543}" dt="2023-12-07T12:53:28.197" v="1691" actId="1076"/>
          <ac:cxnSpMkLst>
            <pc:docMk/>
            <pc:sldMk cId="2123329180" sldId="330"/>
            <ac:cxnSpMk id="41" creationId="{C48FD6E4-39E1-48A5-D4C6-8DA04903741C}"/>
          </ac:cxnSpMkLst>
        </pc:cxnChg>
        <pc:cxnChg chg="mod">
          <ac:chgData name="Stuart C Wilde MBE" userId="effe1fc91cccb1d5" providerId="LiveId" clId="{0B7434C0-F6C9-5341-B016-8AA67EE59543}" dt="2023-12-07T12:53:28.197" v="1691" actId="1076"/>
          <ac:cxnSpMkLst>
            <pc:docMk/>
            <pc:sldMk cId="2123329180" sldId="330"/>
            <ac:cxnSpMk id="69" creationId="{4E79179C-C462-7D20-E4A2-B76411F5ECA5}"/>
          </ac:cxnSpMkLst>
        </pc:cxnChg>
        <pc:cxnChg chg="mod">
          <ac:chgData name="Stuart C Wilde MBE" userId="effe1fc91cccb1d5" providerId="LiveId" clId="{0B7434C0-F6C9-5341-B016-8AA67EE59543}" dt="2023-12-07T12:53:28.197" v="1691" actId="1076"/>
          <ac:cxnSpMkLst>
            <pc:docMk/>
            <pc:sldMk cId="2123329180" sldId="330"/>
            <ac:cxnSpMk id="70" creationId="{C3A29411-299D-4F44-7E64-FDDF03E68586}"/>
          </ac:cxnSpMkLst>
        </pc:cxnChg>
        <pc:cxnChg chg="mod">
          <ac:chgData name="Stuart C Wilde MBE" userId="effe1fc91cccb1d5" providerId="LiveId" clId="{0B7434C0-F6C9-5341-B016-8AA67EE59543}" dt="2023-12-07T12:53:28.197" v="1691" actId="1076"/>
          <ac:cxnSpMkLst>
            <pc:docMk/>
            <pc:sldMk cId="2123329180" sldId="330"/>
            <ac:cxnSpMk id="71" creationId="{F2D16467-436B-BCF7-AD4D-7BE28BD563DA}"/>
          </ac:cxnSpMkLst>
        </pc:cxnChg>
        <pc:cxnChg chg="mod">
          <ac:chgData name="Stuart C Wilde MBE" userId="effe1fc91cccb1d5" providerId="LiveId" clId="{0B7434C0-F6C9-5341-B016-8AA67EE59543}" dt="2023-12-07T12:53:28.197" v="1691" actId="1076"/>
          <ac:cxnSpMkLst>
            <pc:docMk/>
            <pc:sldMk cId="2123329180" sldId="330"/>
            <ac:cxnSpMk id="79" creationId="{BE2E71B6-35EC-10E2-40E8-FC9634CEB7F7}"/>
          </ac:cxnSpMkLst>
        </pc:cxnChg>
      </pc:sldChg>
      <pc:sldChg chg="addSp delSp modSp mod">
        <pc:chgData name="Stuart C Wilde MBE" userId="effe1fc91cccb1d5" providerId="LiveId" clId="{0B7434C0-F6C9-5341-B016-8AA67EE59543}" dt="2023-12-07T12:54:10.174" v="1692" actId="1076"/>
        <pc:sldMkLst>
          <pc:docMk/>
          <pc:sldMk cId="2510602064" sldId="331"/>
        </pc:sldMkLst>
        <pc:spChg chg="mod">
          <ac:chgData name="Stuart C Wilde MBE" userId="effe1fc91cccb1d5" providerId="LiveId" clId="{0B7434C0-F6C9-5341-B016-8AA67EE59543}" dt="2023-12-07T12:54:10.174" v="1692" actId="1076"/>
          <ac:spMkLst>
            <pc:docMk/>
            <pc:sldMk cId="2510602064" sldId="331"/>
            <ac:spMk id="2" creationId="{0C40FA30-CA51-42FC-D73B-778BD925B6D1}"/>
          </ac:spMkLst>
        </pc:spChg>
        <pc:spChg chg="mod">
          <ac:chgData name="Stuart C Wilde MBE" userId="effe1fc91cccb1d5" providerId="LiveId" clId="{0B7434C0-F6C9-5341-B016-8AA67EE59543}" dt="2023-12-07T12:54:10.174" v="1692" actId="1076"/>
          <ac:spMkLst>
            <pc:docMk/>
            <pc:sldMk cId="2510602064" sldId="331"/>
            <ac:spMk id="3" creationId="{CCE02C79-CFB3-E903-9758-110181F11A96}"/>
          </ac:spMkLst>
        </pc:spChg>
        <pc:spChg chg="del">
          <ac:chgData name="Stuart C Wilde MBE" userId="effe1fc91cccb1d5" providerId="LiveId" clId="{0B7434C0-F6C9-5341-B016-8AA67EE59543}" dt="2023-12-05T19:54:04.909" v="422" actId="478"/>
          <ac:spMkLst>
            <pc:docMk/>
            <pc:sldMk cId="2510602064" sldId="331"/>
            <ac:spMk id="4" creationId="{60735DC8-A105-4BD0-A57F-2FFC38AECE84}"/>
          </ac:spMkLst>
        </pc:spChg>
        <pc:spChg chg="add del mod">
          <ac:chgData name="Stuart C Wilde MBE" userId="effe1fc91cccb1d5" providerId="LiveId" clId="{0B7434C0-F6C9-5341-B016-8AA67EE59543}" dt="2023-12-05T20:11:59.918" v="902" actId="478"/>
          <ac:spMkLst>
            <pc:docMk/>
            <pc:sldMk cId="2510602064" sldId="331"/>
            <ac:spMk id="6" creationId="{93322BC1-3813-BDA1-493B-F6CEF116384B}"/>
          </ac:spMkLst>
        </pc:spChg>
        <pc:spChg chg="add mod">
          <ac:chgData name="Stuart C Wilde MBE" userId="effe1fc91cccb1d5" providerId="LiveId" clId="{0B7434C0-F6C9-5341-B016-8AA67EE59543}" dt="2023-12-05T20:12:06.574" v="909" actId="20577"/>
          <ac:spMkLst>
            <pc:docMk/>
            <pc:sldMk cId="2510602064" sldId="331"/>
            <ac:spMk id="7" creationId="{F12D8D83-0D50-C180-3C28-6489BDD40AA2}"/>
          </ac:spMkLst>
        </pc:spChg>
        <pc:spChg chg="del">
          <ac:chgData name="Stuart C Wilde MBE" userId="effe1fc91cccb1d5" providerId="LiveId" clId="{0B7434C0-F6C9-5341-B016-8AA67EE59543}" dt="2023-12-05T19:54:04.909" v="422" actId="478"/>
          <ac:spMkLst>
            <pc:docMk/>
            <pc:sldMk cId="2510602064" sldId="331"/>
            <ac:spMk id="14" creationId="{8F43C2BE-FC11-4556-86F2-8EE2FBBF10D2}"/>
          </ac:spMkLst>
        </pc:spChg>
        <pc:spChg chg="del">
          <ac:chgData name="Stuart C Wilde MBE" userId="effe1fc91cccb1d5" providerId="LiveId" clId="{0B7434C0-F6C9-5341-B016-8AA67EE59543}" dt="2023-12-05T19:54:04.909" v="422" actId="478"/>
          <ac:spMkLst>
            <pc:docMk/>
            <pc:sldMk cId="2510602064" sldId="331"/>
            <ac:spMk id="25" creationId="{F54BD576-CC82-43DA-A008-C28EF60A448A}"/>
          </ac:spMkLst>
        </pc:spChg>
        <pc:spChg chg="del">
          <ac:chgData name="Stuart C Wilde MBE" userId="effe1fc91cccb1d5" providerId="LiveId" clId="{0B7434C0-F6C9-5341-B016-8AA67EE59543}" dt="2023-12-05T20:11:56.512" v="900" actId="478"/>
          <ac:spMkLst>
            <pc:docMk/>
            <pc:sldMk cId="2510602064" sldId="331"/>
            <ac:spMk id="29" creationId="{C5A8C257-B6E4-D850-0685-E36894744DCB}"/>
          </ac:spMkLst>
        </pc:spChg>
        <pc:picChg chg="mod">
          <ac:chgData name="Stuart C Wilde MBE" userId="effe1fc91cccb1d5" providerId="LiveId" clId="{0B7434C0-F6C9-5341-B016-8AA67EE59543}" dt="2023-12-07T12:54:10.174" v="1692" actId="1076"/>
          <ac:picMkLst>
            <pc:docMk/>
            <pc:sldMk cId="2510602064" sldId="331"/>
            <ac:picMk id="5" creationId="{D9EB30FF-0E50-F9D7-52C0-7E3201429A6C}"/>
          </ac:picMkLst>
        </pc:picChg>
        <pc:cxnChg chg="del">
          <ac:chgData name="Stuart C Wilde MBE" userId="effe1fc91cccb1d5" providerId="LiveId" clId="{0B7434C0-F6C9-5341-B016-8AA67EE59543}" dt="2023-12-05T19:54:04.909" v="422" actId="478"/>
          <ac:cxnSpMkLst>
            <pc:docMk/>
            <pc:sldMk cId="2510602064" sldId="331"/>
            <ac:cxnSpMk id="8" creationId="{50060E80-F1C3-4E50-B873-7CFDEEA90049}"/>
          </ac:cxnSpMkLst>
        </pc:cxnChg>
        <pc:cxnChg chg="del">
          <ac:chgData name="Stuart C Wilde MBE" userId="effe1fc91cccb1d5" providerId="LiveId" clId="{0B7434C0-F6C9-5341-B016-8AA67EE59543}" dt="2023-12-05T19:54:04.909" v="422" actId="478"/>
          <ac:cxnSpMkLst>
            <pc:docMk/>
            <pc:sldMk cId="2510602064" sldId="331"/>
            <ac:cxnSpMk id="9" creationId="{01C52B09-2839-4160-A3C1-6BB201E5D53A}"/>
          </ac:cxnSpMkLst>
        </pc:cxnChg>
        <pc:cxnChg chg="del">
          <ac:chgData name="Stuart C Wilde MBE" userId="effe1fc91cccb1d5" providerId="LiveId" clId="{0B7434C0-F6C9-5341-B016-8AA67EE59543}" dt="2023-12-05T19:54:04.909" v="422" actId="478"/>
          <ac:cxnSpMkLst>
            <pc:docMk/>
            <pc:sldMk cId="2510602064" sldId="331"/>
            <ac:cxnSpMk id="10" creationId="{FC6C2AB6-E695-4520-9F38-6B6A0DE36B04}"/>
          </ac:cxnSpMkLst>
        </pc:cxnChg>
        <pc:cxnChg chg="del">
          <ac:chgData name="Stuart C Wilde MBE" userId="effe1fc91cccb1d5" providerId="LiveId" clId="{0B7434C0-F6C9-5341-B016-8AA67EE59543}" dt="2023-12-05T19:54:04.909" v="422" actId="478"/>
          <ac:cxnSpMkLst>
            <pc:docMk/>
            <pc:sldMk cId="2510602064" sldId="331"/>
            <ac:cxnSpMk id="11" creationId="{8F28B946-C7F6-4BF4-9E0C-3FACB97B07C7}"/>
          </ac:cxnSpMkLst>
        </pc:cxnChg>
      </pc:sldChg>
      <pc:sldChg chg="addSp delSp modSp mod">
        <pc:chgData name="Stuart C Wilde MBE" userId="effe1fc91cccb1d5" providerId="LiveId" clId="{0B7434C0-F6C9-5341-B016-8AA67EE59543}" dt="2023-12-07T12:54:29.258" v="1693" actId="1076"/>
        <pc:sldMkLst>
          <pc:docMk/>
          <pc:sldMk cId="637807412" sldId="332"/>
        </pc:sldMkLst>
        <pc:spChg chg="add mod">
          <ac:chgData name="Stuart C Wilde MBE" userId="effe1fc91cccb1d5" providerId="LiveId" clId="{0B7434C0-F6C9-5341-B016-8AA67EE59543}" dt="2023-12-05T20:12:17.549" v="915" actId="20577"/>
          <ac:spMkLst>
            <pc:docMk/>
            <pc:sldMk cId="637807412" sldId="332"/>
            <ac:spMk id="2" creationId="{EDABC836-B5FD-7A9D-C0E5-D6AA21EEC67E}"/>
          </ac:spMkLst>
        </pc:spChg>
        <pc:spChg chg="del">
          <ac:chgData name="Stuart C Wilde MBE" userId="effe1fc91cccb1d5" providerId="LiveId" clId="{0B7434C0-F6C9-5341-B016-8AA67EE59543}" dt="2023-12-05T19:54:11.313" v="423" actId="478"/>
          <ac:spMkLst>
            <pc:docMk/>
            <pc:sldMk cId="637807412" sldId="332"/>
            <ac:spMk id="4" creationId="{60735DC8-A105-4BD0-A57F-2FFC38AECE84}"/>
          </ac:spMkLst>
        </pc:spChg>
        <pc:spChg chg="mod">
          <ac:chgData name="Stuart C Wilde MBE" userId="effe1fc91cccb1d5" providerId="LiveId" clId="{0B7434C0-F6C9-5341-B016-8AA67EE59543}" dt="2023-12-07T12:54:29.258" v="1693" actId="1076"/>
          <ac:spMkLst>
            <pc:docMk/>
            <pc:sldMk cId="637807412" sldId="332"/>
            <ac:spMk id="5" creationId="{27D69D19-2397-92FC-EAF6-6F7967208E1C}"/>
          </ac:spMkLst>
        </pc:spChg>
        <pc:spChg chg="mod">
          <ac:chgData name="Stuart C Wilde MBE" userId="effe1fc91cccb1d5" providerId="LiveId" clId="{0B7434C0-F6C9-5341-B016-8AA67EE59543}" dt="2023-12-07T12:54:29.258" v="1693" actId="1076"/>
          <ac:spMkLst>
            <pc:docMk/>
            <pc:sldMk cId="637807412" sldId="332"/>
            <ac:spMk id="6" creationId="{76DD5079-6267-1A2D-35E3-EC5F4BE9F188}"/>
          </ac:spMkLst>
        </pc:spChg>
        <pc:spChg chg="mod">
          <ac:chgData name="Stuart C Wilde MBE" userId="effe1fc91cccb1d5" providerId="LiveId" clId="{0B7434C0-F6C9-5341-B016-8AA67EE59543}" dt="2023-12-07T12:54:29.258" v="1693" actId="1076"/>
          <ac:spMkLst>
            <pc:docMk/>
            <pc:sldMk cId="637807412" sldId="332"/>
            <ac:spMk id="7" creationId="{121DAB66-A69F-C7B6-7432-B52282EA125A}"/>
          </ac:spMkLst>
        </pc:spChg>
        <pc:spChg chg="mod">
          <ac:chgData name="Stuart C Wilde MBE" userId="effe1fc91cccb1d5" providerId="LiveId" clId="{0B7434C0-F6C9-5341-B016-8AA67EE59543}" dt="2023-12-07T12:54:29.258" v="1693" actId="1076"/>
          <ac:spMkLst>
            <pc:docMk/>
            <pc:sldMk cId="637807412" sldId="332"/>
            <ac:spMk id="12" creationId="{F70138BC-C4C8-6932-7500-0988154B6B9D}"/>
          </ac:spMkLst>
        </pc:spChg>
        <pc:spChg chg="del">
          <ac:chgData name="Stuart C Wilde MBE" userId="effe1fc91cccb1d5" providerId="LiveId" clId="{0B7434C0-F6C9-5341-B016-8AA67EE59543}" dt="2023-12-05T19:54:11.313" v="423" actId="478"/>
          <ac:spMkLst>
            <pc:docMk/>
            <pc:sldMk cId="637807412" sldId="332"/>
            <ac:spMk id="14" creationId="{8F43C2BE-FC11-4556-86F2-8EE2FBBF10D2}"/>
          </ac:spMkLst>
        </pc:spChg>
        <pc:spChg chg="mod">
          <ac:chgData name="Stuart C Wilde MBE" userId="effe1fc91cccb1d5" providerId="LiveId" clId="{0B7434C0-F6C9-5341-B016-8AA67EE59543}" dt="2023-12-07T12:54:29.258" v="1693" actId="1076"/>
          <ac:spMkLst>
            <pc:docMk/>
            <pc:sldMk cId="637807412" sldId="332"/>
            <ac:spMk id="15" creationId="{04728F71-9B9F-591F-D927-156F4345B3E9}"/>
          </ac:spMkLst>
        </pc:spChg>
        <pc:spChg chg="mod">
          <ac:chgData name="Stuart C Wilde MBE" userId="effe1fc91cccb1d5" providerId="LiveId" clId="{0B7434C0-F6C9-5341-B016-8AA67EE59543}" dt="2023-12-07T12:54:29.258" v="1693" actId="1076"/>
          <ac:spMkLst>
            <pc:docMk/>
            <pc:sldMk cId="637807412" sldId="332"/>
            <ac:spMk id="16" creationId="{04735BF7-6717-E104-0522-C114129DF0EC}"/>
          </ac:spMkLst>
        </pc:spChg>
        <pc:spChg chg="del">
          <ac:chgData name="Stuart C Wilde MBE" userId="effe1fc91cccb1d5" providerId="LiveId" clId="{0B7434C0-F6C9-5341-B016-8AA67EE59543}" dt="2023-12-05T19:54:11.313" v="423" actId="478"/>
          <ac:spMkLst>
            <pc:docMk/>
            <pc:sldMk cId="637807412" sldId="332"/>
            <ac:spMk id="25" creationId="{F54BD576-CC82-43DA-A008-C28EF60A448A}"/>
          </ac:spMkLst>
        </pc:spChg>
        <pc:spChg chg="del">
          <ac:chgData name="Stuart C Wilde MBE" userId="effe1fc91cccb1d5" providerId="LiveId" clId="{0B7434C0-F6C9-5341-B016-8AA67EE59543}" dt="2023-12-05T20:12:13.053" v="910" actId="478"/>
          <ac:spMkLst>
            <pc:docMk/>
            <pc:sldMk cId="637807412" sldId="332"/>
            <ac:spMk id="29" creationId="{C5A8C257-B6E4-D850-0685-E36894744DCB}"/>
          </ac:spMkLst>
        </pc:spChg>
        <pc:picChg chg="mod">
          <ac:chgData name="Stuart C Wilde MBE" userId="effe1fc91cccb1d5" providerId="LiveId" clId="{0B7434C0-F6C9-5341-B016-8AA67EE59543}" dt="2023-12-07T12:54:29.258" v="1693" actId="1076"/>
          <ac:picMkLst>
            <pc:docMk/>
            <pc:sldMk cId="637807412" sldId="332"/>
            <ac:picMk id="13" creationId="{190E36CA-669D-4F57-1712-F0EA8680DFF1}"/>
          </ac:picMkLst>
        </pc:picChg>
        <pc:cxnChg chg="del">
          <ac:chgData name="Stuart C Wilde MBE" userId="effe1fc91cccb1d5" providerId="LiveId" clId="{0B7434C0-F6C9-5341-B016-8AA67EE59543}" dt="2023-12-05T19:54:11.313" v="423" actId="478"/>
          <ac:cxnSpMkLst>
            <pc:docMk/>
            <pc:sldMk cId="637807412" sldId="332"/>
            <ac:cxnSpMk id="8" creationId="{50060E80-F1C3-4E50-B873-7CFDEEA90049}"/>
          </ac:cxnSpMkLst>
        </pc:cxnChg>
        <pc:cxnChg chg="del">
          <ac:chgData name="Stuart C Wilde MBE" userId="effe1fc91cccb1d5" providerId="LiveId" clId="{0B7434C0-F6C9-5341-B016-8AA67EE59543}" dt="2023-12-05T19:54:11.313" v="423" actId="478"/>
          <ac:cxnSpMkLst>
            <pc:docMk/>
            <pc:sldMk cId="637807412" sldId="332"/>
            <ac:cxnSpMk id="9" creationId="{01C52B09-2839-4160-A3C1-6BB201E5D53A}"/>
          </ac:cxnSpMkLst>
        </pc:cxnChg>
        <pc:cxnChg chg="del">
          <ac:chgData name="Stuart C Wilde MBE" userId="effe1fc91cccb1d5" providerId="LiveId" clId="{0B7434C0-F6C9-5341-B016-8AA67EE59543}" dt="2023-12-05T19:54:11.313" v="423" actId="478"/>
          <ac:cxnSpMkLst>
            <pc:docMk/>
            <pc:sldMk cId="637807412" sldId="332"/>
            <ac:cxnSpMk id="10" creationId="{FC6C2AB6-E695-4520-9F38-6B6A0DE36B04}"/>
          </ac:cxnSpMkLst>
        </pc:cxnChg>
        <pc:cxnChg chg="del">
          <ac:chgData name="Stuart C Wilde MBE" userId="effe1fc91cccb1d5" providerId="LiveId" clId="{0B7434C0-F6C9-5341-B016-8AA67EE59543}" dt="2023-12-05T19:54:11.313" v="423" actId="478"/>
          <ac:cxnSpMkLst>
            <pc:docMk/>
            <pc:sldMk cId="637807412" sldId="332"/>
            <ac:cxnSpMk id="11" creationId="{8F28B946-C7F6-4BF4-9E0C-3FACB97B07C7}"/>
          </ac:cxnSpMkLst>
        </pc:cxnChg>
      </pc:sldChg>
      <pc:sldChg chg="addSp delSp modSp mod">
        <pc:chgData name="Stuart C Wilde MBE" userId="effe1fc91cccb1d5" providerId="LiveId" clId="{0B7434C0-F6C9-5341-B016-8AA67EE59543}" dt="2023-12-07T12:54:50.466" v="1694" actId="1076"/>
        <pc:sldMkLst>
          <pc:docMk/>
          <pc:sldMk cId="55477108" sldId="333"/>
        </pc:sldMkLst>
        <pc:spChg chg="add mod">
          <ac:chgData name="Stuart C Wilde MBE" userId="effe1fc91cccb1d5" providerId="LiveId" clId="{0B7434C0-F6C9-5341-B016-8AA67EE59543}" dt="2023-12-05T20:12:31.005" v="921" actId="20577"/>
          <ac:spMkLst>
            <pc:docMk/>
            <pc:sldMk cId="55477108" sldId="333"/>
            <ac:spMk id="2" creationId="{15A24ADA-90DC-DD46-3A60-3B4647EEF4F4}"/>
          </ac:spMkLst>
        </pc:spChg>
        <pc:spChg chg="del">
          <ac:chgData name="Stuart C Wilde MBE" userId="effe1fc91cccb1d5" providerId="LiveId" clId="{0B7434C0-F6C9-5341-B016-8AA67EE59543}" dt="2023-12-05T19:54:18.668" v="424" actId="478"/>
          <ac:spMkLst>
            <pc:docMk/>
            <pc:sldMk cId="55477108" sldId="333"/>
            <ac:spMk id="4" creationId="{60735DC8-A105-4BD0-A57F-2FFC38AECE84}"/>
          </ac:spMkLst>
        </pc:spChg>
        <pc:spChg chg="mod">
          <ac:chgData name="Stuart C Wilde MBE" userId="effe1fc91cccb1d5" providerId="LiveId" clId="{0B7434C0-F6C9-5341-B016-8AA67EE59543}" dt="2023-12-07T12:54:50.466" v="1694" actId="1076"/>
          <ac:spMkLst>
            <pc:docMk/>
            <pc:sldMk cId="55477108" sldId="333"/>
            <ac:spMk id="5" creationId="{680F1CD0-5FF8-59DF-9F32-C0CFC7B3ECFA}"/>
          </ac:spMkLst>
        </pc:spChg>
        <pc:spChg chg="del">
          <ac:chgData name="Stuart C Wilde MBE" userId="effe1fc91cccb1d5" providerId="LiveId" clId="{0B7434C0-F6C9-5341-B016-8AA67EE59543}" dt="2023-12-05T19:54:18.668" v="424" actId="478"/>
          <ac:spMkLst>
            <pc:docMk/>
            <pc:sldMk cId="55477108" sldId="333"/>
            <ac:spMk id="14" creationId="{8F43C2BE-FC11-4556-86F2-8EE2FBBF10D2}"/>
          </ac:spMkLst>
        </pc:spChg>
        <pc:spChg chg="mod">
          <ac:chgData name="Stuart C Wilde MBE" userId="effe1fc91cccb1d5" providerId="LiveId" clId="{0B7434C0-F6C9-5341-B016-8AA67EE59543}" dt="2023-12-07T12:54:50.466" v="1694" actId="1076"/>
          <ac:spMkLst>
            <pc:docMk/>
            <pc:sldMk cId="55477108" sldId="333"/>
            <ac:spMk id="21" creationId="{754C76E0-A34A-F85A-A6A0-81BBCB245CBC}"/>
          </ac:spMkLst>
        </pc:spChg>
        <pc:spChg chg="mod">
          <ac:chgData name="Stuart C Wilde MBE" userId="effe1fc91cccb1d5" providerId="LiveId" clId="{0B7434C0-F6C9-5341-B016-8AA67EE59543}" dt="2023-12-07T12:54:50.466" v="1694" actId="1076"/>
          <ac:spMkLst>
            <pc:docMk/>
            <pc:sldMk cId="55477108" sldId="333"/>
            <ac:spMk id="22" creationId="{85412B78-1B20-2266-E355-74CFE6B0F445}"/>
          </ac:spMkLst>
        </pc:spChg>
        <pc:spChg chg="mod">
          <ac:chgData name="Stuart C Wilde MBE" userId="effe1fc91cccb1d5" providerId="LiveId" clId="{0B7434C0-F6C9-5341-B016-8AA67EE59543}" dt="2023-12-07T12:54:50.466" v="1694" actId="1076"/>
          <ac:spMkLst>
            <pc:docMk/>
            <pc:sldMk cId="55477108" sldId="333"/>
            <ac:spMk id="23" creationId="{22005485-18F4-D9BB-8520-1538CC3DC788}"/>
          </ac:spMkLst>
        </pc:spChg>
        <pc:spChg chg="del">
          <ac:chgData name="Stuart C Wilde MBE" userId="effe1fc91cccb1d5" providerId="LiveId" clId="{0B7434C0-F6C9-5341-B016-8AA67EE59543}" dt="2023-12-05T19:54:18.668" v="424" actId="478"/>
          <ac:spMkLst>
            <pc:docMk/>
            <pc:sldMk cId="55477108" sldId="333"/>
            <ac:spMk id="25" creationId="{F54BD576-CC82-43DA-A008-C28EF60A448A}"/>
          </ac:spMkLst>
        </pc:spChg>
        <pc:spChg chg="mod">
          <ac:chgData name="Stuart C Wilde MBE" userId="effe1fc91cccb1d5" providerId="LiveId" clId="{0B7434C0-F6C9-5341-B016-8AA67EE59543}" dt="2023-12-07T12:54:50.466" v="1694" actId="1076"/>
          <ac:spMkLst>
            <pc:docMk/>
            <pc:sldMk cId="55477108" sldId="333"/>
            <ac:spMk id="26" creationId="{F7D0A26B-9FB4-7117-CDC7-D924721CC0A3}"/>
          </ac:spMkLst>
        </pc:spChg>
        <pc:spChg chg="del">
          <ac:chgData name="Stuart C Wilde MBE" userId="effe1fc91cccb1d5" providerId="LiveId" clId="{0B7434C0-F6C9-5341-B016-8AA67EE59543}" dt="2023-12-05T20:12:24.277" v="916" actId="478"/>
          <ac:spMkLst>
            <pc:docMk/>
            <pc:sldMk cId="55477108" sldId="333"/>
            <ac:spMk id="29" creationId="{C5A8C257-B6E4-D850-0685-E36894744DCB}"/>
          </ac:spMkLst>
        </pc:spChg>
        <pc:spChg chg="mod">
          <ac:chgData name="Stuart C Wilde MBE" userId="effe1fc91cccb1d5" providerId="LiveId" clId="{0B7434C0-F6C9-5341-B016-8AA67EE59543}" dt="2023-12-07T12:54:50.466" v="1694" actId="1076"/>
          <ac:spMkLst>
            <pc:docMk/>
            <pc:sldMk cId="55477108" sldId="333"/>
            <ac:spMk id="31" creationId="{C284E3BC-36D5-1298-B6CA-AADD54758761}"/>
          </ac:spMkLst>
        </pc:spChg>
        <pc:spChg chg="mod">
          <ac:chgData name="Stuart C Wilde MBE" userId="effe1fc91cccb1d5" providerId="LiveId" clId="{0B7434C0-F6C9-5341-B016-8AA67EE59543}" dt="2023-12-07T12:54:50.466" v="1694" actId="1076"/>
          <ac:spMkLst>
            <pc:docMk/>
            <pc:sldMk cId="55477108" sldId="333"/>
            <ac:spMk id="33" creationId="{99D8C2D1-AA33-72FF-FC4B-387CE5A6E4DE}"/>
          </ac:spMkLst>
        </pc:spChg>
        <pc:spChg chg="mod">
          <ac:chgData name="Stuart C Wilde MBE" userId="effe1fc91cccb1d5" providerId="LiveId" clId="{0B7434C0-F6C9-5341-B016-8AA67EE59543}" dt="2023-12-07T12:54:50.466" v="1694" actId="1076"/>
          <ac:spMkLst>
            <pc:docMk/>
            <pc:sldMk cId="55477108" sldId="333"/>
            <ac:spMk id="34" creationId="{DEB88A6F-DF91-0C6E-7E63-C80323A98DEB}"/>
          </ac:spMkLst>
        </pc:spChg>
        <pc:spChg chg="mod">
          <ac:chgData name="Stuart C Wilde MBE" userId="effe1fc91cccb1d5" providerId="LiveId" clId="{0B7434C0-F6C9-5341-B016-8AA67EE59543}" dt="2023-12-07T12:54:50.466" v="1694" actId="1076"/>
          <ac:spMkLst>
            <pc:docMk/>
            <pc:sldMk cId="55477108" sldId="333"/>
            <ac:spMk id="37" creationId="{EB9BAA96-38EC-DDF0-6923-CFCACCA7ABE2}"/>
          </ac:spMkLst>
        </pc:spChg>
        <pc:spChg chg="mod">
          <ac:chgData name="Stuart C Wilde MBE" userId="effe1fc91cccb1d5" providerId="LiveId" clId="{0B7434C0-F6C9-5341-B016-8AA67EE59543}" dt="2023-12-07T12:54:50.466" v="1694" actId="1076"/>
          <ac:spMkLst>
            <pc:docMk/>
            <pc:sldMk cId="55477108" sldId="333"/>
            <ac:spMk id="44" creationId="{21DC6997-D9B8-FDCB-E85D-C48FB124A4B1}"/>
          </ac:spMkLst>
        </pc:spChg>
        <pc:spChg chg="mod">
          <ac:chgData name="Stuart C Wilde MBE" userId="effe1fc91cccb1d5" providerId="LiveId" clId="{0B7434C0-F6C9-5341-B016-8AA67EE59543}" dt="2023-12-07T12:54:50.466" v="1694" actId="1076"/>
          <ac:spMkLst>
            <pc:docMk/>
            <pc:sldMk cId="55477108" sldId="333"/>
            <ac:spMk id="45" creationId="{1B0E27F1-369D-C421-11F3-B406395FCC83}"/>
          </ac:spMkLst>
        </pc:spChg>
        <pc:spChg chg="mod">
          <ac:chgData name="Stuart C Wilde MBE" userId="effe1fc91cccb1d5" providerId="LiveId" clId="{0B7434C0-F6C9-5341-B016-8AA67EE59543}" dt="2023-12-07T12:54:50.466" v="1694" actId="1076"/>
          <ac:spMkLst>
            <pc:docMk/>
            <pc:sldMk cId="55477108" sldId="333"/>
            <ac:spMk id="46" creationId="{4B940CC9-4E84-B8C0-59F5-9D83B96D1B0A}"/>
          </ac:spMkLst>
        </pc:spChg>
        <pc:spChg chg="mod">
          <ac:chgData name="Stuart C Wilde MBE" userId="effe1fc91cccb1d5" providerId="LiveId" clId="{0B7434C0-F6C9-5341-B016-8AA67EE59543}" dt="2023-12-07T12:54:50.466" v="1694" actId="1076"/>
          <ac:spMkLst>
            <pc:docMk/>
            <pc:sldMk cId="55477108" sldId="333"/>
            <ac:spMk id="50" creationId="{859E60E5-E288-EA00-40A1-2CEFD7C8FDF5}"/>
          </ac:spMkLst>
        </pc:spChg>
        <pc:spChg chg="mod">
          <ac:chgData name="Stuart C Wilde MBE" userId="effe1fc91cccb1d5" providerId="LiveId" clId="{0B7434C0-F6C9-5341-B016-8AA67EE59543}" dt="2023-12-07T12:54:50.466" v="1694" actId="1076"/>
          <ac:spMkLst>
            <pc:docMk/>
            <pc:sldMk cId="55477108" sldId="333"/>
            <ac:spMk id="51" creationId="{3E299C70-EF5D-D397-B790-8DD65596DAFB}"/>
          </ac:spMkLst>
        </pc:spChg>
        <pc:spChg chg="mod">
          <ac:chgData name="Stuart C Wilde MBE" userId="effe1fc91cccb1d5" providerId="LiveId" clId="{0B7434C0-F6C9-5341-B016-8AA67EE59543}" dt="2023-12-07T12:54:50.466" v="1694" actId="1076"/>
          <ac:spMkLst>
            <pc:docMk/>
            <pc:sldMk cId="55477108" sldId="333"/>
            <ac:spMk id="52" creationId="{1E2804F0-C7B8-7EFC-FD1F-4DC55F182DD8}"/>
          </ac:spMkLst>
        </pc:spChg>
        <pc:spChg chg="mod">
          <ac:chgData name="Stuart C Wilde MBE" userId="effe1fc91cccb1d5" providerId="LiveId" clId="{0B7434C0-F6C9-5341-B016-8AA67EE59543}" dt="2023-12-07T12:54:50.466" v="1694" actId="1076"/>
          <ac:spMkLst>
            <pc:docMk/>
            <pc:sldMk cId="55477108" sldId="333"/>
            <ac:spMk id="53" creationId="{C0E320A4-D5BB-C785-BF03-57813799C370}"/>
          </ac:spMkLst>
        </pc:spChg>
        <pc:spChg chg="mod">
          <ac:chgData name="Stuart C Wilde MBE" userId="effe1fc91cccb1d5" providerId="LiveId" clId="{0B7434C0-F6C9-5341-B016-8AA67EE59543}" dt="2023-12-07T12:54:50.466" v="1694" actId="1076"/>
          <ac:spMkLst>
            <pc:docMk/>
            <pc:sldMk cId="55477108" sldId="333"/>
            <ac:spMk id="66" creationId="{67E0EFB4-13BA-5334-E9FA-3CB8486B7E8A}"/>
          </ac:spMkLst>
        </pc:spChg>
        <pc:spChg chg="mod">
          <ac:chgData name="Stuart C Wilde MBE" userId="effe1fc91cccb1d5" providerId="LiveId" clId="{0B7434C0-F6C9-5341-B016-8AA67EE59543}" dt="2023-12-07T12:54:50.466" v="1694" actId="1076"/>
          <ac:spMkLst>
            <pc:docMk/>
            <pc:sldMk cId="55477108" sldId="333"/>
            <ac:spMk id="67" creationId="{845F0A20-E238-05F4-FA3F-0998BF16F459}"/>
          </ac:spMkLst>
        </pc:spChg>
        <pc:spChg chg="mod">
          <ac:chgData name="Stuart C Wilde MBE" userId="effe1fc91cccb1d5" providerId="LiveId" clId="{0B7434C0-F6C9-5341-B016-8AA67EE59543}" dt="2023-12-07T12:54:50.466" v="1694" actId="1076"/>
          <ac:spMkLst>
            <pc:docMk/>
            <pc:sldMk cId="55477108" sldId="333"/>
            <ac:spMk id="68" creationId="{2407196E-EE83-324E-1C32-D6F25808A89D}"/>
          </ac:spMkLst>
        </pc:spChg>
        <pc:spChg chg="mod">
          <ac:chgData name="Stuart C Wilde MBE" userId="effe1fc91cccb1d5" providerId="LiveId" clId="{0B7434C0-F6C9-5341-B016-8AA67EE59543}" dt="2023-12-07T12:54:50.466" v="1694" actId="1076"/>
          <ac:spMkLst>
            <pc:docMk/>
            <pc:sldMk cId="55477108" sldId="333"/>
            <ac:spMk id="72" creationId="{20F1CD84-FEB6-BD72-30A3-AD48B8978D84}"/>
          </ac:spMkLst>
        </pc:spChg>
        <pc:spChg chg="mod">
          <ac:chgData name="Stuart C Wilde MBE" userId="effe1fc91cccb1d5" providerId="LiveId" clId="{0B7434C0-F6C9-5341-B016-8AA67EE59543}" dt="2023-12-07T12:54:50.466" v="1694" actId="1076"/>
          <ac:spMkLst>
            <pc:docMk/>
            <pc:sldMk cId="55477108" sldId="333"/>
            <ac:spMk id="73" creationId="{4CA0D571-6B7A-5512-A24C-2C7F98A985AB}"/>
          </ac:spMkLst>
        </pc:spChg>
        <pc:spChg chg="mod">
          <ac:chgData name="Stuart C Wilde MBE" userId="effe1fc91cccb1d5" providerId="LiveId" clId="{0B7434C0-F6C9-5341-B016-8AA67EE59543}" dt="2023-12-07T12:54:50.466" v="1694" actId="1076"/>
          <ac:spMkLst>
            <pc:docMk/>
            <pc:sldMk cId="55477108" sldId="333"/>
            <ac:spMk id="74" creationId="{30D0E607-AB78-8E87-DF23-712269FCC90A}"/>
          </ac:spMkLst>
        </pc:spChg>
        <pc:spChg chg="mod">
          <ac:chgData name="Stuart C Wilde MBE" userId="effe1fc91cccb1d5" providerId="LiveId" clId="{0B7434C0-F6C9-5341-B016-8AA67EE59543}" dt="2023-12-07T12:54:50.466" v="1694" actId="1076"/>
          <ac:spMkLst>
            <pc:docMk/>
            <pc:sldMk cId="55477108" sldId="333"/>
            <ac:spMk id="75" creationId="{87B80848-14D5-A694-00FB-8B66ACB59356}"/>
          </ac:spMkLst>
        </pc:spChg>
        <pc:spChg chg="mod">
          <ac:chgData name="Stuart C Wilde MBE" userId="effe1fc91cccb1d5" providerId="LiveId" clId="{0B7434C0-F6C9-5341-B016-8AA67EE59543}" dt="2023-12-07T12:54:50.466" v="1694" actId="1076"/>
          <ac:spMkLst>
            <pc:docMk/>
            <pc:sldMk cId="55477108" sldId="333"/>
            <ac:spMk id="76" creationId="{0C41E62F-3CC1-F8F1-D513-8F82E4B90972}"/>
          </ac:spMkLst>
        </pc:spChg>
        <pc:spChg chg="mod">
          <ac:chgData name="Stuart C Wilde MBE" userId="effe1fc91cccb1d5" providerId="LiveId" clId="{0B7434C0-F6C9-5341-B016-8AA67EE59543}" dt="2023-12-07T12:54:50.466" v="1694" actId="1076"/>
          <ac:spMkLst>
            <pc:docMk/>
            <pc:sldMk cId="55477108" sldId="333"/>
            <ac:spMk id="97" creationId="{0A826F87-AADE-9AF8-092E-6FC65C7AFE2D}"/>
          </ac:spMkLst>
        </pc:spChg>
        <pc:graphicFrameChg chg="mod">
          <ac:chgData name="Stuart C Wilde MBE" userId="effe1fc91cccb1d5" providerId="LiveId" clId="{0B7434C0-F6C9-5341-B016-8AA67EE59543}" dt="2023-12-07T12:54:50.466" v="1694" actId="1076"/>
          <ac:graphicFrameMkLst>
            <pc:docMk/>
            <pc:sldMk cId="55477108" sldId="333"/>
            <ac:graphicFrameMk id="16" creationId="{208D034F-1439-6F71-EBB0-BDD2406C813B}"/>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6" creationId="{D5BFC7FE-C7B2-9CCA-2133-595C1EF998DE}"/>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7" creationId="{9089105D-C044-EBF8-36A4-2D6586294C63}"/>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8" creationId="{EAE07588-A171-AAD1-EAFC-E1CC92A889E9}"/>
          </ac:graphicFrameMkLst>
        </pc:graphicFrameChg>
        <pc:picChg chg="mod">
          <ac:chgData name="Stuart C Wilde MBE" userId="effe1fc91cccb1d5" providerId="LiveId" clId="{0B7434C0-F6C9-5341-B016-8AA67EE59543}" dt="2023-12-07T12:54:50.466" v="1694" actId="1076"/>
          <ac:picMkLst>
            <pc:docMk/>
            <pc:sldMk cId="55477108" sldId="333"/>
            <ac:picMk id="6" creationId="{DE45ABDD-610F-68E4-BD8D-186355541634}"/>
          </ac:picMkLst>
        </pc:picChg>
        <pc:cxnChg chg="mod">
          <ac:chgData name="Stuart C Wilde MBE" userId="effe1fc91cccb1d5" providerId="LiveId" clId="{0B7434C0-F6C9-5341-B016-8AA67EE59543}" dt="2023-12-07T12:54:50.466" v="1694" actId="1076"/>
          <ac:cxnSpMkLst>
            <pc:docMk/>
            <pc:sldMk cId="55477108" sldId="333"/>
            <ac:cxnSpMk id="3" creationId="{E485BB7F-0931-D1AC-380E-814F0FA370F8}"/>
          </ac:cxnSpMkLst>
        </pc:cxnChg>
        <pc:cxnChg chg="del">
          <ac:chgData name="Stuart C Wilde MBE" userId="effe1fc91cccb1d5" providerId="LiveId" clId="{0B7434C0-F6C9-5341-B016-8AA67EE59543}" dt="2023-12-05T19:54:18.668" v="424" actId="478"/>
          <ac:cxnSpMkLst>
            <pc:docMk/>
            <pc:sldMk cId="55477108" sldId="333"/>
            <ac:cxnSpMk id="8" creationId="{50060E80-F1C3-4E50-B873-7CFDEEA90049}"/>
          </ac:cxnSpMkLst>
        </pc:cxnChg>
        <pc:cxnChg chg="del">
          <ac:chgData name="Stuart C Wilde MBE" userId="effe1fc91cccb1d5" providerId="LiveId" clId="{0B7434C0-F6C9-5341-B016-8AA67EE59543}" dt="2023-12-05T19:54:18.668" v="424" actId="478"/>
          <ac:cxnSpMkLst>
            <pc:docMk/>
            <pc:sldMk cId="55477108" sldId="333"/>
            <ac:cxnSpMk id="9" creationId="{01C52B09-2839-4160-A3C1-6BB201E5D53A}"/>
          </ac:cxnSpMkLst>
        </pc:cxnChg>
        <pc:cxnChg chg="del">
          <ac:chgData name="Stuart C Wilde MBE" userId="effe1fc91cccb1d5" providerId="LiveId" clId="{0B7434C0-F6C9-5341-B016-8AA67EE59543}" dt="2023-12-05T19:54:18.668" v="424" actId="478"/>
          <ac:cxnSpMkLst>
            <pc:docMk/>
            <pc:sldMk cId="55477108" sldId="333"/>
            <ac:cxnSpMk id="10" creationId="{FC6C2AB6-E695-4520-9F38-6B6A0DE36B04}"/>
          </ac:cxnSpMkLst>
        </pc:cxnChg>
        <pc:cxnChg chg="del">
          <ac:chgData name="Stuart C Wilde MBE" userId="effe1fc91cccb1d5" providerId="LiveId" clId="{0B7434C0-F6C9-5341-B016-8AA67EE59543}" dt="2023-12-05T19:54:18.668" v="424" actId="478"/>
          <ac:cxnSpMkLst>
            <pc:docMk/>
            <pc:sldMk cId="55477108" sldId="333"/>
            <ac:cxnSpMk id="11" creationId="{8F28B946-C7F6-4BF4-9E0C-3FACB97B07C7}"/>
          </ac:cxnSpMkLst>
        </pc:cxnChg>
        <pc:cxnChg chg="mod">
          <ac:chgData name="Stuart C Wilde MBE" userId="effe1fc91cccb1d5" providerId="LiveId" clId="{0B7434C0-F6C9-5341-B016-8AA67EE59543}" dt="2023-12-07T12:54:50.466" v="1694" actId="1076"/>
          <ac:cxnSpMkLst>
            <pc:docMk/>
            <pc:sldMk cId="55477108" sldId="333"/>
            <ac:cxnSpMk id="12" creationId="{8BEEFF7B-E42B-C872-AA16-1AE04E45B20E}"/>
          </ac:cxnSpMkLst>
        </pc:cxnChg>
        <pc:cxnChg chg="mod">
          <ac:chgData name="Stuart C Wilde MBE" userId="effe1fc91cccb1d5" providerId="LiveId" clId="{0B7434C0-F6C9-5341-B016-8AA67EE59543}" dt="2023-12-07T12:54:50.466" v="1694" actId="1076"/>
          <ac:cxnSpMkLst>
            <pc:docMk/>
            <pc:sldMk cId="55477108" sldId="333"/>
            <ac:cxnSpMk id="15" creationId="{5FC16FFE-7129-3BF6-78F0-51F1754BE6D4}"/>
          </ac:cxnSpMkLst>
        </pc:cxnChg>
        <pc:cxnChg chg="mod">
          <ac:chgData name="Stuart C Wilde MBE" userId="effe1fc91cccb1d5" providerId="LiveId" clId="{0B7434C0-F6C9-5341-B016-8AA67EE59543}" dt="2023-12-07T12:54:50.466" v="1694" actId="1076"/>
          <ac:cxnSpMkLst>
            <pc:docMk/>
            <pc:sldMk cId="55477108" sldId="333"/>
            <ac:cxnSpMk id="32" creationId="{8D0C8960-0B1E-F87A-2115-231749E0D785}"/>
          </ac:cxnSpMkLst>
        </pc:cxnChg>
        <pc:cxnChg chg="mod">
          <ac:chgData name="Stuart C Wilde MBE" userId="effe1fc91cccb1d5" providerId="LiveId" clId="{0B7434C0-F6C9-5341-B016-8AA67EE59543}" dt="2023-12-07T12:54:50.466" v="1694" actId="1076"/>
          <ac:cxnSpMkLst>
            <pc:docMk/>
            <pc:sldMk cId="55477108" sldId="333"/>
            <ac:cxnSpMk id="35" creationId="{053B6DB5-6EDE-23BD-072B-2950247E36C0}"/>
          </ac:cxnSpMkLst>
        </pc:cxnChg>
        <pc:cxnChg chg="mod">
          <ac:chgData name="Stuart C Wilde MBE" userId="effe1fc91cccb1d5" providerId="LiveId" clId="{0B7434C0-F6C9-5341-B016-8AA67EE59543}" dt="2023-12-07T12:54:50.466" v="1694" actId="1076"/>
          <ac:cxnSpMkLst>
            <pc:docMk/>
            <pc:sldMk cId="55477108" sldId="333"/>
            <ac:cxnSpMk id="36" creationId="{644A97CB-CCA5-8043-9149-773297F7D9BB}"/>
          </ac:cxnSpMkLst>
        </pc:cxnChg>
        <pc:cxnChg chg="mod">
          <ac:chgData name="Stuart C Wilde MBE" userId="effe1fc91cccb1d5" providerId="LiveId" clId="{0B7434C0-F6C9-5341-B016-8AA67EE59543}" dt="2023-12-07T12:54:50.466" v="1694" actId="1076"/>
          <ac:cxnSpMkLst>
            <pc:docMk/>
            <pc:sldMk cId="55477108" sldId="333"/>
            <ac:cxnSpMk id="38" creationId="{6F027B0D-40D2-AAA2-3D04-639588F966CF}"/>
          </ac:cxnSpMkLst>
        </pc:cxnChg>
        <pc:cxnChg chg="mod">
          <ac:chgData name="Stuart C Wilde MBE" userId="effe1fc91cccb1d5" providerId="LiveId" clId="{0B7434C0-F6C9-5341-B016-8AA67EE59543}" dt="2023-12-07T12:54:50.466" v="1694" actId="1076"/>
          <ac:cxnSpMkLst>
            <pc:docMk/>
            <pc:sldMk cId="55477108" sldId="333"/>
            <ac:cxnSpMk id="39" creationId="{5E324968-DE8D-2E1F-2A30-0349211E0F05}"/>
          </ac:cxnSpMkLst>
        </pc:cxnChg>
        <pc:cxnChg chg="mod">
          <ac:chgData name="Stuart C Wilde MBE" userId="effe1fc91cccb1d5" providerId="LiveId" clId="{0B7434C0-F6C9-5341-B016-8AA67EE59543}" dt="2023-12-07T12:54:50.466" v="1694" actId="1076"/>
          <ac:cxnSpMkLst>
            <pc:docMk/>
            <pc:sldMk cId="55477108" sldId="333"/>
            <ac:cxnSpMk id="40" creationId="{05927498-4E17-D934-E41A-1CC279509114}"/>
          </ac:cxnSpMkLst>
        </pc:cxnChg>
        <pc:cxnChg chg="mod">
          <ac:chgData name="Stuart C Wilde MBE" userId="effe1fc91cccb1d5" providerId="LiveId" clId="{0B7434C0-F6C9-5341-B016-8AA67EE59543}" dt="2023-12-07T12:54:50.466" v="1694" actId="1076"/>
          <ac:cxnSpMkLst>
            <pc:docMk/>
            <pc:sldMk cId="55477108" sldId="333"/>
            <ac:cxnSpMk id="41" creationId="{601E99F6-668D-31AC-59FB-0140E75C7EE8}"/>
          </ac:cxnSpMkLst>
        </pc:cxnChg>
        <pc:cxnChg chg="mod">
          <ac:chgData name="Stuart C Wilde MBE" userId="effe1fc91cccb1d5" providerId="LiveId" clId="{0B7434C0-F6C9-5341-B016-8AA67EE59543}" dt="2023-12-07T12:54:50.466" v="1694" actId="1076"/>
          <ac:cxnSpMkLst>
            <pc:docMk/>
            <pc:sldMk cId="55477108" sldId="333"/>
            <ac:cxnSpMk id="47" creationId="{4CA4D97A-DC2D-DE43-99EC-89160834F7C9}"/>
          </ac:cxnSpMkLst>
        </pc:cxnChg>
        <pc:cxnChg chg="mod">
          <ac:chgData name="Stuart C Wilde MBE" userId="effe1fc91cccb1d5" providerId="LiveId" clId="{0B7434C0-F6C9-5341-B016-8AA67EE59543}" dt="2023-12-07T12:54:50.466" v="1694" actId="1076"/>
          <ac:cxnSpMkLst>
            <pc:docMk/>
            <pc:sldMk cId="55477108" sldId="333"/>
            <ac:cxnSpMk id="48" creationId="{DC7700BD-DC3D-B5D0-F05A-6B2028EC4BFB}"/>
          </ac:cxnSpMkLst>
        </pc:cxnChg>
        <pc:cxnChg chg="mod">
          <ac:chgData name="Stuart C Wilde MBE" userId="effe1fc91cccb1d5" providerId="LiveId" clId="{0B7434C0-F6C9-5341-B016-8AA67EE59543}" dt="2023-12-07T12:54:50.466" v="1694" actId="1076"/>
          <ac:cxnSpMkLst>
            <pc:docMk/>
            <pc:sldMk cId="55477108" sldId="333"/>
            <ac:cxnSpMk id="54" creationId="{075CA9DF-0042-59B3-551C-6B863B1AF23A}"/>
          </ac:cxnSpMkLst>
        </pc:cxnChg>
        <pc:cxnChg chg="mod">
          <ac:chgData name="Stuart C Wilde MBE" userId="effe1fc91cccb1d5" providerId="LiveId" clId="{0B7434C0-F6C9-5341-B016-8AA67EE59543}" dt="2023-12-07T12:54:50.466" v="1694" actId="1076"/>
          <ac:cxnSpMkLst>
            <pc:docMk/>
            <pc:sldMk cId="55477108" sldId="333"/>
            <ac:cxnSpMk id="55" creationId="{C89DB47C-B769-3270-9490-0915A0BD0312}"/>
          </ac:cxnSpMkLst>
        </pc:cxnChg>
        <pc:cxnChg chg="mod">
          <ac:chgData name="Stuart C Wilde MBE" userId="effe1fc91cccb1d5" providerId="LiveId" clId="{0B7434C0-F6C9-5341-B016-8AA67EE59543}" dt="2023-12-07T12:54:50.466" v="1694" actId="1076"/>
          <ac:cxnSpMkLst>
            <pc:docMk/>
            <pc:sldMk cId="55477108" sldId="333"/>
            <ac:cxnSpMk id="77" creationId="{B9723965-9E38-71D8-2283-BBC27827041E}"/>
          </ac:cxnSpMkLst>
        </pc:cxnChg>
        <pc:cxnChg chg="mod">
          <ac:chgData name="Stuart C Wilde MBE" userId="effe1fc91cccb1d5" providerId="LiveId" clId="{0B7434C0-F6C9-5341-B016-8AA67EE59543}" dt="2023-12-07T12:54:50.466" v="1694" actId="1076"/>
          <ac:cxnSpMkLst>
            <pc:docMk/>
            <pc:sldMk cId="55477108" sldId="333"/>
            <ac:cxnSpMk id="79" creationId="{F1CFAA5A-F701-6ABC-DC0A-1C6AC8ABDCD1}"/>
          </ac:cxnSpMkLst>
        </pc:cxnChg>
        <pc:cxnChg chg="mod">
          <ac:chgData name="Stuart C Wilde MBE" userId="effe1fc91cccb1d5" providerId="LiveId" clId="{0B7434C0-F6C9-5341-B016-8AA67EE59543}" dt="2023-12-07T12:54:50.466" v="1694" actId="1076"/>
          <ac:cxnSpMkLst>
            <pc:docMk/>
            <pc:sldMk cId="55477108" sldId="333"/>
            <ac:cxnSpMk id="87" creationId="{6F28F626-4C8E-CA2A-2FF3-688F8C825B0F}"/>
          </ac:cxnSpMkLst>
        </pc:cxnChg>
        <pc:cxnChg chg="mod">
          <ac:chgData name="Stuart C Wilde MBE" userId="effe1fc91cccb1d5" providerId="LiveId" clId="{0B7434C0-F6C9-5341-B016-8AA67EE59543}" dt="2023-12-07T12:54:50.466" v="1694" actId="1076"/>
          <ac:cxnSpMkLst>
            <pc:docMk/>
            <pc:sldMk cId="55477108" sldId="333"/>
            <ac:cxnSpMk id="89" creationId="{98C71F0D-BDDF-E4E8-B594-B03B7E4E25AE}"/>
          </ac:cxnSpMkLst>
        </pc:cxnChg>
        <pc:cxnChg chg="mod">
          <ac:chgData name="Stuart C Wilde MBE" userId="effe1fc91cccb1d5" providerId="LiveId" clId="{0B7434C0-F6C9-5341-B016-8AA67EE59543}" dt="2023-12-07T12:54:50.466" v="1694" actId="1076"/>
          <ac:cxnSpMkLst>
            <pc:docMk/>
            <pc:sldMk cId="55477108" sldId="333"/>
            <ac:cxnSpMk id="90" creationId="{32109859-7906-591E-F3C0-0EE568E550EB}"/>
          </ac:cxnSpMkLst>
        </pc:cxnChg>
      </pc:sldChg>
      <pc:sldChg chg="addSp delSp modSp mod">
        <pc:chgData name="Stuart C Wilde MBE" userId="effe1fc91cccb1d5" providerId="LiveId" clId="{0B7434C0-F6C9-5341-B016-8AA67EE59543}" dt="2023-12-05T20:12:42.252" v="927" actId="20577"/>
        <pc:sldMkLst>
          <pc:docMk/>
          <pc:sldMk cId="2292214926" sldId="334"/>
        </pc:sldMkLst>
        <pc:spChg chg="del">
          <ac:chgData name="Stuart C Wilde MBE" userId="effe1fc91cccb1d5" providerId="LiveId" clId="{0B7434C0-F6C9-5341-B016-8AA67EE59543}" dt="2023-12-05T19:54:25.533" v="425" actId="478"/>
          <ac:spMkLst>
            <pc:docMk/>
            <pc:sldMk cId="2292214926" sldId="334"/>
            <ac:spMk id="4" creationId="{60735DC8-A105-4BD0-A57F-2FFC38AECE84}"/>
          </ac:spMkLst>
        </pc:spChg>
        <pc:spChg chg="add mod">
          <ac:chgData name="Stuart C Wilde MBE" userId="effe1fc91cccb1d5" providerId="LiveId" clId="{0B7434C0-F6C9-5341-B016-8AA67EE59543}" dt="2023-12-05T20:12:42.252" v="927" actId="20577"/>
          <ac:spMkLst>
            <pc:docMk/>
            <pc:sldMk cId="2292214926" sldId="334"/>
            <ac:spMk id="6" creationId="{D1ED43FA-CFAC-F6FC-9B30-C595C021B476}"/>
          </ac:spMkLst>
        </pc:spChg>
        <pc:spChg chg="del">
          <ac:chgData name="Stuart C Wilde MBE" userId="effe1fc91cccb1d5" providerId="LiveId" clId="{0B7434C0-F6C9-5341-B016-8AA67EE59543}" dt="2023-12-05T19:54:25.533" v="425" actId="478"/>
          <ac:spMkLst>
            <pc:docMk/>
            <pc:sldMk cId="2292214926" sldId="334"/>
            <ac:spMk id="14" creationId="{8F43C2BE-FC11-4556-86F2-8EE2FBBF10D2}"/>
          </ac:spMkLst>
        </pc:spChg>
        <pc:spChg chg="del">
          <ac:chgData name="Stuart C Wilde MBE" userId="effe1fc91cccb1d5" providerId="LiveId" clId="{0B7434C0-F6C9-5341-B016-8AA67EE59543}" dt="2023-12-05T19:54:25.533" v="425" actId="478"/>
          <ac:spMkLst>
            <pc:docMk/>
            <pc:sldMk cId="2292214926" sldId="334"/>
            <ac:spMk id="25" creationId="{F54BD576-CC82-43DA-A008-C28EF60A448A}"/>
          </ac:spMkLst>
        </pc:spChg>
        <pc:spChg chg="del">
          <ac:chgData name="Stuart C Wilde MBE" userId="effe1fc91cccb1d5" providerId="LiveId" clId="{0B7434C0-F6C9-5341-B016-8AA67EE59543}" dt="2023-12-05T20:12:37.408" v="922" actId="478"/>
          <ac:spMkLst>
            <pc:docMk/>
            <pc:sldMk cId="2292214926" sldId="334"/>
            <ac:spMk id="29" creationId="{C5A8C257-B6E4-D850-0685-E36894744DCB}"/>
          </ac:spMkLst>
        </pc:spChg>
        <pc:cxnChg chg="del">
          <ac:chgData name="Stuart C Wilde MBE" userId="effe1fc91cccb1d5" providerId="LiveId" clId="{0B7434C0-F6C9-5341-B016-8AA67EE59543}" dt="2023-12-05T19:54:25.533" v="425" actId="478"/>
          <ac:cxnSpMkLst>
            <pc:docMk/>
            <pc:sldMk cId="2292214926" sldId="334"/>
            <ac:cxnSpMk id="8" creationId="{50060E80-F1C3-4E50-B873-7CFDEEA90049}"/>
          </ac:cxnSpMkLst>
        </pc:cxnChg>
        <pc:cxnChg chg="del">
          <ac:chgData name="Stuart C Wilde MBE" userId="effe1fc91cccb1d5" providerId="LiveId" clId="{0B7434C0-F6C9-5341-B016-8AA67EE59543}" dt="2023-12-05T19:54:25.533" v="425" actId="478"/>
          <ac:cxnSpMkLst>
            <pc:docMk/>
            <pc:sldMk cId="2292214926" sldId="334"/>
            <ac:cxnSpMk id="9" creationId="{01C52B09-2839-4160-A3C1-6BB201E5D53A}"/>
          </ac:cxnSpMkLst>
        </pc:cxnChg>
        <pc:cxnChg chg="del">
          <ac:chgData name="Stuart C Wilde MBE" userId="effe1fc91cccb1d5" providerId="LiveId" clId="{0B7434C0-F6C9-5341-B016-8AA67EE59543}" dt="2023-12-05T19:54:25.533" v="425" actId="478"/>
          <ac:cxnSpMkLst>
            <pc:docMk/>
            <pc:sldMk cId="2292214926" sldId="334"/>
            <ac:cxnSpMk id="10" creationId="{FC6C2AB6-E695-4520-9F38-6B6A0DE36B04}"/>
          </ac:cxnSpMkLst>
        </pc:cxnChg>
        <pc:cxnChg chg="del">
          <ac:chgData name="Stuart C Wilde MBE" userId="effe1fc91cccb1d5" providerId="LiveId" clId="{0B7434C0-F6C9-5341-B016-8AA67EE59543}" dt="2023-12-05T19:54:25.533" v="425" actId="478"/>
          <ac:cxnSpMkLst>
            <pc:docMk/>
            <pc:sldMk cId="2292214926" sldId="334"/>
            <ac:cxnSpMk id="11" creationId="{8F28B946-C7F6-4BF4-9E0C-3FACB97B07C7}"/>
          </ac:cxnSpMkLst>
        </pc:cxnChg>
      </pc:sldChg>
      <pc:sldChg chg="addSp delSp modSp mod">
        <pc:chgData name="Stuart C Wilde MBE" userId="effe1fc91cccb1d5" providerId="LiveId" clId="{0B7434C0-F6C9-5341-B016-8AA67EE59543}" dt="2023-12-05T20:12:59.118" v="933" actId="478"/>
        <pc:sldMkLst>
          <pc:docMk/>
          <pc:sldMk cId="2262965413" sldId="335"/>
        </pc:sldMkLst>
        <pc:spChg chg="del">
          <ac:chgData name="Stuart C Wilde MBE" userId="effe1fc91cccb1d5" providerId="LiveId" clId="{0B7434C0-F6C9-5341-B016-8AA67EE59543}" dt="2023-12-05T19:54:31.023" v="426" actId="478"/>
          <ac:spMkLst>
            <pc:docMk/>
            <pc:sldMk cId="2262965413" sldId="335"/>
            <ac:spMk id="4" creationId="{60735DC8-A105-4BD0-A57F-2FFC38AECE84}"/>
          </ac:spMkLst>
        </pc:spChg>
        <pc:spChg chg="add mod">
          <ac:chgData name="Stuart C Wilde MBE" userId="effe1fc91cccb1d5" providerId="LiveId" clId="{0B7434C0-F6C9-5341-B016-8AA67EE59543}" dt="2023-12-05T20:12:55.139" v="932" actId="20577"/>
          <ac:spMkLst>
            <pc:docMk/>
            <pc:sldMk cId="2262965413" sldId="335"/>
            <ac:spMk id="13" creationId="{90CAB815-B889-56C2-7B71-90C34DEDD0FA}"/>
          </ac:spMkLst>
        </pc:spChg>
        <pc:spChg chg="del">
          <ac:chgData name="Stuart C Wilde MBE" userId="effe1fc91cccb1d5" providerId="LiveId" clId="{0B7434C0-F6C9-5341-B016-8AA67EE59543}" dt="2023-12-05T19:54:31.023" v="426" actId="478"/>
          <ac:spMkLst>
            <pc:docMk/>
            <pc:sldMk cId="2262965413" sldId="335"/>
            <ac:spMk id="14" creationId="{8F43C2BE-FC11-4556-86F2-8EE2FBBF10D2}"/>
          </ac:spMkLst>
        </pc:spChg>
        <pc:spChg chg="del">
          <ac:chgData name="Stuart C Wilde MBE" userId="effe1fc91cccb1d5" providerId="LiveId" clId="{0B7434C0-F6C9-5341-B016-8AA67EE59543}" dt="2023-12-05T19:54:31.023" v="426" actId="478"/>
          <ac:spMkLst>
            <pc:docMk/>
            <pc:sldMk cId="2262965413" sldId="335"/>
            <ac:spMk id="25" creationId="{F54BD576-CC82-43DA-A008-C28EF60A448A}"/>
          </ac:spMkLst>
        </pc:spChg>
        <pc:spChg chg="del">
          <ac:chgData name="Stuart C Wilde MBE" userId="effe1fc91cccb1d5" providerId="LiveId" clId="{0B7434C0-F6C9-5341-B016-8AA67EE59543}" dt="2023-12-05T20:12:59.118" v="933" actId="478"/>
          <ac:spMkLst>
            <pc:docMk/>
            <pc:sldMk cId="2262965413" sldId="335"/>
            <ac:spMk id="29" creationId="{C5A8C257-B6E4-D850-0685-E36894744DCB}"/>
          </ac:spMkLst>
        </pc:spChg>
        <pc:cxnChg chg="del">
          <ac:chgData name="Stuart C Wilde MBE" userId="effe1fc91cccb1d5" providerId="LiveId" clId="{0B7434C0-F6C9-5341-B016-8AA67EE59543}" dt="2023-12-05T19:54:31.023" v="426" actId="478"/>
          <ac:cxnSpMkLst>
            <pc:docMk/>
            <pc:sldMk cId="2262965413" sldId="335"/>
            <ac:cxnSpMk id="8" creationId="{50060E80-F1C3-4E50-B873-7CFDEEA90049}"/>
          </ac:cxnSpMkLst>
        </pc:cxnChg>
        <pc:cxnChg chg="del">
          <ac:chgData name="Stuart C Wilde MBE" userId="effe1fc91cccb1d5" providerId="LiveId" clId="{0B7434C0-F6C9-5341-B016-8AA67EE59543}" dt="2023-12-05T19:54:31.023" v="426" actId="478"/>
          <ac:cxnSpMkLst>
            <pc:docMk/>
            <pc:sldMk cId="2262965413" sldId="335"/>
            <ac:cxnSpMk id="9" creationId="{01C52B09-2839-4160-A3C1-6BB201E5D53A}"/>
          </ac:cxnSpMkLst>
        </pc:cxnChg>
        <pc:cxnChg chg="del">
          <ac:chgData name="Stuart C Wilde MBE" userId="effe1fc91cccb1d5" providerId="LiveId" clId="{0B7434C0-F6C9-5341-B016-8AA67EE59543}" dt="2023-12-05T19:54:31.023" v="426" actId="478"/>
          <ac:cxnSpMkLst>
            <pc:docMk/>
            <pc:sldMk cId="2262965413" sldId="335"/>
            <ac:cxnSpMk id="10" creationId="{FC6C2AB6-E695-4520-9F38-6B6A0DE36B04}"/>
          </ac:cxnSpMkLst>
        </pc:cxnChg>
        <pc:cxnChg chg="del">
          <ac:chgData name="Stuart C Wilde MBE" userId="effe1fc91cccb1d5" providerId="LiveId" clId="{0B7434C0-F6C9-5341-B016-8AA67EE59543}" dt="2023-12-05T19:54:31.023" v="426" actId="478"/>
          <ac:cxnSpMkLst>
            <pc:docMk/>
            <pc:sldMk cId="2262965413" sldId="335"/>
            <ac:cxnSpMk id="11" creationId="{8F28B946-C7F6-4BF4-9E0C-3FACB97B07C7}"/>
          </ac:cxnSpMkLst>
        </pc:cxnChg>
      </pc:sldChg>
      <pc:sldChg chg="addSp delSp modSp mod">
        <pc:chgData name="Stuart C Wilde MBE" userId="effe1fc91cccb1d5" providerId="LiveId" clId="{0B7434C0-F6C9-5341-B016-8AA67EE59543}" dt="2023-12-05T20:13:09.988" v="939" actId="20577"/>
        <pc:sldMkLst>
          <pc:docMk/>
          <pc:sldMk cId="3721853586" sldId="336"/>
        </pc:sldMkLst>
        <pc:spChg chg="add mod">
          <ac:chgData name="Stuart C Wilde MBE" userId="effe1fc91cccb1d5" providerId="LiveId" clId="{0B7434C0-F6C9-5341-B016-8AA67EE59543}" dt="2023-12-05T20:13:09.988" v="939" actId="20577"/>
          <ac:spMkLst>
            <pc:docMk/>
            <pc:sldMk cId="3721853586" sldId="336"/>
            <ac:spMk id="3" creationId="{47BC21D8-6AF5-CA83-05F3-99031E23BC86}"/>
          </ac:spMkLst>
        </pc:spChg>
        <pc:spChg chg="del">
          <ac:chgData name="Stuart C Wilde MBE" userId="effe1fc91cccb1d5" providerId="LiveId" clId="{0B7434C0-F6C9-5341-B016-8AA67EE59543}" dt="2023-12-05T19:54:36.760" v="427" actId="478"/>
          <ac:spMkLst>
            <pc:docMk/>
            <pc:sldMk cId="3721853586" sldId="336"/>
            <ac:spMk id="4" creationId="{60735DC8-A105-4BD0-A57F-2FFC38AECE84}"/>
          </ac:spMkLst>
        </pc:spChg>
        <pc:spChg chg="del">
          <ac:chgData name="Stuart C Wilde MBE" userId="effe1fc91cccb1d5" providerId="LiveId" clId="{0B7434C0-F6C9-5341-B016-8AA67EE59543}" dt="2023-12-05T19:54:36.760" v="427" actId="478"/>
          <ac:spMkLst>
            <pc:docMk/>
            <pc:sldMk cId="3721853586" sldId="336"/>
            <ac:spMk id="14" creationId="{8F43C2BE-FC11-4556-86F2-8EE2FBBF10D2}"/>
          </ac:spMkLst>
        </pc:spChg>
        <pc:spChg chg="del">
          <ac:chgData name="Stuart C Wilde MBE" userId="effe1fc91cccb1d5" providerId="LiveId" clId="{0B7434C0-F6C9-5341-B016-8AA67EE59543}" dt="2023-12-05T19:54:36.760" v="427" actId="478"/>
          <ac:spMkLst>
            <pc:docMk/>
            <pc:sldMk cId="3721853586" sldId="336"/>
            <ac:spMk id="25" creationId="{F54BD576-CC82-43DA-A008-C28EF60A448A}"/>
          </ac:spMkLst>
        </pc:spChg>
        <pc:spChg chg="del">
          <ac:chgData name="Stuart C Wilde MBE" userId="effe1fc91cccb1d5" providerId="LiveId" clId="{0B7434C0-F6C9-5341-B016-8AA67EE59543}" dt="2023-12-05T20:13:04.922" v="934" actId="478"/>
          <ac:spMkLst>
            <pc:docMk/>
            <pc:sldMk cId="3721853586" sldId="336"/>
            <ac:spMk id="29" creationId="{C5A8C257-B6E4-D850-0685-E36894744DCB}"/>
          </ac:spMkLst>
        </pc:spChg>
        <pc:cxnChg chg="del">
          <ac:chgData name="Stuart C Wilde MBE" userId="effe1fc91cccb1d5" providerId="LiveId" clId="{0B7434C0-F6C9-5341-B016-8AA67EE59543}" dt="2023-12-05T19:54:36.760" v="427" actId="478"/>
          <ac:cxnSpMkLst>
            <pc:docMk/>
            <pc:sldMk cId="3721853586" sldId="336"/>
            <ac:cxnSpMk id="8" creationId="{50060E80-F1C3-4E50-B873-7CFDEEA90049}"/>
          </ac:cxnSpMkLst>
        </pc:cxnChg>
        <pc:cxnChg chg="del">
          <ac:chgData name="Stuart C Wilde MBE" userId="effe1fc91cccb1d5" providerId="LiveId" clId="{0B7434C0-F6C9-5341-B016-8AA67EE59543}" dt="2023-12-05T19:54:36.760" v="427" actId="478"/>
          <ac:cxnSpMkLst>
            <pc:docMk/>
            <pc:sldMk cId="3721853586" sldId="336"/>
            <ac:cxnSpMk id="9" creationId="{01C52B09-2839-4160-A3C1-6BB201E5D53A}"/>
          </ac:cxnSpMkLst>
        </pc:cxnChg>
        <pc:cxnChg chg="del">
          <ac:chgData name="Stuart C Wilde MBE" userId="effe1fc91cccb1d5" providerId="LiveId" clId="{0B7434C0-F6C9-5341-B016-8AA67EE59543}" dt="2023-12-05T19:54:36.760" v="427" actId="478"/>
          <ac:cxnSpMkLst>
            <pc:docMk/>
            <pc:sldMk cId="3721853586" sldId="336"/>
            <ac:cxnSpMk id="10" creationId="{FC6C2AB6-E695-4520-9F38-6B6A0DE36B04}"/>
          </ac:cxnSpMkLst>
        </pc:cxnChg>
        <pc:cxnChg chg="del">
          <ac:chgData name="Stuart C Wilde MBE" userId="effe1fc91cccb1d5" providerId="LiveId" clId="{0B7434C0-F6C9-5341-B016-8AA67EE59543}" dt="2023-12-05T19:54:36.760" v="427" actId="478"/>
          <ac:cxnSpMkLst>
            <pc:docMk/>
            <pc:sldMk cId="3721853586" sldId="336"/>
            <ac:cxnSpMk id="11" creationId="{8F28B946-C7F6-4BF4-9E0C-3FACB97B07C7}"/>
          </ac:cxnSpMkLst>
        </pc:cxnChg>
      </pc:sldChg>
      <pc:sldChg chg="addSp delSp modSp mod">
        <pc:chgData name="Stuart C Wilde MBE" userId="effe1fc91cccb1d5" providerId="LiveId" clId="{0B7434C0-F6C9-5341-B016-8AA67EE59543}" dt="2023-12-07T12:55:26.028" v="1695" actId="1076"/>
        <pc:sldMkLst>
          <pc:docMk/>
          <pc:sldMk cId="10229772" sldId="337"/>
        </pc:sldMkLst>
        <pc:spChg chg="mod">
          <ac:chgData name="Stuart C Wilde MBE" userId="effe1fc91cccb1d5" providerId="LiveId" clId="{0B7434C0-F6C9-5341-B016-8AA67EE59543}" dt="2023-12-07T12:55:26.028" v="1695" actId="1076"/>
          <ac:spMkLst>
            <pc:docMk/>
            <pc:sldMk cId="10229772" sldId="337"/>
            <ac:spMk id="3" creationId="{EF59880D-6C90-7DAA-A632-03ECAA87390F}"/>
          </ac:spMkLst>
        </pc:spChg>
        <pc:spChg chg="del">
          <ac:chgData name="Stuart C Wilde MBE" userId="effe1fc91cccb1d5" providerId="LiveId" clId="{0B7434C0-F6C9-5341-B016-8AA67EE59543}" dt="2023-12-05T19:54:41.889" v="428" actId="478"/>
          <ac:spMkLst>
            <pc:docMk/>
            <pc:sldMk cId="10229772" sldId="337"/>
            <ac:spMk id="4" creationId="{60735DC8-A105-4BD0-A57F-2FFC38AECE84}"/>
          </ac:spMkLst>
        </pc:spChg>
        <pc:spChg chg="add mod">
          <ac:chgData name="Stuart C Wilde MBE" userId="effe1fc91cccb1d5" providerId="LiveId" clId="{0B7434C0-F6C9-5341-B016-8AA67EE59543}" dt="2023-12-05T20:13:20.874" v="945" actId="20577"/>
          <ac:spMkLst>
            <pc:docMk/>
            <pc:sldMk cId="10229772" sldId="337"/>
            <ac:spMk id="5" creationId="{6C24EFC4-B11A-166C-F276-53C1DC6AB0BE}"/>
          </ac:spMkLst>
        </pc:spChg>
        <pc:spChg chg="mod">
          <ac:chgData name="Stuart C Wilde MBE" userId="effe1fc91cccb1d5" providerId="LiveId" clId="{0B7434C0-F6C9-5341-B016-8AA67EE59543}" dt="2023-12-07T12:55:26.028" v="1695" actId="1076"/>
          <ac:spMkLst>
            <pc:docMk/>
            <pc:sldMk cId="10229772" sldId="337"/>
            <ac:spMk id="13" creationId="{B773A3A9-133B-B7E4-912A-002CFD960D3A}"/>
          </ac:spMkLst>
        </pc:spChg>
        <pc:spChg chg="del">
          <ac:chgData name="Stuart C Wilde MBE" userId="effe1fc91cccb1d5" providerId="LiveId" clId="{0B7434C0-F6C9-5341-B016-8AA67EE59543}" dt="2023-12-05T19:54:41.889" v="428" actId="478"/>
          <ac:spMkLst>
            <pc:docMk/>
            <pc:sldMk cId="10229772" sldId="337"/>
            <ac:spMk id="14" creationId="{8F43C2BE-FC11-4556-86F2-8EE2FBBF10D2}"/>
          </ac:spMkLst>
        </pc:spChg>
        <pc:spChg chg="mod">
          <ac:chgData name="Stuart C Wilde MBE" userId="effe1fc91cccb1d5" providerId="LiveId" clId="{0B7434C0-F6C9-5341-B016-8AA67EE59543}" dt="2023-12-07T12:55:26.028" v="1695" actId="1076"/>
          <ac:spMkLst>
            <pc:docMk/>
            <pc:sldMk cId="10229772" sldId="337"/>
            <ac:spMk id="15" creationId="{B1829252-3D33-364C-DE7B-BB53233C8F14}"/>
          </ac:spMkLst>
        </pc:spChg>
        <pc:spChg chg="mod">
          <ac:chgData name="Stuart C Wilde MBE" userId="effe1fc91cccb1d5" providerId="LiveId" clId="{0B7434C0-F6C9-5341-B016-8AA67EE59543}" dt="2023-12-07T12:55:26.028" v="1695" actId="1076"/>
          <ac:spMkLst>
            <pc:docMk/>
            <pc:sldMk cId="10229772" sldId="337"/>
            <ac:spMk id="16"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7"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8"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9"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22" creationId="{92CDCC6A-AFB8-0A7F-B668-E6585BAC4EB5}"/>
          </ac:spMkLst>
        </pc:spChg>
        <pc:spChg chg="mod">
          <ac:chgData name="Stuart C Wilde MBE" userId="effe1fc91cccb1d5" providerId="LiveId" clId="{0B7434C0-F6C9-5341-B016-8AA67EE59543}" dt="2023-12-07T12:55:26.028" v="1695" actId="1076"/>
          <ac:spMkLst>
            <pc:docMk/>
            <pc:sldMk cId="10229772" sldId="337"/>
            <ac:spMk id="24" creationId="{D350326A-ACFD-44EB-64AC-9C91BA571016}"/>
          </ac:spMkLst>
        </pc:spChg>
        <pc:spChg chg="del">
          <ac:chgData name="Stuart C Wilde MBE" userId="effe1fc91cccb1d5" providerId="LiveId" clId="{0B7434C0-F6C9-5341-B016-8AA67EE59543}" dt="2023-12-05T19:54:41.889" v="428" actId="478"/>
          <ac:spMkLst>
            <pc:docMk/>
            <pc:sldMk cId="10229772" sldId="337"/>
            <ac:spMk id="25" creationId="{F54BD576-CC82-43DA-A008-C28EF60A448A}"/>
          </ac:spMkLst>
        </pc:spChg>
        <pc:spChg chg="del">
          <ac:chgData name="Stuart C Wilde MBE" userId="effe1fc91cccb1d5" providerId="LiveId" clId="{0B7434C0-F6C9-5341-B016-8AA67EE59543}" dt="2023-12-05T20:13:15.760" v="940" actId="478"/>
          <ac:spMkLst>
            <pc:docMk/>
            <pc:sldMk cId="10229772" sldId="337"/>
            <ac:spMk id="29" creationId="{C5A8C257-B6E4-D850-0685-E36894744DCB}"/>
          </ac:spMkLst>
        </pc:spChg>
        <pc:spChg chg="mod">
          <ac:chgData name="Stuart C Wilde MBE" userId="effe1fc91cccb1d5" providerId="LiveId" clId="{0B7434C0-F6C9-5341-B016-8AA67EE59543}" dt="2023-12-07T12:55:26.028" v="1695" actId="1076"/>
          <ac:spMkLst>
            <pc:docMk/>
            <pc:sldMk cId="10229772" sldId="337"/>
            <ac:spMk id="31" creationId="{FCEDA36B-20DB-A710-33B4-3FFE20559377}"/>
          </ac:spMkLst>
        </pc:spChg>
        <pc:spChg chg="mod">
          <ac:chgData name="Stuart C Wilde MBE" userId="effe1fc91cccb1d5" providerId="LiveId" clId="{0B7434C0-F6C9-5341-B016-8AA67EE59543}" dt="2023-12-07T12:55:26.028" v="1695" actId="1076"/>
          <ac:spMkLst>
            <pc:docMk/>
            <pc:sldMk cId="10229772" sldId="337"/>
            <ac:spMk id="35" creationId="{C63909D2-D56E-EBFA-5C24-83E29213729A}"/>
          </ac:spMkLst>
        </pc:spChg>
        <pc:spChg chg="mod">
          <ac:chgData name="Stuart C Wilde MBE" userId="effe1fc91cccb1d5" providerId="LiveId" clId="{0B7434C0-F6C9-5341-B016-8AA67EE59543}" dt="2023-12-07T12:55:26.028" v="1695" actId="1076"/>
          <ac:spMkLst>
            <pc:docMk/>
            <pc:sldMk cId="10229772" sldId="337"/>
            <ac:spMk id="39" creationId="{E39A0C1E-2ACF-88AE-CE8B-B2F0E8554995}"/>
          </ac:spMkLst>
        </pc:spChg>
        <pc:picChg chg="mod">
          <ac:chgData name="Stuart C Wilde MBE" userId="effe1fc91cccb1d5" providerId="LiveId" clId="{0B7434C0-F6C9-5341-B016-8AA67EE59543}" dt="2023-12-07T12:55:26.028" v="1695" actId="1076"/>
          <ac:picMkLst>
            <pc:docMk/>
            <pc:sldMk cId="10229772" sldId="337"/>
            <ac:picMk id="2" creationId="{CE4A3CA9-8E5E-2B65-B477-1359A6BA5F9A}"/>
          </ac:picMkLst>
        </pc:picChg>
        <pc:picChg chg="mod">
          <ac:chgData name="Stuart C Wilde MBE" userId="effe1fc91cccb1d5" providerId="LiveId" clId="{0B7434C0-F6C9-5341-B016-8AA67EE59543}" dt="2023-12-07T12:55:26.028" v="1695" actId="1076"/>
          <ac:picMkLst>
            <pc:docMk/>
            <pc:sldMk cId="10229772" sldId="337"/>
            <ac:picMk id="6" creationId="{3082C584-D8E5-D47F-2402-DB41F53F9FCD}"/>
          </ac:picMkLst>
        </pc:picChg>
        <pc:picChg chg="mod">
          <ac:chgData name="Stuart C Wilde MBE" userId="effe1fc91cccb1d5" providerId="LiveId" clId="{0B7434C0-F6C9-5341-B016-8AA67EE59543}" dt="2023-12-07T12:55:26.028" v="1695" actId="1076"/>
          <ac:picMkLst>
            <pc:docMk/>
            <pc:sldMk cId="10229772" sldId="337"/>
            <ac:picMk id="38" creationId="{C758AC47-9204-7CBB-A2B0-9DAEBC3BBE8A}"/>
          </ac:picMkLst>
        </pc:picChg>
        <pc:picChg chg="mod">
          <ac:chgData name="Stuart C Wilde MBE" userId="effe1fc91cccb1d5" providerId="LiveId" clId="{0B7434C0-F6C9-5341-B016-8AA67EE59543}" dt="2023-12-07T12:55:26.028" v="1695" actId="1076"/>
          <ac:picMkLst>
            <pc:docMk/>
            <pc:sldMk cId="10229772" sldId="337"/>
            <ac:picMk id="40" creationId="{640D254C-CAD6-5199-DCD6-A1F6C62F1275}"/>
          </ac:picMkLst>
        </pc:picChg>
        <pc:cxnChg chg="mod">
          <ac:chgData name="Stuart C Wilde MBE" userId="effe1fc91cccb1d5" providerId="LiveId" clId="{0B7434C0-F6C9-5341-B016-8AA67EE59543}" dt="2023-12-07T12:55:26.028" v="1695" actId="1076"/>
          <ac:cxnSpMkLst>
            <pc:docMk/>
            <pc:sldMk cId="10229772" sldId="337"/>
            <ac:cxnSpMk id="7" creationId="{1CD50C6F-CCA1-ED53-D3E7-D5F4DDF2412B}"/>
          </ac:cxnSpMkLst>
        </pc:cxnChg>
        <pc:cxnChg chg="del">
          <ac:chgData name="Stuart C Wilde MBE" userId="effe1fc91cccb1d5" providerId="LiveId" clId="{0B7434C0-F6C9-5341-B016-8AA67EE59543}" dt="2023-12-05T19:54:41.889" v="428" actId="478"/>
          <ac:cxnSpMkLst>
            <pc:docMk/>
            <pc:sldMk cId="10229772" sldId="337"/>
            <ac:cxnSpMk id="8" creationId="{50060E80-F1C3-4E50-B873-7CFDEEA90049}"/>
          </ac:cxnSpMkLst>
        </pc:cxnChg>
        <pc:cxnChg chg="del">
          <ac:chgData name="Stuart C Wilde MBE" userId="effe1fc91cccb1d5" providerId="LiveId" clId="{0B7434C0-F6C9-5341-B016-8AA67EE59543}" dt="2023-12-05T19:54:41.889" v="428" actId="478"/>
          <ac:cxnSpMkLst>
            <pc:docMk/>
            <pc:sldMk cId="10229772" sldId="337"/>
            <ac:cxnSpMk id="9" creationId="{01C52B09-2839-4160-A3C1-6BB201E5D53A}"/>
          </ac:cxnSpMkLst>
        </pc:cxnChg>
        <pc:cxnChg chg="del">
          <ac:chgData name="Stuart C Wilde MBE" userId="effe1fc91cccb1d5" providerId="LiveId" clId="{0B7434C0-F6C9-5341-B016-8AA67EE59543}" dt="2023-12-05T19:54:41.889" v="428" actId="478"/>
          <ac:cxnSpMkLst>
            <pc:docMk/>
            <pc:sldMk cId="10229772" sldId="337"/>
            <ac:cxnSpMk id="10" creationId="{FC6C2AB6-E695-4520-9F38-6B6A0DE36B04}"/>
          </ac:cxnSpMkLst>
        </pc:cxnChg>
        <pc:cxnChg chg="del">
          <ac:chgData name="Stuart C Wilde MBE" userId="effe1fc91cccb1d5" providerId="LiveId" clId="{0B7434C0-F6C9-5341-B016-8AA67EE59543}" dt="2023-12-05T19:54:41.889" v="428" actId="478"/>
          <ac:cxnSpMkLst>
            <pc:docMk/>
            <pc:sldMk cId="10229772" sldId="337"/>
            <ac:cxnSpMk id="11" creationId="{8F28B946-C7F6-4BF4-9E0C-3FACB97B07C7}"/>
          </ac:cxnSpMkLst>
        </pc:cxnChg>
        <pc:cxnChg chg="mod">
          <ac:chgData name="Stuart C Wilde MBE" userId="effe1fc91cccb1d5" providerId="LiveId" clId="{0B7434C0-F6C9-5341-B016-8AA67EE59543}" dt="2023-12-07T12:55:26.028" v="1695" actId="1076"/>
          <ac:cxnSpMkLst>
            <pc:docMk/>
            <pc:sldMk cId="10229772" sldId="337"/>
            <ac:cxnSpMk id="20" creationId="{2C568535-CA99-F7FD-695C-46AC6258AA9A}"/>
          </ac:cxnSpMkLst>
        </pc:cxnChg>
        <pc:cxnChg chg="mod">
          <ac:chgData name="Stuart C Wilde MBE" userId="effe1fc91cccb1d5" providerId="LiveId" clId="{0B7434C0-F6C9-5341-B016-8AA67EE59543}" dt="2023-12-07T12:55:26.028" v="1695" actId="1076"/>
          <ac:cxnSpMkLst>
            <pc:docMk/>
            <pc:sldMk cId="10229772" sldId="337"/>
            <ac:cxnSpMk id="21" creationId="{79907331-913D-CC7A-1873-1D8EECADC6C1}"/>
          </ac:cxnSpMkLst>
        </pc:cxnChg>
        <pc:cxnChg chg="mod">
          <ac:chgData name="Stuart C Wilde MBE" userId="effe1fc91cccb1d5" providerId="LiveId" clId="{0B7434C0-F6C9-5341-B016-8AA67EE59543}" dt="2023-12-07T12:55:26.028" v="1695" actId="1076"/>
          <ac:cxnSpMkLst>
            <pc:docMk/>
            <pc:sldMk cId="10229772" sldId="337"/>
            <ac:cxnSpMk id="23"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0"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2"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3" creationId="{211A87B0-E850-F34D-6C14-015F8BF4D60F}"/>
          </ac:cxnSpMkLst>
        </pc:cxnChg>
        <pc:cxnChg chg="mod">
          <ac:chgData name="Stuart C Wilde MBE" userId="effe1fc91cccb1d5" providerId="LiveId" clId="{0B7434C0-F6C9-5341-B016-8AA67EE59543}" dt="2023-12-07T12:55:26.028" v="1695" actId="1076"/>
          <ac:cxnSpMkLst>
            <pc:docMk/>
            <pc:sldMk cId="10229772" sldId="337"/>
            <ac:cxnSpMk id="34" creationId="{50C1E9AE-2A48-7BDD-90FD-4A2C3C9C9554}"/>
          </ac:cxnSpMkLst>
        </pc:cxnChg>
        <pc:cxnChg chg="mod">
          <ac:chgData name="Stuart C Wilde MBE" userId="effe1fc91cccb1d5" providerId="LiveId" clId="{0B7434C0-F6C9-5341-B016-8AA67EE59543}" dt="2023-12-07T12:55:26.028" v="1695" actId="1076"/>
          <ac:cxnSpMkLst>
            <pc:docMk/>
            <pc:sldMk cId="10229772" sldId="337"/>
            <ac:cxnSpMk id="36" creationId="{B59EDD6F-E852-6B1B-1912-9F59DA3C82D1}"/>
          </ac:cxnSpMkLst>
        </pc:cxnChg>
        <pc:cxnChg chg="mod">
          <ac:chgData name="Stuart C Wilde MBE" userId="effe1fc91cccb1d5" providerId="LiveId" clId="{0B7434C0-F6C9-5341-B016-8AA67EE59543}" dt="2023-12-07T12:55:26.028" v="1695" actId="1076"/>
          <ac:cxnSpMkLst>
            <pc:docMk/>
            <pc:sldMk cId="10229772" sldId="337"/>
            <ac:cxnSpMk id="41" creationId="{1725F384-3DC0-DAC0-B3F3-CE8F3F782B4A}"/>
          </ac:cxnSpMkLst>
        </pc:cxnChg>
      </pc:sldChg>
      <pc:sldChg chg="addSp delSp modSp mod">
        <pc:chgData name="Stuart C Wilde MBE" userId="effe1fc91cccb1d5" providerId="LiveId" clId="{0B7434C0-F6C9-5341-B016-8AA67EE59543}" dt="2023-12-07T16:38:13.442" v="1811" actId="1076"/>
        <pc:sldMkLst>
          <pc:docMk/>
          <pc:sldMk cId="3877529283" sldId="338"/>
        </pc:sldMkLst>
        <pc:spChg chg="mod">
          <ac:chgData name="Stuart C Wilde MBE" userId="effe1fc91cccb1d5" providerId="LiveId" clId="{0B7434C0-F6C9-5341-B016-8AA67EE59543}" dt="2023-12-07T16:38:13.442" v="1811" actId="1076"/>
          <ac:spMkLst>
            <pc:docMk/>
            <pc:sldMk cId="3877529283" sldId="338"/>
            <ac:spMk id="2" creationId="{89800A8C-28D2-DB83-F4BA-020EEA793FE5}"/>
          </ac:spMkLst>
        </pc:spChg>
        <pc:spChg chg="add mod">
          <ac:chgData name="Stuart C Wilde MBE" userId="effe1fc91cccb1d5" providerId="LiveId" clId="{0B7434C0-F6C9-5341-B016-8AA67EE59543}" dt="2023-12-05T20:19:15.331" v="1090" actId="20577"/>
          <ac:spMkLst>
            <pc:docMk/>
            <pc:sldMk cId="3877529283" sldId="338"/>
            <ac:spMk id="3" creationId="{4775C103-5B9D-E025-6BDE-915FB26C5E0C}"/>
          </ac:spMkLst>
        </pc:spChg>
        <pc:spChg chg="del">
          <ac:chgData name="Stuart C Wilde MBE" userId="effe1fc91cccb1d5" providerId="LiveId" clId="{0B7434C0-F6C9-5341-B016-8AA67EE59543}" dt="2023-12-05T19:57:41.494" v="459" actId="478"/>
          <ac:spMkLst>
            <pc:docMk/>
            <pc:sldMk cId="3877529283" sldId="338"/>
            <ac:spMk id="4" creationId="{60735DC8-A105-4BD0-A57F-2FFC38AECE84}"/>
          </ac:spMkLst>
        </pc:spChg>
        <pc:spChg chg="mod">
          <ac:chgData name="Stuart C Wilde MBE" userId="effe1fc91cccb1d5" providerId="LiveId" clId="{0B7434C0-F6C9-5341-B016-8AA67EE59543}" dt="2023-12-07T16:38:13.442" v="1811" actId="1076"/>
          <ac:spMkLst>
            <pc:docMk/>
            <pc:sldMk cId="3877529283" sldId="338"/>
            <ac:spMk id="6" creationId="{90CC0A86-806A-052B-FD58-37297F1B666F}"/>
          </ac:spMkLst>
        </pc:spChg>
        <pc:spChg chg="mod">
          <ac:chgData name="Stuart C Wilde MBE" userId="effe1fc91cccb1d5" providerId="LiveId" clId="{0B7434C0-F6C9-5341-B016-8AA67EE59543}" dt="2023-12-07T16:38:13.442" v="1811" actId="1076"/>
          <ac:spMkLst>
            <pc:docMk/>
            <pc:sldMk cId="3877529283" sldId="338"/>
            <ac:spMk id="12" creationId="{DF6AD73E-73D9-ADB1-3232-5CABF6DBA212}"/>
          </ac:spMkLst>
        </pc:spChg>
        <pc:spChg chg="mod">
          <ac:chgData name="Stuart C Wilde MBE" userId="effe1fc91cccb1d5" providerId="LiveId" clId="{0B7434C0-F6C9-5341-B016-8AA67EE59543}" dt="2023-12-07T16:38:13.442" v="1811" actId="1076"/>
          <ac:spMkLst>
            <pc:docMk/>
            <pc:sldMk cId="3877529283" sldId="338"/>
            <ac:spMk id="13" creationId="{4981925B-D017-6EBC-0347-E0DA3ED8F225}"/>
          </ac:spMkLst>
        </pc:spChg>
        <pc:spChg chg="del">
          <ac:chgData name="Stuart C Wilde MBE" userId="effe1fc91cccb1d5" providerId="LiveId" clId="{0B7434C0-F6C9-5341-B016-8AA67EE59543}" dt="2023-12-05T19:57:41.494" v="459" actId="478"/>
          <ac:spMkLst>
            <pc:docMk/>
            <pc:sldMk cId="3877529283" sldId="338"/>
            <ac:spMk id="14" creationId="{8F43C2BE-FC11-4556-86F2-8EE2FBBF10D2}"/>
          </ac:spMkLst>
        </pc:spChg>
        <pc:spChg chg="mod">
          <ac:chgData name="Stuart C Wilde MBE" userId="effe1fc91cccb1d5" providerId="LiveId" clId="{0B7434C0-F6C9-5341-B016-8AA67EE59543}" dt="2023-12-07T16:38:13.442" v="1811" actId="1076"/>
          <ac:spMkLst>
            <pc:docMk/>
            <pc:sldMk cId="3877529283" sldId="338"/>
            <ac:spMk id="15" creationId="{19235A20-F567-CB2A-AED6-FECE6E796332}"/>
          </ac:spMkLst>
        </pc:spChg>
        <pc:spChg chg="mod">
          <ac:chgData name="Stuart C Wilde MBE" userId="effe1fc91cccb1d5" providerId="LiveId" clId="{0B7434C0-F6C9-5341-B016-8AA67EE59543}" dt="2023-12-07T16:38:13.442" v="1811" actId="1076"/>
          <ac:spMkLst>
            <pc:docMk/>
            <pc:sldMk cId="3877529283" sldId="338"/>
            <ac:spMk id="17" creationId="{25F5AF51-7C63-7A5E-A252-70C6247B13C2}"/>
          </ac:spMkLst>
        </pc:spChg>
        <pc:spChg chg="mod">
          <ac:chgData name="Stuart C Wilde MBE" userId="effe1fc91cccb1d5" providerId="LiveId" clId="{0B7434C0-F6C9-5341-B016-8AA67EE59543}" dt="2023-12-07T16:38:13.442" v="1811" actId="1076"/>
          <ac:spMkLst>
            <pc:docMk/>
            <pc:sldMk cId="3877529283" sldId="338"/>
            <ac:spMk id="21" creationId="{75A5E468-510F-80EC-47E4-1B58F5F85F74}"/>
          </ac:spMkLst>
        </pc:spChg>
        <pc:spChg chg="mod">
          <ac:chgData name="Stuart C Wilde MBE" userId="effe1fc91cccb1d5" providerId="LiveId" clId="{0B7434C0-F6C9-5341-B016-8AA67EE59543}" dt="2023-12-07T16:38:13.442" v="1811" actId="1076"/>
          <ac:spMkLst>
            <pc:docMk/>
            <pc:sldMk cId="3877529283" sldId="338"/>
            <ac:spMk id="23" creationId="{7A9BEF2F-42EB-7067-EFC5-C30A5E96658B}"/>
          </ac:spMkLst>
        </pc:spChg>
        <pc:spChg chg="del">
          <ac:chgData name="Stuart C Wilde MBE" userId="effe1fc91cccb1d5" providerId="LiveId" clId="{0B7434C0-F6C9-5341-B016-8AA67EE59543}" dt="2023-12-05T19:57:41.494" v="459" actId="478"/>
          <ac:spMkLst>
            <pc:docMk/>
            <pc:sldMk cId="3877529283" sldId="338"/>
            <ac:spMk id="25" creationId="{F54BD576-CC82-43DA-A008-C28EF60A448A}"/>
          </ac:spMkLst>
        </pc:spChg>
        <pc:spChg chg="del">
          <ac:chgData name="Stuart C Wilde MBE" userId="effe1fc91cccb1d5" providerId="LiveId" clId="{0B7434C0-F6C9-5341-B016-8AA67EE59543}" dt="2023-12-05T20:19:18.732" v="1091" actId="478"/>
          <ac:spMkLst>
            <pc:docMk/>
            <pc:sldMk cId="3877529283" sldId="338"/>
            <ac:spMk id="29" creationId="{C5A8C257-B6E4-D850-0685-E36894744DCB}"/>
          </ac:spMkLst>
        </pc:spChg>
        <pc:spChg chg="mod">
          <ac:chgData name="Stuart C Wilde MBE" userId="effe1fc91cccb1d5" providerId="LiveId" clId="{0B7434C0-F6C9-5341-B016-8AA67EE59543}" dt="2023-12-07T16:38:13.442" v="1811" actId="1076"/>
          <ac:spMkLst>
            <pc:docMk/>
            <pc:sldMk cId="3877529283" sldId="338"/>
            <ac:spMk id="44" creationId="{537BD8D2-3EF1-F3FE-D13A-77DD32FBC937}"/>
          </ac:spMkLst>
        </pc:spChg>
        <pc:picChg chg="mod">
          <ac:chgData name="Stuart C Wilde MBE" userId="effe1fc91cccb1d5" providerId="LiveId" clId="{0B7434C0-F6C9-5341-B016-8AA67EE59543}" dt="2023-12-07T16:38:13.442" v="1811" actId="1076"/>
          <ac:picMkLst>
            <pc:docMk/>
            <pc:sldMk cId="3877529283" sldId="338"/>
            <ac:picMk id="24" creationId="{0954B782-F549-1E31-6D2E-42CE61CF0D1D}"/>
          </ac:picMkLst>
        </pc:picChg>
        <pc:picChg chg="mod">
          <ac:chgData name="Stuart C Wilde MBE" userId="effe1fc91cccb1d5" providerId="LiveId" clId="{0B7434C0-F6C9-5341-B016-8AA67EE59543}" dt="2023-12-07T16:38:13.442" v="1811" actId="1076"/>
          <ac:picMkLst>
            <pc:docMk/>
            <pc:sldMk cId="3877529283" sldId="338"/>
            <ac:picMk id="37" creationId="{2E3C043F-2E62-A81D-C424-86A113B69A3B}"/>
          </ac:picMkLst>
        </pc:picChg>
        <pc:cxnChg chg="mod">
          <ac:chgData name="Stuart C Wilde MBE" userId="effe1fc91cccb1d5" providerId="LiveId" clId="{0B7434C0-F6C9-5341-B016-8AA67EE59543}" dt="2023-12-07T16:38:13.442" v="1811" actId="1076"/>
          <ac:cxnSpMkLst>
            <pc:docMk/>
            <pc:sldMk cId="3877529283" sldId="338"/>
            <ac:cxnSpMk id="7" creationId="{41A22047-D561-03E7-3BB3-4A00D00700B3}"/>
          </ac:cxnSpMkLst>
        </pc:cxnChg>
        <pc:cxnChg chg="del">
          <ac:chgData name="Stuart C Wilde MBE" userId="effe1fc91cccb1d5" providerId="LiveId" clId="{0B7434C0-F6C9-5341-B016-8AA67EE59543}" dt="2023-12-05T19:57:41.494" v="459" actId="478"/>
          <ac:cxnSpMkLst>
            <pc:docMk/>
            <pc:sldMk cId="3877529283" sldId="338"/>
            <ac:cxnSpMk id="8" creationId="{50060E80-F1C3-4E50-B873-7CFDEEA90049}"/>
          </ac:cxnSpMkLst>
        </pc:cxnChg>
        <pc:cxnChg chg="del">
          <ac:chgData name="Stuart C Wilde MBE" userId="effe1fc91cccb1d5" providerId="LiveId" clId="{0B7434C0-F6C9-5341-B016-8AA67EE59543}" dt="2023-12-05T19:57:41.494" v="459" actId="478"/>
          <ac:cxnSpMkLst>
            <pc:docMk/>
            <pc:sldMk cId="3877529283" sldId="338"/>
            <ac:cxnSpMk id="9" creationId="{01C52B09-2839-4160-A3C1-6BB201E5D53A}"/>
          </ac:cxnSpMkLst>
        </pc:cxnChg>
        <pc:cxnChg chg="del">
          <ac:chgData name="Stuart C Wilde MBE" userId="effe1fc91cccb1d5" providerId="LiveId" clId="{0B7434C0-F6C9-5341-B016-8AA67EE59543}" dt="2023-12-05T19:57:41.494" v="459" actId="478"/>
          <ac:cxnSpMkLst>
            <pc:docMk/>
            <pc:sldMk cId="3877529283" sldId="338"/>
            <ac:cxnSpMk id="10" creationId="{FC6C2AB6-E695-4520-9F38-6B6A0DE36B04}"/>
          </ac:cxnSpMkLst>
        </pc:cxnChg>
        <pc:cxnChg chg="del">
          <ac:chgData name="Stuart C Wilde MBE" userId="effe1fc91cccb1d5" providerId="LiveId" clId="{0B7434C0-F6C9-5341-B016-8AA67EE59543}" dt="2023-12-05T19:57:41.494" v="459" actId="478"/>
          <ac:cxnSpMkLst>
            <pc:docMk/>
            <pc:sldMk cId="3877529283" sldId="338"/>
            <ac:cxnSpMk id="11" creationId="{8F28B946-C7F6-4BF4-9E0C-3FACB97B07C7}"/>
          </ac:cxnSpMkLst>
        </pc:cxnChg>
        <pc:cxnChg chg="mod">
          <ac:chgData name="Stuart C Wilde MBE" userId="effe1fc91cccb1d5" providerId="LiveId" clId="{0B7434C0-F6C9-5341-B016-8AA67EE59543}" dt="2023-12-07T16:38:13.442" v="1811" actId="1076"/>
          <ac:cxnSpMkLst>
            <pc:docMk/>
            <pc:sldMk cId="3877529283" sldId="338"/>
            <ac:cxnSpMk id="16" creationId="{A566DDD1-E6F0-D6AC-B3C9-49A9E2F2FFE4}"/>
          </ac:cxnSpMkLst>
        </pc:cxnChg>
        <pc:cxnChg chg="mod">
          <ac:chgData name="Stuart C Wilde MBE" userId="effe1fc91cccb1d5" providerId="LiveId" clId="{0B7434C0-F6C9-5341-B016-8AA67EE59543}" dt="2023-12-07T16:38:13.442" v="1811" actId="1076"/>
          <ac:cxnSpMkLst>
            <pc:docMk/>
            <pc:sldMk cId="3877529283" sldId="338"/>
            <ac:cxnSpMk id="18" creationId="{2EE35BE5-4F63-690F-831F-BB1E6A923E73}"/>
          </ac:cxnSpMkLst>
        </pc:cxnChg>
        <pc:cxnChg chg="mod">
          <ac:chgData name="Stuart C Wilde MBE" userId="effe1fc91cccb1d5" providerId="LiveId" clId="{0B7434C0-F6C9-5341-B016-8AA67EE59543}" dt="2023-12-07T16:38:13.442" v="1811" actId="1076"/>
          <ac:cxnSpMkLst>
            <pc:docMk/>
            <pc:sldMk cId="3877529283" sldId="338"/>
            <ac:cxnSpMk id="20" creationId="{6FA50149-67EE-5E85-E368-9D2E7DD83C89}"/>
          </ac:cxnSpMkLst>
        </pc:cxnChg>
        <pc:cxnChg chg="mod">
          <ac:chgData name="Stuart C Wilde MBE" userId="effe1fc91cccb1d5" providerId="LiveId" clId="{0B7434C0-F6C9-5341-B016-8AA67EE59543}" dt="2023-12-07T16:38:13.442" v="1811" actId="1076"/>
          <ac:cxnSpMkLst>
            <pc:docMk/>
            <pc:sldMk cId="3877529283" sldId="338"/>
            <ac:cxnSpMk id="22" creationId="{A4912836-9D59-99D1-6D14-8E6B948DDE38}"/>
          </ac:cxnSpMkLst>
        </pc:cxnChg>
      </pc:sldChg>
      <pc:sldChg chg="addSp delSp modSp mod">
        <pc:chgData name="Stuart C Wilde MBE" userId="effe1fc91cccb1d5" providerId="LiveId" clId="{0B7434C0-F6C9-5341-B016-8AA67EE59543}" dt="2023-12-07T12:55:35.542" v="1696" actId="1076"/>
        <pc:sldMkLst>
          <pc:docMk/>
          <pc:sldMk cId="1193707421" sldId="339"/>
        </pc:sldMkLst>
        <pc:spChg chg="add mod">
          <ac:chgData name="Stuart C Wilde MBE" userId="effe1fc91cccb1d5" providerId="LiveId" clId="{0B7434C0-F6C9-5341-B016-8AA67EE59543}" dt="2023-12-05T20:13:31.170" v="951" actId="20577"/>
          <ac:spMkLst>
            <pc:docMk/>
            <pc:sldMk cId="1193707421" sldId="339"/>
            <ac:spMk id="2" creationId="{8470427F-B4F0-AEE9-08B2-5AEAEB4022F6}"/>
          </ac:spMkLst>
        </pc:spChg>
        <pc:spChg chg="del">
          <ac:chgData name="Stuart C Wilde MBE" userId="effe1fc91cccb1d5" providerId="LiveId" clId="{0B7434C0-F6C9-5341-B016-8AA67EE59543}" dt="2023-12-05T19:54:47.154" v="429" actId="478"/>
          <ac:spMkLst>
            <pc:docMk/>
            <pc:sldMk cId="1193707421" sldId="339"/>
            <ac:spMk id="4" creationId="{60735DC8-A105-4BD0-A57F-2FFC38AECE84}"/>
          </ac:spMkLst>
        </pc:spChg>
        <pc:spChg chg="mod">
          <ac:chgData name="Stuart C Wilde MBE" userId="effe1fc91cccb1d5" providerId="LiveId" clId="{0B7434C0-F6C9-5341-B016-8AA67EE59543}" dt="2023-12-07T12:55:35.542" v="1696" actId="1076"/>
          <ac:spMkLst>
            <pc:docMk/>
            <pc:sldMk cId="1193707421" sldId="339"/>
            <ac:spMk id="13" creationId="{92CDCC6A-AFB8-0A7F-B668-E6585BAC4EB5}"/>
          </ac:spMkLst>
        </pc:spChg>
        <pc:spChg chg="del">
          <ac:chgData name="Stuart C Wilde MBE" userId="effe1fc91cccb1d5" providerId="LiveId" clId="{0B7434C0-F6C9-5341-B016-8AA67EE59543}" dt="2023-12-05T19:54:47.154" v="429" actId="478"/>
          <ac:spMkLst>
            <pc:docMk/>
            <pc:sldMk cId="1193707421" sldId="339"/>
            <ac:spMk id="14" creationId="{8F43C2BE-FC11-4556-86F2-8EE2FBBF10D2}"/>
          </ac:spMkLst>
        </pc:spChg>
        <pc:spChg chg="mod">
          <ac:chgData name="Stuart C Wilde MBE" userId="effe1fc91cccb1d5" providerId="LiveId" clId="{0B7434C0-F6C9-5341-B016-8AA67EE59543}" dt="2023-12-07T12:55:35.542" v="1696" actId="1076"/>
          <ac:spMkLst>
            <pc:docMk/>
            <pc:sldMk cId="1193707421" sldId="339"/>
            <ac:spMk id="15"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19"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0" creationId="{D350326A-ACFD-44EB-64AC-9C91BA571016}"/>
          </ac:spMkLst>
        </pc:spChg>
        <pc:spChg chg="del">
          <ac:chgData name="Stuart C Wilde MBE" userId="effe1fc91cccb1d5" providerId="LiveId" clId="{0B7434C0-F6C9-5341-B016-8AA67EE59543}" dt="2023-12-05T19:54:47.154" v="429" actId="478"/>
          <ac:spMkLst>
            <pc:docMk/>
            <pc:sldMk cId="1193707421" sldId="339"/>
            <ac:spMk id="25" creationId="{F54BD576-CC82-43DA-A008-C28EF60A448A}"/>
          </ac:spMkLst>
        </pc:spChg>
        <pc:spChg chg="mod">
          <ac:chgData name="Stuart C Wilde MBE" userId="effe1fc91cccb1d5" providerId="LiveId" clId="{0B7434C0-F6C9-5341-B016-8AA67EE59543}" dt="2023-12-07T12:55:35.542" v="1696" actId="1076"/>
          <ac:spMkLst>
            <pc:docMk/>
            <pc:sldMk cId="1193707421" sldId="339"/>
            <ac:spMk id="26"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7" creationId="{D350326A-ACFD-44EB-64AC-9C91BA571016}"/>
          </ac:spMkLst>
        </pc:spChg>
        <pc:spChg chg="del">
          <ac:chgData name="Stuart C Wilde MBE" userId="effe1fc91cccb1d5" providerId="LiveId" clId="{0B7434C0-F6C9-5341-B016-8AA67EE59543}" dt="2023-12-05T20:13:26.618" v="946" actId="478"/>
          <ac:spMkLst>
            <pc:docMk/>
            <pc:sldMk cId="1193707421" sldId="339"/>
            <ac:spMk id="29" creationId="{C5A8C257-B6E4-D850-0685-E36894744DCB}"/>
          </ac:spMkLst>
        </pc:spChg>
        <pc:spChg chg="mod">
          <ac:chgData name="Stuart C Wilde MBE" userId="effe1fc91cccb1d5" providerId="LiveId" clId="{0B7434C0-F6C9-5341-B016-8AA67EE59543}" dt="2023-12-07T12:55:35.542" v="1696" actId="1076"/>
          <ac:spMkLst>
            <pc:docMk/>
            <pc:sldMk cId="1193707421" sldId="339"/>
            <ac:spMk id="30"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31"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37"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2"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43"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4" creationId="{D350326A-ACFD-44EB-64AC-9C91BA571016}"/>
          </ac:spMkLst>
        </pc:spChg>
        <pc:picChg chg="mod">
          <ac:chgData name="Stuart C Wilde MBE" userId="effe1fc91cccb1d5" providerId="LiveId" clId="{0B7434C0-F6C9-5341-B016-8AA67EE59543}" dt="2023-12-07T12:55:35.542" v="1696" actId="1076"/>
          <ac:picMkLst>
            <pc:docMk/>
            <pc:sldMk cId="1193707421" sldId="339"/>
            <ac:picMk id="6" creationId="{932708AE-15B3-6125-D948-16C0F7A7ECDD}"/>
          </ac:picMkLst>
        </pc:picChg>
        <pc:picChg chg="mod">
          <ac:chgData name="Stuart C Wilde MBE" userId="effe1fc91cccb1d5" providerId="LiveId" clId="{0B7434C0-F6C9-5341-B016-8AA67EE59543}" dt="2023-12-07T12:55:35.542" v="1696" actId="1076"/>
          <ac:picMkLst>
            <pc:docMk/>
            <pc:sldMk cId="1193707421" sldId="339"/>
            <ac:picMk id="7" creationId="{ED1ECBC4-C2CE-9516-C418-775C27D437FC}"/>
          </ac:picMkLst>
        </pc:picChg>
        <pc:picChg chg="mod">
          <ac:chgData name="Stuart C Wilde MBE" userId="effe1fc91cccb1d5" providerId="LiveId" clId="{0B7434C0-F6C9-5341-B016-8AA67EE59543}" dt="2023-12-07T12:55:35.542" v="1696" actId="1076"/>
          <ac:picMkLst>
            <pc:docMk/>
            <pc:sldMk cId="1193707421" sldId="339"/>
            <ac:picMk id="18" creationId="{175266C8-2C15-2D61-2F58-60A1C2A49008}"/>
          </ac:picMkLst>
        </pc:picChg>
        <pc:cxnChg chg="del">
          <ac:chgData name="Stuart C Wilde MBE" userId="effe1fc91cccb1d5" providerId="LiveId" clId="{0B7434C0-F6C9-5341-B016-8AA67EE59543}" dt="2023-12-05T19:54:47.154" v="429" actId="478"/>
          <ac:cxnSpMkLst>
            <pc:docMk/>
            <pc:sldMk cId="1193707421" sldId="339"/>
            <ac:cxnSpMk id="8" creationId="{50060E80-F1C3-4E50-B873-7CFDEEA90049}"/>
          </ac:cxnSpMkLst>
        </pc:cxnChg>
        <pc:cxnChg chg="del">
          <ac:chgData name="Stuart C Wilde MBE" userId="effe1fc91cccb1d5" providerId="LiveId" clId="{0B7434C0-F6C9-5341-B016-8AA67EE59543}" dt="2023-12-05T19:54:47.154" v="429" actId="478"/>
          <ac:cxnSpMkLst>
            <pc:docMk/>
            <pc:sldMk cId="1193707421" sldId="339"/>
            <ac:cxnSpMk id="9" creationId="{01C52B09-2839-4160-A3C1-6BB201E5D53A}"/>
          </ac:cxnSpMkLst>
        </pc:cxnChg>
        <pc:cxnChg chg="del">
          <ac:chgData name="Stuart C Wilde MBE" userId="effe1fc91cccb1d5" providerId="LiveId" clId="{0B7434C0-F6C9-5341-B016-8AA67EE59543}" dt="2023-12-05T19:54:47.154" v="429" actId="478"/>
          <ac:cxnSpMkLst>
            <pc:docMk/>
            <pc:sldMk cId="1193707421" sldId="339"/>
            <ac:cxnSpMk id="10" creationId="{FC6C2AB6-E695-4520-9F38-6B6A0DE36B04}"/>
          </ac:cxnSpMkLst>
        </pc:cxnChg>
        <pc:cxnChg chg="del">
          <ac:chgData name="Stuart C Wilde MBE" userId="effe1fc91cccb1d5" providerId="LiveId" clId="{0B7434C0-F6C9-5341-B016-8AA67EE59543}" dt="2023-12-05T19:54:47.154" v="429" actId="478"/>
          <ac:cxnSpMkLst>
            <pc:docMk/>
            <pc:sldMk cId="1193707421" sldId="339"/>
            <ac:cxnSpMk id="11" creationId="{8F28B946-C7F6-4BF4-9E0C-3FACB97B07C7}"/>
          </ac:cxnSpMkLst>
        </pc:cxnChg>
        <pc:cxnChg chg="mod">
          <ac:chgData name="Stuart C Wilde MBE" userId="effe1fc91cccb1d5" providerId="LiveId" clId="{0B7434C0-F6C9-5341-B016-8AA67EE59543}" dt="2023-12-07T12:55:35.542" v="1696" actId="1076"/>
          <ac:cxnSpMkLst>
            <pc:docMk/>
            <pc:sldMk cId="1193707421" sldId="339"/>
            <ac:cxnSpMk id="16"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1"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2"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3"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45" creationId="{F47AB8A5-4733-04E2-92FE-6E0124FB0DEC}"/>
          </ac:cxnSpMkLst>
        </pc:cxnChg>
      </pc:sldChg>
      <pc:sldChg chg="addSp delSp modSp mod">
        <pc:chgData name="Stuart C Wilde MBE" userId="effe1fc91cccb1d5" providerId="LiveId" clId="{0B7434C0-F6C9-5341-B016-8AA67EE59543}" dt="2023-12-07T16:38:52.224" v="1814" actId="1076"/>
        <pc:sldMkLst>
          <pc:docMk/>
          <pc:sldMk cId="3992639367" sldId="340"/>
        </pc:sldMkLst>
        <pc:spChg chg="add mod">
          <ac:chgData name="Stuart C Wilde MBE" userId="effe1fc91cccb1d5" providerId="LiveId" clId="{0B7434C0-F6C9-5341-B016-8AA67EE59543}" dt="2023-12-05T20:19:47.776" v="1105" actId="20577"/>
          <ac:spMkLst>
            <pc:docMk/>
            <pc:sldMk cId="3992639367" sldId="340"/>
            <ac:spMk id="2" creationId="{1030DD00-2DF2-9B16-EB0D-2FEC424C5842}"/>
          </ac:spMkLst>
        </pc:spChg>
        <pc:spChg chg="del">
          <ac:chgData name="Stuart C Wilde MBE" userId="effe1fc91cccb1d5" providerId="LiveId" clId="{0B7434C0-F6C9-5341-B016-8AA67EE59543}" dt="2023-12-05T19:57:56.354" v="462" actId="478"/>
          <ac:spMkLst>
            <pc:docMk/>
            <pc:sldMk cId="3992639367" sldId="340"/>
            <ac:spMk id="4" creationId="{60735DC8-A105-4BD0-A57F-2FFC38AECE84}"/>
          </ac:spMkLst>
        </pc:spChg>
        <pc:spChg chg="del">
          <ac:chgData name="Stuart C Wilde MBE" userId="effe1fc91cccb1d5" providerId="LiveId" clId="{0B7434C0-F6C9-5341-B016-8AA67EE59543}" dt="2023-12-05T19:57:56.354" v="462" actId="478"/>
          <ac:spMkLst>
            <pc:docMk/>
            <pc:sldMk cId="3992639367" sldId="340"/>
            <ac:spMk id="14" creationId="{8F43C2BE-FC11-4556-86F2-8EE2FBBF10D2}"/>
          </ac:spMkLst>
        </pc:spChg>
        <pc:spChg chg="mod">
          <ac:chgData name="Stuart C Wilde MBE" userId="effe1fc91cccb1d5" providerId="LiveId" clId="{0B7434C0-F6C9-5341-B016-8AA67EE59543}" dt="2023-12-07T16:38:52.224" v="1814" actId="1076"/>
          <ac:spMkLst>
            <pc:docMk/>
            <pc:sldMk cId="3992639367" sldId="340"/>
            <ac:spMk id="16" creationId="{85FA7386-51C2-3D6B-2282-D18AD704066D}"/>
          </ac:spMkLst>
        </pc:spChg>
        <pc:spChg chg="mod">
          <ac:chgData name="Stuart C Wilde MBE" userId="effe1fc91cccb1d5" providerId="LiveId" clId="{0B7434C0-F6C9-5341-B016-8AA67EE59543}" dt="2023-12-07T16:38:52.224" v="1814" actId="1076"/>
          <ac:spMkLst>
            <pc:docMk/>
            <pc:sldMk cId="3992639367" sldId="340"/>
            <ac:spMk id="17" creationId="{4B9390FD-FDF9-922E-5B5D-36E555E35397}"/>
          </ac:spMkLst>
        </pc:spChg>
        <pc:spChg chg="mod">
          <ac:chgData name="Stuart C Wilde MBE" userId="effe1fc91cccb1d5" providerId="LiveId" clId="{0B7434C0-F6C9-5341-B016-8AA67EE59543}" dt="2023-12-07T16:38:52.224" v="1814" actId="1076"/>
          <ac:spMkLst>
            <pc:docMk/>
            <pc:sldMk cId="3992639367" sldId="340"/>
            <ac:spMk id="20" creationId="{35A6E6A0-213D-253A-44F0-027DB1AD9010}"/>
          </ac:spMkLst>
        </pc:spChg>
        <pc:spChg chg="mod">
          <ac:chgData name="Stuart C Wilde MBE" userId="effe1fc91cccb1d5" providerId="LiveId" clId="{0B7434C0-F6C9-5341-B016-8AA67EE59543}" dt="2023-12-07T16:38:52.224" v="1814" actId="1076"/>
          <ac:spMkLst>
            <pc:docMk/>
            <pc:sldMk cId="3992639367" sldId="340"/>
            <ac:spMk id="21" creationId="{34AB676A-EFD9-1685-D68C-0B5C1089EB14}"/>
          </ac:spMkLst>
        </pc:spChg>
        <pc:spChg chg="mod">
          <ac:chgData name="Stuart C Wilde MBE" userId="effe1fc91cccb1d5" providerId="LiveId" clId="{0B7434C0-F6C9-5341-B016-8AA67EE59543}" dt="2023-12-07T16:38:52.224" v="1814" actId="1076"/>
          <ac:spMkLst>
            <pc:docMk/>
            <pc:sldMk cId="3992639367" sldId="340"/>
            <ac:spMk id="22" creationId="{65AF070F-5759-7A72-098C-DCB7E472F820}"/>
          </ac:spMkLst>
        </pc:spChg>
        <pc:spChg chg="mod">
          <ac:chgData name="Stuart C Wilde MBE" userId="effe1fc91cccb1d5" providerId="LiveId" clId="{0B7434C0-F6C9-5341-B016-8AA67EE59543}" dt="2023-12-07T16:38:52.224" v="1814" actId="1076"/>
          <ac:spMkLst>
            <pc:docMk/>
            <pc:sldMk cId="3992639367" sldId="340"/>
            <ac:spMk id="23" creationId="{82B8AF1B-C6CE-CCAA-5AAC-BE97F392EA3D}"/>
          </ac:spMkLst>
        </pc:spChg>
        <pc:spChg chg="mod">
          <ac:chgData name="Stuart C Wilde MBE" userId="effe1fc91cccb1d5" providerId="LiveId" clId="{0B7434C0-F6C9-5341-B016-8AA67EE59543}" dt="2023-12-07T16:38:52.224" v="1814" actId="1076"/>
          <ac:spMkLst>
            <pc:docMk/>
            <pc:sldMk cId="3992639367" sldId="340"/>
            <ac:spMk id="24" creationId="{90D9F0B4-33E1-51D3-1250-99BF07A0C919}"/>
          </ac:spMkLst>
        </pc:spChg>
        <pc:spChg chg="del">
          <ac:chgData name="Stuart C Wilde MBE" userId="effe1fc91cccb1d5" providerId="LiveId" clId="{0B7434C0-F6C9-5341-B016-8AA67EE59543}" dt="2023-12-05T19:57:56.354" v="462" actId="478"/>
          <ac:spMkLst>
            <pc:docMk/>
            <pc:sldMk cId="3992639367" sldId="340"/>
            <ac:spMk id="25" creationId="{F54BD576-CC82-43DA-A008-C28EF60A448A}"/>
          </ac:spMkLst>
        </pc:spChg>
        <pc:spChg chg="mod">
          <ac:chgData name="Stuart C Wilde MBE" userId="effe1fc91cccb1d5" providerId="LiveId" clId="{0B7434C0-F6C9-5341-B016-8AA67EE59543}" dt="2023-12-07T16:38:52.224" v="1814" actId="1076"/>
          <ac:spMkLst>
            <pc:docMk/>
            <pc:sldMk cId="3992639367" sldId="340"/>
            <ac:spMk id="26" creationId="{02ABD1AC-3D76-1753-BBC6-B74907AFB535}"/>
          </ac:spMkLst>
        </pc:spChg>
        <pc:spChg chg="del">
          <ac:chgData name="Stuart C Wilde MBE" userId="effe1fc91cccb1d5" providerId="LiveId" clId="{0B7434C0-F6C9-5341-B016-8AA67EE59543}" dt="2023-12-05T20:19:42.603" v="1100" actId="478"/>
          <ac:spMkLst>
            <pc:docMk/>
            <pc:sldMk cId="3992639367" sldId="340"/>
            <ac:spMk id="29" creationId="{C5A8C257-B6E4-D850-0685-E36894744DCB}"/>
          </ac:spMkLst>
        </pc:spChg>
        <pc:spChg chg="mod">
          <ac:chgData name="Stuart C Wilde MBE" userId="effe1fc91cccb1d5" providerId="LiveId" clId="{0B7434C0-F6C9-5341-B016-8AA67EE59543}" dt="2023-12-07T16:38:52.224" v="1814" actId="1076"/>
          <ac:spMkLst>
            <pc:docMk/>
            <pc:sldMk cId="3992639367" sldId="340"/>
            <ac:spMk id="32" creationId="{B580F63B-A710-9A66-5D28-91F0FD159DCA}"/>
          </ac:spMkLst>
        </pc:spChg>
        <pc:spChg chg="mod">
          <ac:chgData name="Stuart C Wilde MBE" userId="effe1fc91cccb1d5" providerId="LiveId" clId="{0B7434C0-F6C9-5341-B016-8AA67EE59543}" dt="2023-12-07T16:38:52.224" v="1814" actId="1076"/>
          <ac:spMkLst>
            <pc:docMk/>
            <pc:sldMk cId="3992639367" sldId="340"/>
            <ac:spMk id="39" creationId="{806B7761-E391-3FE6-DCFE-3291979AAC5E}"/>
          </ac:spMkLst>
        </pc:spChg>
        <pc:spChg chg="mod">
          <ac:chgData name="Stuart C Wilde MBE" userId="effe1fc91cccb1d5" providerId="LiveId" clId="{0B7434C0-F6C9-5341-B016-8AA67EE59543}" dt="2023-12-07T16:38:52.224" v="1814" actId="1076"/>
          <ac:spMkLst>
            <pc:docMk/>
            <pc:sldMk cId="3992639367" sldId="340"/>
            <ac:spMk id="40" creationId="{9E714671-42B5-2721-C709-9E72987312CC}"/>
          </ac:spMkLst>
        </pc:spChg>
        <pc:picChg chg="mod">
          <ac:chgData name="Stuart C Wilde MBE" userId="effe1fc91cccb1d5" providerId="LiveId" clId="{0B7434C0-F6C9-5341-B016-8AA67EE59543}" dt="2023-12-07T16:38:52.224" v="1814" actId="1076"/>
          <ac:picMkLst>
            <pc:docMk/>
            <pc:sldMk cId="3992639367" sldId="340"/>
            <ac:picMk id="3" creationId="{832A5D25-7304-C570-6B3E-5FD6A5FDCCE7}"/>
          </ac:picMkLst>
        </pc:picChg>
        <pc:picChg chg="mod">
          <ac:chgData name="Stuart C Wilde MBE" userId="effe1fc91cccb1d5" providerId="LiveId" clId="{0B7434C0-F6C9-5341-B016-8AA67EE59543}" dt="2023-12-07T16:38:52.224" v="1814" actId="1076"/>
          <ac:picMkLst>
            <pc:docMk/>
            <pc:sldMk cId="3992639367" sldId="340"/>
            <ac:picMk id="7" creationId="{11002495-2128-CAE7-9705-40AF5CFBD90E}"/>
          </ac:picMkLst>
        </pc:picChg>
        <pc:picChg chg="mod">
          <ac:chgData name="Stuart C Wilde MBE" userId="effe1fc91cccb1d5" providerId="LiveId" clId="{0B7434C0-F6C9-5341-B016-8AA67EE59543}" dt="2023-12-07T16:38:52.224" v="1814" actId="1076"/>
          <ac:picMkLst>
            <pc:docMk/>
            <pc:sldMk cId="3992639367" sldId="340"/>
            <ac:picMk id="15" creationId="{6ED8AEC8-9498-8417-B593-818D4C12A00F}"/>
          </ac:picMkLst>
        </pc:picChg>
        <pc:picChg chg="mod">
          <ac:chgData name="Stuart C Wilde MBE" userId="effe1fc91cccb1d5" providerId="LiveId" clId="{0B7434C0-F6C9-5341-B016-8AA67EE59543}" dt="2023-12-07T16:38:52.224" v="1814" actId="1076"/>
          <ac:picMkLst>
            <pc:docMk/>
            <pc:sldMk cId="3992639367" sldId="340"/>
            <ac:picMk id="38" creationId="{A491B1F9-2994-0CA8-0C33-F96D83EA04B0}"/>
          </ac:picMkLst>
        </pc:picChg>
        <pc:cxnChg chg="del">
          <ac:chgData name="Stuart C Wilde MBE" userId="effe1fc91cccb1d5" providerId="LiveId" clId="{0B7434C0-F6C9-5341-B016-8AA67EE59543}" dt="2023-12-05T19:57:56.354" v="462" actId="478"/>
          <ac:cxnSpMkLst>
            <pc:docMk/>
            <pc:sldMk cId="3992639367" sldId="340"/>
            <ac:cxnSpMk id="8" creationId="{50060E80-F1C3-4E50-B873-7CFDEEA90049}"/>
          </ac:cxnSpMkLst>
        </pc:cxnChg>
        <pc:cxnChg chg="del">
          <ac:chgData name="Stuart C Wilde MBE" userId="effe1fc91cccb1d5" providerId="LiveId" clId="{0B7434C0-F6C9-5341-B016-8AA67EE59543}" dt="2023-12-05T19:57:56.354" v="462" actId="478"/>
          <ac:cxnSpMkLst>
            <pc:docMk/>
            <pc:sldMk cId="3992639367" sldId="340"/>
            <ac:cxnSpMk id="9" creationId="{01C52B09-2839-4160-A3C1-6BB201E5D53A}"/>
          </ac:cxnSpMkLst>
        </pc:cxnChg>
        <pc:cxnChg chg="del">
          <ac:chgData name="Stuart C Wilde MBE" userId="effe1fc91cccb1d5" providerId="LiveId" clId="{0B7434C0-F6C9-5341-B016-8AA67EE59543}" dt="2023-12-05T19:57:56.354" v="462" actId="478"/>
          <ac:cxnSpMkLst>
            <pc:docMk/>
            <pc:sldMk cId="3992639367" sldId="340"/>
            <ac:cxnSpMk id="10" creationId="{FC6C2AB6-E695-4520-9F38-6B6A0DE36B04}"/>
          </ac:cxnSpMkLst>
        </pc:cxnChg>
        <pc:cxnChg chg="del">
          <ac:chgData name="Stuart C Wilde MBE" userId="effe1fc91cccb1d5" providerId="LiveId" clId="{0B7434C0-F6C9-5341-B016-8AA67EE59543}" dt="2023-12-05T19:57:56.354" v="462" actId="478"/>
          <ac:cxnSpMkLst>
            <pc:docMk/>
            <pc:sldMk cId="3992639367" sldId="340"/>
            <ac:cxnSpMk id="11" creationId="{8F28B946-C7F6-4BF4-9E0C-3FACB97B07C7}"/>
          </ac:cxnSpMkLst>
        </pc:cxnChg>
        <pc:cxnChg chg="mod">
          <ac:chgData name="Stuart C Wilde MBE" userId="effe1fc91cccb1d5" providerId="LiveId" clId="{0B7434C0-F6C9-5341-B016-8AA67EE59543}" dt="2023-12-07T16:38:52.224" v="1814" actId="1076"/>
          <ac:cxnSpMkLst>
            <pc:docMk/>
            <pc:sldMk cId="3992639367" sldId="340"/>
            <ac:cxnSpMk id="18" creationId="{C2DC8775-E21F-BE99-9DCF-F100D442F4C6}"/>
          </ac:cxnSpMkLst>
        </pc:cxnChg>
        <pc:cxnChg chg="mod">
          <ac:chgData name="Stuart C Wilde MBE" userId="effe1fc91cccb1d5" providerId="LiveId" clId="{0B7434C0-F6C9-5341-B016-8AA67EE59543}" dt="2023-12-07T16:38:52.224" v="1814" actId="1076"/>
          <ac:cxnSpMkLst>
            <pc:docMk/>
            <pc:sldMk cId="3992639367" sldId="340"/>
            <ac:cxnSpMk id="19" creationId="{76FE5F52-B07B-763F-51C5-24EF98957B5F}"/>
          </ac:cxnSpMkLst>
        </pc:cxnChg>
        <pc:cxnChg chg="mod">
          <ac:chgData name="Stuart C Wilde MBE" userId="effe1fc91cccb1d5" providerId="LiveId" clId="{0B7434C0-F6C9-5341-B016-8AA67EE59543}" dt="2023-12-07T16:38:52.224" v="1814" actId="1076"/>
          <ac:cxnSpMkLst>
            <pc:docMk/>
            <pc:sldMk cId="3992639367" sldId="340"/>
            <ac:cxnSpMk id="27" creationId="{AFC7F009-174B-EACB-E55A-3A2D58E7B02B}"/>
          </ac:cxnSpMkLst>
        </pc:cxnChg>
        <pc:cxnChg chg="mod">
          <ac:chgData name="Stuart C Wilde MBE" userId="effe1fc91cccb1d5" providerId="LiveId" clId="{0B7434C0-F6C9-5341-B016-8AA67EE59543}" dt="2023-12-07T16:38:52.224" v="1814" actId="1076"/>
          <ac:cxnSpMkLst>
            <pc:docMk/>
            <pc:sldMk cId="3992639367" sldId="340"/>
            <ac:cxnSpMk id="28" creationId="{8D1A10E4-B100-E891-F85F-577DEEA06D53}"/>
          </ac:cxnSpMkLst>
        </pc:cxnChg>
        <pc:cxnChg chg="mod">
          <ac:chgData name="Stuart C Wilde MBE" userId="effe1fc91cccb1d5" providerId="LiveId" clId="{0B7434C0-F6C9-5341-B016-8AA67EE59543}" dt="2023-12-07T16:38:52.224" v="1814" actId="1076"/>
          <ac:cxnSpMkLst>
            <pc:docMk/>
            <pc:sldMk cId="3992639367" sldId="340"/>
            <ac:cxnSpMk id="30" creationId="{03D202D7-DD06-E51D-EF86-0084081BCC1E}"/>
          </ac:cxnSpMkLst>
        </pc:cxnChg>
        <pc:cxnChg chg="mod">
          <ac:chgData name="Stuart C Wilde MBE" userId="effe1fc91cccb1d5" providerId="LiveId" clId="{0B7434C0-F6C9-5341-B016-8AA67EE59543}" dt="2023-12-07T16:38:52.224" v="1814" actId="1076"/>
          <ac:cxnSpMkLst>
            <pc:docMk/>
            <pc:sldMk cId="3992639367" sldId="340"/>
            <ac:cxnSpMk id="31" creationId="{3658D807-733D-947E-3864-6AE779091D28}"/>
          </ac:cxnSpMkLst>
        </pc:cxnChg>
        <pc:cxnChg chg="mod">
          <ac:chgData name="Stuart C Wilde MBE" userId="effe1fc91cccb1d5" providerId="LiveId" clId="{0B7434C0-F6C9-5341-B016-8AA67EE59543}" dt="2023-12-07T16:38:52.224" v="1814" actId="1076"/>
          <ac:cxnSpMkLst>
            <pc:docMk/>
            <pc:sldMk cId="3992639367" sldId="340"/>
            <ac:cxnSpMk id="33" creationId="{4BBEFAAD-F42A-F7C9-595B-79C5D7E28312}"/>
          </ac:cxnSpMkLst>
        </pc:cxnChg>
        <pc:cxnChg chg="mod">
          <ac:chgData name="Stuart C Wilde MBE" userId="effe1fc91cccb1d5" providerId="LiveId" clId="{0B7434C0-F6C9-5341-B016-8AA67EE59543}" dt="2023-12-07T16:38:52.224" v="1814" actId="1076"/>
          <ac:cxnSpMkLst>
            <pc:docMk/>
            <pc:sldMk cId="3992639367" sldId="340"/>
            <ac:cxnSpMk id="34" creationId="{F44EDE04-17E9-7F0E-7F0A-2E01B4DEC134}"/>
          </ac:cxnSpMkLst>
        </pc:cxnChg>
        <pc:cxnChg chg="mod">
          <ac:chgData name="Stuart C Wilde MBE" userId="effe1fc91cccb1d5" providerId="LiveId" clId="{0B7434C0-F6C9-5341-B016-8AA67EE59543}" dt="2023-12-07T16:38:52.224" v="1814" actId="1076"/>
          <ac:cxnSpMkLst>
            <pc:docMk/>
            <pc:sldMk cId="3992639367" sldId="340"/>
            <ac:cxnSpMk id="43" creationId="{454434A1-16AC-05D1-A54A-C1F373FB120E}"/>
          </ac:cxnSpMkLst>
        </pc:cxnChg>
      </pc:sldChg>
      <pc:sldChg chg="addSp delSp modSp mod">
        <pc:chgData name="Stuart C Wilde MBE" userId="effe1fc91cccb1d5" providerId="LiveId" clId="{0B7434C0-F6C9-5341-B016-8AA67EE59543}" dt="2023-12-07T12:55:45.991" v="1697" actId="1076"/>
        <pc:sldMkLst>
          <pc:docMk/>
          <pc:sldMk cId="4113847502" sldId="341"/>
        </pc:sldMkLst>
        <pc:spChg chg="add mod">
          <ac:chgData name="Stuart C Wilde MBE" userId="effe1fc91cccb1d5" providerId="LiveId" clId="{0B7434C0-F6C9-5341-B016-8AA67EE59543}" dt="2023-12-05T20:13:41.570" v="957" actId="20577"/>
          <ac:spMkLst>
            <pc:docMk/>
            <pc:sldMk cId="4113847502" sldId="341"/>
            <ac:spMk id="2" creationId="{E7C27EE3-D73A-D9A7-9332-97CAB3983AB6}"/>
          </ac:spMkLst>
        </pc:spChg>
        <pc:spChg chg="del">
          <ac:chgData name="Stuart C Wilde MBE" userId="effe1fc91cccb1d5" providerId="LiveId" clId="{0B7434C0-F6C9-5341-B016-8AA67EE59543}" dt="2023-12-05T19:54:52.009" v="430" actId="478"/>
          <ac:spMkLst>
            <pc:docMk/>
            <pc:sldMk cId="4113847502" sldId="341"/>
            <ac:spMk id="4" creationId="{60735DC8-A105-4BD0-A57F-2FFC38AECE84}"/>
          </ac:spMkLst>
        </pc:spChg>
        <pc:spChg chg="mod">
          <ac:chgData name="Stuart C Wilde MBE" userId="effe1fc91cccb1d5" providerId="LiveId" clId="{0B7434C0-F6C9-5341-B016-8AA67EE59543}" dt="2023-12-07T12:55:45.991" v="1697" actId="1076"/>
          <ac:spMkLst>
            <pc:docMk/>
            <pc:sldMk cId="4113847502" sldId="341"/>
            <ac:spMk id="5" creationId="{FE7BB75E-A1D8-D80C-B47C-129E7DFC0E63}"/>
          </ac:spMkLst>
        </pc:spChg>
        <pc:spChg chg="mod">
          <ac:chgData name="Stuart C Wilde MBE" userId="effe1fc91cccb1d5" providerId="LiveId" clId="{0B7434C0-F6C9-5341-B016-8AA67EE59543}" dt="2023-12-07T12:55:45.991" v="1697" actId="1076"/>
          <ac:spMkLst>
            <pc:docMk/>
            <pc:sldMk cId="4113847502" sldId="341"/>
            <ac:spMk id="7" creationId="{7659F7A9-C853-0192-2D6E-EC9727CC03DE}"/>
          </ac:spMkLst>
        </pc:spChg>
        <pc:spChg chg="mod">
          <ac:chgData name="Stuart C Wilde MBE" userId="effe1fc91cccb1d5" providerId="LiveId" clId="{0B7434C0-F6C9-5341-B016-8AA67EE59543}" dt="2023-12-07T12:55:45.991" v="1697" actId="1076"/>
          <ac:spMkLst>
            <pc:docMk/>
            <pc:sldMk cId="4113847502" sldId="341"/>
            <ac:spMk id="13" creationId="{9D318047-C2B2-4084-DC53-4AFBE33BB278}"/>
          </ac:spMkLst>
        </pc:spChg>
        <pc:spChg chg="del">
          <ac:chgData name="Stuart C Wilde MBE" userId="effe1fc91cccb1d5" providerId="LiveId" clId="{0B7434C0-F6C9-5341-B016-8AA67EE59543}" dt="2023-12-05T19:54:52.009" v="430" actId="478"/>
          <ac:spMkLst>
            <pc:docMk/>
            <pc:sldMk cId="4113847502" sldId="341"/>
            <ac:spMk id="14" creationId="{8F43C2BE-FC11-4556-86F2-8EE2FBBF10D2}"/>
          </ac:spMkLst>
        </pc:spChg>
        <pc:spChg chg="mod">
          <ac:chgData name="Stuart C Wilde MBE" userId="effe1fc91cccb1d5" providerId="LiveId" clId="{0B7434C0-F6C9-5341-B016-8AA67EE59543}" dt="2023-12-07T12:55:45.991" v="1697" actId="1076"/>
          <ac:spMkLst>
            <pc:docMk/>
            <pc:sldMk cId="4113847502" sldId="341"/>
            <ac:spMk id="22" creationId="{1B4C6626-CEB9-D296-199C-58873E295BEC}"/>
          </ac:spMkLst>
        </pc:spChg>
        <pc:spChg chg="del">
          <ac:chgData name="Stuart C Wilde MBE" userId="effe1fc91cccb1d5" providerId="LiveId" clId="{0B7434C0-F6C9-5341-B016-8AA67EE59543}" dt="2023-12-05T19:54:52.009" v="430" actId="478"/>
          <ac:spMkLst>
            <pc:docMk/>
            <pc:sldMk cId="4113847502" sldId="341"/>
            <ac:spMk id="25" creationId="{F54BD576-CC82-43DA-A008-C28EF60A448A}"/>
          </ac:spMkLst>
        </pc:spChg>
        <pc:spChg chg="mod">
          <ac:chgData name="Stuart C Wilde MBE" userId="effe1fc91cccb1d5" providerId="LiveId" clId="{0B7434C0-F6C9-5341-B016-8AA67EE59543}" dt="2023-12-07T12:55:45.991" v="1697" actId="1076"/>
          <ac:spMkLst>
            <pc:docMk/>
            <pc:sldMk cId="4113847502" sldId="341"/>
            <ac:spMk id="26" creationId="{5B0D2627-90BB-BEDA-D302-0629709567C1}"/>
          </ac:spMkLst>
        </pc:spChg>
        <pc:spChg chg="del">
          <ac:chgData name="Stuart C Wilde MBE" userId="effe1fc91cccb1d5" providerId="LiveId" clId="{0B7434C0-F6C9-5341-B016-8AA67EE59543}" dt="2023-12-05T20:13:36.604" v="952" actId="478"/>
          <ac:spMkLst>
            <pc:docMk/>
            <pc:sldMk cId="4113847502" sldId="341"/>
            <ac:spMk id="29" creationId="{C5A8C257-B6E4-D850-0685-E36894744DCB}"/>
          </ac:spMkLst>
        </pc:spChg>
        <pc:spChg chg="mod">
          <ac:chgData name="Stuart C Wilde MBE" userId="effe1fc91cccb1d5" providerId="LiveId" clId="{0B7434C0-F6C9-5341-B016-8AA67EE59543}" dt="2023-12-07T12:55:45.991" v="1697" actId="1076"/>
          <ac:spMkLst>
            <pc:docMk/>
            <pc:sldMk cId="4113847502" sldId="341"/>
            <ac:spMk id="35" creationId="{FEF7AD60-DA8F-1B7C-FBB1-DD9D3962E43C}"/>
          </ac:spMkLst>
        </pc:spChg>
        <pc:spChg chg="mod">
          <ac:chgData name="Stuart C Wilde MBE" userId="effe1fc91cccb1d5" providerId="LiveId" clId="{0B7434C0-F6C9-5341-B016-8AA67EE59543}" dt="2023-12-07T12:55:45.991" v="1697" actId="1076"/>
          <ac:spMkLst>
            <pc:docMk/>
            <pc:sldMk cId="4113847502" sldId="341"/>
            <ac:spMk id="36" creationId="{65398094-E4E4-19DE-8A77-B1A91AF15A27}"/>
          </ac:spMkLst>
        </pc:spChg>
        <pc:spChg chg="mod">
          <ac:chgData name="Stuart C Wilde MBE" userId="effe1fc91cccb1d5" providerId="LiveId" clId="{0B7434C0-F6C9-5341-B016-8AA67EE59543}" dt="2023-12-07T12:55:45.991" v="1697" actId="1076"/>
          <ac:spMkLst>
            <pc:docMk/>
            <pc:sldMk cId="4113847502" sldId="341"/>
            <ac:spMk id="43" creationId="{314ABFC2-ED28-76EC-AA84-25BEE5F0EEB9}"/>
          </ac:spMkLst>
        </pc:spChg>
        <pc:picChg chg="mod">
          <ac:chgData name="Stuart C Wilde MBE" userId="effe1fc91cccb1d5" providerId="LiveId" clId="{0B7434C0-F6C9-5341-B016-8AA67EE59543}" dt="2023-12-07T12:55:45.991" v="1697" actId="1076"/>
          <ac:picMkLst>
            <pc:docMk/>
            <pc:sldMk cId="4113847502" sldId="341"/>
            <ac:picMk id="3" creationId="{6E492C45-3C64-9CB9-C0D0-834B53E4E4E7}"/>
          </ac:picMkLst>
        </pc:picChg>
        <pc:picChg chg="mod">
          <ac:chgData name="Stuart C Wilde MBE" userId="effe1fc91cccb1d5" providerId="LiveId" clId="{0B7434C0-F6C9-5341-B016-8AA67EE59543}" dt="2023-12-07T12:55:45.991" v="1697" actId="1076"/>
          <ac:picMkLst>
            <pc:docMk/>
            <pc:sldMk cId="4113847502" sldId="341"/>
            <ac:picMk id="17" creationId="{E553F829-BFCC-6AD7-E381-601739A3AA13}"/>
          </ac:picMkLst>
        </pc:picChg>
        <pc:cxnChg chg="mod">
          <ac:chgData name="Stuart C Wilde MBE" userId="effe1fc91cccb1d5" providerId="LiveId" clId="{0B7434C0-F6C9-5341-B016-8AA67EE59543}" dt="2023-12-07T12:55:45.991" v="1697" actId="1076"/>
          <ac:cxnSpMkLst>
            <pc:docMk/>
            <pc:sldMk cId="4113847502" sldId="341"/>
            <ac:cxnSpMk id="6" creationId="{6A343A1E-12FA-6593-E0BD-F3235E3CC9BF}"/>
          </ac:cxnSpMkLst>
        </pc:cxnChg>
        <pc:cxnChg chg="del">
          <ac:chgData name="Stuart C Wilde MBE" userId="effe1fc91cccb1d5" providerId="LiveId" clId="{0B7434C0-F6C9-5341-B016-8AA67EE59543}" dt="2023-12-05T19:54:52.009" v="430" actId="478"/>
          <ac:cxnSpMkLst>
            <pc:docMk/>
            <pc:sldMk cId="4113847502" sldId="341"/>
            <ac:cxnSpMk id="8" creationId="{50060E80-F1C3-4E50-B873-7CFDEEA90049}"/>
          </ac:cxnSpMkLst>
        </pc:cxnChg>
        <pc:cxnChg chg="del">
          <ac:chgData name="Stuart C Wilde MBE" userId="effe1fc91cccb1d5" providerId="LiveId" clId="{0B7434C0-F6C9-5341-B016-8AA67EE59543}" dt="2023-12-05T19:54:52.009" v="430" actId="478"/>
          <ac:cxnSpMkLst>
            <pc:docMk/>
            <pc:sldMk cId="4113847502" sldId="341"/>
            <ac:cxnSpMk id="9" creationId="{01C52B09-2839-4160-A3C1-6BB201E5D53A}"/>
          </ac:cxnSpMkLst>
        </pc:cxnChg>
        <pc:cxnChg chg="del">
          <ac:chgData name="Stuart C Wilde MBE" userId="effe1fc91cccb1d5" providerId="LiveId" clId="{0B7434C0-F6C9-5341-B016-8AA67EE59543}" dt="2023-12-05T19:54:52.009" v="430" actId="478"/>
          <ac:cxnSpMkLst>
            <pc:docMk/>
            <pc:sldMk cId="4113847502" sldId="341"/>
            <ac:cxnSpMk id="10" creationId="{FC6C2AB6-E695-4520-9F38-6B6A0DE36B04}"/>
          </ac:cxnSpMkLst>
        </pc:cxnChg>
        <pc:cxnChg chg="del">
          <ac:chgData name="Stuart C Wilde MBE" userId="effe1fc91cccb1d5" providerId="LiveId" clId="{0B7434C0-F6C9-5341-B016-8AA67EE59543}" dt="2023-12-05T19:54:52.009" v="430" actId="478"/>
          <ac:cxnSpMkLst>
            <pc:docMk/>
            <pc:sldMk cId="4113847502" sldId="341"/>
            <ac:cxnSpMk id="11" creationId="{8F28B946-C7F6-4BF4-9E0C-3FACB97B07C7}"/>
          </ac:cxnSpMkLst>
        </pc:cxnChg>
        <pc:cxnChg chg="mod">
          <ac:chgData name="Stuart C Wilde MBE" userId="effe1fc91cccb1d5" providerId="LiveId" clId="{0B7434C0-F6C9-5341-B016-8AA67EE59543}" dt="2023-12-07T12:55:45.991" v="1697" actId="1076"/>
          <ac:cxnSpMkLst>
            <pc:docMk/>
            <pc:sldMk cId="4113847502" sldId="341"/>
            <ac:cxnSpMk id="16" creationId="{B589B55F-E1E8-C870-EEA2-31CF5B87C9BB}"/>
          </ac:cxnSpMkLst>
        </pc:cxnChg>
        <pc:cxnChg chg="mod">
          <ac:chgData name="Stuart C Wilde MBE" userId="effe1fc91cccb1d5" providerId="LiveId" clId="{0B7434C0-F6C9-5341-B016-8AA67EE59543}" dt="2023-12-07T12:55:45.991" v="1697" actId="1076"/>
          <ac:cxnSpMkLst>
            <pc:docMk/>
            <pc:sldMk cId="4113847502" sldId="341"/>
            <ac:cxnSpMk id="27" creationId="{CD16E88F-C866-8082-5081-46C1256DEB04}"/>
          </ac:cxnSpMkLst>
        </pc:cxnChg>
        <pc:cxnChg chg="mod">
          <ac:chgData name="Stuart C Wilde MBE" userId="effe1fc91cccb1d5" providerId="LiveId" clId="{0B7434C0-F6C9-5341-B016-8AA67EE59543}" dt="2023-12-07T12:55:45.991" v="1697" actId="1076"/>
          <ac:cxnSpMkLst>
            <pc:docMk/>
            <pc:sldMk cId="4113847502" sldId="341"/>
            <ac:cxnSpMk id="37" creationId="{224A3D8A-908A-F1B6-47BF-FF55136BFC1C}"/>
          </ac:cxnSpMkLst>
        </pc:cxnChg>
        <pc:cxnChg chg="mod">
          <ac:chgData name="Stuart C Wilde MBE" userId="effe1fc91cccb1d5" providerId="LiveId" clId="{0B7434C0-F6C9-5341-B016-8AA67EE59543}" dt="2023-12-07T12:55:45.991" v="1697" actId="1076"/>
          <ac:cxnSpMkLst>
            <pc:docMk/>
            <pc:sldMk cId="4113847502" sldId="341"/>
            <ac:cxnSpMk id="38" creationId="{99376715-8F52-676A-9B55-F687D82F66FE}"/>
          </ac:cxnSpMkLst>
        </pc:cxnChg>
      </pc:sldChg>
      <pc:sldChg chg="addSp delSp modSp mod">
        <pc:chgData name="Stuart C Wilde MBE" userId="effe1fc91cccb1d5" providerId="LiveId" clId="{0B7434C0-F6C9-5341-B016-8AA67EE59543}" dt="2023-12-05T20:14:19.499" v="975" actId="20577"/>
        <pc:sldMkLst>
          <pc:docMk/>
          <pc:sldMk cId="650714688" sldId="342"/>
        </pc:sldMkLst>
        <pc:spChg chg="add mod">
          <ac:chgData name="Stuart C Wilde MBE" userId="effe1fc91cccb1d5" providerId="LiveId" clId="{0B7434C0-F6C9-5341-B016-8AA67EE59543}" dt="2023-12-05T20:14:19.499" v="975" actId="20577"/>
          <ac:spMkLst>
            <pc:docMk/>
            <pc:sldMk cId="650714688" sldId="342"/>
            <ac:spMk id="2" creationId="{D5418D22-88F6-506C-18F4-7C0C4F484A4E}"/>
          </ac:spMkLst>
        </pc:spChg>
        <pc:spChg chg="del">
          <ac:chgData name="Stuart C Wilde MBE" userId="effe1fc91cccb1d5" providerId="LiveId" clId="{0B7434C0-F6C9-5341-B016-8AA67EE59543}" dt="2023-12-05T19:55:11.898" v="433" actId="478"/>
          <ac:spMkLst>
            <pc:docMk/>
            <pc:sldMk cId="650714688" sldId="342"/>
            <ac:spMk id="4" creationId="{60735DC8-A105-4BD0-A57F-2FFC38AECE84}"/>
          </ac:spMkLst>
        </pc:spChg>
        <pc:spChg chg="del">
          <ac:chgData name="Stuart C Wilde MBE" userId="effe1fc91cccb1d5" providerId="LiveId" clId="{0B7434C0-F6C9-5341-B016-8AA67EE59543}" dt="2023-12-05T19:55:11.898" v="433" actId="478"/>
          <ac:spMkLst>
            <pc:docMk/>
            <pc:sldMk cId="650714688" sldId="342"/>
            <ac:spMk id="14" creationId="{8F43C2BE-FC11-4556-86F2-8EE2FBBF10D2}"/>
          </ac:spMkLst>
        </pc:spChg>
        <pc:spChg chg="del">
          <ac:chgData name="Stuart C Wilde MBE" userId="effe1fc91cccb1d5" providerId="LiveId" clId="{0B7434C0-F6C9-5341-B016-8AA67EE59543}" dt="2023-12-05T19:55:11.898" v="433" actId="478"/>
          <ac:spMkLst>
            <pc:docMk/>
            <pc:sldMk cId="650714688" sldId="342"/>
            <ac:spMk id="25" creationId="{F54BD576-CC82-43DA-A008-C28EF60A448A}"/>
          </ac:spMkLst>
        </pc:spChg>
        <pc:spChg chg="del">
          <ac:chgData name="Stuart C Wilde MBE" userId="effe1fc91cccb1d5" providerId="LiveId" clId="{0B7434C0-F6C9-5341-B016-8AA67EE59543}" dt="2023-12-05T20:14:13.898" v="970" actId="478"/>
          <ac:spMkLst>
            <pc:docMk/>
            <pc:sldMk cId="650714688" sldId="342"/>
            <ac:spMk id="29" creationId="{C5A8C257-B6E4-D850-0685-E36894744DCB}"/>
          </ac:spMkLst>
        </pc:spChg>
        <pc:cxnChg chg="del">
          <ac:chgData name="Stuart C Wilde MBE" userId="effe1fc91cccb1d5" providerId="LiveId" clId="{0B7434C0-F6C9-5341-B016-8AA67EE59543}" dt="2023-12-05T19:55:11.898" v="433" actId="478"/>
          <ac:cxnSpMkLst>
            <pc:docMk/>
            <pc:sldMk cId="650714688" sldId="342"/>
            <ac:cxnSpMk id="8" creationId="{50060E80-F1C3-4E50-B873-7CFDEEA90049}"/>
          </ac:cxnSpMkLst>
        </pc:cxnChg>
        <pc:cxnChg chg="del">
          <ac:chgData name="Stuart C Wilde MBE" userId="effe1fc91cccb1d5" providerId="LiveId" clId="{0B7434C0-F6C9-5341-B016-8AA67EE59543}" dt="2023-12-05T19:55:11.898" v="433" actId="478"/>
          <ac:cxnSpMkLst>
            <pc:docMk/>
            <pc:sldMk cId="650714688" sldId="342"/>
            <ac:cxnSpMk id="9" creationId="{01C52B09-2839-4160-A3C1-6BB201E5D53A}"/>
          </ac:cxnSpMkLst>
        </pc:cxnChg>
        <pc:cxnChg chg="del">
          <ac:chgData name="Stuart C Wilde MBE" userId="effe1fc91cccb1d5" providerId="LiveId" clId="{0B7434C0-F6C9-5341-B016-8AA67EE59543}" dt="2023-12-05T19:55:11.898" v="433" actId="478"/>
          <ac:cxnSpMkLst>
            <pc:docMk/>
            <pc:sldMk cId="650714688" sldId="342"/>
            <ac:cxnSpMk id="10" creationId="{FC6C2AB6-E695-4520-9F38-6B6A0DE36B04}"/>
          </ac:cxnSpMkLst>
        </pc:cxnChg>
        <pc:cxnChg chg="del">
          <ac:chgData name="Stuart C Wilde MBE" userId="effe1fc91cccb1d5" providerId="LiveId" clId="{0B7434C0-F6C9-5341-B016-8AA67EE59543}" dt="2023-12-05T19:55:11.898" v="433" actId="478"/>
          <ac:cxnSpMkLst>
            <pc:docMk/>
            <pc:sldMk cId="650714688" sldId="342"/>
            <ac:cxnSpMk id="11" creationId="{8F28B946-C7F6-4BF4-9E0C-3FACB97B07C7}"/>
          </ac:cxnSpMkLst>
        </pc:cxnChg>
      </pc:sldChg>
      <pc:sldChg chg="addSp delSp modSp mod">
        <pc:chgData name="Stuart C Wilde MBE" userId="effe1fc91cccb1d5" providerId="LiveId" clId="{0B7434C0-F6C9-5341-B016-8AA67EE59543}" dt="2023-12-07T12:55:57.424" v="1698" actId="1076"/>
        <pc:sldMkLst>
          <pc:docMk/>
          <pc:sldMk cId="1270165933" sldId="343"/>
        </pc:sldMkLst>
        <pc:spChg chg="add mod">
          <ac:chgData name="Stuart C Wilde MBE" userId="effe1fc91cccb1d5" providerId="LiveId" clId="{0B7434C0-F6C9-5341-B016-8AA67EE59543}" dt="2023-12-05T20:13:51.600" v="963" actId="20577"/>
          <ac:spMkLst>
            <pc:docMk/>
            <pc:sldMk cId="1270165933" sldId="343"/>
            <ac:spMk id="2" creationId="{0BA83884-88B8-72C3-37F1-FE2BBC18AB47}"/>
          </ac:spMkLst>
        </pc:spChg>
        <pc:spChg chg="del">
          <ac:chgData name="Stuart C Wilde MBE" userId="effe1fc91cccb1d5" providerId="LiveId" clId="{0B7434C0-F6C9-5341-B016-8AA67EE59543}" dt="2023-12-05T19:55:00.563" v="431" actId="478"/>
          <ac:spMkLst>
            <pc:docMk/>
            <pc:sldMk cId="1270165933" sldId="343"/>
            <ac:spMk id="4" creationId="{60735DC8-A105-4BD0-A57F-2FFC38AECE84}"/>
          </ac:spMkLst>
        </pc:spChg>
        <pc:spChg chg="mod">
          <ac:chgData name="Stuart C Wilde MBE" userId="effe1fc91cccb1d5" providerId="LiveId" clId="{0B7434C0-F6C9-5341-B016-8AA67EE59543}" dt="2023-12-07T12:55:57.424" v="1698" actId="1076"/>
          <ac:spMkLst>
            <pc:docMk/>
            <pc:sldMk cId="1270165933" sldId="343"/>
            <ac:spMk id="13" creationId="{1F7E0D0A-5D23-DEBC-5304-99E29E9F1984}"/>
          </ac:spMkLst>
        </pc:spChg>
        <pc:spChg chg="del">
          <ac:chgData name="Stuart C Wilde MBE" userId="effe1fc91cccb1d5" providerId="LiveId" clId="{0B7434C0-F6C9-5341-B016-8AA67EE59543}" dt="2023-12-05T19:55:00.563" v="431" actId="478"/>
          <ac:spMkLst>
            <pc:docMk/>
            <pc:sldMk cId="1270165933" sldId="343"/>
            <ac:spMk id="14" creationId="{8F43C2BE-FC11-4556-86F2-8EE2FBBF10D2}"/>
          </ac:spMkLst>
        </pc:spChg>
        <pc:spChg chg="mod">
          <ac:chgData name="Stuart C Wilde MBE" userId="effe1fc91cccb1d5" providerId="LiveId" clId="{0B7434C0-F6C9-5341-B016-8AA67EE59543}" dt="2023-12-07T12:55:57.424" v="1698" actId="1076"/>
          <ac:spMkLst>
            <pc:docMk/>
            <pc:sldMk cId="1270165933" sldId="343"/>
            <ac:spMk id="16" creationId="{A2CF4B76-D83D-79A3-2686-D7B60462F63C}"/>
          </ac:spMkLst>
        </pc:spChg>
        <pc:spChg chg="mod">
          <ac:chgData name="Stuart C Wilde MBE" userId="effe1fc91cccb1d5" providerId="LiveId" clId="{0B7434C0-F6C9-5341-B016-8AA67EE59543}" dt="2023-12-07T12:55:57.424" v="1698" actId="1076"/>
          <ac:spMkLst>
            <pc:docMk/>
            <pc:sldMk cId="1270165933" sldId="343"/>
            <ac:spMk id="18" creationId="{8C0F7BED-E454-4C2D-33A7-F651A9C4C88D}"/>
          </ac:spMkLst>
        </pc:spChg>
        <pc:spChg chg="mod">
          <ac:chgData name="Stuart C Wilde MBE" userId="effe1fc91cccb1d5" providerId="LiveId" clId="{0B7434C0-F6C9-5341-B016-8AA67EE59543}" dt="2023-12-07T12:55:57.424" v="1698" actId="1076"/>
          <ac:spMkLst>
            <pc:docMk/>
            <pc:sldMk cId="1270165933" sldId="343"/>
            <ac:spMk id="20" creationId="{9DDDC3FE-CF6C-4C1D-4C2C-2C8AB8A7C231}"/>
          </ac:spMkLst>
        </pc:spChg>
        <pc:spChg chg="del">
          <ac:chgData name="Stuart C Wilde MBE" userId="effe1fc91cccb1d5" providerId="LiveId" clId="{0B7434C0-F6C9-5341-B016-8AA67EE59543}" dt="2023-12-05T19:55:00.563" v="431" actId="478"/>
          <ac:spMkLst>
            <pc:docMk/>
            <pc:sldMk cId="1270165933" sldId="343"/>
            <ac:spMk id="25" creationId="{F54BD576-CC82-43DA-A008-C28EF60A448A}"/>
          </ac:spMkLst>
        </pc:spChg>
        <pc:spChg chg="del">
          <ac:chgData name="Stuart C Wilde MBE" userId="effe1fc91cccb1d5" providerId="LiveId" clId="{0B7434C0-F6C9-5341-B016-8AA67EE59543}" dt="2023-12-05T20:13:46.636" v="958" actId="478"/>
          <ac:spMkLst>
            <pc:docMk/>
            <pc:sldMk cId="1270165933" sldId="343"/>
            <ac:spMk id="29" creationId="{C5A8C257-B6E4-D850-0685-E36894744DCB}"/>
          </ac:spMkLst>
        </pc:spChg>
        <pc:picChg chg="mod">
          <ac:chgData name="Stuart C Wilde MBE" userId="effe1fc91cccb1d5" providerId="LiveId" clId="{0B7434C0-F6C9-5341-B016-8AA67EE59543}" dt="2023-12-07T12:55:57.424" v="1698" actId="1076"/>
          <ac:picMkLst>
            <pc:docMk/>
            <pc:sldMk cId="1270165933" sldId="343"/>
            <ac:picMk id="5" creationId="{101A3CB5-30EA-D940-7A62-3207E37D9C92}"/>
          </ac:picMkLst>
        </pc:picChg>
        <pc:picChg chg="mod">
          <ac:chgData name="Stuart C Wilde MBE" userId="effe1fc91cccb1d5" providerId="LiveId" clId="{0B7434C0-F6C9-5341-B016-8AA67EE59543}" dt="2023-12-07T12:55:57.424" v="1698" actId="1076"/>
          <ac:picMkLst>
            <pc:docMk/>
            <pc:sldMk cId="1270165933" sldId="343"/>
            <ac:picMk id="17" creationId="{B0AE3952-BCD6-05FF-D852-B5DA0D1D351C}"/>
          </ac:picMkLst>
        </pc:picChg>
        <pc:cxnChg chg="del">
          <ac:chgData name="Stuart C Wilde MBE" userId="effe1fc91cccb1d5" providerId="LiveId" clId="{0B7434C0-F6C9-5341-B016-8AA67EE59543}" dt="2023-12-05T19:55:00.563" v="431" actId="478"/>
          <ac:cxnSpMkLst>
            <pc:docMk/>
            <pc:sldMk cId="1270165933" sldId="343"/>
            <ac:cxnSpMk id="8" creationId="{50060E80-F1C3-4E50-B873-7CFDEEA90049}"/>
          </ac:cxnSpMkLst>
        </pc:cxnChg>
        <pc:cxnChg chg="del">
          <ac:chgData name="Stuart C Wilde MBE" userId="effe1fc91cccb1d5" providerId="LiveId" clId="{0B7434C0-F6C9-5341-B016-8AA67EE59543}" dt="2023-12-05T19:55:00.563" v="431" actId="478"/>
          <ac:cxnSpMkLst>
            <pc:docMk/>
            <pc:sldMk cId="1270165933" sldId="343"/>
            <ac:cxnSpMk id="9" creationId="{01C52B09-2839-4160-A3C1-6BB201E5D53A}"/>
          </ac:cxnSpMkLst>
        </pc:cxnChg>
        <pc:cxnChg chg="del">
          <ac:chgData name="Stuart C Wilde MBE" userId="effe1fc91cccb1d5" providerId="LiveId" clId="{0B7434C0-F6C9-5341-B016-8AA67EE59543}" dt="2023-12-05T19:55:00.563" v="431" actId="478"/>
          <ac:cxnSpMkLst>
            <pc:docMk/>
            <pc:sldMk cId="1270165933" sldId="343"/>
            <ac:cxnSpMk id="10" creationId="{FC6C2AB6-E695-4520-9F38-6B6A0DE36B04}"/>
          </ac:cxnSpMkLst>
        </pc:cxnChg>
        <pc:cxnChg chg="del">
          <ac:chgData name="Stuart C Wilde MBE" userId="effe1fc91cccb1d5" providerId="LiveId" clId="{0B7434C0-F6C9-5341-B016-8AA67EE59543}" dt="2023-12-05T19:55:00.563" v="431" actId="478"/>
          <ac:cxnSpMkLst>
            <pc:docMk/>
            <pc:sldMk cId="1270165933" sldId="343"/>
            <ac:cxnSpMk id="11" creationId="{8F28B946-C7F6-4BF4-9E0C-3FACB97B07C7}"/>
          </ac:cxnSpMkLst>
        </pc:cxnChg>
        <pc:cxnChg chg="mod">
          <ac:chgData name="Stuart C Wilde MBE" userId="effe1fc91cccb1d5" providerId="LiveId" clId="{0B7434C0-F6C9-5341-B016-8AA67EE59543}" dt="2023-12-07T12:55:57.424" v="1698" actId="1076"/>
          <ac:cxnSpMkLst>
            <pc:docMk/>
            <pc:sldMk cId="1270165933" sldId="343"/>
            <ac:cxnSpMk id="15" creationId="{F409432C-00CD-212A-FB82-05FC014F2F18}"/>
          </ac:cxnSpMkLst>
        </pc:cxnChg>
        <pc:cxnChg chg="mod">
          <ac:chgData name="Stuart C Wilde MBE" userId="effe1fc91cccb1d5" providerId="LiveId" clId="{0B7434C0-F6C9-5341-B016-8AA67EE59543}" dt="2023-12-07T12:55:57.424" v="1698" actId="1076"/>
          <ac:cxnSpMkLst>
            <pc:docMk/>
            <pc:sldMk cId="1270165933" sldId="343"/>
            <ac:cxnSpMk id="19" creationId="{3D937A5E-9857-AA63-B933-9ACC0765C88A}"/>
          </ac:cxnSpMkLst>
        </pc:cxnChg>
      </pc:sldChg>
      <pc:sldChg chg="addSp delSp modSp mod">
        <pc:chgData name="Stuart C Wilde MBE" userId="effe1fc91cccb1d5" providerId="LiveId" clId="{0B7434C0-F6C9-5341-B016-8AA67EE59543}" dt="2023-12-07T12:56:16.326" v="1699" actId="1076"/>
        <pc:sldMkLst>
          <pc:docMk/>
          <pc:sldMk cId="1503810612" sldId="344"/>
        </pc:sldMkLst>
        <pc:spChg chg="add mod">
          <ac:chgData name="Stuart C Wilde MBE" userId="effe1fc91cccb1d5" providerId="LiveId" clId="{0B7434C0-F6C9-5341-B016-8AA67EE59543}" dt="2023-12-05T20:14:00.501" v="968" actId="20577"/>
          <ac:spMkLst>
            <pc:docMk/>
            <pc:sldMk cId="1503810612" sldId="344"/>
            <ac:spMk id="3" creationId="{31B119E8-852E-18FF-162D-8E5CE3C74420}"/>
          </ac:spMkLst>
        </pc:spChg>
        <pc:spChg chg="del">
          <ac:chgData name="Stuart C Wilde MBE" userId="effe1fc91cccb1d5" providerId="LiveId" clId="{0B7434C0-F6C9-5341-B016-8AA67EE59543}" dt="2023-12-05T19:55:05.729" v="432" actId="478"/>
          <ac:spMkLst>
            <pc:docMk/>
            <pc:sldMk cId="1503810612" sldId="344"/>
            <ac:spMk id="4" creationId="{60735DC8-A105-4BD0-A57F-2FFC38AECE84}"/>
          </ac:spMkLst>
        </pc:spChg>
        <pc:spChg chg="mod">
          <ac:chgData name="Stuart C Wilde MBE" userId="effe1fc91cccb1d5" providerId="LiveId" clId="{0B7434C0-F6C9-5341-B016-8AA67EE59543}" dt="2023-12-07T12:56:16.326" v="1699" actId="1076"/>
          <ac:spMkLst>
            <pc:docMk/>
            <pc:sldMk cId="1503810612" sldId="344"/>
            <ac:spMk id="7" creationId="{95AAD6B1-2940-426B-5726-211F38B5B851}"/>
          </ac:spMkLst>
        </pc:spChg>
        <pc:spChg chg="del">
          <ac:chgData name="Stuart C Wilde MBE" userId="effe1fc91cccb1d5" providerId="LiveId" clId="{0B7434C0-F6C9-5341-B016-8AA67EE59543}" dt="2023-12-05T19:55:05.729" v="432" actId="478"/>
          <ac:spMkLst>
            <pc:docMk/>
            <pc:sldMk cId="1503810612" sldId="344"/>
            <ac:spMk id="14" creationId="{8F43C2BE-FC11-4556-86F2-8EE2FBBF10D2}"/>
          </ac:spMkLst>
        </pc:spChg>
        <pc:spChg chg="mod">
          <ac:chgData name="Stuart C Wilde MBE" userId="effe1fc91cccb1d5" providerId="LiveId" clId="{0B7434C0-F6C9-5341-B016-8AA67EE59543}" dt="2023-12-07T12:56:16.326" v="1699" actId="1076"/>
          <ac:spMkLst>
            <pc:docMk/>
            <pc:sldMk cId="1503810612" sldId="344"/>
            <ac:spMk id="16" creationId="{3D760164-FB6B-F741-4429-6A6029985FE3}"/>
          </ac:spMkLst>
        </pc:spChg>
        <pc:spChg chg="mod">
          <ac:chgData name="Stuart C Wilde MBE" userId="effe1fc91cccb1d5" providerId="LiveId" clId="{0B7434C0-F6C9-5341-B016-8AA67EE59543}" dt="2023-12-07T12:56:16.326" v="1699" actId="1076"/>
          <ac:spMkLst>
            <pc:docMk/>
            <pc:sldMk cId="1503810612" sldId="344"/>
            <ac:spMk id="18" creationId="{F231AE74-2595-5D0D-2AA1-6542BDC34D51}"/>
          </ac:spMkLst>
        </pc:spChg>
        <pc:spChg chg="mod">
          <ac:chgData name="Stuart C Wilde MBE" userId="effe1fc91cccb1d5" providerId="LiveId" clId="{0B7434C0-F6C9-5341-B016-8AA67EE59543}" dt="2023-12-07T12:56:16.326" v="1699" actId="1076"/>
          <ac:spMkLst>
            <pc:docMk/>
            <pc:sldMk cId="1503810612" sldId="344"/>
            <ac:spMk id="19" creationId="{5D04B92F-D779-87D2-D4A7-E24EA2E5B8BF}"/>
          </ac:spMkLst>
        </pc:spChg>
        <pc:spChg chg="mod">
          <ac:chgData name="Stuart C Wilde MBE" userId="effe1fc91cccb1d5" providerId="LiveId" clId="{0B7434C0-F6C9-5341-B016-8AA67EE59543}" dt="2023-12-07T12:56:16.326" v="1699" actId="1076"/>
          <ac:spMkLst>
            <pc:docMk/>
            <pc:sldMk cId="1503810612" sldId="344"/>
            <ac:spMk id="20" creationId="{F0F4FD4F-ECE1-1FA5-2DED-D363D5657B8B}"/>
          </ac:spMkLst>
        </pc:spChg>
        <pc:spChg chg="del">
          <ac:chgData name="Stuart C Wilde MBE" userId="effe1fc91cccb1d5" providerId="LiveId" clId="{0B7434C0-F6C9-5341-B016-8AA67EE59543}" dt="2023-12-05T19:55:05.729" v="432" actId="478"/>
          <ac:spMkLst>
            <pc:docMk/>
            <pc:sldMk cId="1503810612" sldId="344"/>
            <ac:spMk id="25" creationId="{F54BD576-CC82-43DA-A008-C28EF60A448A}"/>
          </ac:spMkLst>
        </pc:spChg>
        <pc:spChg chg="del">
          <ac:chgData name="Stuart C Wilde MBE" userId="effe1fc91cccb1d5" providerId="LiveId" clId="{0B7434C0-F6C9-5341-B016-8AA67EE59543}" dt="2023-12-05T20:14:04.154" v="969" actId="478"/>
          <ac:spMkLst>
            <pc:docMk/>
            <pc:sldMk cId="1503810612" sldId="344"/>
            <ac:spMk id="29" creationId="{C5A8C257-B6E4-D850-0685-E36894744DCB}"/>
          </ac:spMkLst>
        </pc:spChg>
        <pc:spChg chg="mod">
          <ac:chgData name="Stuart C Wilde MBE" userId="effe1fc91cccb1d5" providerId="LiveId" clId="{0B7434C0-F6C9-5341-B016-8AA67EE59543}" dt="2023-12-07T12:56:16.326" v="1699" actId="1076"/>
          <ac:spMkLst>
            <pc:docMk/>
            <pc:sldMk cId="1503810612" sldId="344"/>
            <ac:spMk id="30" creationId="{064756B3-F404-889B-ECB2-6686FEDA1838}"/>
          </ac:spMkLst>
        </pc:spChg>
        <pc:spChg chg="mod">
          <ac:chgData name="Stuart C Wilde MBE" userId="effe1fc91cccb1d5" providerId="LiveId" clId="{0B7434C0-F6C9-5341-B016-8AA67EE59543}" dt="2023-12-07T12:56:16.326" v="1699" actId="1076"/>
          <ac:spMkLst>
            <pc:docMk/>
            <pc:sldMk cId="1503810612" sldId="344"/>
            <ac:spMk id="31" creationId="{7142640A-9B0B-7C8F-677E-DC87358F31E9}"/>
          </ac:spMkLst>
        </pc:spChg>
        <pc:spChg chg="mod">
          <ac:chgData name="Stuart C Wilde MBE" userId="effe1fc91cccb1d5" providerId="LiveId" clId="{0B7434C0-F6C9-5341-B016-8AA67EE59543}" dt="2023-12-07T12:56:16.326" v="1699" actId="1076"/>
          <ac:spMkLst>
            <pc:docMk/>
            <pc:sldMk cId="1503810612" sldId="344"/>
            <ac:spMk id="43" creationId="{44EB4E8F-0DBE-F0ED-0212-2673FC1390E5}"/>
          </ac:spMkLst>
        </pc:spChg>
        <pc:spChg chg="mod">
          <ac:chgData name="Stuart C Wilde MBE" userId="effe1fc91cccb1d5" providerId="LiveId" clId="{0B7434C0-F6C9-5341-B016-8AA67EE59543}" dt="2023-12-07T12:56:16.326" v="1699" actId="1076"/>
          <ac:spMkLst>
            <pc:docMk/>
            <pc:sldMk cId="1503810612" sldId="344"/>
            <ac:spMk id="60" creationId="{A7BBC348-50B6-B194-7D9E-6F73CA493C8B}"/>
          </ac:spMkLst>
        </pc:spChg>
        <pc:spChg chg="mod">
          <ac:chgData name="Stuart C Wilde MBE" userId="effe1fc91cccb1d5" providerId="LiveId" clId="{0B7434C0-F6C9-5341-B016-8AA67EE59543}" dt="2023-12-07T12:56:16.326" v="1699" actId="1076"/>
          <ac:spMkLst>
            <pc:docMk/>
            <pc:sldMk cId="1503810612" sldId="344"/>
            <ac:spMk id="61" creationId="{8F8B71A6-777F-D3D9-35E3-D18B14BE7D7A}"/>
          </ac:spMkLst>
        </pc:spChg>
        <pc:picChg chg="mod">
          <ac:chgData name="Stuart C Wilde MBE" userId="effe1fc91cccb1d5" providerId="LiveId" clId="{0B7434C0-F6C9-5341-B016-8AA67EE59543}" dt="2023-12-07T12:56:16.326" v="1699" actId="1076"/>
          <ac:picMkLst>
            <pc:docMk/>
            <pc:sldMk cId="1503810612" sldId="344"/>
            <ac:picMk id="6" creationId="{D34886EC-0F40-946C-062C-6686A766AC10}"/>
          </ac:picMkLst>
        </pc:picChg>
        <pc:picChg chg="mod">
          <ac:chgData name="Stuart C Wilde MBE" userId="effe1fc91cccb1d5" providerId="LiveId" clId="{0B7434C0-F6C9-5341-B016-8AA67EE59543}" dt="2023-12-07T12:56:16.326" v="1699" actId="1076"/>
          <ac:picMkLst>
            <pc:docMk/>
            <pc:sldMk cId="1503810612" sldId="344"/>
            <ac:picMk id="12" creationId="{E72051A5-436E-4266-1E60-D6CF801DAE05}"/>
          </ac:picMkLst>
        </pc:picChg>
        <pc:picChg chg="mod">
          <ac:chgData name="Stuart C Wilde MBE" userId="effe1fc91cccb1d5" providerId="LiveId" clId="{0B7434C0-F6C9-5341-B016-8AA67EE59543}" dt="2023-12-07T12:56:16.326" v="1699" actId="1076"/>
          <ac:picMkLst>
            <pc:docMk/>
            <pc:sldMk cId="1503810612" sldId="344"/>
            <ac:picMk id="23" creationId="{F098476B-FDB3-6DFD-7528-607EB6D2336A}"/>
          </ac:picMkLst>
        </pc:picChg>
        <pc:picChg chg="mod">
          <ac:chgData name="Stuart C Wilde MBE" userId="effe1fc91cccb1d5" providerId="LiveId" clId="{0B7434C0-F6C9-5341-B016-8AA67EE59543}" dt="2023-12-07T12:56:16.326" v="1699" actId="1076"/>
          <ac:picMkLst>
            <pc:docMk/>
            <pc:sldMk cId="1503810612" sldId="344"/>
            <ac:picMk id="42" creationId="{1CC00439-0756-0592-DCDD-D60B9ED5690C}"/>
          </ac:picMkLst>
        </pc:picChg>
        <pc:cxnChg chg="mod">
          <ac:chgData name="Stuart C Wilde MBE" userId="effe1fc91cccb1d5" providerId="LiveId" clId="{0B7434C0-F6C9-5341-B016-8AA67EE59543}" dt="2023-12-07T12:56:16.326" v="1699" actId="1076"/>
          <ac:cxnSpMkLst>
            <pc:docMk/>
            <pc:sldMk cId="1503810612" sldId="344"/>
            <ac:cxnSpMk id="2" creationId="{F380012C-4BB4-0DA7-2552-08E62CA3587B}"/>
          </ac:cxnSpMkLst>
        </pc:cxnChg>
        <pc:cxnChg chg="del">
          <ac:chgData name="Stuart C Wilde MBE" userId="effe1fc91cccb1d5" providerId="LiveId" clId="{0B7434C0-F6C9-5341-B016-8AA67EE59543}" dt="2023-12-05T19:55:05.729" v="432" actId="478"/>
          <ac:cxnSpMkLst>
            <pc:docMk/>
            <pc:sldMk cId="1503810612" sldId="344"/>
            <ac:cxnSpMk id="8" creationId="{50060E80-F1C3-4E50-B873-7CFDEEA90049}"/>
          </ac:cxnSpMkLst>
        </pc:cxnChg>
        <pc:cxnChg chg="del">
          <ac:chgData name="Stuart C Wilde MBE" userId="effe1fc91cccb1d5" providerId="LiveId" clId="{0B7434C0-F6C9-5341-B016-8AA67EE59543}" dt="2023-12-05T19:55:05.729" v="432" actId="478"/>
          <ac:cxnSpMkLst>
            <pc:docMk/>
            <pc:sldMk cId="1503810612" sldId="344"/>
            <ac:cxnSpMk id="9" creationId="{01C52B09-2839-4160-A3C1-6BB201E5D53A}"/>
          </ac:cxnSpMkLst>
        </pc:cxnChg>
        <pc:cxnChg chg="del">
          <ac:chgData name="Stuart C Wilde MBE" userId="effe1fc91cccb1d5" providerId="LiveId" clId="{0B7434C0-F6C9-5341-B016-8AA67EE59543}" dt="2023-12-05T19:55:05.729" v="432" actId="478"/>
          <ac:cxnSpMkLst>
            <pc:docMk/>
            <pc:sldMk cId="1503810612" sldId="344"/>
            <ac:cxnSpMk id="10" creationId="{FC6C2AB6-E695-4520-9F38-6B6A0DE36B04}"/>
          </ac:cxnSpMkLst>
        </pc:cxnChg>
        <pc:cxnChg chg="del">
          <ac:chgData name="Stuart C Wilde MBE" userId="effe1fc91cccb1d5" providerId="LiveId" clId="{0B7434C0-F6C9-5341-B016-8AA67EE59543}" dt="2023-12-05T19:55:05.729" v="432" actId="478"/>
          <ac:cxnSpMkLst>
            <pc:docMk/>
            <pc:sldMk cId="1503810612" sldId="344"/>
            <ac:cxnSpMk id="11" creationId="{8F28B946-C7F6-4BF4-9E0C-3FACB97B07C7}"/>
          </ac:cxnSpMkLst>
        </pc:cxnChg>
        <pc:cxnChg chg="mod">
          <ac:chgData name="Stuart C Wilde MBE" userId="effe1fc91cccb1d5" providerId="LiveId" clId="{0B7434C0-F6C9-5341-B016-8AA67EE59543}" dt="2023-12-07T12:56:16.326" v="1699" actId="1076"/>
          <ac:cxnSpMkLst>
            <pc:docMk/>
            <pc:sldMk cId="1503810612" sldId="344"/>
            <ac:cxnSpMk id="13" creationId="{80C41F8F-240A-4108-09A3-865BAB06CB79}"/>
          </ac:cxnSpMkLst>
        </pc:cxnChg>
        <pc:cxnChg chg="mod">
          <ac:chgData name="Stuart C Wilde MBE" userId="effe1fc91cccb1d5" providerId="LiveId" clId="{0B7434C0-F6C9-5341-B016-8AA67EE59543}" dt="2023-12-07T12:56:16.326" v="1699" actId="1076"/>
          <ac:cxnSpMkLst>
            <pc:docMk/>
            <pc:sldMk cId="1503810612" sldId="344"/>
            <ac:cxnSpMk id="21" creationId="{2ADBBE02-2C4B-13DD-A14D-4E6888B5EDA8}"/>
          </ac:cxnSpMkLst>
        </pc:cxnChg>
        <pc:cxnChg chg="mod">
          <ac:chgData name="Stuart C Wilde MBE" userId="effe1fc91cccb1d5" providerId="LiveId" clId="{0B7434C0-F6C9-5341-B016-8AA67EE59543}" dt="2023-12-07T12:56:16.326" v="1699" actId="1076"/>
          <ac:cxnSpMkLst>
            <pc:docMk/>
            <pc:sldMk cId="1503810612" sldId="344"/>
            <ac:cxnSpMk id="24" creationId="{9CDFDBBF-3F26-7571-17C8-54B37D177B38}"/>
          </ac:cxnSpMkLst>
        </pc:cxnChg>
        <pc:cxnChg chg="mod">
          <ac:chgData name="Stuart C Wilde MBE" userId="effe1fc91cccb1d5" providerId="LiveId" clId="{0B7434C0-F6C9-5341-B016-8AA67EE59543}" dt="2023-12-07T12:56:16.326" v="1699" actId="1076"/>
          <ac:cxnSpMkLst>
            <pc:docMk/>
            <pc:sldMk cId="1503810612" sldId="344"/>
            <ac:cxnSpMk id="44" creationId="{EF024758-B664-E23C-19E8-9156CDBA0B7B}"/>
          </ac:cxnSpMkLst>
        </pc:cxnChg>
        <pc:cxnChg chg="mod">
          <ac:chgData name="Stuart C Wilde MBE" userId="effe1fc91cccb1d5" providerId="LiveId" clId="{0B7434C0-F6C9-5341-B016-8AA67EE59543}" dt="2023-12-07T12:56:16.326" v="1699" actId="1076"/>
          <ac:cxnSpMkLst>
            <pc:docMk/>
            <pc:sldMk cId="1503810612" sldId="344"/>
            <ac:cxnSpMk id="45" creationId="{422EF5B6-E9CD-437D-D84F-7EDF0E1DC12D}"/>
          </ac:cxnSpMkLst>
        </pc:cxnChg>
        <pc:cxnChg chg="mod">
          <ac:chgData name="Stuart C Wilde MBE" userId="effe1fc91cccb1d5" providerId="LiveId" clId="{0B7434C0-F6C9-5341-B016-8AA67EE59543}" dt="2023-12-07T12:56:16.326" v="1699" actId="1076"/>
          <ac:cxnSpMkLst>
            <pc:docMk/>
            <pc:sldMk cId="1503810612" sldId="344"/>
            <ac:cxnSpMk id="52" creationId="{BD068D04-25B8-F9FC-A551-D9BD04E89A40}"/>
          </ac:cxnSpMkLst>
        </pc:cxnChg>
        <pc:cxnChg chg="mod">
          <ac:chgData name="Stuart C Wilde MBE" userId="effe1fc91cccb1d5" providerId="LiveId" clId="{0B7434C0-F6C9-5341-B016-8AA67EE59543}" dt="2023-12-07T12:56:16.326" v="1699" actId="1076"/>
          <ac:cxnSpMkLst>
            <pc:docMk/>
            <pc:sldMk cId="1503810612" sldId="344"/>
            <ac:cxnSpMk id="62" creationId="{A4C55FC3-D092-132C-0BC9-C24C2A64118A}"/>
          </ac:cxnSpMkLst>
        </pc:cxnChg>
      </pc:sldChg>
      <pc:sldChg chg="addSp delSp modSp mod">
        <pc:chgData name="Stuart C Wilde MBE" userId="effe1fc91cccb1d5" providerId="LiveId" clId="{0B7434C0-F6C9-5341-B016-8AA67EE59543}" dt="2023-12-07T16:33:14.521" v="1704" actId="1076"/>
        <pc:sldMkLst>
          <pc:docMk/>
          <pc:sldMk cId="3859707570" sldId="345"/>
        </pc:sldMkLst>
        <pc:spChg chg="add mod">
          <ac:chgData name="Stuart C Wilde MBE" userId="effe1fc91cccb1d5" providerId="LiveId" clId="{0B7434C0-F6C9-5341-B016-8AA67EE59543}" dt="2023-12-05T20:14:35.412" v="979" actId="20577"/>
          <ac:spMkLst>
            <pc:docMk/>
            <pc:sldMk cId="3859707570" sldId="345"/>
            <ac:spMk id="2" creationId="{591575F8-5A93-CCB0-15EC-2D620907B4EC}"/>
          </ac:spMkLst>
        </pc:spChg>
        <pc:spChg chg="del">
          <ac:chgData name="Stuart C Wilde MBE" userId="effe1fc91cccb1d5" providerId="LiveId" clId="{0B7434C0-F6C9-5341-B016-8AA67EE59543}" dt="2023-12-05T19:55:18.467" v="434" actId="478"/>
          <ac:spMkLst>
            <pc:docMk/>
            <pc:sldMk cId="3859707570" sldId="345"/>
            <ac:spMk id="4" creationId="{60735DC8-A105-4BD0-A57F-2FFC38AECE84}"/>
          </ac:spMkLst>
        </pc:spChg>
        <pc:spChg chg="mod">
          <ac:chgData name="Stuart C Wilde MBE" userId="effe1fc91cccb1d5" providerId="LiveId" clId="{0B7434C0-F6C9-5341-B016-8AA67EE59543}" dt="2023-12-07T16:33:14.521" v="1704" actId="1076"/>
          <ac:spMkLst>
            <pc:docMk/>
            <pc:sldMk cId="3859707570" sldId="345"/>
            <ac:spMk id="7" creationId="{0308B64B-A55B-5895-6523-E2EEAAB56DFB}"/>
          </ac:spMkLst>
        </pc:spChg>
        <pc:spChg chg="del">
          <ac:chgData name="Stuart C Wilde MBE" userId="effe1fc91cccb1d5" providerId="LiveId" clId="{0B7434C0-F6C9-5341-B016-8AA67EE59543}" dt="2023-12-05T19:55:18.467" v="434" actId="478"/>
          <ac:spMkLst>
            <pc:docMk/>
            <pc:sldMk cId="3859707570" sldId="345"/>
            <ac:spMk id="14" creationId="{8F43C2BE-FC11-4556-86F2-8EE2FBBF10D2}"/>
          </ac:spMkLst>
        </pc:spChg>
        <pc:spChg chg="mod">
          <ac:chgData name="Stuart C Wilde MBE" userId="effe1fc91cccb1d5" providerId="LiveId" clId="{0B7434C0-F6C9-5341-B016-8AA67EE59543}" dt="2023-12-07T16:33:14.521" v="1704" actId="1076"/>
          <ac:spMkLst>
            <pc:docMk/>
            <pc:sldMk cId="3859707570" sldId="345"/>
            <ac:spMk id="16" creationId="{85B36F31-0980-C798-31F4-3EFD5B7C5A9D}"/>
          </ac:spMkLst>
        </pc:spChg>
        <pc:spChg chg="mod">
          <ac:chgData name="Stuart C Wilde MBE" userId="effe1fc91cccb1d5" providerId="LiveId" clId="{0B7434C0-F6C9-5341-B016-8AA67EE59543}" dt="2023-12-07T16:33:14.521" v="1704" actId="1076"/>
          <ac:spMkLst>
            <pc:docMk/>
            <pc:sldMk cId="3859707570" sldId="345"/>
            <ac:spMk id="22" creationId="{C17F914F-9D3F-97A2-B2CD-1A1A422592D5}"/>
          </ac:spMkLst>
        </pc:spChg>
        <pc:spChg chg="mod">
          <ac:chgData name="Stuart C Wilde MBE" userId="effe1fc91cccb1d5" providerId="LiveId" clId="{0B7434C0-F6C9-5341-B016-8AA67EE59543}" dt="2023-12-07T16:33:14.521" v="1704" actId="1076"/>
          <ac:spMkLst>
            <pc:docMk/>
            <pc:sldMk cId="3859707570" sldId="345"/>
            <ac:spMk id="24" creationId="{087044FF-AD22-9CA5-5E05-6613D81110C1}"/>
          </ac:spMkLst>
        </pc:spChg>
        <pc:spChg chg="del">
          <ac:chgData name="Stuart C Wilde MBE" userId="effe1fc91cccb1d5" providerId="LiveId" clId="{0B7434C0-F6C9-5341-B016-8AA67EE59543}" dt="2023-12-05T19:55:18.467" v="434" actId="478"/>
          <ac:spMkLst>
            <pc:docMk/>
            <pc:sldMk cId="3859707570" sldId="345"/>
            <ac:spMk id="25" creationId="{F54BD576-CC82-43DA-A008-C28EF60A448A}"/>
          </ac:spMkLst>
        </pc:spChg>
        <pc:spChg chg="mod">
          <ac:chgData name="Stuart C Wilde MBE" userId="effe1fc91cccb1d5" providerId="LiveId" clId="{0B7434C0-F6C9-5341-B016-8AA67EE59543}" dt="2023-12-07T16:33:14.521" v="1704" actId="1076"/>
          <ac:spMkLst>
            <pc:docMk/>
            <pc:sldMk cId="3859707570" sldId="345"/>
            <ac:spMk id="28" creationId="{2D90EF82-C6B2-6715-0B6D-B6FE51BE3BBD}"/>
          </ac:spMkLst>
        </pc:spChg>
        <pc:spChg chg="del">
          <ac:chgData name="Stuart C Wilde MBE" userId="effe1fc91cccb1d5" providerId="LiveId" clId="{0B7434C0-F6C9-5341-B016-8AA67EE59543}" dt="2023-12-05T20:14:29.933" v="976" actId="478"/>
          <ac:spMkLst>
            <pc:docMk/>
            <pc:sldMk cId="3859707570" sldId="345"/>
            <ac:spMk id="29" creationId="{C5A8C257-B6E4-D850-0685-E36894744DCB}"/>
          </ac:spMkLst>
        </pc:spChg>
        <pc:spChg chg="mod">
          <ac:chgData name="Stuart C Wilde MBE" userId="effe1fc91cccb1d5" providerId="LiveId" clId="{0B7434C0-F6C9-5341-B016-8AA67EE59543}" dt="2023-12-07T16:33:14.521" v="1704" actId="1076"/>
          <ac:spMkLst>
            <pc:docMk/>
            <pc:sldMk cId="3859707570" sldId="345"/>
            <ac:spMk id="30" creationId="{D4E933DA-4088-DF91-9691-17195AD06958}"/>
          </ac:spMkLst>
        </pc:spChg>
        <pc:picChg chg="mod">
          <ac:chgData name="Stuart C Wilde MBE" userId="effe1fc91cccb1d5" providerId="LiveId" clId="{0B7434C0-F6C9-5341-B016-8AA67EE59543}" dt="2023-12-07T16:33:14.521" v="1704" actId="1076"/>
          <ac:picMkLst>
            <pc:docMk/>
            <pc:sldMk cId="3859707570" sldId="345"/>
            <ac:picMk id="3" creationId="{0BDACABC-BD93-B103-927C-7F3EABB34BE8}"/>
          </ac:picMkLst>
        </pc:picChg>
        <pc:picChg chg="mod">
          <ac:chgData name="Stuart C Wilde MBE" userId="effe1fc91cccb1d5" providerId="LiveId" clId="{0B7434C0-F6C9-5341-B016-8AA67EE59543}" dt="2023-12-07T16:33:14.521" v="1704" actId="1076"/>
          <ac:picMkLst>
            <pc:docMk/>
            <pc:sldMk cId="3859707570" sldId="345"/>
            <ac:picMk id="19" creationId="{86328860-A29B-5853-1CE8-D40E5413305B}"/>
          </ac:picMkLst>
        </pc:picChg>
        <pc:picChg chg="mod">
          <ac:chgData name="Stuart C Wilde MBE" userId="effe1fc91cccb1d5" providerId="LiveId" clId="{0B7434C0-F6C9-5341-B016-8AA67EE59543}" dt="2023-12-07T16:33:14.521" v="1704" actId="1076"/>
          <ac:picMkLst>
            <pc:docMk/>
            <pc:sldMk cId="3859707570" sldId="345"/>
            <ac:picMk id="21" creationId="{3F18A71C-DD8E-1795-1EA2-A929909A488E}"/>
          </ac:picMkLst>
        </pc:picChg>
        <pc:cxnChg chg="del">
          <ac:chgData name="Stuart C Wilde MBE" userId="effe1fc91cccb1d5" providerId="LiveId" clId="{0B7434C0-F6C9-5341-B016-8AA67EE59543}" dt="2023-12-05T19:55:18.467" v="434" actId="478"/>
          <ac:cxnSpMkLst>
            <pc:docMk/>
            <pc:sldMk cId="3859707570" sldId="345"/>
            <ac:cxnSpMk id="8" creationId="{50060E80-F1C3-4E50-B873-7CFDEEA90049}"/>
          </ac:cxnSpMkLst>
        </pc:cxnChg>
        <pc:cxnChg chg="del">
          <ac:chgData name="Stuart C Wilde MBE" userId="effe1fc91cccb1d5" providerId="LiveId" clId="{0B7434C0-F6C9-5341-B016-8AA67EE59543}" dt="2023-12-05T19:55:18.467" v="434" actId="478"/>
          <ac:cxnSpMkLst>
            <pc:docMk/>
            <pc:sldMk cId="3859707570" sldId="345"/>
            <ac:cxnSpMk id="9" creationId="{01C52B09-2839-4160-A3C1-6BB201E5D53A}"/>
          </ac:cxnSpMkLst>
        </pc:cxnChg>
        <pc:cxnChg chg="del">
          <ac:chgData name="Stuart C Wilde MBE" userId="effe1fc91cccb1d5" providerId="LiveId" clId="{0B7434C0-F6C9-5341-B016-8AA67EE59543}" dt="2023-12-05T19:55:18.467" v="434" actId="478"/>
          <ac:cxnSpMkLst>
            <pc:docMk/>
            <pc:sldMk cId="3859707570" sldId="345"/>
            <ac:cxnSpMk id="10" creationId="{FC6C2AB6-E695-4520-9F38-6B6A0DE36B04}"/>
          </ac:cxnSpMkLst>
        </pc:cxnChg>
        <pc:cxnChg chg="del">
          <ac:chgData name="Stuart C Wilde MBE" userId="effe1fc91cccb1d5" providerId="LiveId" clId="{0B7434C0-F6C9-5341-B016-8AA67EE59543}" dt="2023-12-05T19:55:18.467" v="434" actId="478"/>
          <ac:cxnSpMkLst>
            <pc:docMk/>
            <pc:sldMk cId="3859707570" sldId="345"/>
            <ac:cxnSpMk id="11" creationId="{8F28B946-C7F6-4BF4-9E0C-3FACB97B07C7}"/>
          </ac:cxnSpMkLst>
        </pc:cxnChg>
        <pc:cxnChg chg="mod">
          <ac:chgData name="Stuart C Wilde MBE" userId="effe1fc91cccb1d5" providerId="LiveId" clId="{0B7434C0-F6C9-5341-B016-8AA67EE59543}" dt="2023-12-07T16:33:14.521" v="1704" actId="1076"/>
          <ac:cxnSpMkLst>
            <pc:docMk/>
            <pc:sldMk cId="3859707570" sldId="345"/>
            <ac:cxnSpMk id="13" creationId="{CC90D692-DAC5-D636-0BBB-0337984D1B92}"/>
          </ac:cxnSpMkLst>
        </pc:cxnChg>
        <pc:cxnChg chg="mod">
          <ac:chgData name="Stuart C Wilde MBE" userId="effe1fc91cccb1d5" providerId="LiveId" clId="{0B7434C0-F6C9-5341-B016-8AA67EE59543}" dt="2023-12-07T16:33:14.521" v="1704" actId="1076"/>
          <ac:cxnSpMkLst>
            <pc:docMk/>
            <pc:sldMk cId="3859707570" sldId="345"/>
            <ac:cxnSpMk id="23" creationId="{3DBEAAF9-49AE-77DA-5FA8-4A2743981CDB}"/>
          </ac:cxnSpMkLst>
        </pc:cxnChg>
        <pc:cxnChg chg="mod">
          <ac:chgData name="Stuart C Wilde MBE" userId="effe1fc91cccb1d5" providerId="LiveId" clId="{0B7434C0-F6C9-5341-B016-8AA67EE59543}" dt="2023-12-07T16:33:14.521" v="1704" actId="1076"/>
          <ac:cxnSpMkLst>
            <pc:docMk/>
            <pc:sldMk cId="3859707570" sldId="345"/>
            <ac:cxnSpMk id="31" creationId="{B4E00B58-D1E7-AFEB-4A1B-1A755F3053F7}"/>
          </ac:cxnSpMkLst>
        </pc:cxnChg>
        <pc:cxnChg chg="mod">
          <ac:chgData name="Stuart C Wilde MBE" userId="effe1fc91cccb1d5" providerId="LiveId" clId="{0B7434C0-F6C9-5341-B016-8AA67EE59543}" dt="2023-12-07T16:33:14.521" v="1704" actId="1076"/>
          <ac:cxnSpMkLst>
            <pc:docMk/>
            <pc:sldMk cId="3859707570" sldId="345"/>
            <ac:cxnSpMk id="32" creationId="{8838E7AC-5683-2A68-5449-9018732D5766}"/>
          </ac:cxnSpMkLst>
        </pc:cxnChg>
        <pc:cxnChg chg="mod">
          <ac:chgData name="Stuart C Wilde MBE" userId="effe1fc91cccb1d5" providerId="LiveId" clId="{0B7434C0-F6C9-5341-B016-8AA67EE59543}" dt="2023-12-07T16:33:14.521" v="1704" actId="1076"/>
          <ac:cxnSpMkLst>
            <pc:docMk/>
            <pc:sldMk cId="3859707570" sldId="345"/>
            <ac:cxnSpMk id="37" creationId="{3FF698F0-878C-4C70-26C9-C2D4595C7926}"/>
          </ac:cxnSpMkLst>
        </pc:cxnChg>
      </pc:sldChg>
      <pc:sldChg chg="addSp delSp modSp mod">
        <pc:chgData name="Stuart C Wilde MBE" userId="effe1fc91cccb1d5" providerId="LiveId" clId="{0B7434C0-F6C9-5341-B016-8AA67EE59543}" dt="2023-12-07T16:33:31.326" v="1705" actId="1076"/>
        <pc:sldMkLst>
          <pc:docMk/>
          <pc:sldMk cId="3630515382" sldId="346"/>
        </pc:sldMkLst>
        <pc:spChg chg="mod">
          <ac:chgData name="Stuart C Wilde MBE" userId="effe1fc91cccb1d5" providerId="LiveId" clId="{0B7434C0-F6C9-5341-B016-8AA67EE59543}" dt="2023-12-07T16:33:31.326" v="1705" actId="1076"/>
          <ac:spMkLst>
            <pc:docMk/>
            <pc:sldMk cId="3630515382" sldId="346"/>
            <ac:spMk id="2" creationId="{A219DCE7-EE96-7BB5-B6DA-0DAAEA8FC92F}"/>
          </ac:spMkLst>
        </pc:spChg>
        <pc:spChg chg="add mod">
          <ac:chgData name="Stuart C Wilde MBE" userId="effe1fc91cccb1d5" providerId="LiveId" clId="{0B7434C0-F6C9-5341-B016-8AA67EE59543}" dt="2023-12-05T20:14:43.785" v="983" actId="20577"/>
          <ac:spMkLst>
            <pc:docMk/>
            <pc:sldMk cId="3630515382" sldId="346"/>
            <ac:spMk id="3" creationId="{BC046076-CBD3-9E39-8AB5-33341D3FAA9E}"/>
          </ac:spMkLst>
        </pc:spChg>
        <pc:spChg chg="del">
          <ac:chgData name="Stuart C Wilde MBE" userId="effe1fc91cccb1d5" providerId="LiveId" clId="{0B7434C0-F6C9-5341-B016-8AA67EE59543}" dt="2023-12-05T19:55:23.966" v="435" actId="478"/>
          <ac:spMkLst>
            <pc:docMk/>
            <pc:sldMk cId="3630515382" sldId="346"/>
            <ac:spMk id="4" creationId="{60735DC8-A105-4BD0-A57F-2FFC38AECE84}"/>
          </ac:spMkLst>
        </pc:spChg>
        <pc:spChg chg="mod">
          <ac:chgData name="Stuart C Wilde MBE" userId="effe1fc91cccb1d5" providerId="LiveId" clId="{0B7434C0-F6C9-5341-B016-8AA67EE59543}" dt="2023-12-07T16:33:31.326" v="1705" actId="1076"/>
          <ac:spMkLst>
            <pc:docMk/>
            <pc:sldMk cId="3630515382" sldId="346"/>
            <ac:spMk id="6" creationId="{40F47F09-FACF-834B-75D3-2AB41B96A7E9}"/>
          </ac:spMkLst>
        </pc:spChg>
        <pc:spChg chg="mod">
          <ac:chgData name="Stuart C Wilde MBE" userId="effe1fc91cccb1d5" providerId="LiveId" clId="{0B7434C0-F6C9-5341-B016-8AA67EE59543}" dt="2023-12-07T16:33:31.326" v="1705" actId="1076"/>
          <ac:spMkLst>
            <pc:docMk/>
            <pc:sldMk cId="3630515382" sldId="346"/>
            <ac:spMk id="13" creationId="{AB10AF4F-D4A8-1718-F72C-69A474774A0A}"/>
          </ac:spMkLst>
        </pc:spChg>
        <pc:spChg chg="del">
          <ac:chgData name="Stuart C Wilde MBE" userId="effe1fc91cccb1d5" providerId="LiveId" clId="{0B7434C0-F6C9-5341-B016-8AA67EE59543}" dt="2023-12-05T19:55:23.966" v="435" actId="478"/>
          <ac:spMkLst>
            <pc:docMk/>
            <pc:sldMk cId="3630515382" sldId="346"/>
            <ac:spMk id="14" creationId="{8F43C2BE-FC11-4556-86F2-8EE2FBBF10D2}"/>
          </ac:spMkLst>
        </pc:spChg>
        <pc:spChg chg="mod">
          <ac:chgData name="Stuart C Wilde MBE" userId="effe1fc91cccb1d5" providerId="LiveId" clId="{0B7434C0-F6C9-5341-B016-8AA67EE59543}" dt="2023-12-07T16:33:31.326" v="1705" actId="1076"/>
          <ac:spMkLst>
            <pc:docMk/>
            <pc:sldMk cId="3630515382" sldId="346"/>
            <ac:spMk id="15" creationId="{77CC83AB-1733-7404-0BB3-1A3C5BEC620E}"/>
          </ac:spMkLst>
        </pc:spChg>
        <pc:spChg chg="mod">
          <ac:chgData name="Stuart C Wilde MBE" userId="effe1fc91cccb1d5" providerId="LiveId" clId="{0B7434C0-F6C9-5341-B016-8AA67EE59543}" dt="2023-12-07T16:33:31.326" v="1705" actId="1076"/>
          <ac:spMkLst>
            <pc:docMk/>
            <pc:sldMk cId="3630515382" sldId="346"/>
            <ac:spMk id="19" creationId="{C8B236F2-604C-E109-6D19-45FFA96198DA}"/>
          </ac:spMkLst>
        </pc:spChg>
        <pc:spChg chg="mod">
          <ac:chgData name="Stuart C Wilde MBE" userId="effe1fc91cccb1d5" providerId="LiveId" clId="{0B7434C0-F6C9-5341-B016-8AA67EE59543}" dt="2023-12-07T16:33:31.326" v="1705" actId="1076"/>
          <ac:spMkLst>
            <pc:docMk/>
            <pc:sldMk cId="3630515382" sldId="346"/>
            <ac:spMk id="20" creationId="{F274558A-CCDF-E4B8-C71C-B47C700FA761}"/>
          </ac:spMkLst>
        </pc:spChg>
        <pc:spChg chg="del">
          <ac:chgData name="Stuart C Wilde MBE" userId="effe1fc91cccb1d5" providerId="LiveId" clId="{0B7434C0-F6C9-5341-B016-8AA67EE59543}" dt="2023-12-05T19:55:23.966" v="435" actId="478"/>
          <ac:spMkLst>
            <pc:docMk/>
            <pc:sldMk cId="3630515382" sldId="346"/>
            <ac:spMk id="25" creationId="{F54BD576-CC82-43DA-A008-C28EF60A448A}"/>
          </ac:spMkLst>
        </pc:spChg>
        <pc:spChg chg="mod">
          <ac:chgData name="Stuart C Wilde MBE" userId="effe1fc91cccb1d5" providerId="LiveId" clId="{0B7434C0-F6C9-5341-B016-8AA67EE59543}" dt="2023-12-07T16:33:31.326" v="1705" actId="1076"/>
          <ac:spMkLst>
            <pc:docMk/>
            <pc:sldMk cId="3630515382" sldId="346"/>
            <ac:spMk id="28" creationId="{962E7D5D-8D86-A948-9467-CB6D5C2BE84E}"/>
          </ac:spMkLst>
        </pc:spChg>
        <pc:spChg chg="del">
          <ac:chgData name="Stuart C Wilde MBE" userId="effe1fc91cccb1d5" providerId="LiveId" clId="{0B7434C0-F6C9-5341-B016-8AA67EE59543}" dt="2023-12-05T20:14:39.524" v="980" actId="478"/>
          <ac:spMkLst>
            <pc:docMk/>
            <pc:sldMk cId="3630515382" sldId="346"/>
            <ac:spMk id="29" creationId="{C5A8C257-B6E4-D850-0685-E36894744DCB}"/>
          </ac:spMkLst>
        </pc:spChg>
        <pc:spChg chg="mod">
          <ac:chgData name="Stuart C Wilde MBE" userId="effe1fc91cccb1d5" providerId="LiveId" clId="{0B7434C0-F6C9-5341-B016-8AA67EE59543}" dt="2023-12-07T16:33:31.326" v="1705" actId="1076"/>
          <ac:spMkLst>
            <pc:docMk/>
            <pc:sldMk cId="3630515382" sldId="346"/>
            <ac:spMk id="30" creationId="{E94B8427-86F2-36C1-89F1-300993DAACE2}"/>
          </ac:spMkLst>
        </pc:spChg>
        <pc:spChg chg="mod">
          <ac:chgData name="Stuart C Wilde MBE" userId="effe1fc91cccb1d5" providerId="LiveId" clId="{0B7434C0-F6C9-5341-B016-8AA67EE59543}" dt="2023-12-07T16:33:31.326" v="1705" actId="1076"/>
          <ac:spMkLst>
            <pc:docMk/>
            <pc:sldMk cId="3630515382" sldId="346"/>
            <ac:spMk id="37" creationId="{3363B122-CC8B-4CD8-B56D-B44B0EBD5B43}"/>
          </ac:spMkLst>
        </pc:spChg>
        <pc:spChg chg="mod">
          <ac:chgData name="Stuart C Wilde MBE" userId="effe1fc91cccb1d5" providerId="LiveId" clId="{0B7434C0-F6C9-5341-B016-8AA67EE59543}" dt="2023-12-07T16:33:31.326" v="1705" actId="1076"/>
          <ac:spMkLst>
            <pc:docMk/>
            <pc:sldMk cId="3630515382" sldId="346"/>
            <ac:spMk id="38" creationId="{87722FF9-9639-F52C-2BE6-801FA125934D}"/>
          </ac:spMkLst>
        </pc:spChg>
        <pc:spChg chg="mod">
          <ac:chgData name="Stuart C Wilde MBE" userId="effe1fc91cccb1d5" providerId="LiveId" clId="{0B7434C0-F6C9-5341-B016-8AA67EE59543}" dt="2023-12-07T16:33:31.326" v="1705" actId="1076"/>
          <ac:spMkLst>
            <pc:docMk/>
            <pc:sldMk cId="3630515382" sldId="346"/>
            <ac:spMk id="40" creationId="{8668FAD4-7B3C-A66B-3DC1-75F2F831D085}"/>
          </ac:spMkLst>
        </pc:spChg>
        <pc:spChg chg="mod">
          <ac:chgData name="Stuart C Wilde MBE" userId="effe1fc91cccb1d5" providerId="LiveId" clId="{0B7434C0-F6C9-5341-B016-8AA67EE59543}" dt="2023-12-07T16:33:31.326" v="1705" actId="1076"/>
          <ac:spMkLst>
            <pc:docMk/>
            <pc:sldMk cId="3630515382" sldId="346"/>
            <ac:spMk id="42" creationId="{1AD80E20-33D3-EB8A-4788-4F646E835C36}"/>
          </ac:spMkLst>
        </pc:spChg>
        <pc:spChg chg="mod">
          <ac:chgData name="Stuart C Wilde MBE" userId="effe1fc91cccb1d5" providerId="LiveId" clId="{0B7434C0-F6C9-5341-B016-8AA67EE59543}" dt="2023-12-07T16:33:31.326" v="1705" actId="1076"/>
          <ac:spMkLst>
            <pc:docMk/>
            <pc:sldMk cId="3630515382" sldId="346"/>
            <ac:spMk id="43" creationId="{FC956A53-8874-0AC0-812A-794B23681360}"/>
          </ac:spMkLst>
        </pc:spChg>
        <pc:spChg chg="mod">
          <ac:chgData name="Stuart C Wilde MBE" userId="effe1fc91cccb1d5" providerId="LiveId" clId="{0B7434C0-F6C9-5341-B016-8AA67EE59543}" dt="2023-12-07T16:33:31.326" v="1705" actId="1076"/>
          <ac:spMkLst>
            <pc:docMk/>
            <pc:sldMk cId="3630515382" sldId="346"/>
            <ac:spMk id="68" creationId="{D0E5BBE3-924B-1A20-17E5-0644633B813B}"/>
          </ac:spMkLst>
        </pc:spChg>
        <pc:spChg chg="mod">
          <ac:chgData name="Stuart C Wilde MBE" userId="effe1fc91cccb1d5" providerId="LiveId" clId="{0B7434C0-F6C9-5341-B016-8AA67EE59543}" dt="2023-12-07T16:33:31.326" v="1705" actId="1076"/>
          <ac:spMkLst>
            <pc:docMk/>
            <pc:sldMk cId="3630515382" sldId="346"/>
            <ac:spMk id="69" creationId="{46AA2DA3-67EC-4AC7-9C0B-76D9A1306FD0}"/>
          </ac:spMkLst>
        </pc:spChg>
        <pc:picChg chg="mod">
          <ac:chgData name="Stuart C Wilde MBE" userId="effe1fc91cccb1d5" providerId="LiveId" clId="{0B7434C0-F6C9-5341-B016-8AA67EE59543}" dt="2023-12-07T16:33:31.326" v="1705" actId="1076"/>
          <ac:picMkLst>
            <pc:docMk/>
            <pc:sldMk cId="3630515382" sldId="346"/>
            <ac:picMk id="12" creationId="{701C5D4A-384E-210F-FA79-01720E0366EB}"/>
          </ac:picMkLst>
        </pc:picChg>
        <pc:picChg chg="mod">
          <ac:chgData name="Stuart C Wilde MBE" userId="effe1fc91cccb1d5" providerId="LiveId" clId="{0B7434C0-F6C9-5341-B016-8AA67EE59543}" dt="2023-12-07T16:33:31.326" v="1705" actId="1076"/>
          <ac:picMkLst>
            <pc:docMk/>
            <pc:sldMk cId="3630515382" sldId="346"/>
            <ac:picMk id="18" creationId="{A62CA961-F729-72D8-30A5-9FFE09EB3496}"/>
          </ac:picMkLst>
        </pc:picChg>
        <pc:picChg chg="mod">
          <ac:chgData name="Stuart C Wilde MBE" userId="effe1fc91cccb1d5" providerId="LiveId" clId="{0B7434C0-F6C9-5341-B016-8AA67EE59543}" dt="2023-12-07T16:33:31.326" v="1705" actId="1076"/>
          <ac:picMkLst>
            <pc:docMk/>
            <pc:sldMk cId="3630515382" sldId="346"/>
            <ac:picMk id="27" creationId="{D9E80204-61AE-B4B2-F888-F2B54F1B9C85}"/>
          </ac:picMkLst>
        </pc:picChg>
        <pc:picChg chg="mod">
          <ac:chgData name="Stuart C Wilde MBE" userId="effe1fc91cccb1d5" providerId="LiveId" clId="{0B7434C0-F6C9-5341-B016-8AA67EE59543}" dt="2023-12-07T16:33:31.326" v="1705" actId="1076"/>
          <ac:picMkLst>
            <pc:docMk/>
            <pc:sldMk cId="3630515382" sldId="346"/>
            <ac:picMk id="61" creationId="{4F1CC609-183C-5B50-BB54-FA97199C7E3E}"/>
          </ac:picMkLst>
        </pc:picChg>
        <pc:cxnChg chg="mod">
          <ac:chgData name="Stuart C Wilde MBE" userId="effe1fc91cccb1d5" providerId="LiveId" clId="{0B7434C0-F6C9-5341-B016-8AA67EE59543}" dt="2023-12-07T16:33:31.326" v="1705" actId="1076"/>
          <ac:cxnSpMkLst>
            <pc:docMk/>
            <pc:sldMk cId="3630515382" sldId="346"/>
            <ac:cxnSpMk id="5" creationId="{08F3C810-484C-2912-34D0-745DF434ED55}"/>
          </ac:cxnSpMkLst>
        </pc:cxnChg>
        <pc:cxnChg chg="del">
          <ac:chgData name="Stuart C Wilde MBE" userId="effe1fc91cccb1d5" providerId="LiveId" clId="{0B7434C0-F6C9-5341-B016-8AA67EE59543}" dt="2023-12-05T19:55:23.966" v="435" actId="478"/>
          <ac:cxnSpMkLst>
            <pc:docMk/>
            <pc:sldMk cId="3630515382" sldId="346"/>
            <ac:cxnSpMk id="8" creationId="{50060E80-F1C3-4E50-B873-7CFDEEA90049}"/>
          </ac:cxnSpMkLst>
        </pc:cxnChg>
        <pc:cxnChg chg="del">
          <ac:chgData name="Stuart C Wilde MBE" userId="effe1fc91cccb1d5" providerId="LiveId" clId="{0B7434C0-F6C9-5341-B016-8AA67EE59543}" dt="2023-12-05T19:55:23.966" v="435" actId="478"/>
          <ac:cxnSpMkLst>
            <pc:docMk/>
            <pc:sldMk cId="3630515382" sldId="346"/>
            <ac:cxnSpMk id="9" creationId="{01C52B09-2839-4160-A3C1-6BB201E5D53A}"/>
          </ac:cxnSpMkLst>
        </pc:cxnChg>
        <pc:cxnChg chg="del">
          <ac:chgData name="Stuart C Wilde MBE" userId="effe1fc91cccb1d5" providerId="LiveId" clId="{0B7434C0-F6C9-5341-B016-8AA67EE59543}" dt="2023-12-05T19:55:23.966" v="435" actId="478"/>
          <ac:cxnSpMkLst>
            <pc:docMk/>
            <pc:sldMk cId="3630515382" sldId="346"/>
            <ac:cxnSpMk id="10" creationId="{FC6C2AB6-E695-4520-9F38-6B6A0DE36B04}"/>
          </ac:cxnSpMkLst>
        </pc:cxnChg>
        <pc:cxnChg chg="del">
          <ac:chgData name="Stuart C Wilde MBE" userId="effe1fc91cccb1d5" providerId="LiveId" clId="{0B7434C0-F6C9-5341-B016-8AA67EE59543}" dt="2023-12-05T19:55:23.966" v="435" actId="478"/>
          <ac:cxnSpMkLst>
            <pc:docMk/>
            <pc:sldMk cId="3630515382" sldId="346"/>
            <ac:cxnSpMk id="11" creationId="{8F28B946-C7F6-4BF4-9E0C-3FACB97B07C7}"/>
          </ac:cxnSpMkLst>
        </pc:cxnChg>
        <pc:cxnChg chg="mod">
          <ac:chgData name="Stuart C Wilde MBE" userId="effe1fc91cccb1d5" providerId="LiveId" clId="{0B7434C0-F6C9-5341-B016-8AA67EE59543}" dt="2023-12-07T16:33:31.326" v="1705" actId="1076"/>
          <ac:cxnSpMkLst>
            <pc:docMk/>
            <pc:sldMk cId="3630515382" sldId="346"/>
            <ac:cxnSpMk id="16" creationId="{2A2F415C-23A3-8E63-DA13-19A9519BD384}"/>
          </ac:cxnSpMkLst>
        </pc:cxnChg>
        <pc:cxnChg chg="mod">
          <ac:chgData name="Stuart C Wilde MBE" userId="effe1fc91cccb1d5" providerId="LiveId" clId="{0B7434C0-F6C9-5341-B016-8AA67EE59543}" dt="2023-12-07T16:33:31.326" v="1705" actId="1076"/>
          <ac:cxnSpMkLst>
            <pc:docMk/>
            <pc:sldMk cId="3630515382" sldId="346"/>
            <ac:cxnSpMk id="22" creationId="{F407996F-BF3B-996C-23AC-A82D51777BD3}"/>
          </ac:cxnSpMkLst>
        </pc:cxnChg>
        <pc:cxnChg chg="mod">
          <ac:chgData name="Stuart C Wilde MBE" userId="effe1fc91cccb1d5" providerId="LiveId" clId="{0B7434C0-F6C9-5341-B016-8AA67EE59543}" dt="2023-12-07T16:33:31.326" v="1705" actId="1076"/>
          <ac:cxnSpMkLst>
            <pc:docMk/>
            <pc:sldMk cId="3630515382" sldId="346"/>
            <ac:cxnSpMk id="31" creationId="{FBC0C5C6-3457-3EC6-FD98-5B1F568F626D}"/>
          </ac:cxnSpMkLst>
        </pc:cxnChg>
        <pc:cxnChg chg="mod">
          <ac:chgData name="Stuart C Wilde MBE" userId="effe1fc91cccb1d5" providerId="LiveId" clId="{0B7434C0-F6C9-5341-B016-8AA67EE59543}" dt="2023-12-07T16:33:31.326" v="1705" actId="1076"/>
          <ac:cxnSpMkLst>
            <pc:docMk/>
            <pc:sldMk cId="3630515382" sldId="346"/>
            <ac:cxnSpMk id="34" creationId="{3122FE9A-2F52-00B7-38C5-DF18BF574E7E}"/>
          </ac:cxnSpMkLst>
        </pc:cxnChg>
        <pc:cxnChg chg="mod">
          <ac:chgData name="Stuart C Wilde MBE" userId="effe1fc91cccb1d5" providerId="LiveId" clId="{0B7434C0-F6C9-5341-B016-8AA67EE59543}" dt="2023-12-07T16:33:31.326" v="1705" actId="1076"/>
          <ac:cxnSpMkLst>
            <pc:docMk/>
            <pc:sldMk cId="3630515382" sldId="346"/>
            <ac:cxnSpMk id="44" creationId="{6148CD58-1507-1613-FBDE-AE26D72F401A}"/>
          </ac:cxnSpMkLst>
        </pc:cxnChg>
        <pc:cxnChg chg="mod">
          <ac:chgData name="Stuart C Wilde MBE" userId="effe1fc91cccb1d5" providerId="LiveId" clId="{0B7434C0-F6C9-5341-B016-8AA67EE59543}" dt="2023-12-07T16:33:31.326" v="1705" actId="1076"/>
          <ac:cxnSpMkLst>
            <pc:docMk/>
            <pc:sldMk cId="3630515382" sldId="346"/>
            <ac:cxnSpMk id="45" creationId="{7C0E05A5-CA32-BC20-F22D-20CAAA5B6FB8}"/>
          </ac:cxnSpMkLst>
        </pc:cxnChg>
        <pc:cxnChg chg="mod">
          <ac:chgData name="Stuart C Wilde MBE" userId="effe1fc91cccb1d5" providerId="LiveId" clId="{0B7434C0-F6C9-5341-B016-8AA67EE59543}" dt="2023-12-07T16:33:31.326" v="1705" actId="1076"/>
          <ac:cxnSpMkLst>
            <pc:docMk/>
            <pc:sldMk cId="3630515382" sldId="346"/>
            <ac:cxnSpMk id="48" creationId="{12AFE905-5F88-A3BD-DA4C-D34C17A1B92C}"/>
          </ac:cxnSpMkLst>
        </pc:cxnChg>
        <pc:cxnChg chg="mod">
          <ac:chgData name="Stuart C Wilde MBE" userId="effe1fc91cccb1d5" providerId="LiveId" clId="{0B7434C0-F6C9-5341-B016-8AA67EE59543}" dt="2023-12-07T16:33:31.326" v="1705" actId="1076"/>
          <ac:cxnSpMkLst>
            <pc:docMk/>
            <pc:sldMk cId="3630515382" sldId="346"/>
            <ac:cxnSpMk id="63" creationId="{C1EFB431-A347-CCED-9704-6FCB479C5AA3}"/>
          </ac:cxnSpMkLst>
        </pc:cxnChg>
      </pc:sldChg>
      <pc:sldChg chg="addSp delSp modSp mod">
        <pc:chgData name="Stuart C Wilde MBE" userId="effe1fc91cccb1d5" providerId="LiveId" clId="{0B7434C0-F6C9-5341-B016-8AA67EE59543}" dt="2023-12-07T16:33:44.039" v="1706" actId="1076"/>
        <pc:sldMkLst>
          <pc:docMk/>
          <pc:sldMk cId="2088324005" sldId="347"/>
        </pc:sldMkLst>
        <pc:spChg chg="add mod">
          <ac:chgData name="Stuart C Wilde MBE" userId="effe1fc91cccb1d5" providerId="LiveId" clId="{0B7434C0-F6C9-5341-B016-8AA67EE59543}" dt="2023-12-05T20:14:53.428" v="987" actId="20577"/>
          <ac:spMkLst>
            <pc:docMk/>
            <pc:sldMk cId="2088324005" sldId="347"/>
            <ac:spMk id="2" creationId="{915217D4-7113-33F9-9F14-EF8205912BB5}"/>
          </ac:spMkLst>
        </pc:spChg>
        <pc:spChg chg="del">
          <ac:chgData name="Stuart C Wilde MBE" userId="effe1fc91cccb1d5" providerId="LiveId" clId="{0B7434C0-F6C9-5341-B016-8AA67EE59543}" dt="2023-12-05T19:55:29.973" v="436" actId="478"/>
          <ac:spMkLst>
            <pc:docMk/>
            <pc:sldMk cId="2088324005" sldId="347"/>
            <ac:spMk id="4" creationId="{60735DC8-A105-4BD0-A57F-2FFC38AECE84}"/>
          </ac:spMkLst>
        </pc:spChg>
        <pc:spChg chg="mod">
          <ac:chgData name="Stuart C Wilde MBE" userId="effe1fc91cccb1d5" providerId="LiveId" clId="{0B7434C0-F6C9-5341-B016-8AA67EE59543}" dt="2023-12-07T16:33:44.039" v="1706" actId="1076"/>
          <ac:spMkLst>
            <pc:docMk/>
            <pc:sldMk cId="2088324005" sldId="347"/>
            <ac:spMk id="6" creationId="{0484B42B-5120-3795-E2DA-8220775608D3}"/>
          </ac:spMkLst>
        </pc:spChg>
        <pc:spChg chg="del">
          <ac:chgData name="Stuart C Wilde MBE" userId="effe1fc91cccb1d5" providerId="LiveId" clId="{0B7434C0-F6C9-5341-B016-8AA67EE59543}" dt="2023-12-05T19:55:29.973" v="436" actId="478"/>
          <ac:spMkLst>
            <pc:docMk/>
            <pc:sldMk cId="2088324005" sldId="347"/>
            <ac:spMk id="14" creationId="{8F43C2BE-FC11-4556-86F2-8EE2FBBF10D2}"/>
          </ac:spMkLst>
        </pc:spChg>
        <pc:spChg chg="del">
          <ac:chgData name="Stuart C Wilde MBE" userId="effe1fc91cccb1d5" providerId="LiveId" clId="{0B7434C0-F6C9-5341-B016-8AA67EE59543}" dt="2023-12-05T19:55:29.973" v="436" actId="478"/>
          <ac:spMkLst>
            <pc:docMk/>
            <pc:sldMk cId="2088324005" sldId="347"/>
            <ac:spMk id="25" creationId="{F54BD576-CC82-43DA-A008-C28EF60A448A}"/>
          </ac:spMkLst>
        </pc:spChg>
        <pc:spChg chg="del">
          <ac:chgData name="Stuart C Wilde MBE" userId="effe1fc91cccb1d5" providerId="LiveId" clId="{0B7434C0-F6C9-5341-B016-8AA67EE59543}" dt="2023-12-05T20:14:48.917" v="984" actId="478"/>
          <ac:spMkLst>
            <pc:docMk/>
            <pc:sldMk cId="2088324005" sldId="347"/>
            <ac:spMk id="29" creationId="{C5A8C257-B6E4-D850-0685-E36894744DCB}"/>
          </ac:spMkLst>
        </pc:spChg>
        <pc:picChg chg="mod">
          <ac:chgData name="Stuart C Wilde MBE" userId="effe1fc91cccb1d5" providerId="LiveId" clId="{0B7434C0-F6C9-5341-B016-8AA67EE59543}" dt="2023-12-07T16:33:44.039" v="1706" actId="1076"/>
          <ac:picMkLst>
            <pc:docMk/>
            <pc:sldMk cId="2088324005" sldId="347"/>
            <ac:picMk id="7" creationId="{2BC669DD-E4BF-8971-FEF8-B31A19BC41ED}"/>
          </ac:picMkLst>
        </pc:picChg>
        <pc:cxnChg chg="del">
          <ac:chgData name="Stuart C Wilde MBE" userId="effe1fc91cccb1d5" providerId="LiveId" clId="{0B7434C0-F6C9-5341-B016-8AA67EE59543}" dt="2023-12-05T19:55:29.973" v="436" actId="478"/>
          <ac:cxnSpMkLst>
            <pc:docMk/>
            <pc:sldMk cId="2088324005" sldId="347"/>
            <ac:cxnSpMk id="8" creationId="{50060E80-F1C3-4E50-B873-7CFDEEA90049}"/>
          </ac:cxnSpMkLst>
        </pc:cxnChg>
        <pc:cxnChg chg="del">
          <ac:chgData name="Stuart C Wilde MBE" userId="effe1fc91cccb1d5" providerId="LiveId" clId="{0B7434C0-F6C9-5341-B016-8AA67EE59543}" dt="2023-12-05T19:55:29.973" v="436" actId="478"/>
          <ac:cxnSpMkLst>
            <pc:docMk/>
            <pc:sldMk cId="2088324005" sldId="347"/>
            <ac:cxnSpMk id="9" creationId="{01C52B09-2839-4160-A3C1-6BB201E5D53A}"/>
          </ac:cxnSpMkLst>
        </pc:cxnChg>
        <pc:cxnChg chg="del">
          <ac:chgData name="Stuart C Wilde MBE" userId="effe1fc91cccb1d5" providerId="LiveId" clId="{0B7434C0-F6C9-5341-B016-8AA67EE59543}" dt="2023-12-05T19:55:29.973" v="436" actId="478"/>
          <ac:cxnSpMkLst>
            <pc:docMk/>
            <pc:sldMk cId="2088324005" sldId="347"/>
            <ac:cxnSpMk id="10" creationId="{FC6C2AB6-E695-4520-9F38-6B6A0DE36B04}"/>
          </ac:cxnSpMkLst>
        </pc:cxnChg>
        <pc:cxnChg chg="del">
          <ac:chgData name="Stuart C Wilde MBE" userId="effe1fc91cccb1d5" providerId="LiveId" clId="{0B7434C0-F6C9-5341-B016-8AA67EE59543}" dt="2023-12-05T19:55:29.973" v="436" actId="478"/>
          <ac:cxnSpMkLst>
            <pc:docMk/>
            <pc:sldMk cId="2088324005" sldId="347"/>
            <ac:cxnSpMk id="11" creationId="{8F28B946-C7F6-4BF4-9E0C-3FACB97B07C7}"/>
          </ac:cxnSpMkLst>
        </pc:cxnChg>
        <pc:cxnChg chg="mod">
          <ac:chgData name="Stuart C Wilde MBE" userId="effe1fc91cccb1d5" providerId="LiveId" clId="{0B7434C0-F6C9-5341-B016-8AA67EE59543}" dt="2023-12-07T16:33:44.039" v="1706" actId="1076"/>
          <ac:cxnSpMkLst>
            <pc:docMk/>
            <pc:sldMk cId="2088324005" sldId="347"/>
            <ac:cxnSpMk id="15" creationId="{A35AAE23-CC80-3E16-96A5-C2CE83132DA6}"/>
          </ac:cxnSpMkLst>
        </pc:cxnChg>
      </pc:sldChg>
      <pc:sldChg chg="addSp delSp modSp mod">
        <pc:chgData name="Stuart C Wilde MBE" userId="effe1fc91cccb1d5" providerId="LiveId" clId="{0B7434C0-F6C9-5341-B016-8AA67EE59543}" dt="2023-12-07T16:33:56.309" v="1707" actId="1076"/>
        <pc:sldMkLst>
          <pc:docMk/>
          <pc:sldMk cId="1741875263" sldId="348"/>
        </pc:sldMkLst>
        <pc:spChg chg="mod">
          <ac:chgData name="Stuart C Wilde MBE" userId="effe1fc91cccb1d5" providerId="LiveId" clId="{0B7434C0-F6C9-5341-B016-8AA67EE59543}" dt="2023-12-07T16:33:56.309" v="1707" actId="1076"/>
          <ac:spMkLst>
            <pc:docMk/>
            <pc:sldMk cId="1741875263" sldId="348"/>
            <ac:spMk id="3" creationId="{4C1B5772-B829-811B-EF6B-F1E87FD324A7}"/>
          </ac:spMkLst>
        </pc:spChg>
        <pc:spChg chg="del">
          <ac:chgData name="Stuart C Wilde MBE" userId="effe1fc91cccb1d5" providerId="LiveId" clId="{0B7434C0-F6C9-5341-B016-8AA67EE59543}" dt="2023-12-05T19:55:35.951" v="437" actId="478"/>
          <ac:spMkLst>
            <pc:docMk/>
            <pc:sldMk cId="1741875263" sldId="348"/>
            <ac:spMk id="4" creationId="{60735DC8-A105-4BD0-A57F-2FFC38AECE84}"/>
          </ac:spMkLst>
        </pc:spChg>
        <pc:spChg chg="add mod">
          <ac:chgData name="Stuart C Wilde MBE" userId="effe1fc91cccb1d5" providerId="LiveId" clId="{0B7434C0-F6C9-5341-B016-8AA67EE59543}" dt="2023-12-05T20:15:02.652" v="991" actId="20577"/>
          <ac:spMkLst>
            <pc:docMk/>
            <pc:sldMk cId="1741875263" sldId="348"/>
            <ac:spMk id="5" creationId="{2C31692F-4B9F-0AB5-4679-C8FB2D6AFC7C}"/>
          </ac:spMkLst>
        </pc:spChg>
        <pc:spChg chg="mod">
          <ac:chgData name="Stuart C Wilde MBE" userId="effe1fc91cccb1d5" providerId="LiveId" clId="{0B7434C0-F6C9-5341-B016-8AA67EE59543}" dt="2023-12-07T16:33:56.309" v="1707" actId="1076"/>
          <ac:spMkLst>
            <pc:docMk/>
            <pc:sldMk cId="1741875263" sldId="348"/>
            <ac:spMk id="12" creationId="{F873A763-749E-CF8A-CD5D-1F11346853AB}"/>
          </ac:spMkLst>
        </pc:spChg>
        <pc:spChg chg="del">
          <ac:chgData name="Stuart C Wilde MBE" userId="effe1fc91cccb1d5" providerId="LiveId" clId="{0B7434C0-F6C9-5341-B016-8AA67EE59543}" dt="2023-12-05T19:55:35.951" v="437" actId="478"/>
          <ac:spMkLst>
            <pc:docMk/>
            <pc:sldMk cId="1741875263" sldId="348"/>
            <ac:spMk id="14" creationId="{8F43C2BE-FC11-4556-86F2-8EE2FBBF10D2}"/>
          </ac:spMkLst>
        </pc:spChg>
        <pc:spChg chg="mod">
          <ac:chgData name="Stuart C Wilde MBE" userId="effe1fc91cccb1d5" providerId="LiveId" clId="{0B7434C0-F6C9-5341-B016-8AA67EE59543}" dt="2023-12-07T16:33:56.309" v="1707" actId="1076"/>
          <ac:spMkLst>
            <pc:docMk/>
            <pc:sldMk cId="1741875263" sldId="348"/>
            <ac:spMk id="20" creationId="{AFCBD432-CCF3-FD00-019E-317287C99577}"/>
          </ac:spMkLst>
        </pc:spChg>
        <pc:spChg chg="del">
          <ac:chgData name="Stuart C Wilde MBE" userId="effe1fc91cccb1d5" providerId="LiveId" clId="{0B7434C0-F6C9-5341-B016-8AA67EE59543}" dt="2023-12-05T19:55:35.951" v="437" actId="478"/>
          <ac:spMkLst>
            <pc:docMk/>
            <pc:sldMk cId="1741875263" sldId="348"/>
            <ac:spMk id="25" creationId="{F54BD576-CC82-43DA-A008-C28EF60A448A}"/>
          </ac:spMkLst>
        </pc:spChg>
        <pc:spChg chg="mod">
          <ac:chgData name="Stuart C Wilde MBE" userId="effe1fc91cccb1d5" providerId="LiveId" clId="{0B7434C0-F6C9-5341-B016-8AA67EE59543}" dt="2023-12-07T16:33:56.309" v="1707" actId="1076"/>
          <ac:spMkLst>
            <pc:docMk/>
            <pc:sldMk cId="1741875263" sldId="348"/>
            <ac:spMk id="26" creationId="{1D8BCFF6-A589-94AF-50FD-E2B6897A0515}"/>
          </ac:spMkLst>
        </pc:spChg>
        <pc:spChg chg="del">
          <ac:chgData name="Stuart C Wilde MBE" userId="effe1fc91cccb1d5" providerId="LiveId" clId="{0B7434C0-F6C9-5341-B016-8AA67EE59543}" dt="2023-12-05T20:14:58.548" v="988" actId="478"/>
          <ac:spMkLst>
            <pc:docMk/>
            <pc:sldMk cId="1741875263" sldId="348"/>
            <ac:spMk id="29" creationId="{C5A8C257-B6E4-D850-0685-E36894744DCB}"/>
          </ac:spMkLst>
        </pc:spChg>
        <pc:spChg chg="mod">
          <ac:chgData name="Stuart C Wilde MBE" userId="effe1fc91cccb1d5" providerId="LiveId" clId="{0B7434C0-F6C9-5341-B016-8AA67EE59543}" dt="2023-12-07T16:33:56.309" v="1707" actId="1076"/>
          <ac:spMkLst>
            <pc:docMk/>
            <pc:sldMk cId="1741875263" sldId="348"/>
            <ac:spMk id="31" creationId="{5CFA099B-9A13-0B73-EC68-08BBA9E2AFB4}"/>
          </ac:spMkLst>
        </pc:spChg>
        <pc:picChg chg="mod">
          <ac:chgData name="Stuart C Wilde MBE" userId="effe1fc91cccb1d5" providerId="LiveId" clId="{0B7434C0-F6C9-5341-B016-8AA67EE59543}" dt="2023-12-07T16:33:56.309" v="1707" actId="1076"/>
          <ac:picMkLst>
            <pc:docMk/>
            <pc:sldMk cId="1741875263" sldId="348"/>
            <ac:picMk id="24" creationId="{99F7D924-C2E3-79CF-6655-4D224C35C979}"/>
          </ac:picMkLst>
        </pc:picChg>
        <pc:cxnChg chg="mod">
          <ac:chgData name="Stuart C Wilde MBE" userId="effe1fc91cccb1d5" providerId="LiveId" clId="{0B7434C0-F6C9-5341-B016-8AA67EE59543}" dt="2023-12-07T16:33:56.309" v="1707" actId="1076"/>
          <ac:cxnSpMkLst>
            <pc:docMk/>
            <pc:sldMk cId="1741875263" sldId="348"/>
            <ac:cxnSpMk id="2" creationId="{2CE5AD96-2DBD-762C-F86E-7A68CA9660BE}"/>
          </ac:cxnSpMkLst>
        </pc:cxnChg>
        <pc:cxnChg chg="del">
          <ac:chgData name="Stuart C Wilde MBE" userId="effe1fc91cccb1d5" providerId="LiveId" clId="{0B7434C0-F6C9-5341-B016-8AA67EE59543}" dt="2023-12-05T19:55:35.951" v="437" actId="478"/>
          <ac:cxnSpMkLst>
            <pc:docMk/>
            <pc:sldMk cId="1741875263" sldId="348"/>
            <ac:cxnSpMk id="8" creationId="{50060E80-F1C3-4E50-B873-7CFDEEA90049}"/>
          </ac:cxnSpMkLst>
        </pc:cxnChg>
        <pc:cxnChg chg="del">
          <ac:chgData name="Stuart C Wilde MBE" userId="effe1fc91cccb1d5" providerId="LiveId" clId="{0B7434C0-F6C9-5341-B016-8AA67EE59543}" dt="2023-12-05T19:55:35.951" v="437" actId="478"/>
          <ac:cxnSpMkLst>
            <pc:docMk/>
            <pc:sldMk cId="1741875263" sldId="348"/>
            <ac:cxnSpMk id="9" creationId="{01C52B09-2839-4160-A3C1-6BB201E5D53A}"/>
          </ac:cxnSpMkLst>
        </pc:cxnChg>
        <pc:cxnChg chg="del">
          <ac:chgData name="Stuart C Wilde MBE" userId="effe1fc91cccb1d5" providerId="LiveId" clId="{0B7434C0-F6C9-5341-B016-8AA67EE59543}" dt="2023-12-05T19:55:35.951" v="437" actId="478"/>
          <ac:cxnSpMkLst>
            <pc:docMk/>
            <pc:sldMk cId="1741875263" sldId="348"/>
            <ac:cxnSpMk id="10" creationId="{FC6C2AB6-E695-4520-9F38-6B6A0DE36B04}"/>
          </ac:cxnSpMkLst>
        </pc:cxnChg>
        <pc:cxnChg chg="del">
          <ac:chgData name="Stuart C Wilde MBE" userId="effe1fc91cccb1d5" providerId="LiveId" clId="{0B7434C0-F6C9-5341-B016-8AA67EE59543}" dt="2023-12-05T19:55:35.951" v="437" actId="478"/>
          <ac:cxnSpMkLst>
            <pc:docMk/>
            <pc:sldMk cId="1741875263" sldId="348"/>
            <ac:cxnSpMk id="11" creationId="{8F28B946-C7F6-4BF4-9E0C-3FACB97B07C7}"/>
          </ac:cxnSpMkLst>
        </pc:cxnChg>
        <pc:cxnChg chg="mod">
          <ac:chgData name="Stuart C Wilde MBE" userId="effe1fc91cccb1d5" providerId="LiveId" clId="{0B7434C0-F6C9-5341-B016-8AA67EE59543}" dt="2023-12-07T16:33:56.309" v="1707" actId="1076"/>
          <ac:cxnSpMkLst>
            <pc:docMk/>
            <pc:sldMk cId="1741875263" sldId="348"/>
            <ac:cxnSpMk id="13" creationId="{5956538B-F9B1-0DD9-82D2-471B475E57F0}"/>
          </ac:cxnSpMkLst>
        </pc:cxnChg>
        <pc:cxnChg chg="mod">
          <ac:chgData name="Stuart C Wilde MBE" userId="effe1fc91cccb1d5" providerId="LiveId" clId="{0B7434C0-F6C9-5341-B016-8AA67EE59543}" dt="2023-12-07T16:33:56.309" v="1707" actId="1076"/>
          <ac:cxnSpMkLst>
            <pc:docMk/>
            <pc:sldMk cId="1741875263" sldId="348"/>
            <ac:cxnSpMk id="15" creationId="{D8899164-9E3C-FBBA-0A3B-62E9A460BB0D}"/>
          </ac:cxnSpMkLst>
        </pc:cxnChg>
        <pc:cxnChg chg="mod">
          <ac:chgData name="Stuart C Wilde MBE" userId="effe1fc91cccb1d5" providerId="LiveId" clId="{0B7434C0-F6C9-5341-B016-8AA67EE59543}" dt="2023-12-07T16:33:56.309" v="1707" actId="1076"/>
          <ac:cxnSpMkLst>
            <pc:docMk/>
            <pc:sldMk cId="1741875263" sldId="348"/>
            <ac:cxnSpMk id="16" creationId="{6F8F8219-56EC-773F-F0CE-4083C4998347}"/>
          </ac:cxnSpMkLst>
        </pc:cxnChg>
        <pc:cxnChg chg="mod">
          <ac:chgData name="Stuart C Wilde MBE" userId="effe1fc91cccb1d5" providerId="LiveId" clId="{0B7434C0-F6C9-5341-B016-8AA67EE59543}" dt="2023-12-07T16:33:56.309" v="1707" actId="1076"/>
          <ac:cxnSpMkLst>
            <pc:docMk/>
            <pc:sldMk cId="1741875263" sldId="348"/>
            <ac:cxnSpMk id="21" creationId="{D5B91795-ADA5-09EC-1AAC-9A25AABC5957}"/>
          </ac:cxnSpMkLst>
        </pc:cxnChg>
        <pc:cxnChg chg="mod">
          <ac:chgData name="Stuart C Wilde MBE" userId="effe1fc91cccb1d5" providerId="LiveId" clId="{0B7434C0-F6C9-5341-B016-8AA67EE59543}" dt="2023-12-07T16:33:56.309" v="1707" actId="1076"/>
          <ac:cxnSpMkLst>
            <pc:docMk/>
            <pc:sldMk cId="1741875263" sldId="348"/>
            <ac:cxnSpMk id="27" creationId="{73B272D7-A44B-C8CF-27A6-0C37D7D573A9}"/>
          </ac:cxnSpMkLst>
        </pc:cxnChg>
      </pc:sldChg>
      <pc:sldChg chg="addSp delSp modSp mod">
        <pc:chgData name="Stuart C Wilde MBE" userId="effe1fc91cccb1d5" providerId="LiveId" clId="{0B7434C0-F6C9-5341-B016-8AA67EE59543}" dt="2023-12-07T16:34:08.542" v="1708" actId="1076"/>
        <pc:sldMkLst>
          <pc:docMk/>
          <pc:sldMk cId="2965981764" sldId="349"/>
        </pc:sldMkLst>
        <pc:spChg chg="mod">
          <ac:chgData name="Stuart C Wilde MBE" userId="effe1fc91cccb1d5" providerId="LiveId" clId="{0B7434C0-F6C9-5341-B016-8AA67EE59543}" dt="2023-12-07T16:34:08.542" v="1708" actId="1076"/>
          <ac:spMkLst>
            <pc:docMk/>
            <pc:sldMk cId="2965981764" sldId="349"/>
            <ac:spMk id="2" creationId="{53C1728C-BFB6-362F-0669-37D0CCDC79A8}"/>
          </ac:spMkLst>
        </pc:spChg>
        <pc:spChg chg="mod">
          <ac:chgData name="Stuart C Wilde MBE" userId="effe1fc91cccb1d5" providerId="LiveId" clId="{0B7434C0-F6C9-5341-B016-8AA67EE59543}" dt="2023-12-07T16:34:08.542" v="1708" actId="1076"/>
          <ac:spMkLst>
            <pc:docMk/>
            <pc:sldMk cId="2965981764" sldId="349"/>
            <ac:spMk id="3" creationId="{4F9312B3-DBA0-F4C3-8D5D-22257DC8CB1A}"/>
          </ac:spMkLst>
        </pc:spChg>
        <pc:spChg chg="del">
          <ac:chgData name="Stuart C Wilde MBE" userId="effe1fc91cccb1d5" providerId="LiveId" clId="{0B7434C0-F6C9-5341-B016-8AA67EE59543}" dt="2023-12-05T19:55:41.304" v="438" actId="478"/>
          <ac:spMkLst>
            <pc:docMk/>
            <pc:sldMk cId="2965981764" sldId="349"/>
            <ac:spMk id="4" creationId="{60735DC8-A105-4BD0-A57F-2FFC38AECE84}"/>
          </ac:spMkLst>
        </pc:spChg>
        <pc:spChg chg="mod">
          <ac:chgData name="Stuart C Wilde MBE" userId="effe1fc91cccb1d5" providerId="LiveId" clId="{0B7434C0-F6C9-5341-B016-8AA67EE59543}" dt="2023-12-07T16:34:08.542" v="1708" actId="1076"/>
          <ac:spMkLst>
            <pc:docMk/>
            <pc:sldMk cId="2965981764" sldId="349"/>
            <ac:spMk id="6" creationId="{5CAD2332-14FE-F72C-FCD1-8EFFC5904430}"/>
          </ac:spMkLst>
        </pc:spChg>
        <pc:spChg chg="mod">
          <ac:chgData name="Stuart C Wilde MBE" userId="effe1fc91cccb1d5" providerId="LiveId" clId="{0B7434C0-F6C9-5341-B016-8AA67EE59543}" dt="2023-12-07T16:34:08.542" v="1708" actId="1076"/>
          <ac:spMkLst>
            <pc:docMk/>
            <pc:sldMk cId="2965981764" sldId="349"/>
            <ac:spMk id="7" creationId="{713CDBBF-AB07-D817-C93E-DEA60F9634D4}"/>
          </ac:spMkLst>
        </pc:spChg>
        <pc:spChg chg="add mod">
          <ac:chgData name="Stuart C Wilde MBE" userId="effe1fc91cccb1d5" providerId="LiveId" clId="{0B7434C0-F6C9-5341-B016-8AA67EE59543}" dt="2023-12-05T20:15:12.800" v="995" actId="20577"/>
          <ac:spMkLst>
            <pc:docMk/>
            <pc:sldMk cId="2965981764" sldId="349"/>
            <ac:spMk id="13" creationId="{A03D562E-5CE4-ED72-3F25-14A2B618FF04}"/>
          </ac:spMkLst>
        </pc:spChg>
        <pc:spChg chg="del">
          <ac:chgData name="Stuart C Wilde MBE" userId="effe1fc91cccb1d5" providerId="LiveId" clId="{0B7434C0-F6C9-5341-B016-8AA67EE59543}" dt="2023-12-05T19:55:41.304" v="438" actId="478"/>
          <ac:spMkLst>
            <pc:docMk/>
            <pc:sldMk cId="2965981764" sldId="349"/>
            <ac:spMk id="14" creationId="{8F43C2BE-FC11-4556-86F2-8EE2FBBF10D2}"/>
          </ac:spMkLst>
        </pc:spChg>
        <pc:spChg chg="mod">
          <ac:chgData name="Stuart C Wilde MBE" userId="effe1fc91cccb1d5" providerId="LiveId" clId="{0B7434C0-F6C9-5341-B016-8AA67EE59543}" dt="2023-12-07T16:34:08.542" v="1708" actId="1076"/>
          <ac:spMkLst>
            <pc:docMk/>
            <pc:sldMk cId="2965981764" sldId="349"/>
            <ac:spMk id="17" creationId="{87E92A87-1BDE-367A-98F9-1976B8DE9287}"/>
          </ac:spMkLst>
        </pc:spChg>
        <pc:spChg chg="mod">
          <ac:chgData name="Stuart C Wilde MBE" userId="effe1fc91cccb1d5" providerId="LiveId" clId="{0B7434C0-F6C9-5341-B016-8AA67EE59543}" dt="2023-12-07T16:34:08.542" v="1708" actId="1076"/>
          <ac:spMkLst>
            <pc:docMk/>
            <pc:sldMk cId="2965981764" sldId="349"/>
            <ac:spMk id="18" creationId="{717AC4AA-3A47-EA5B-E640-B51223E08592}"/>
          </ac:spMkLst>
        </pc:spChg>
        <pc:spChg chg="mod">
          <ac:chgData name="Stuart C Wilde MBE" userId="effe1fc91cccb1d5" providerId="LiveId" clId="{0B7434C0-F6C9-5341-B016-8AA67EE59543}" dt="2023-12-07T16:34:08.542" v="1708" actId="1076"/>
          <ac:spMkLst>
            <pc:docMk/>
            <pc:sldMk cId="2965981764" sldId="349"/>
            <ac:spMk id="20" creationId="{B53F6E73-111F-E966-E4EF-3B9B48C5E0A8}"/>
          </ac:spMkLst>
        </pc:spChg>
        <pc:spChg chg="mod">
          <ac:chgData name="Stuart C Wilde MBE" userId="effe1fc91cccb1d5" providerId="LiveId" clId="{0B7434C0-F6C9-5341-B016-8AA67EE59543}" dt="2023-12-07T16:34:08.542" v="1708" actId="1076"/>
          <ac:spMkLst>
            <pc:docMk/>
            <pc:sldMk cId="2965981764" sldId="349"/>
            <ac:spMk id="21" creationId="{6EF3BB1D-9805-34D3-6197-D7076E960B8D}"/>
          </ac:spMkLst>
        </pc:spChg>
        <pc:spChg chg="del">
          <ac:chgData name="Stuart C Wilde MBE" userId="effe1fc91cccb1d5" providerId="LiveId" clId="{0B7434C0-F6C9-5341-B016-8AA67EE59543}" dt="2023-12-05T19:55:41.304" v="438" actId="478"/>
          <ac:spMkLst>
            <pc:docMk/>
            <pc:sldMk cId="2965981764" sldId="349"/>
            <ac:spMk id="25" creationId="{F54BD576-CC82-43DA-A008-C28EF60A448A}"/>
          </ac:spMkLst>
        </pc:spChg>
        <pc:spChg chg="del">
          <ac:chgData name="Stuart C Wilde MBE" userId="effe1fc91cccb1d5" providerId="LiveId" clId="{0B7434C0-F6C9-5341-B016-8AA67EE59543}" dt="2023-12-05T20:15:07.774" v="992" actId="478"/>
          <ac:spMkLst>
            <pc:docMk/>
            <pc:sldMk cId="2965981764" sldId="349"/>
            <ac:spMk id="29" creationId="{C5A8C257-B6E4-D850-0685-E36894744DCB}"/>
          </ac:spMkLst>
        </pc:spChg>
        <pc:spChg chg="mod">
          <ac:chgData name="Stuart C Wilde MBE" userId="effe1fc91cccb1d5" providerId="LiveId" clId="{0B7434C0-F6C9-5341-B016-8AA67EE59543}" dt="2023-12-07T16:34:08.542" v="1708" actId="1076"/>
          <ac:spMkLst>
            <pc:docMk/>
            <pc:sldMk cId="2965981764" sldId="349"/>
            <ac:spMk id="38" creationId="{285F0820-EED7-A384-7E01-85722FD3C37F}"/>
          </ac:spMkLst>
        </pc:spChg>
        <pc:spChg chg="mod">
          <ac:chgData name="Stuart C Wilde MBE" userId="effe1fc91cccb1d5" providerId="LiveId" clId="{0B7434C0-F6C9-5341-B016-8AA67EE59543}" dt="2023-12-07T16:34:08.542" v="1708" actId="1076"/>
          <ac:spMkLst>
            <pc:docMk/>
            <pc:sldMk cId="2965981764" sldId="349"/>
            <ac:spMk id="44" creationId="{BB3A9BD1-2A9D-9168-36D0-CE4D74E51C98}"/>
          </ac:spMkLst>
        </pc:spChg>
        <pc:picChg chg="mod">
          <ac:chgData name="Stuart C Wilde MBE" userId="effe1fc91cccb1d5" providerId="LiveId" clId="{0B7434C0-F6C9-5341-B016-8AA67EE59543}" dt="2023-12-07T16:34:08.542" v="1708" actId="1076"/>
          <ac:picMkLst>
            <pc:docMk/>
            <pc:sldMk cId="2965981764" sldId="349"/>
            <ac:picMk id="22" creationId="{0E87D2FB-6FE2-7787-137C-B9BB3A4E6949}"/>
          </ac:picMkLst>
        </pc:picChg>
        <pc:picChg chg="mod">
          <ac:chgData name="Stuart C Wilde MBE" userId="effe1fc91cccb1d5" providerId="LiveId" clId="{0B7434C0-F6C9-5341-B016-8AA67EE59543}" dt="2023-12-07T16:34:08.542" v="1708" actId="1076"/>
          <ac:picMkLst>
            <pc:docMk/>
            <pc:sldMk cId="2965981764" sldId="349"/>
            <ac:picMk id="32" creationId="{F4A98FD9-A7DA-51B8-429C-43F27B4420D8}"/>
          </ac:picMkLst>
        </pc:picChg>
        <pc:cxnChg chg="mod">
          <ac:chgData name="Stuart C Wilde MBE" userId="effe1fc91cccb1d5" providerId="LiveId" clId="{0B7434C0-F6C9-5341-B016-8AA67EE59543}" dt="2023-12-07T16:34:08.542" v="1708" actId="1076"/>
          <ac:cxnSpMkLst>
            <pc:docMk/>
            <pc:sldMk cId="2965981764" sldId="349"/>
            <ac:cxnSpMk id="5" creationId="{EA371513-A6C3-ED70-A780-EABC57F8A24F}"/>
          </ac:cxnSpMkLst>
        </pc:cxnChg>
        <pc:cxnChg chg="del">
          <ac:chgData name="Stuart C Wilde MBE" userId="effe1fc91cccb1d5" providerId="LiveId" clId="{0B7434C0-F6C9-5341-B016-8AA67EE59543}" dt="2023-12-05T19:55:41.304" v="438" actId="478"/>
          <ac:cxnSpMkLst>
            <pc:docMk/>
            <pc:sldMk cId="2965981764" sldId="349"/>
            <ac:cxnSpMk id="8" creationId="{50060E80-F1C3-4E50-B873-7CFDEEA90049}"/>
          </ac:cxnSpMkLst>
        </pc:cxnChg>
        <pc:cxnChg chg="del">
          <ac:chgData name="Stuart C Wilde MBE" userId="effe1fc91cccb1d5" providerId="LiveId" clId="{0B7434C0-F6C9-5341-B016-8AA67EE59543}" dt="2023-12-05T19:55:41.304" v="438" actId="478"/>
          <ac:cxnSpMkLst>
            <pc:docMk/>
            <pc:sldMk cId="2965981764" sldId="349"/>
            <ac:cxnSpMk id="9" creationId="{01C52B09-2839-4160-A3C1-6BB201E5D53A}"/>
          </ac:cxnSpMkLst>
        </pc:cxnChg>
        <pc:cxnChg chg="del">
          <ac:chgData name="Stuart C Wilde MBE" userId="effe1fc91cccb1d5" providerId="LiveId" clId="{0B7434C0-F6C9-5341-B016-8AA67EE59543}" dt="2023-12-05T19:55:41.304" v="438" actId="478"/>
          <ac:cxnSpMkLst>
            <pc:docMk/>
            <pc:sldMk cId="2965981764" sldId="349"/>
            <ac:cxnSpMk id="10" creationId="{FC6C2AB6-E695-4520-9F38-6B6A0DE36B04}"/>
          </ac:cxnSpMkLst>
        </pc:cxnChg>
        <pc:cxnChg chg="del">
          <ac:chgData name="Stuart C Wilde MBE" userId="effe1fc91cccb1d5" providerId="LiveId" clId="{0B7434C0-F6C9-5341-B016-8AA67EE59543}" dt="2023-12-05T19:55:41.304" v="438" actId="478"/>
          <ac:cxnSpMkLst>
            <pc:docMk/>
            <pc:sldMk cId="2965981764" sldId="349"/>
            <ac:cxnSpMk id="11" creationId="{8F28B946-C7F6-4BF4-9E0C-3FACB97B07C7}"/>
          </ac:cxnSpMkLst>
        </pc:cxnChg>
        <pc:cxnChg chg="mod">
          <ac:chgData name="Stuart C Wilde MBE" userId="effe1fc91cccb1d5" providerId="LiveId" clId="{0B7434C0-F6C9-5341-B016-8AA67EE59543}" dt="2023-12-07T16:34:08.542" v="1708" actId="1076"/>
          <ac:cxnSpMkLst>
            <pc:docMk/>
            <pc:sldMk cId="2965981764" sldId="349"/>
            <ac:cxnSpMk id="12" creationId="{2FF42740-1E52-98AD-D356-E11444233479}"/>
          </ac:cxnSpMkLst>
        </pc:cxnChg>
        <pc:cxnChg chg="mod">
          <ac:chgData name="Stuart C Wilde MBE" userId="effe1fc91cccb1d5" providerId="LiveId" clId="{0B7434C0-F6C9-5341-B016-8AA67EE59543}" dt="2023-12-07T16:34:08.542" v="1708" actId="1076"/>
          <ac:cxnSpMkLst>
            <pc:docMk/>
            <pc:sldMk cId="2965981764" sldId="349"/>
            <ac:cxnSpMk id="19" creationId="{FF1AEEAF-0E85-4FDD-4E7D-BCFABDAC24D8}"/>
          </ac:cxnSpMkLst>
        </pc:cxnChg>
        <pc:cxnChg chg="mod">
          <ac:chgData name="Stuart C Wilde MBE" userId="effe1fc91cccb1d5" providerId="LiveId" clId="{0B7434C0-F6C9-5341-B016-8AA67EE59543}" dt="2023-12-07T16:34:08.542" v="1708" actId="1076"/>
          <ac:cxnSpMkLst>
            <pc:docMk/>
            <pc:sldMk cId="2965981764" sldId="349"/>
            <ac:cxnSpMk id="23" creationId="{EA05FADA-EF1C-D65B-3A0C-19D994746B80}"/>
          </ac:cxnSpMkLst>
        </pc:cxnChg>
        <pc:cxnChg chg="mod">
          <ac:chgData name="Stuart C Wilde MBE" userId="effe1fc91cccb1d5" providerId="LiveId" clId="{0B7434C0-F6C9-5341-B016-8AA67EE59543}" dt="2023-12-07T16:34:08.542" v="1708" actId="1076"/>
          <ac:cxnSpMkLst>
            <pc:docMk/>
            <pc:sldMk cId="2965981764" sldId="349"/>
            <ac:cxnSpMk id="41" creationId="{41CFBA86-5CC0-2CE6-5F4A-9230F9407BAD}"/>
          </ac:cxnSpMkLst>
        </pc:cxnChg>
      </pc:sldChg>
      <pc:sldChg chg="addSp delSp modSp mod">
        <pc:chgData name="Stuart C Wilde MBE" userId="effe1fc91cccb1d5" providerId="LiveId" clId="{0B7434C0-F6C9-5341-B016-8AA67EE59543}" dt="2023-12-07T16:34:30.185" v="1726" actId="1036"/>
        <pc:sldMkLst>
          <pc:docMk/>
          <pc:sldMk cId="53156424" sldId="350"/>
        </pc:sldMkLst>
        <pc:spChg chg="mod">
          <ac:chgData name="Stuart C Wilde MBE" userId="effe1fc91cccb1d5" providerId="LiveId" clId="{0B7434C0-F6C9-5341-B016-8AA67EE59543}" dt="2023-12-07T16:34:30.185" v="1726" actId="1036"/>
          <ac:spMkLst>
            <pc:docMk/>
            <pc:sldMk cId="53156424" sldId="350"/>
            <ac:spMk id="2" creationId="{40400A65-D572-12FA-7F44-F98AD4480C83}"/>
          </ac:spMkLst>
        </pc:spChg>
        <pc:spChg chg="mod">
          <ac:chgData name="Stuart C Wilde MBE" userId="effe1fc91cccb1d5" providerId="LiveId" clId="{0B7434C0-F6C9-5341-B016-8AA67EE59543}" dt="2023-12-07T16:34:30.185" v="1726" actId="1036"/>
          <ac:spMkLst>
            <pc:docMk/>
            <pc:sldMk cId="53156424" sldId="350"/>
            <ac:spMk id="3" creationId="{B7E38078-724C-3968-08D2-17F70EE8054E}"/>
          </ac:spMkLst>
        </pc:spChg>
        <pc:spChg chg="del">
          <ac:chgData name="Stuart C Wilde MBE" userId="effe1fc91cccb1d5" providerId="LiveId" clId="{0B7434C0-F6C9-5341-B016-8AA67EE59543}" dt="2023-12-05T19:55:47.263" v="439" actId="478"/>
          <ac:spMkLst>
            <pc:docMk/>
            <pc:sldMk cId="53156424" sldId="350"/>
            <ac:spMk id="4" creationId="{60735DC8-A105-4BD0-A57F-2FFC38AECE84}"/>
          </ac:spMkLst>
        </pc:spChg>
        <pc:spChg chg="mod">
          <ac:chgData name="Stuart C Wilde MBE" userId="effe1fc91cccb1d5" providerId="LiveId" clId="{0B7434C0-F6C9-5341-B016-8AA67EE59543}" dt="2023-12-07T16:34:30.185" v="1726" actId="1036"/>
          <ac:spMkLst>
            <pc:docMk/>
            <pc:sldMk cId="53156424" sldId="350"/>
            <ac:spMk id="5" creationId="{B393D3E6-87DD-0155-B274-A5F1BB198709}"/>
          </ac:spMkLst>
        </pc:spChg>
        <pc:spChg chg="add mod">
          <ac:chgData name="Stuart C Wilde MBE" userId="effe1fc91cccb1d5" providerId="LiveId" clId="{0B7434C0-F6C9-5341-B016-8AA67EE59543}" dt="2023-12-05T20:15:22.946" v="999" actId="20577"/>
          <ac:spMkLst>
            <pc:docMk/>
            <pc:sldMk cId="53156424" sldId="350"/>
            <ac:spMk id="6" creationId="{D4E82D4F-1E42-08F2-3191-B6AC8F8CE2B6}"/>
          </ac:spMkLst>
        </pc:spChg>
        <pc:spChg chg="mod">
          <ac:chgData name="Stuart C Wilde MBE" userId="effe1fc91cccb1d5" providerId="LiveId" clId="{0B7434C0-F6C9-5341-B016-8AA67EE59543}" dt="2023-12-07T16:34:30.185" v="1726" actId="1036"/>
          <ac:spMkLst>
            <pc:docMk/>
            <pc:sldMk cId="53156424" sldId="350"/>
            <ac:spMk id="12" creationId="{817202AD-CA23-2392-0876-A568A445C47B}"/>
          </ac:spMkLst>
        </pc:spChg>
        <pc:spChg chg="mod">
          <ac:chgData name="Stuart C Wilde MBE" userId="effe1fc91cccb1d5" providerId="LiveId" clId="{0B7434C0-F6C9-5341-B016-8AA67EE59543}" dt="2023-12-07T16:34:30.185" v="1726" actId="1036"/>
          <ac:spMkLst>
            <pc:docMk/>
            <pc:sldMk cId="53156424" sldId="350"/>
            <ac:spMk id="13" creationId="{D8E35099-4B42-CB8E-A78E-40A115840258}"/>
          </ac:spMkLst>
        </pc:spChg>
        <pc:spChg chg="del">
          <ac:chgData name="Stuart C Wilde MBE" userId="effe1fc91cccb1d5" providerId="LiveId" clId="{0B7434C0-F6C9-5341-B016-8AA67EE59543}" dt="2023-12-05T19:55:47.263" v="439" actId="478"/>
          <ac:spMkLst>
            <pc:docMk/>
            <pc:sldMk cId="53156424" sldId="350"/>
            <ac:spMk id="14" creationId="{8F43C2BE-FC11-4556-86F2-8EE2FBBF10D2}"/>
          </ac:spMkLst>
        </pc:spChg>
        <pc:spChg chg="mod">
          <ac:chgData name="Stuart C Wilde MBE" userId="effe1fc91cccb1d5" providerId="LiveId" clId="{0B7434C0-F6C9-5341-B016-8AA67EE59543}" dt="2023-12-07T16:34:30.185" v="1726" actId="1036"/>
          <ac:spMkLst>
            <pc:docMk/>
            <pc:sldMk cId="53156424" sldId="350"/>
            <ac:spMk id="18" creationId="{EA27E414-64D2-78EA-8682-4F5810172535}"/>
          </ac:spMkLst>
        </pc:spChg>
        <pc:spChg chg="del">
          <ac:chgData name="Stuart C Wilde MBE" userId="effe1fc91cccb1d5" providerId="LiveId" clId="{0B7434C0-F6C9-5341-B016-8AA67EE59543}" dt="2023-12-05T19:55:47.263" v="439" actId="478"/>
          <ac:spMkLst>
            <pc:docMk/>
            <pc:sldMk cId="53156424" sldId="350"/>
            <ac:spMk id="25" creationId="{F54BD576-CC82-43DA-A008-C28EF60A448A}"/>
          </ac:spMkLst>
        </pc:spChg>
        <pc:spChg chg="mod">
          <ac:chgData name="Stuart C Wilde MBE" userId="effe1fc91cccb1d5" providerId="LiveId" clId="{0B7434C0-F6C9-5341-B016-8AA67EE59543}" dt="2023-12-07T16:34:30.185" v="1726" actId="1036"/>
          <ac:spMkLst>
            <pc:docMk/>
            <pc:sldMk cId="53156424" sldId="350"/>
            <ac:spMk id="28" creationId="{3FEFAB46-DB6B-1981-65DC-A43580A6DF92}"/>
          </ac:spMkLst>
        </pc:spChg>
        <pc:spChg chg="del">
          <ac:chgData name="Stuart C Wilde MBE" userId="effe1fc91cccb1d5" providerId="LiveId" clId="{0B7434C0-F6C9-5341-B016-8AA67EE59543}" dt="2023-12-05T20:15:18.266" v="996" actId="478"/>
          <ac:spMkLst>
            <pc:docMk/>
            <pc:sldMk cId="53156424" sldId="350"/>
            <ac:spMk id="29" creationId="{C5A8C257-B6E4-D850-0685-E36894744DCB}"/>
          </ac:spMkLst>
        </pc:spChg>
        <pc:spChg chg="mod">
          <ac:chgData name="Stuart C Wilde MBE" userId="effe1fc91cccb1d5" providerId="LiveId" clId="{0B7434C0-F6C9-5341-B016-8AA67EE59543}" dt="2023-12-07T16:34:30.185" v="1726" actId="1036"/>
          <ac:spMkLst>
            <pc:docMk/>
            <pc:sldMk cId="53156424" sldId="350"/>
            <ac:spMk id="30" creationId="{19C18906-C919-025E-B963-63F528438090}"/>
          </ac:spMkLst>
        </pc:spChg>
        <pc:spChg chg="mod">
          <ac:chgData name="Stuart C Wilde MBE" userId="effe1fc91cccb1d5" providerId="LiveId" clId="{0B7434C0-F6C9-5341-B016-8AA67EE59543}" dt="2023-12-07T16:34:30.185" v="1726" actId="1036"/>
          <ac:spMkLst>
            <pc:docMk/>
            <pc:sldMk cId="53156424" sldId="350"/>
            <ac:spMk id="48" creationId="{E4811845-DF4B-DD76-EDC6-90036A8CFA29}"/>
          </ac:spMkLst>
        </pc:spChg>
        <pc:spChg chg="mod">
          <ac:chgData name="Stuart C Wilde MBE" userId="effe1fc91cccb1d5" providerId="LiveId" clId="{0B7434C0-F6C9-5341-B016-8AA67EE59543}" dt="2023-12-07T16:34:30.185" v="1726" actId="1036"/>
          <ac:spMkLst>
            <pc:docMk/>
            <pc:sldMk cId="53156424" sldId="350"/>
            <ac:spMk id="49" creationId="{752ED6D6-86A5-8724-47C2-870B86EFB584}"/>
          </ac:spMkLst>
        </pc:spChg>
        <pc:spChg chg="mod">
          <ac:chgData name="Stuart C Wilde MBE" userId="effe1fc91cccb1d5" providerId="LiveId" clId="{0B7434C0-F6C9-5341-B016-8AA67EE59543}" dt="2023-12-07T16:34:30.185" v="1726" actId="1036"/>
          <ac:spMkLst>
            <pc:docMk/>
            <pc:sldMk cId="53156424" sldId="350"/>
            <ac:spMk id="50" creationId="{9D1A1E83-0C3D-455F-2D60-C5FA62D9AC65}"/>
          </ac:spMkLst>
        </pc:spChg>
        <pc:spChg chg="mod">
          <ac:chgData name="Stuart C Wilde MBE" userId="effe1fc91cccb1d5" providerId="LiveId" clId="{0B7434C0-F6C9-5341-B016-8AA67EE59543}" dt="2023-12-07T16:34:30.185" v="1726" actId="1036"/>
          <ac:spMkLst>
            <pc:docMk/>
            <pc:sldMk cId="53156424" sldId="350"/>
            <ac:spMk id="51" creationId="{0BF4B6E5-EBC5-F5BB-BC8E-4F9F2EB60076}"/>
          </ac:spMkLst>
        </pc:spChg>
        <pc:spChg chg="mod">
          <ac:chgData name="Stuart C Wilde MBE" userId="effe1fc91cccb1d5" providerId="LiveId" clId="{0B7434C0-F6C9-5341-B016-8AA67EE59543}" dt="2023-12-07T16:34:30.185" v="1726" actId="1036"/>
          <ac:spMkLst>
            <pc:docMk/>
            <pc:sldMk cId="53156424" sldId="350"/>
            <ac:spMk id="52" creationId="{8E191EDC-4342-B23B-097E-75C31912E51B}"/>
          </ac:spMkLst>
        </pc:spChg>
        <pc:spChg chg="mod">
          <ac:chgData name="Stuart C Wilde MBE" userId="effe1fc91cccb1d5" providerId="LiveId" clId="{0B7434C0-F6C9-5341-B016-8AA67EE59543}" dt="2023-12-07T16:34:30.185" v="1726" actId="1036"/>
          <ac:spMkLst>
            <pc:docMk/>
            <pc:sldMk cId="53156424" sldId="350"/>
            <ac:spMk id="53" creationId="{39A4DFB5-90EC-A2A9-F1A2-8104AFB5DA21}"/>
          </ac:spMkLst>
        </pc:spChg>
        <pc:spChg chg="mod">
          <ac:chgData name="Stuart C Wilde MBE" userId="effe1fc91cccb1d5" providerId="LiveId" clId="{0B7434C0-F6C9-5341-B016-8AA67EE59543}" dt="2023-12-07T16:34:30.185" v="1726" actId="1036"/>
          <ac:spMkLst>
            <pc:docMk/>
            <pc:sldMk cId="53156424" sldId="350"/>
            <ac:spMk id="54" creationId="{3425C8AC-57EA-7A33-AEF9-9C39FB1B9DE3}"/>
          </ac:spMkLst>
        </pc:spChg>
        <pc:spChg chg="mod">
          <ac:chgData name="Stuart C Wilde MBE" userId="effe1fc91cccb1d5" providerId="LiveId" clId="{0B7434C0-F6C9-5341-B016-8AA67EE59543}" dt="2023-12-07T16:34:30.185" v="1726" actId="1036"/>
          <ac:spMkLst>
            <pc:docMk/>
            <pc:sldMk cId="53156424" sldId="350"/>
            <ac:spMk id="55" creationId="{3FA319B5-4227-4994-EB6F-F9BEC865F4BF}"/>
          </ac:spMkLst>
        </pc:spChg>
        <pc:picChg chg="mod">
          <ac:chgData name="Stuart C Wilde MBE" userId="effe1fc91cccb1d5" providerId="LiveId" clId="{0B7434C0-F6C9-5341-B016-8AA67EE59543}" dt="2023-12-07T16:34:30.185" v="1726" actId="1036"/>
          <ac:picMkLst>
            <pc:docMk/>
            <pc:sldMk cId="53156424" sldId="350"/>
            <ac:picMk id="15" creationId="{03C0473C-3504-251E-7D37-780E23D22FF9}"/>
          </ac:picMkLst>
        </pc:picChg>
        <pc:picChg chg="mod">
          <ac:chgData name="Stuart C Wilde MBE" userId="effe1fc91cccb1d5" providerId="LiveId" clId="{0B7434C0-F6C9-5341-B016-8AA67EE59543}" dt="2023-12-07T16:34:30.185" v="1726" actId="1036"/>
          <ac:picMkLst>
            <pc:docMk/>
            <pc:sldMk cId="53156424" sldId="350"/>
            <ac:picMk id="20" creationId="{C81C7E56-0D96-8889-64E3-019E516E22F6}"/>
          </ac:picMkLst>
        </pc:picChg>
        <pc:picChg chg="mod">
          <ac:chgData name="Stuart C Wilde MBE" userId="effe1fc91cccb1d5" providerId="LiveId" clId="{0B7434C0-F6C9-5341-B016-8AA67EE59543}" dt="2023-12-07T16:34:30.185" v="1726" actId="1036"/>
          <ac:picMkLst>
            <pc:docMk/>
            <pc:sldMk cId="53156424" sldId="350"/>
            <ac:picMk id="21" creationId="{71924184-91FB-2B75-A0F4-474580A4AFB9}"/>
          </ac:picMkLst>
        </pc:picChg>
        <pc:picChg chg="mod">
          <ac:chgData name="Stuart C Wilde MBE" userId="effe1fc91cccb1d5" providerId="LiveId" clId="{0B7434C0-F6C9-5341-B016-8AA67EE59543}" dt="2023-12-07T16:34:30.185" v="1726" actId="1036"/>
          <ac:picMkLst>
            <pc:docMk/>
            <pc:sldMk cId="53156424" sldId="350"/>
            <ac:picMk id="26" creationId="{FDD67ED4-4DB9-28C3-59FB-AA22735B8019}"/>
          </ac:picMkLst>
        </pc:picChg>
        <pc:picChg chg="mod">
          <ac:chgData name="Stuart C Wilde MBE" userId="effe1fc91cccb1d5" providerId="LiveId" clId="{0B7434C0-F6C9-5341-B016-8AA67EE59543}" dt="2023-12-07T16:34:30.185" v="1726" actId="1036"/>
          <ac:picMkLst>
            <pc:docMk/>
            <pc:sldMk cId="53156424" sldId="350"/>
            <ac:picMk id="27" creationId="{6524945E-69B3-9D4F-3A19-EEC0D817BB21}"/>
          </ac:picMkLst>
        </pc:picChg>
        <pc:picChg chg="mod">
          <ac:chgData name="Stuart C Wilde MBE" userId="effe1fc91cccb1d5" providerId="LiveId" clId="{0B7434C0-F6C9-5341-B016-8AA67EE59543}" dt="2023-12-07T16:34:30.185" v="1726" actId="1036"/>
          <ac:picMkLst>
            <pc:docMk/>
            <pc:sldMk cId="53156424" sldId="350"/>
            <ac:picMk id="31" creationId="{B6D97AD6-87E2-4D8F-2BD7-A916AC8F3C32}"/>
          </ac:picMkLst>
        </pc:picChg>
        <pc:picChg chg="mod">
          <ac:chgData name="Stuart C Wilde MBE" userId="effe1fc91cccb1d5" providerId="LiveId" clId="{0B7434C0-F6C9-5341-B016-8AA67EE59543}" dt="2023-12-07T16:34:30.185" v="1726" actId="1036"/>
          <ac:picMkLst>
            <pc:docMk/>
            <pc:sldMk cId="53156424" sldId="350"/>
            <ac:picMk id="35" creationId="{E12AFDD6-97AB-34E6-E885-278EBC8E155D}"/>
          </ac:picMkLst>
        </pc:picChg>
        <pc:picChg chg="mod">
          <ac:chgData name="Stuart C Wilde MBE" userId="effe1fc91cccb1d5" providerId="LiveId" clId="{0B7434C0-F6C9-5341-B016-8AA67EE59543}" dt="2023-12-07T16:34:30.185" v="1726" actId="1036"/>
          <ac:picMkLst>
            <pc:docMk/>
            <pc:sldMk cId="53156424" sldId="350"/>
            <ac:picMk id="46" creationId="{9C5F04FE-1055-C4D8-C734-4AE5E5C1AFE6}"/>
          </ac:picMkLst>
        </pc:picChg>
        <pc:picChg chg="mod">
          <ac:chgData name="Stuart C Wilde MBE" userId="effe1fc91cccb1d5" providerId="LiveId" clId="{0B7434C0-F6C9-5341-B016-8AA67EE59543}" dt="2023-12-07T16:34:30.185" v="1726" actId="1036"/>
          <ac:picMkLst>
            <pc:docMk/>
            <pc:sldMk cId="53156424" sldId="350"/>
            <ac:picMk id="47" creationId="{267A6C90-3D4F-C580-C890-16BF4AF790A7}"/>
          </ac:picMkLst>
        </pc:picChg>
        <pc:picChg chg="mod">
          <ac:chgData name="Stuart C Wilde MBE" userId="effe1fc91cccb1d5" providerId="LiveId" clId="{0B7434C0-F6C9-5341-B016-8AA67EE59543}" dt="2023-12-07T16:34:30.185" v="1726" actId="1036"/>
          <ac:picMkLst>
            <pc:docMk/>
            <pc:sldMk cId="53156424" sldId="350"/>
            <ac:picMk id="57" creationId="{CABCA72A-92A1-8CAA-F47D-032F68A04C86}"/>
          </ac:picMkLst>
        </pc:picChg>
        <pc:cxnChg chg="mod">
          <ac:chgData name="Stuart C Wilde MBE" userId="effe1fc91cccb1d5" providerId="LiveId" clId="{0B7434C0-F6C9-5341-B016-8AA67EE59543}" dt="2023-12-07T16:34:30.185" v="1726" actId="1036"/>
          <ac:cxnSpMkLst>
            <pc:docMk/>
            <pc:sldMk cId="53156424" sldId="350"/>
            <ac:cxnSpMk id="7" creationId="{9FBCB2A0-475D-91A1-21AA-C0FC19012FC0}"/>
          </ac:cxnSpMkLst>
        </pc:cxnChg>
        <pc:cxnChg chg="del">
          <ac:chgData name="Stuart C Wilde MBE" userId="effe1fc91cccb1d5" providerId="LiveId" clId="{0B7434C0-F6C9-5341-B016-8AA67EE59543}" dt="2023-12-05T19:55:47.263" v="439" actId="478"/>
          <ac:cxnSpMkLst>
            <pc:docMk/>
            <pc:sldMk cId="53156424" sldId="350"/>
            <ac:cxnSpMk id="8" creationId="{50060E80-F1C3-4E50-B873-7CFDEEA90049}"/>
          </ac:cxnSpMkLst>
        </pc:cxnChg>
        <pc:cxnChg chg="del">
          <ac:chgData name="Stuart C Wilde MBE" userId="effe1fc91cccb1d5" providerId="LiveId" clId="{0B7434C0-F6C9-5341-B016-8AA67EE59543}" dt="2023-12-05T19:55:47.263" v="439" actId="478"/>
          <ac:cxnSpMkLst>
            <pc:docMk/>
            <pc:sldMk cId="53156424" sldId="350"/>
            <ac:cxnSpMk id="9" creationId="{01C52B09-2839-4160-A3C1-6BB201E5D53A}"/>
          </ac:cxnSpMkLst>
        </pc:cxnChg>
        <pc:cxnChg chg="del">
          <ac:chgData name="Stuart C Wilde MBE" userId="effe1fc91cccb1d5" providerId="LiveId" clId="{0B7434C0-F6C9-5341-B016-8AA67EE59543}" dt="2023-12-05T19:55:47.263" v="439" actId="478"/>
          <ac:cxnSpMkLst>
            <pc:docMk/>
            <pc:sldMk cId="53156424" sldId="350"/>
            <ac:cxnSpMk id="10" creationId="{FC6C2AB6-E695-4520-9F38-6B6A0DE36B04}"/>
          </ac:cxnSpMkLst>
        </pc:cxnChg>
        <pc:cxnChg chg="del">
          <ac:chgData name="Stuart C Wilde MBE" userId="effe1fc91cccb1d5" providerId="LiveId" clId="{0B7434C0-F6C9-5341-B016-8AA67EE59543}" dt="2023-12-05T19:55:47.263" v="439" actId="478"/>
          <ac:cxnSpMkLst>
            <pc:docMk/>
            <pc:sldMk cId="53156424" sldId="350"/>
            <ac:cxnSpMk id="11" creationId="{8F28B946-C7F6-4BF4-9E0C-3FACB97B07C7}"/>
          </ac:cxnSpMkLst>
        </pc:cxnChg>
        <pc:cxnChg chg="mod">
          <ac:chgData name="Stuart C Wilde MBE" userId="effe1fc91cccb1d5" providerId="LiveId" clId="{0B7434C0-F6C9-5341-B016-8AA67EE59543}" dt="2023-12-07T16:34:30.185" v="1726" actId="1036"/>
          <ac:cxnSpMkLst>
            <pc:docMk/>
            <pc:sldMk cId="53156424" sldId="350"/>
            <ac:cxnSpMk id="16" creationId="{E96C9217-56A5-A0D8-7B9B-B2CEDB76BDD8}"/>
          </ac:cxnSpMkLst>
        </pc:cxnChg>
        <pc:cxnChg chg="mod">
          <ac:chgData name="Stuart C Wilde MBE" userId="effe1fc91cccb1d5" providerId="LiveId" clId="{0B7434C0-F6C9-5341-B016-8AA67EE59543}" dt="2023-12-07T16:34:30.185" v="1726" actId="1036"/>
          <ac:cxnSpMkLst>
            <pc:docMk/>
            <pc:sldMk cId="53156424" sldId="350"/>
            <ac:cxnSpMk id="19" creationId="{A0902C5A-8F2A-0877-26B2-B681656D9875}"/>
          </ac:cxnSpMkLst>
        </pc:cxnChg>
        <pc:cxnChg chg="mod">
          <ac:chgData name="Stuart C Wilde MBE" userId="effe1fc91cccb1d5" providerId="LiveId" clId="{0B7434C0-F6C9-5341-B016-8AA67EE59543}" dt="2023-12-07T16:34:30.185" v="1726" actId="1036"/>
          <ac:cxnSpMkLst>
            <pc:docMk/>
            <pc:sldMk cId="53156424" sldId="350"/>
            <ac:cxnSpMk id="24" creationId="{96442459-F2C1-652D-2269-7AA31C558218}"/>
          </ac:cxnSpMkLst>
        </pc:cxnChg>
        <pc:cxnChg chg="mod">
          <ac:chgData name="Stuart C Wilde MBE" userId="effe1fc91cccb1d5" providerId="LiveId" clId="{0B7434C0-F6C9-5341-B016-8AA67EE59543}" dt="2023-12-07T16:34:30.185" v="1726" actId="1036"/>
          <ac:cxnSpMkLst>
            <pc:docMk/>
            <pc:sldMk cId="53156424" sldId="350"/>
            <ac:cxnSpMk id="33" creationId="{13ACF7F7-3817-472A-6B15-F3DEE243F674}"/>
          </ac:cxnSpMkLst>
        </pc:cxnChg>
      </pc:sldChg>
      <pc:sldChg chg="addSp delSp modSp mod">
        <pc:chgData name="Stuart C Wilde MBE" userId="effe1fc91cccb1d5" providerId="LiveId" clId="{0B7434C0-F6C9-5341-B016-8AA67EE59543}" dt="2023-12-05T20:15:34.438" v="1003" actId="478"/>
        <pc:sldMkLst>
          <pc:docMk/>
          <pc:sldMk cId="2397240454" sldId="351"/>
        </pc:sldMkLst>
        <pc:spChg chg="del">
          <ac:chgData name="Stuart C Wilde MBE" userId="effe1fc91cccb1d5" providerId="LiveId" clId="{0B7434C0-F6C9-5341-B016-8AA67EE59543}" dt="2023-12-05T19:55:53.518" v="440" actId="478"/>
          <ac:spMkLst>
            <pc:docMk/>
            <pc:sldMk cId="2397240454" sldId="351"/>
            <ac:spMk id="4" creationId="{60735DC8-A105-4BD0-A57F-2FFC38AECE84}"/>
          </ac:spMkLst>
        </pc:spChg>
        <pc:spChg chg="add mod">
          <ac:chgData name="Stuart C Wilde MBE" userId="effe1fc91cccb1d5" providerId="LiveId" clId="{0B7434C0-F6C9-5341-B016-8AA67EE59543}" dt="2023-12-05T20:15:30.957" v="1002" actId="20577"/>
          <ac:spMkLst>
            <pc:docMk/>
            <pc:sldMk cId="2397240454" sldId="351"/>
            <ac:spMk id="13" creationId="{B420A2B0-07AE-EBF1-EB6D-FE2890BB5D22}"/>
          </ac:spMkLst>
        </pc:spChg>
        <pc:spChg chg="del">
          <ac:chgData name="Stuart C Wilde MBE" userId="effe1fc91cccb1d5" providerId="LiveId" clId="{0B7434C0-F6C9-5341-B016-8AA67EE59543}" dt="2023-12-05T19:55:53.518" v="440" actId="478"/>
          <ac:spMkLst>
            <pc:docMk/>
            <pc:sldMk cId="2397240454" sldId="351"/>
            <ac:spMk id="14" creationId="{8F43C2BE-FC11-4556-86F2-8EE2FBBF10D2}"/>
          </ac:spMkLst>
        </pc:spChg>
        <pc:spChg chg="del">
          <ac:chgData name="Stuart C Wilde MBE" userId="effe1fc91cccb1d5" providerId="LiveId" clId="{0B7434C0-F6C9-5341-B016-8AA67EE59543}" dt="2023-12-05T19:55:53.518" v="440" actId="478"/>
          <ac:spMkLst>
            <pc:docMk/>
            <pc:sldMk cId="2397240454" sldId="351"/>
            <ac:spMk id="25" creationId="{F54BD576-CC82-43DA-A008-C28EF60A448A}"/>
          </ac:spMkLst>
        </pc:spChg>
        <pc:spChg chg="del">
          <ac:chgData name="Stuart C Wilde MBE" userId="effe1fc91cccb1d5" providerId="LiveId" clId="{0B7434C0-F6C9-5341-B016-8AA67EE59543}" dt="2023-12-05T20:15:34.438" v="1003" actId="478"/>
          <ac:spMkLst>
            <pc:docMk/>
            <pc:sldMk cId="2397240454" sldId="351"/>
            <ac:spMk id="29" creationId="{C5A8C257-B6E4-D850-0685-E36894744DCB}"/>
          </ac:spMkLst>
        </pc:spChg>
        <pc:cxnChg chg="del">
          <ac:chgData name="Stuart C Wilde MBE" userId="effe1fc91cccb1d5" providerId="LiveId" clId="{0B7434C0-F6C9-5341-B016-8AA67EE59543}" dt="2023-12-05T19:55:53.518" v="440" actId="478"/>
          <ac:cxnSpMkLst>
            <pc:docMk/>
            <pc:sldMk cId="2397240454" sldId="351"/>
            <ac:cxnSpMk id="8" creationId="{50060E80-F1C3-4E50-B873-7CFDEEA90049}"/>
          </ac:cxnSpMkLst>
        </pc:cxnChg>
        <pc:cxnChg chg="del">
          <ac:chgData name="Stuart C Wilde MBE" userId="effe1fc91cccb1d5" providerId="LiveId" clId="{0B7434C0-F6C9-5341-B016-8AA67EE59543}" dt="2023-12-05T19:55:53.518" v="440" actId="478"/>
          <ac:cxnSpMkLst>
            <pc:docMk/>
            <pc:sldMk cId="2397240454" sldId="351"/>
            <ac:cxnSpMk id="9" creationId="{01C52B09-2839-4160-A3C1-6BB201E5D53A}"/>
          </ac:cxnSpMkLst>
        </pc:cxnChg>
        <pc:cxnChg chg="del">
          <ac:chgData name="Stuart C Wilde MBE" userId="effe1fc91cccb1d5" providerId="LiveId" clId="{0B7434C0-F6C9-5341-B016-8AA67EE59543}" dt="2023-12-05T19:55:53.518" v="440" actId="478"/>
          <ac:cxnSpMkLst>
            <pc:docMk/>
            <pc:sldMk cId="2397240454" sldId="351"/>
            <ac:cxnSpMk id="10" creationId="{FC6C2AB6-E695-4520-9F38-6B6A0DE36B04}"/>
          </ac:cxnSpMkLst>
        </pc:cxnChg>
        <pc:cxnChg chg="del">
          <ac:chgData name="Stuart C Wilde MBE" userId="effe1fc91cccb1d5" providerId="LiveId" clId="{0B7434C0-F6C9-5341-B016-8AA67EE59543}" dt="2023-12-05T19:55:53.518" v="440" actId="478"/>
          <ac:cxnSpMkLst>
            <pc:docMk/>
            <pc:sldMk cId="2397240454" sldId="351"/>
            <ac:cxnSpMk id="11" creationId="{8F28B946-C7F6-4BF4-9E0C-3FACB97B07C7}"/>
          </ac:cxnSpMkLst>
        </pc:cxnChg>
      </pc:sldChg>
      <pc:sldChg chg="addSp delSp modSp mod">
        <pc:chgData name="Stuart C Wilde MBE" userId="effe1fc91cccb1d5" providerId="LiveId" clId="{0B7434C0-F6C9-5341-B016-8AA67EE59543}" dt="2023-12-07T16:34:49.372" v="1750" actId="1036"/>
        <pc:sldMkLst>
          <pc:docMk/>
          <pc:sldMk cId="3304154367" sldId="352"/>
        </pc:sldMkLst>
        <pc:spChg chg="add mod">
          <ac:chgData name="Stuart C Wilde MBE" userId="effe1fc91cccb1d5" providerId="LiveId" clId="{0B7434C0-F6C9-5341-B016-8AA67EE59543}" dt="2023-12-05T20:15:43.533" v="1007" actId="20577"/>
          <ac:spMkLst>
            <pc:docMk/>
            <pc:sldMk cId="3304154367" sldId="352"/>
            <ac:spMk id="2" creationId="{2BDB1BDE-7AE4-7598-7C04-0C922933DF3F}"/>
          </ac:spMkLst>
        </pc:spChg>
        <pc:spChg chg="del">
          <ac:chgData name="Stuart C Wilde MBE" userId="effe1fc91cccb1d5" providerId="LiveId" clId="{0B7434C0-F6C9-5341-B016-8AA67EE59543}" dt="2023-12-05T19:55:58.680" v="441" actId="478"/>
          <ac:spMkLst>
            <pc:docMk/>
            <pc:sldMk cId="3304154367" sldId="352"/>
            <ac:spMk id="4" creationId="{60735DC8-A105-4BD0-A57F-2FFC38AECE84}"/>
          </ac:spMkLst>
        </pc:spChg>
        <pc:spChg chg="del">
          <ac:chgData name="Stuart C Wilde MBE" userId="effe1fc91cccb1d5" providerId="LiveId" clId="{0B7434C0-F6C9-5341-B016-8AA67EE59543}" dt="2023-12-05T19:55:58.680" v="441" actId="478"/>
          <ac:spMkLst>
            <pc:docMk/>
            <pc:sldMk cId="3304154367" sldId="352"/>
            <ac:spMk id="14" creationId="{8F43C2BE-FC11-4556-86F2-8EE2FBBF10D2}"/>
          </ac:spMkLst>
        </pc:spChg>
        <pc:spChg chg="mod">
          <ac:chgData name="Stuart C Wilde MBE" userId="effe1fc91cccb1d5" providerId="LiveId" clId="{0B7434C0-F6C9-5341-B016-8AA67EE59543}" dt="2023-12-07T16:34:49.372" v="1750" actId="1036"/>
          <ac:spMkLst>
            <pc:docMk/>
            <pc:sldMk cId="3304154367" sldId="352"/>
            <ac:spMk id="21" creationId="{3903F149-ED9D-768C-6FBE-C36955D014E2}"/>
          </ac:spMkLst>
        </pc:spChg>
        <pc:spChg chg="mod">
          <ac:chgData name="Stuart C Wilde MBE" userId="effe1fc91cccb1d5" providerId="LiveId" clId="{0B7434C0-F6C9-5341-B016-8AA67EE59543}" dt="2023-12-07T16:34:49.372" v="1750" actId="1036"/>
          <ac:spMkLst>
            <pc:docMk/>
            <pc:sldMk cId="3304154367" sldId="352"/>
            <ac:spMk id="22" creationId="{094F75DC-2B3A-EA46-1A99-997E78E1C597}"/>
          </ac:spMkLst>
        </pc:spChg>
        <pc:spChg chg="del">
          <ac:chgData name="Stuart C Wilde MBE" userId="effe1fc91cccb1d5" providerId="LiveId" clId="{0B7434C0-F6C9-5341-B016-8AA67EE59543}" dt="2023-12-05T19:55:58.680" v="441" actId="478"/>
          <ac:spMkLst>
            <pc:docMk/>
            <pc:sldMk cId="3304154367" sldId="352"/>
            <ac:spMk id="25" creationId="{F54BD576-CC82-43DA-A008-C28EF60A448A}"/>
          </ac:spMkLst>
        </pc:spChg>
        <pc:spChg chg="mod">
          <ac:chgData name="Stuart C Wilde MBE" userId="effe1fc91cccb1d5" providerId="LiveId" clId="{0B7434C0-F6C9-5341-B016-8AA67EE59543}" dt="2023-12-07T16:34:49.372" v="1750" actId="1036"/>
          <ac:spMkLst>
            <pc:docMk/>
            <pc:sldMk cId="3304154367" sldId="352"/>
            <ac:spMk id="27" creationId="{1970C6E9-435E-6108-75AE-6A8BB22298C3}"/>
          </ac:spMkLst>
        </pc:spChg>
        <pc:spChg chg="mod">
          <ac:chgData name="Stuart C Wilde MBE" userId="effe1fc91cccb1d5" providerId="LiveId" clId="{0B7434C0-F6C9-5341-B016-8AA67EE59543}" dt="2023-12-07T16:34:49.372" v="1750" actId="1036"/>
          <ac:spMkLst>
            <pc:docMk/>
            <pc:sldMk cId="3304154367" sldId="352"/>
            <ac:spMk id="28" creationId="{3E91B77D-35C5-3F53-75C4-72A064174602}"/>
          </ac:spMkLst>
        </pc:spChg>
        <pc:spChg chg="del">
          <ac:chgData name="Stuart C Wilde MBE" userId="effe1fc91cccb1d5" providerId="LiveId" clId="{0B7434C0-F6C9-5341-B016-8AA67EE59543}" dt="2023-12-05T20:15:39.061" v="1004" actId="478"/>
          <ac:spMkLst>
            <pc:docMk/>
            <pc:sldMk cId="3304154367" sldId="352"/>
            <ac:spMk id="29" creationId="{C5A8C257-B6E4-D850-0685-E36894744DCB}"/>
          </ac:spMkLst>
        </pc:spChg>
        <pc:spChg chg="mod">
          <ac:chgData name="Stuart C Wilde MBE" userId="effe1fc91cccb1d5" providerId="LiveId" clId="{0B7434C0-F6C9-5341-B016-8AA67EE59543}" dt="2023-12-07T16:34:49.372" v="1750" actId="1036"/>
          <ac:spMkLst>
            <pc:docMk/>
            <pc:sldMk cId="3304154367" sldId="352"/>
            <ac:spMk id="37" creationId="{F3F42618-D45C-2D9F-205E-5E127E83CCC1}"/>
          </ac:spMkLst>
        </pc:spChg>
        <pc:spChg chg="mod">
          <ac:chgData name="Stuart C Wilde MBE" userId="effe1fc91cccb1d5" providerId="LiveId" clId="{0B7434C0-F6C9-5341-B016-8AA67EE59543}" dt="2023-12-07T16:34:49.372" v="1750" actId="1036"/>
          <ac:spMkLst>
            <pc:docMk/>
            <pc:sldMk cId="3304154367" sldId="352"/>
            <ac:spMk id="39" creationId="{E16ED36B-266C-8F90-FAB4-36EA0A6DA806}"/>
          </ac:spMkLst>
        </pc:spChg>
        <pc:spChg chg="mod">
          <ac:chgData name="Stuart C Wilde MBE" userId="effe1fc91cccb1d5" providerId="LiveId" clId="{0B7434C0-F6C9-5341-B016-8AA67EE59543}" dt="2023-12-07T16:34:49.372" v="1750" actId="1036"/>
          <ac:spMkLst>
            <pc:docMk/>
            <pc:sldMk cId="3304154367" sldId="352"/>
            <ac:spMk id="40" creationId="{B4F6D1AB-2CED-36EB-8E3D-34BF9E1B6D8C}"/>
          </ac:spMkLst>
        </pc:spChg>
        <pc:spChg chg="mod">
          <ac:chgData name="Stuart C Wilde MBE" userId="effe1fc91cccb1d5" providerId="LiveId" clId="{0B7434C0-F6C9-5341-B016-8AA67EE59543}" dt="2023-12-07T16:34:49.372" v="1750" actId="1036"/>
          <ac:spMkLst>
            <pc:docMk/>
            <pc:sldMk cId="3304154367" sldId="352"/>
            <ac:spMk id="42" creationId="{C26033D4-FF4A-72EA-E848-5F5297DDB30B}"/>
          </ac:spMkLst>
        </pc:spChg>
        <pc:spChg chg="mod">
          <ac:chgData name="Stuart C Wilde MBE" userId="effe1fc91cccb1d5" providerId="LiveId" clId="{0B7434C0-F6C9-5341-B016-8AA67EE59543}" dt="2023-12-07T16:34:49.372" v="1750" actId="1036"/>
          <ac:spMkLst>
            <pc:docMk/>
            <pc:sldMk cId="3304154367" sldId="352"/>
            <ac:spMk id="48" creationId="{6A351389-64C9-7457-CDB6-E07FE94473EB}"/>
          </ac:spMkLst>
        </pc:spChg>
        <pc:spChg chg="mod">
          <ac:chgData name="Stuart C Wilde MBE" userId="effe1fc91cccb1d5" providerId="LiveId" clId="{0B7434C0-F6C9-5341-B016-8AA67EE59543}" dt="2023-12-07T16:34:49.372" v="1750" actId="1036"/>
          <ac:spMkLst>
            <pc:docMk/>
            <pc:sldMk cId="3304154367" sldId="352"/>
            <ac:spMk id="49" creationId="{AE113B13-5A7C-C364-C5C9-1396697EAEE0}"/>
          </ac:spMkLst>
        </pc:spChg>
        <pc:spChg chg="mod">
          <ac:chgData name="Stuart C Wilde MBE" userId="effe1fc91cccb1d5" providerId="LiveId" clId="{0B7434C0-F6C9-5341-B016-8AA67EE59543}" dt="2023-12-07T16:34:49.372" v="1750" actId="1036"/>
          <ac:spMkLst>
            <pc:docMk/>
            <pc:sldMk cId="3304154367" sldId="352"/>
            <ac:spMk id="50" creationId="{B88F28B7-A927-619D-E20B-C9CA59AB04A2}"/>
          </ac:spMkLst>
        </pc:spChg>
        <pc:spChg chg="mod">
          <ac:chgData name="Stuart C Wilde MBE" userId="effe1fc91cccb1d5" providerId="LiveId" clId="{0B7434C0-F6C9-5341-B016-8AA67EE59543}" dt="2023-12-07T16:34:49.372" v="1750" actId="1036"/>
          <ac:spMkLst>
            <pc:docMk/>
            <pc:sldMk cId="3304154367" sldId="352"/>
            <ac:spMk id="51" creationId="{0731AB87-F953-1E2D-5504-58B350D7BFE2}"/>
          </ac:spMkLst>
        </pc:spChg>
        <pc:spChg chg="mod">
          <ac:chgData name="Stuart C Wilde MBE" userId="effe1fc91cccb1d5" providerId="LiveId" clId="{0B7434C0-F6C9-5341-B016-8AA67EE59543}" dt="2023-12-07T16:34:49.372" v="1750" actId="1036"/>
          <ac:spMkLst>
            <pc:docMk/>
            <pc:sldMk cId="3304154367" sldId="352"/>
            <ac:spMk id="52" creationId="{084B13C1-B8A3-DAAB-AAB9-13C6A79FF12F}"/>
          </ac:spMkLst>
        </pc:spChg>
        <pc:spChg chg="mod">
          <ac:chgData name="Stuart C Wilde MBE" userId="effe1fc91cccb1d5" providerId="LiveId" clId="{0B7434C0-F6C9-5341-B016-8AA67EE59543}" dt="2023-12-07T16:34:49.372" v="1750" actId="1036"/>
          <ac:spMkLst>
            <pc:docMk/>
            <pc:sldMk cId="3304154367" sldId="352"/>
            <ac:spMk id="53" creationId="{9ECFC872-AB0A-3BCD-9831-3881A6E7F480}"/>
          </ac:spMkLst>
        </pc:spChg>
        <pc:spChg chg="mod">
          <ac:chgData name="Stuart C Wilde MBE" userId="effe1fc91cccb1d5" providerId="LiveId" clId="{0B7434C0-F6C9-5341-B016-8AA67EE59543}" dt="2023-12-07T16:34:49.372" v="1750" actId="1036"/>
          <ac:spMkLst>
            <pc:docMk/>
            <pc:sldMk cId="3304154367" sldId="352"/>
            <ac:spMk id="54" creationId="{4838BA58-61C1-7F32-7799-020F885EE242}"/>
          </ac:spMkLst>
        </pc:spChg>
        <pc:spChg chg="mod">
          <ac:chgData name="Stuart C Wilde MBE" userId="effe1fc91cccb1d5" providerId="LiveId" clId="{0B7434C0-F6C9-5341-B016-8AA67EE59543}" dt="2023-12-07T16:34:49.372" v="1750" actId="1036"/>
          <ac:spMkLst>
            <pc:docMk/>
            <pc:sldMk cId="3304154367" sldId="352"/>
            <ac:spMk id="55" creationId="{7AFB6A9A-7129-C648-4BD3-AAB431013485}"/>
          </ac:spMkLst>
        </pc:spChg>
        <pc:picChg chg="mod">
          <ac:chgData name="Stuart C Wilde MBE" userId="effe1fc91cccb1d5" providerId="LiveId" clId="{0B7434C0-F6C9-5341-B016-8AA67EE59543}" dt="2023-12-07T16:34:49.372" v="1750" actId="1036"/>
          <ac:picMkLst>
            <pc:docMk/>
            <pc:sldMk cId="3304154367" sldId="352"/>
            <ac:picMk id="20" creationId="{5B5D0253-CE9A-5727-5B7E-D72018ADB52F}"/>
          </ac:picMkLst>
        </pc:picChg>
        <pc:picChg chg="mod">
          <ac:chgData name="Stuart C Wilde MBE" userId="effe1fc91cccb1d5" providerId="LiveId" clId="{0B7434C0-F6C9-5341-B016-8AA67EE59543}" dt="2023-12-07T16:34:49.372" v="1750" actId="1036"/>
          <ac:picMkLst>
            <pc:docMk/>
            <pc:sldMk cId="3304154367" sldId="352"/>
            <ac:picMk id="23" creationId="{33B73DCF-3764-A890-FB75-761F9C8521CE}"/>
          </ac:picMkLst>
        </pc:picChg>
        <pc:picChg chg="mod">
          <ac:chgData name="Stuart C Wilde MBE" userId="effe1fc91cccb1d5" providerId="LiveId" clId="{0B7434C0-F6C9-5341-B016-8AA67EE59543}" dt="2023-12-07T16:34:49.372" v="1750" actId="1036"/>
          <ac:picMkLst>
            <pc:docMk/>
            <pc:sldMk cId="3304154367" sldId="352"/>
            <ac:picMk id="31" creationId="{0339BC67-A846-6A01-E15F-847B855070C2}"/>
          </ac:picMkLst>
        </pc:picChg>
        <pc:picChg chg="mod">
          <ac:chgData name="Stuart C Wilde MBE" userId="effe1fc91cccb1d5" providerId="LiveId" clId="{0B7434C0-F6C9-5341-B016-8AA67EE59543}" dt="2023-12-07T16:34:49.372" v="1750" actId="1036"/>
          <ac:picMkLst>
            <pc:docMk/>
            <pc:sldMk cId="3304154367" sldId="352"/>
            <ac:picMk id="32" creationId="{30F15E36-7B99-B3FD-BA53-A8EF57E8BF68}"/>
          </ac:picMkLst>
        </pc:picChg>
        <pc:picChg chg="mod">
          <ac:chgData name="Stuart C Wilde MBE" userId="effe1fc91cccb1d5" providerId="LiveId" clId="{0B7434C0-F6C9-5341-B016-8AA67EE59543}" dt="2023-12-07T16:34:49.372" v="1750" actId="1036"/>
          <ac:picMkLst>
            <pc:docMk/>
            <pc:sldMk cId="3304154367" sldId="352"/>
            <ac:picMk id="36" creationId="{27B1020F-A485-4869-B00D-A786808C9858}"/>
          </ac:picMkLst>
        </pc:picChg>
        <pc:picChg chg="mod">
          <ac:chgData name="Stuart C Wilde MBE" userId="effe1fc91cccb1d5" providerId="LiveId" clId="{0B7434C0-F6C9-5341-B016-8AA67EE59543}" dt="2023-12-07T16:34:49.372" v="1750" actId="1036"/>
          <ac:picMkLst>
            <pc:docMk/>
            <pc:sldMk cId="3304154367" sldId="352"/>
            <ac:picMk id="46" creationId="{0D1420EB-84AE-B3E9-598F-306244B020DF}"/>
          </ac:picMkLst>
        </pc:picChg>
        <pc:picChg chg="mod">
          <ac:chgData name="Stuart C Wilde MBE" userId="effe1fc91cccb1d5" providerId="LiveId" clId="{0B7434C0-F6C9-5341-B016-8AA67EE59543}" dt="2023-12-07T16:34:49.372" v="1750" actId="1036"/>
          <ac:picMkLst>
            <pc:docMk/>
            <pc:sldMk cId="3304154367" sldId="352"/>
            <ac:picMk id="47" creationId="{BBD094B4-0479-4349-8ACF-E902B34C05EF}"/>
          </ac:picMkLst>
        </pc:picChg>
        <pc:picChg chg="mod">
          <ac:chgData name="Stuart C Wilde MBE" userId="effe1fc91cccb1d5" providerId="LiveId" clId="{0B7434C0-F6C9-5341-B016-8AA67EE59543}" dt="2023-12-07T16:34:49.372" v="1750" actId="1036"/>
          <ac:picMkLst>
            <pc:docMk/>
            <pc:sldMk cId="3304154367" sldId="352"/>
            <ac:picMk id="57" creationId="{1F3A9EBA-105F-FF39-9842-9435AD6FA171}"/>
          </ac:picMkLst>
        </pc:picChg>
        <pc:picChg chg="mod">
          <ac:chgData name="Stuart C Wilde MBE" userId="effe1fc91cccb1d5" providerId="LiveId" clId="{0B7434C0-F6C9-5341-B016-8AA67EE59543}" dt="2023-12-07T16:34:49.372" v="1750" actId="1036"/>
          <ac:picMkLst>
            <pc:docMk/>
            <pc:sldMk cId="3304154367" sldId="352"/>
            <ac:picMk id="59" creationId="{C9001F38-EC24-B1B3-C1FC-3882B5D99E7C}"/>
          </ac:picMkLst>
        </pc:picChg>
        <pc:picChg chg="mod">
          <ac:chgData name="Stuart C Wilde MBE" userId="effe1fc91cccb1d5" providerId="LiveId" clId="{0B7434C0-F6C9-5341-B016-8AA67EE59543}" dt="2023-12-07T16:34:49.372" v="1750" actId="1036"/>
          <ac:picMkLst>
            <pc:docMk/>
            <pc:sldMk cId="3304154367" sldId="352"/>
            <ac:picMk id="61" creationId="{51A4D83A-276C-8BB7-87BF-6973DBC0AD62}"/>
          </ac:picMkLst>
        </pc:picChg>
        <pc:cxnChg chg="del">
          <ac:chgData name="Stuart C Wilde MBE" userId="effe1fc91cccb1d5" providerId="LiveId" clId="{0B7434C0-F6C9-5341-B016-8AA67EE59543}" dt="2023-12-05T19:55:58.680" v="441" actId="478"/>
          <ac:cxnSpMkLst>
            <pc:docMk/>
            <pc:sldMk cId="3304154367" sldId="352"/>
            <ac:cxnSpMk id="8" creationId="{50060E80-F1C3-4E50-B873-7CFDEEA90049}"/>
          </ac:cxnSpMkLst>
        </pc:cxnChg>
        <pc:cxnChg chg="del">
          <ac:chgData name="Stuart C Wilde MBE" userId="effe1fc91cccb1d5" providerId="LiveId" clId="{0B7434C0-F6C9-5341-B016-8AA67EE59543}" dt="2023-12-05T19:55:58.680" v="441" actId="478"/>
          <ac:cxnSpMkLst>
            <pc:docMk/>
            <pc:sldMk cId="3304154367" sldId="352"/>
            <ac:cxnSpMk id="9" creationId="{01C52B09-2839-4160-A3C1-6BB201E5D53A}"/>
          </ac:cxnSpMkLst>
        </pc:cxnChg>
        <pc:cxnChg chg="del">
          <ac:chgData name="Stuart C Wilde MBE" userId="effe1fc91cccb1d5" providerId="LiveId" clId="{0B7434C0-F6C9-5341-B016-8AA67EE59543}" dt="2023-12-05T19:55:58.680" v="441" actId="478"/>
          <ac:cxnSpMkLst>
            <pc:docMk/>
            <pc:sldMk cId="3304154367" sldId="352"/>
            <ac:cxnSpMk id="10" creationId="{FC6C2AB6-E695-4520-9F38-6B6A0DE36B04}"/>
          </ac:cxnSpMkLst>
        </pc:cxnChg>
        <pc:cxnChg chg="del">
          <ac:chgData name="Stuart C Wilde MBE" userId="effe1fc91cccb1d5" providerId="LiveId" clId="{0B7434C0-F6C9-5341-B016-8AA67EE59543}" dt="2023-12-05T19:55:58.680" v="441" actId="478"/>
          <ac:cxnSpMkLst>
            <pc:docMk/>
            <pc:sldMk cId="3304154367" sldId="352"/>
            <ac:cxnSpMk id="11" creationId="{8F28B946-C7F6-4BF4-9E0C-3FACB97B07C7}"/>
          </ac:cxnSpMkLst>
        </pc:cxnChg>
        <pc:cxnChg chg="mod">
          <ac:chgData name="Stuart C Wilde MBE" userId="effe1fc91cccb1d5" providerId="LiveId" clId="{0B7434C0-F6C9-5341-B016-8AA67EE59543}" dt="2023-12-07T16:34:49.372" v="1750" actId="1036"/>
          <ac:cxnSpMkLst>
            <pc:docMk/>
            <pc:sldMk cId="3304154367" sldId="352"/>
            <ac:cxnSpMk id="26" creationId="{1728F92E-AF2D-ACAB-E481-5037DCF8804D}"/>
          </ac:cxnSpMkLst>
        </pc:cxnChg>
        <pc:cxnChg chg="mod">
          <ac:chgData name="Stuart C Wilde MBE" userId="effe1fc91cccb1d5" providerId="LiveId" clId="{0B7434C0-F6C9-5341-B016-8AA67EE59543}" dt="2023-12-07T16:34:49.372" v="1750" actId="1036"/>
          <ac:cxnSpMkLst>
            <pc:docMk/>
            <pc:sldMk cId="3304154367" sldId="352"/>
            <ac:cxnSpMk id="34" creationId="{4890F26E-C1F4-CFAF-CE33-AB05E4C5FD12}"/>
          </ac:cxnSpMkLst>
        </pc:cxnChg>
        <pc:cxnChg chg="mod">
          <ac:chgData name="Stuart C Wilde MBE" userId="effe1fc91cccb1d5" providerId="LiveId" clId="{0B7434C0-F6C9-5341-B016-8AA67EE59543}" dt="2023-12-07T16:34:49.372" v="1750" actId="1036"/>
          <ac:cxnSpMkLst>
            <pc:docMk/>
            <pc:sldMk cId="3304154367" sldId="352"/>
            <ac:cxnSpMk id="35" creationId="{F32571B3-F711-366B-64A7-47B73344A251}"/>
          </ac:cxnSpMkLst>
        </pc:cxnChg>
        <pc:cxnChg chg="mod">
          <ac:chgData name="Stuart C Wilde MBE" userId="effe1fc91cccb1d5" providerId="LiveId" clId="{0B7434C0-F6C9-5341-B016-8AA67EE59543}" dt="2023-12-07T16:34:49.372" v="1750" actId="1036"/>
          <ac:cxnSpMkLst>
            <pc:docMk/>
            <pc:sldMk cId="3304154367" sldId="352"/>
            <ac:cxnSpMk id="38" creationId="{88ED6973-672D-6AE8-85B0-A4AB3CD9F077}"/>
          </ac:cxnSpMkLst>
        </pc:cxnChg>
        <pc:cxnChg chg="mod">
          <ac:chgData name="Stuart C Wilde MBE" userId="effe1fc91cccb1d5" providerId="LiveId" clId="{0B7434C0-F6C9-5341-B016-8AA67EE59543}" dt="2023-12-07T16:34:49.372" v="1750" actId="1036"/>
          <ac:cxnSpMkLst>
            <pc:docMk/>
            <pc:sldMk cId="3304154367" sldId="352"/>
            <ac:cxnSpMk id="41" creationId="{D86C8B66-F553-A5AB-FF35-E76CB0EF903A}"/>
          </ac:cxnSpMkLst>
        </pc:cxnChg>
      </pc:sldChg>
      <pc:sldChg chg="addSp delSp modSp mod">
        <pc:chgData name="Stuart C Wilde MBE" userId="effe1fc91cccb1d5" providerId="LiveId" clId="{0B7434C0-F6C9-5341-B016-8AA67EE59543}" dt="2023-12-05T20:15:53.007" v="1013" actId="20577"/>
        <pc:sldMkLst>
          <pc:docMk/>
          <pc:sldMk cId="4212935840" sldId="353"/>
        </pc:sldMkLst>
        <pc:spChg chg="add mod">
          <ac:chgData name="Stuart C Wilde MBE" userId="effe1fc91cccb1d5" providerId="LiveId" clId="{0B7434C0-F6C9-5341-B016-8AA67EE59543}" dt="2023-12-05T20:15:53.007" v="1013" actId="20577"/>
          <ac:spMkLst>
            <pc:docMk/>
            <pc:sldMk cId="4212935840" sldId="353"/>
            <ac:spMk id="2" creationId="{E859F16A-F766-E85B-FC90-E3857283E424}"/>
          </ac:spMkLst>
        </pc:spChg>
        <pc:spChg chg="del">
          <ac:chgData name="Stuart C Wilde MBE" userId="effe1fc91cccb1d5" providerId="LiveId" clId="{0B7434C0-F6C9-5341-B016-8AA67EE59543}" dt="2023-12-05T19:56:03.988" v="442" actId="478"/>
          <ac:spMkLst>
            <pc:docMk/>
            <pc:sldMk cId="4212935840" sldId="353"/>
            <ac:spMk id="4" creationId="{60735DC8-A105-4BD0-A57F-2FFC38AECE84}"/>
          </ac:spMkLst>
        </pc:spChg>
        <pc:spChg chg="del">
          <ac:chgData name="Stuart C Wilde MBE" userId="effe1fc91cccb1d5" providerId="LiveId" clId="{0B7434C0-F6C9-5341-B016-8AA67EE59543}" dt="2023-12-05T19:56:03.988" v="442" actId="478"/>
          <ac:spMkLst>
            <pc:docMk/>
            <pc:sldMk cId="4212935840" sldId="353"/>
            <ac:spMk id="14" creationId="{8F43C2BE-FC11-4556-86F2-8EE2FBBF10D2}"/>
          </ac:spMkLst>
        </pc:spChg>
        <pc:spChg chg="del">
          <ac:chgData name="Stuart C Wilde MBE" userId="effe1fc91cccb1d5" providerId="LiveId" clId="{0B7434C0-F6C9-5341-B016-8AA67EE59543}" dt="2023-12-05T19:56:03.988" v="442" actId="478"/>
          <ac:spMkLst>
            <pc:docMk/>
            <pc:sldMk cId="4212935840" sldId="353"/>
            <ac:spMk id="25" creationId="{F54BD576-CC82-43DA-A008-C28EF60A448A}"/>
          </ac:spMkLst>
        </pc:spChg>
        <pc:spChg chg="del">
          <ac:chgData name="Stuart C Wilde MBE" userId="effe1fc91cccb1d5" providerId="LiveId" clId="{0B7434C0-F6C9-5341-B016-8AA67EE59543}" dt="2023-12-05T20:15:48.520" v="1008" actId="478"/>
          <ac:spMkLst>
            <pc:docMk/>
            <pc:sldMk cId="4212935840" sldId="353"/>
            <ac:spMk id="29" creationId="{C5A8C257-B6E4-D850-0685-E36894744DCB}"/>
          </ac:spMkLst>
        </pc:spChg>
        <pc:cxnChg chg="del">
          <ac:chgData name="Stuart C Wilde MBE" userId="effe1fc91cccb1d5" providerId="LiveId" clId="{0B7434C0-F6C9-5341-B016-8AA67EE59543}" dt="2023-12-05T19:56:03.988" v="442" actId="478"/>
          <ac:cxnSpMkLst>
            <pc:docMk/>
            <pc:sldMk cId="4212935840" sldId="353"/>
            <ac:cxnSpMk id="8" creationId="{50060E80-F1C3-4E50-B873-7CFDEEA90049}"/>
          </ac:cxnSpMkLst>
        </pc:cxnChg>
        <pc:cxnChg chg="del">
          <ac:chgData name="Stuart C Wilde MBE" userId="effe1fc91cccb1d5" providerId="LiveId" clId="{0B7434C0-F6C9-5341-B016-8AA67EE59543}" dt="2023-12-05T19:56:03.988" v="442" actId="478"/>
          <ac:cxnSpMkLst>
            <pc:docMk/>
            <pc:sldMk cId="4212935840" sldId="353"/>
            <ac:cxnSpMk id="9" creationId="{01C52B09-2839-4160-A3C1-6BB201E5D53A}"/>
          </ac:cxnSpMkLst>
        </pc:cxnChg>
        <pc:cxnChg chg="del">
          <ac:chgData name="Stuart C Wilde MBE" userId="effe1fc91cccb1d5" providerId="LiveId" clId="{0B7434C0-F6C9-5341-B016-8AA67EE59543}" dt="2023-12-05T19:56:03.988" v="442" actId="478"/>
          <ac:cxnSpMkLst>
            <pc:docMk/>
            <pc:sldMk cId="4212935840" sldId="353"/>
            <ac:cxnSpMk id="10" creationId="{FC6C2AB6-E695-4520-9F38-6B6A0DE36B04}"/>
          </ac:cxnSpMkLst>
        </pc:cxnChg>
        <pc:cxnChg chg="del">
          <ac:chgData name="Stuart C Wilde MBE" userId="effe1fc91cccb1d5" providerId="LiveId" clId="{0B7434C0-F6C9-5341-B016-8AA67EE59543}" dt="2023-12-05T19:56:03.988" v="442" actId="478"/>
          <ac:cxnSpMkLst>
            <pc:docMk/>
            <pc:sldMk cId="4212935840" sldId="353"/>
            <ac:cxnSpMk id="11" creationId="{8F28B946-C7F6-4BF4-9E0C-3FACB97B07C7}"/>
          </ac:cxnSpMkLst>
        </pc:cxnChg>
      </pc:sldChg>
      <pc:sldChg chg="addSp delSp modSp mod">
        <pc:chgData name="Stuart C Wilde MBE" userId="effe1fc91cccb1d5" providerId="LiveId" clId="{0B7434C0-F6C9-5341-B016-8AA67EE59543}" dt="2023-12-05T20:16:15.775" v="1023" actId="20577"/>
        <pc:sldMkLst>
          <pc:docMk/>
          <pc:sldMk cId="444393813" sldId="354"/>
        </pc:sldMkLst>
        <pc:spChg chg="del">
          <ac:chgData name="Stuart C Wilde MBE" userId="effe1fc91cccb1d5" providerId="LiveId" clId="{0B7434C0-F6C9-5341-B016-8AA67EE59543}" dt="2023-12-05T19:56:15.004" v="444" actId="478"/>
          <ac:spMkLst>
            <pc:docMk/>
            <pc:sldMk cId="444393813" sldId="354"/>
            <ac:spMk id="4" creationId="{60735DC8-A105-4BD0-A57F-2FFC38AECE84}"/>
          </ac:spMkLst>
        </pc:spChg>
        <pc:spChg chg="add mod">
          <ac:chgData name="Stuart C Wilde MBE" userId="effe1fc91cccb1d5" providerId="LiveId" clId="{0B7434C0-F6C9-5341-B016-8AA67EE59543}" dt="2023-12-05T20:16:15.775" v="1023" actId="20577"/>
          <ac:spMkLst>
            <pc:docMk/>
            <pc:sldMk cId="444393813" sldId="354"/>
            <ac:spMk id="12" creationId="{9F96BCD9-3FC1-D835-3848-C18A9C984BEB}"/>
          </ac:spMkLst>
        </pc:spChg>
        <pc:spChg chg="del">
          <ac:chgData name="Stuart C Wilde MBE" userId="effe1fc91cccb1d5" providerId="LiveId" clId="{0B7434C0-F6C9-5341-B016-8AA67EE59543}" dt="2023-12-05T19:56:15.004" v="444" actId="478"/>
          <ac:spMkLst>
            <pc:docMk/>
            <pc:sldMk cId="444393813" sldId="354"/>
            <ac:spMk id="14" creationId="{8F43C2BE-FC11-4556-86F2-8EE2FBBF10D2}"/>
          </ac:spMkLst>
        </pc:spChg>
        <pc:spChg chg="del">
          <ac:chgData name="Stuart C Wilde MBE" userId="effe1fc91cccb1d5" providerId="LiveId" clId="{0B7434C0-F6C9-5341-B016-8AA67EE59543}" dt="2023-12-05T19:56:15.004" v="444" actId="478"/>
          <ac:spMkLst>
            <pc:docMk/>
            <pc:sldMk cId="444393813" sldId="354"/>
            <ac:spMk id="25" creationId="{F54BD576-CC82-43DA-A008-C28EF60A448A}"/>
          </ac:spMkLst>
        </pc:spChg>
        <pc:spChg chg="del">
          <ac:chgData name="Stuart C Wilde MBE" userId="effe1fc91cccb1d5" providerId="LiveId" clId="{0B7434C0-F6C9-5341-B016-8AA67EE59543}" dt="2023-12-05T20:16:11.533" v="1020" actId="478"/>
          <ac:spMkLst>
            <pc:docMk/>
            <pc:sldMk cId="444393813" sldId="354"/>
            <ac:spMk id="29" creationId="{C5A8C257-B6E4-D850-0685-E36894744DCB}"/>
          </ac:spMkLst>
        </pc:spChg>
        <pc:cxnChg chg="del">
          <ac:chgData name="Stuart C Wilde MBE" userId="effe1fc91cccb1d5" providerId="LiveId" clId="{0B7434C0-F6C9-5341-B016-8AA67EE59543}" dt="2023-12-05T19:56:15.004" v="444" actId="478"/>
          <ac:cxnSpMkLst>
            <pc:docMk/>
            <pc:sldMk cId="444393813" sldId="354"/>
            <ac:cxnSpMk id="8" creationId="{50060E80-F1C3-4E50-B873-7CFDEEA90049}"/>
          </ac:cxnSpMkLst>
        </pc:cxnChg>
        <pc:cxnChg chg="del">
          <ac:chgData name="Stuart C Wilde MBE" userId="effe1fc91cccb1d5" providerId="LiveId" clId="{0B7434C0-F6C9-5341-B016-8AA67EE59543}" dt="2023-12-05T19:56:15.004" v="444" actId="478"/>
          <ac:cxnSpMkLst>
            <pc:docMk/>
            <pc:sldMk cId="444393813" sldId="354"/>
            <ac:cxnSpMk id="9" creationId="{01C52B09-2839-4160-A3C1-6BB201E5D53A}"/>
          </ac:cxnSpMkLst>
        </pc:cxnChg>
        <pc:cxnChg chg="del">
          <ac:chgData name="Stuart C Wilde MBE" userId="effe1fc91cccb1d5" providerId="LiveId" clId="{0B7434C0-F6C9-5341-B016-8AA67EE59543}" dt="2023-12-05T19:56:15.004" v="444" actId="478"/>
          <ac:cxnSpMkLst>
            <pc:docMk/>
            <pc:sldMk cId="444393813" sldId="354"/>
            <ac:cxnSpMk id="10" creationId="{FC6C2AB6-E695-4520-9F38-6B6A0DE36B04}"/>
          </ac:cxnSpMkLst>
        </pc:cxnChg>
        <pc:cxnChg chg="del">
          <ac:chgData name="Stuart C Wilde MBE" userId="effe1fc91cccb1d5" providerId="LiveId" clId="{0B7434C0-F6C9-5341-B016-8AA67EE59543}" dt="2023-12-05T19:56:15.004" v="444" actId="478"/>
          <ac:cxnSpMkLst>
            <pc:docMk/>
            <pc:sldMk cId="444393813" sldId="354"/>
            <ac:cxnSpMk id="11" creationId="{8F28B946-C7F6-4BF4-9E0C-3FACB97B07C7}"/>
          </ac:cxnSpMkLst>
        </pc:cxnChg>
      </pc:sldChg>
      <pc:sldChg chg="addSp delSp modSp mod">
        <pc:chgData name="Stuart C Wilde MBE" userId="effe1fc91cccb1d5" providerId="LiveId" clId="{0B7434C0-F6C9-5341-B016-8AA67EE59543}" dt="2023-12-05T20:16:25.515" v="1027" actId="20577"/>
        <pc:sldMkLst>
          <pc:docMk/>
          <pc:sldMk cId="1180684865" sldId="355"/>
        </pc:sldMkLst>
        <pc:spChg chg="del">
          <ac:chgData name="Stuart C Wilde MBE" userId="effe1fc91cccb1d5" providerId="LiveId" clId="{0B7434C0-F6C9-5341-B016-8AA67EE59543}" dt="2023-12-05T19:56:21.398" v="445" actId="478"/>
          <ac:spMkLst>
            <pc:docMk/>
            <pc:sldMk cId="1180684865" sldId="355"/>
            <ac:spMk id="4" creationId="{60735DC8-A105-4BD0-A57F-2FFC38AECE84}"/>
          </ac:spMkLst>
        </pc:spChg>
        <pc:spChg chg="del">
          <ac:chgData name="Stuart C Wilde MBE" userId="effe1fc91cccb1d5" providerId="LiveId" clId="{0B7434C0-F6C9-5341-B016-8AA67EE59543}" dt="2023-12-05T19:56:21.398" v="445" actId="478"/>
          <ac:spMkLst>
            <pc:docMk/>
            <pc:sldMk cId="1180684865" sldId="355"/>
            <ac:spMk id="14" creationId="{8F43C2BE-FC11-4556-86F2-8EE2FBBF10D2}"/>
          </ac:spMkLst>
        </pc:spChg>
        <pc:spChg chg="del">
          <ac:chgData name="Stuart C Wilde MBE" userId="effe1fc91cccb1d5" providerId="LiveId" clId="{0B7434C0-F6C9-5341-B016-8AA67EE59543}" dt="2023-12-05T19:56:21.398" v="445" actId="478"/>
          <ac:spMkLst>
            <pc:docMk/>
            <pc:sldMk cId="1180684865" sldId="355"/>
            <ac:spMk id="25" creationId="{F54BD576-CC82-43DA-A008-C28EF60A448A}"/>
          </ac:spMkLst>
        </pc:spChg>
        <pc:spChg chg="del">
          <ac:chgData name="Stuart C Wilde MBE" userId="effe1fc91cccb1d5" providerId="LiveId" clId="{0B7434C0-F6C9-5341-B016-8AA67EE59543}" dt="2023-12-05T20:16:21.289" v="1024" actId="478"/>
          <ac:spMkLst>
            <pc:docMk/>
            <pc:sldMk cId="1180684865" sldId="355"/>
            <ac:spMk id="29" creationId="{C5A8C257-B6E4-D850-0685-E36894744DCB}"/>
          </ac:spMkLst>
        </pc:spChg>
        <pc:spChg chg="add mod">
          <ac:chgData name="Stuart C Wilde MBE" userId="effe1fc91cccb1d5" providerId="LiveId" clId="{0B7434C0-F6C9-5341-B016-8AA67EE59543}" dt="2023-12-05T20:16:25.515" v="1027" actId="20577"/>
          <ac:spMkLst>
            <pc:docMk/>
            <pc:sldMk cId="1180684865" sldId="355"/>
            <ac:spMk id="35" creationId="{C3E4BF2D-DC4F-5EE6-3BD1-50A95309E0A2}"/>
          </ac:spMkLst>
        </pc:spChg>
        <pc:cxnChg chg="del">
          <ac:chgData name="Stuart C Wilde MBE" userId="effe1fc91cccb1d5" providerId="LiveId" clId="{0B7434C0-F6C9-5341-B016-8AA67EE59543}" dt="2023-12-05T19:56:21.398" v="445" actId="478"/>
          <ac:cxnSpMkLst>
            <pc:docMk/>
            <pc:sldMk cId="1180684865" sldId="355"/>
            <ac:cxnSpMk id="8" creationId="{50060E80-F1C3-4E50-B873-7CFDEEA90049}"/>
          </ac:cxnSpMkLst>
        </pc:cxnChg>
        <pc:cxnChg chg="del">
          <ac:chgData name="Stuart C Wilde MBE" userId="effe1fc91cccb1d5" providerId="LiveId" clId="{0B7434C0-F6C9-5341-B016-8AA67EE59543}" dt="2023-12-05T19:56:21.398" v="445" actId="478"/>
          <ac:cxnSpMkLst>
            <pc:docMk/>
            <pc:sldMk cId="1180684865" sldId="355"/>
            <ac:cxnSpMk id="9" creationId="{01C52B09-2839-4160-A3C1-6BB201E5D53A}"/>
          </ac:cxnSpMkLst>
        </pc:cxnChg>
        <pc:cxnChg chg="del">
          <ac:chgData name="Stuart C Wilde MBE" userId="effe1fc91cccb1d5" providerId="LiveId" clId="{0B7434C0-F6C9-5341-B016-8AA67EE59543}" dt="2023-12-05T19:56:21.398" v="445" actId="478"/>
          <ac:cxnSpMkLst>
            <pc:docMk/>
            <pc:sldMk cId="1180684865" sldId="355"/>
            <ac:cxnSpMk id="10" creationId="{FC6C2AB6-E695-4520-9F38-6B6A0DE36B04}"/>
          </ac:cxnSpMkLst>
        </pc:cxnChg>
        <pc:cxnChg chg="del">
          <ac:chgData name="Stuart C Wilde MBE" userId="effe1fc91cccb1d5" providerId="LiveId" clId="{0B7434C0-F6C9-5341-B016-8AA67EE59543}" dt="2023-12-05T19:56:21.398" v="445" actId="478"/>
          <ac:cxnSpMkLst>
            <pc:docMk/>
            <pc:sldMk cId="1180684865" sldId="355"/>
            <ac:cxnSpMk id="11" creationId="{8F28B946-C7F6-4BF4-9E0C-3FACB97B07C7}"/>
          </ac:cxnSpMkLst>
        </pc:cxnChg>
      </pc:sldChg>
      <pc:sldChg chg="addSp delSp modSp mod">
        <pc:chgData name="Stuart C Wilde MBE" userId="effe1fc91cccb1d5" providerId="LiveId" clId="{0B7434C0-F6C9-5341-B016-8AA67EE59543}" dt="2023-12-07T16:35:27.085" v="1769" actId="1038"/>
        <pc:sldMkLst>
          <pc:docMk/>
          <pc:sldMk cId="3936329068" sldId="356"/>
        </pc:sldMkLst>
        <pc:spChg chg="mod">
          <ac:chgData name="Stuart C Wilde MBE" userId="effe1fc91cccb1d5" providerId="LiveId" clId="{0B7434C0-F6C9-5341-B016-8AA67EE59543}" dt="2023-12-07T16:35:27.085" v="1769" actId="1038"/>
          <ac:spMkLst>
            <pc:docMk/>
            <pc:sldMk cId="3936329068" sldId="356"/>
            <ac:spMk id="2" creationId="{70B3D0D7-06C6-976D-B502-A25CED4DC0BD}"/>
          </ac:spMkLst>
        </pc:spChg>
        <pc:spChg chg="mod">
          <ac:chgData name="Stuart C Wilde MBE" userId="effe1fc91cccb1d5" providerId="LiveId" clId="{0B7434C0-F6C9-5341-B016-8AA67EE59543}" dt="2023-12-07T16:35:27.085" v="1769" actId="1038"/>
          <ac:spMkLst>
            <pc:docMk/>
            <pc:sldMk cId="3936329068" sldId="356"/>
            <ac:spMk id="3" creationId="{A849E844-8CFF-A64A-8F9D-FE9514072743}"/>
          </ac:spMkLst>
        </pc:spChg>
        <pc:spChg chg="del">
          <ac:chgData name="Stuart C Wilde MBE" userId="effe1fc91cccb1d5" providerId="LiveId" clId="{0B7434C0-F6C9-5341-B016-8AA67EE59543}" dt="2023-12-05T19:56:27.084" v="446" actId="478"/>
          <ac:spMkLst>
            <pc:docMk/>
            <pc:sldMk cId="3936329068" sldId="356"/>
            <ac:spMk id="4" creationId="{60735DC8-A105-4BD0-A57F-2FFC38AECE84}"/>
          </ac:spMkLst>
        </pc:spChg>
        <pc:spChg chg="mod">
          <ac:chgData name="Stuart C Wilde MBE" userId="effe1fc91cccb1d5" providerId="LiveId" clId="{0B7434C0-F6C9-5341-B016-8AA67EE59543}" dt="2023-12-07T16:35:27.085" v="1769" actId="1038"/>
          <ac:spMkLst>
            <pc:docMk/>
            <pc:sldMk cId="3936329068" sldId="356"/>
            <ac:spMk id="5" creationId="{54850B5B-B873-165F-40DE-5CF68480442A}"/>
          </ac:spMkLst>
        </pc:spChg>
        <pc:spChg chg="mod">
          <ac:chgData name="Stuart C Wilde MBE" userId="effe1fc91cccb1d5" providerId="LiveId" clId="{0B7434C0-F6C9-5341-B016-8AA67EE59543}" dt="2023-12-07T16:35:27.085" v="1769" actId="1038"/>
          <ac:spMkLst>
            <pc:docMk/>
            <pc:sldMk cId="3936329068" sldId="356"/>
            <ac:spMk id="6" creationId="{E682F32B-4321-7D07-1BEA-80BEEE9FC794}"/>
          </ac:spMkLst>
        </pc:spChg>
        <pc:spChg chg="mod">
          <ac:chgData name="Stuart C Wilde MBE" userId="effe1fc91cccb1d5" providerId="LiveId" clId="{0B7434C0-F6C9-5341-B016-8AA67EE59543}" dt="2023-12-07T16:35:27.085" v="1769" actId="1038"/>
          <ac:spMkLst>
            <pc:docMk/>
            <pc:sldMk cId="3936329068" sldId="356"/>
            <ac:spMk id="7" creationId="{393D57D9-39DA-AB98-9309-14F199310847}"/>
          </ac:spMkLst>
        </pc:spChg>
        <pc:spChg chg="mod">
          <ac:chgData name="Stuart C Wilde MBE" userId="effe1fc91cccb1d5" providerId="LiveId" clId="{0B7434C0-F6C9-5341-B016-8AA67EE59543}" dt="2023-12-07T16:35:27.085" v="1769" actId="1038"/>
          <ac:spMkLst>
            <pc:docMk/>
            <pc:sldMk cId="3936329068" sldId="356"/>
            <ac:spMk id="12" creationId="{503FE6CB-3BC5-9687-4EB5-63BE5BAAC882}"/>
          </ac:spMkLst>
        </pc:spChg>
        <pc:spChg chg="mod">
          <ac:chgData name="Stuart C Wilde MBE" userId="effe1fc91cccb1d5" providerId="LiveId" clId="{0B7434C0-F6C9-5341-B016-8AA67EE59543}" dt="2023-12-07T16:35:27.085" v="1769" actId="1038"/>
          <ac:spMkLst>
            <pc:docMk/>
            <pc:sldMk cId="3936329068" sldId="356"/>
            <ac:spMk id="13" creationId="{5AFBEC57-7505-5265-A15D-703F3A9D4733}"/>
          </ac:spMkLst>
        </pc:spChg>
        <pc:spChg chg="del">
          <ac:chgData name="Stuart C Wilde MBE" userId="effe1fc91cccb1d5" providerId="LiveId" clId="{0B7434C0-F6C9-5341-B016-8AA67EE59543}" dt="2023-12-05T19:56:27.084" v="446" actId="478"/>
          <ac:spMkLst>
            <pc:docMk/>
            <pc:sldMk cId="3936329068" sldId="356"/>
            <ac:spMk id="14" creationId="{8F43C2BE-FC11-4556-86F2-8EE2FBBF10D2}"/>
          </ac:spMkLst>
        </pc:spChg>
        <pc:spChg chg="mod">
          <ac:chgData name="Stuart C Wilde MBE" userId="effe1fc91cccb1d5" providerId="LiveId" clId="{0B7434C0-F6C9-5341-B016-8AA67EE59543}" dt="2023-12-07T16:35:27.085" v="1769" actId="1038"/>
          <ac:spMkLst>
            <pc:docMk/>
            <pc:sldMk cId="3936329068" sldId="356"/>
            <ac:spMk id="15" creationId="{32CD1140-E898-352C-2701-02FB7286C90F}"/>
          </ac:spMkLst>
        </pc:spChg>
        <pc:spChg chg="mod">
          <ac:chgData name="Stuart C Wilde MBE" userId="effe1fc91cccb1d5" providerId="LiveId" clId="{0B7434C0-F6C9-5341-B016-8AA67EE59543}" dt="2023-12-07T16:35:27.085" v="1769" actId="1038"/>
          <ac:spMkLst>
            <pc:docMk/>
            <pc:sldMk cId="3936329068" sldId="356"/>
            <ac:spMk id="16" creationId="{756D9D4A-65B5-6F60-9B08-070CEB1166C1}"/>
          </ac:spMkLst>
        </pc:spChg>
        <pc:spChg chg="mod">
          <ac:chgData name="Stuart C Wilde MBE" userId="effe1fc91cccb1d5" providerId="LiveId" clId="{0B7434C0-F6C9-5341-B016-8AA67EE59543}" dt="2023-12-07T16:35:27.085" v="1769" actId="1038"/>
          <ac:spMkLst>
            <pc:docMk/>
            <pc:sldMk cId="3936329068" sldId="356"/>
            <ac:spMk id="17" creationId="{E9372285-AA17-638C-437A-BCCCFEE1C76A}"/>
          </ac:spMkLst>
        </pc:spChg>
        <pc:spChg chg="mod">
          <ac:chgData name="Stuart C Wilde MBE" userId="effe1fc91cccb1d5" providerId="LiveId" clId="{0B7434C0-F6C9-5341-B016-8AA67EE59543}" dt="2023-12-07T16:35:27.085" v="1769" actId="1038"/>
          <ac:spMkLst>
            <pc:docMk/>
            <pc:sldMk cId="3936329068" sldId="356"/>
            <ac:spMk id="18" creationId="{F39A9BEF-EB0E-45A8-B489-3CA00E6D3A01}"/>
          </ac:spMkLst>
        </pc:spChg>
        <pc:spChg chg="mod">
          <ac:chgData name="Stuart C Wilde MBE" userId="effe1fc91cccb1d5" providerId="LiveId" clId="{0B7434C0-F6C9-5341-B016-8AA67EE59543}" dt="2023-12-07T16:35:27.085" v="1769" actId="1038"/>
          <ac:spMkLst>
            <pc:docMk/>
            <pc:sldMk cId="3936329068" sldId="356"/>
            <ac:spMk id="22" creationId="{4A7110BB-D9ED-C8E0-AB10-DF54E5236F89}"/>
          </ac:spMkLst>
        </pc:spChg>
        <pc:spChg chg="mod">
          <ac:chgData name="Stuart C Wilde MBE" userId="effe1fc91cccb1d5" providerId="LiveId" clId="{0B7434C0-F6C9-5341-B016-8AA67EE59543}" dt="2023-12-07T16:35:27.085" v="1769" actId="1038"/>
          <ac:spMkLst>
            <pc:docMk/>
            <pc:sldMk cId="3936329068" sldId="356"/>
            <ac:spMk id="23" creationId="{5523DC86-A143-C7C0-65EB-E3AAB7D84FE0}"/>
          </ac:spMkLst>
        </pc:spChg>
        <pc:spChg chg="mod">
          <ac:chgData name="Stuart C Wilde MBE" userId="effe1fc91cccb1d5" providerId="LiveId" clId="{0B7434C0-F6C9-5341-B016-8AA67EE59543}" dt="2023-12-07T16:35:27.085" v="1769" actId="1038"/>
          <ac:spMkLst>
            <pc:docMk/>
            <pc:sldMk cId="3936329068" sldId="356"/>
            <ac:spMk id="24" creationId="{2926392F-01CD-268F-8377-9FCC75FBA5CC}"/>
          </ac:spMkLst>
        </pc:spChg>
        <pc:spChg chg="del">
          <ac:chgData name="Stuart C Wilde MBE" userId="effe1fc91cccb1d5" providerId="LiveId" clId="{0B7434C0-F6C9-5341-B016-8AA67EE59543}" dt="2023-12-05T19:56:27.084" v="446" actId="478"/>
          <ac:spMkLst>
            <pc:docMk/>
            <pc:sldMk cId="3936329068" sldId="356"/>
            <ac:spMk id="25" creationId="{F54BD576-CC82-43DA-A008-C28EF60A448A}"/>
          </ac:spMkLst>
        </pc:spChg>
        <pc:spChg chg="mod">
          <ac:chgData name="Stuart C Wilde MBE" userId="effe1fc91cccb1d5" providerId="LiveId" clId="{0B7434C0-F6C9-5341-B016-8AA67EE59543}" dt="2023-12-07T16:35:27.085" v="1769" actId="1038"/>
          <ac:spMkLst>
            <pc:docMk/>
            <pc:sldMk cId="3936329068" sldId="356"/>
            <ac:spMk id="26" creationId="{C7A1AF38-7081-A0EA-2333-AF7B58C6FF41}"/>
          </ac:spMkLst>
        </pc:spChg>
        <pc:spChg chg="mod">
          <ac:chgData name="Stuart C Wilde MBE" userId="effe1fc91cccb1d5" providerId="LiveId" clId="{0B7434C0-F6C9-5341-B016-8AA67EE59543}" dt="2023-12-07T16:35:27.085" v="1769" actId="1038"/>
          <ac:spMkLst>
            <pc:docMk/>
            <pc:sldMk cId="3936329068" sldId="356"/>
            <ac:spMk id="28" creationId="{A634588C-A793-45FB-BE48-0343EF710369}"/>
          </ac:spMkLst>
        </pc:spChg>
        <pc:spChg chg="del">
          <ac:chgData name="Stuart C Wilde MBE" userId="effe1fc91cccb1d5" providerId="LiveId" clId="{0B7434C0-F6C9-5341-B016-8AA67EE59543}" dt="2023-12-05T20:16:32.100" v="1028" actId="478"/>
          <ac:spMkLst>
            <pc:docMk/>
            <pc:sldMk cId="3936329068" sldId="356"/>
            <ac:spMk id="29" creationId="{C5A8C257-B6E4-D850-0685-E36894744DCB}"/>
          </ac:spMkLst>
        </pc:spChg>
        <pc:spChg chg="mod">
          <ac:chgData name="Stuart C Wilde MBE" userId="effe1fc91cccb1d5" providerId="LiveId" clId="{0B7434C0-F6C9-5341-B016-8AA67EE59543}" dt="2023-12-07T16:35:27.085" v="1769" actId="1038"/>
          <ac:spMkLst>
            <pc:docMk/>
            <pc:sldMk cId="3936329068" sldId="356"/>
            <ac:spMk id="30" creationId="{BD0A27F5-AD18-32C1-57D5-0ECE5962068A}"/>
          </ac:spMkLst>
        </pc:spChg>
        <pc:spChg chg="mod">
          <ac:chgData name="Stuart C Wilde MBE" userId="effe1fc91cccb1d5" providerId="LiveId" clId="{0B7434C0-F6C9-5341-B016-8AA67EE59543}" dt="2023-12-07T16:35:27.085" v="1769" actId="1038"/>
          <ac:spMkLst>
            <pc:docMk/>
            <pc:sldMk cId="3936329068" sldId="356"/>
            <ac:spMk id="31" creationId="{08FF408B-19A6-31C4-141A-6DED78E96573}"/>
          </ac:spMkLst>
        </pc:spChg>
        <pc:spChg chg="mod">
          <ac:chgData name="Stuart C Wilde MBE" userId="effe1fc91cccb1d5" providerId="LiveId" clId="{0B7434C0-F6C9-5341-B016-8AA67EE59543}" dt="2023-12-07T16:35:27.085" v="1769" actId="1038"/>
          <ac:spMkLst>
            <pc:docMk/>
            <pc:sldMk cId="3936329068" sldId="356"/>
            <ac:spMk id="32" creationId="{9B7047D5-284E-5290-785B-3845BAA7D555}"/>
          </ac:spMkLst>
        </pc:spChg>
        <pc:spChg chg="mod">
          <ac:chgData name="Stuart C Wilde MBE" userId="effe1fc91cccb1d5" providerId="LiveId" clId="{0B7434C0-F6C9-5341-B016-8AA67EE59543}" dt="2023-12-07T16:35:27.085" v="1769" actId="1038"/>
          <ac:spMkLst>
            <pc:docMk/>
            <pc:sldMk cId="3936329068" sldId="356"/>
            <ac:spMk id="36" creationId="{E28A1EDE-C4C2-8B03-744F-79D626BA6B90}"/>
          </ac:spMkLst>
        </pc:spChg>
        <pc:spChg chg="mod">
          <ac:chgData name="Stuart C Wilde MBE" userId="effe1fc91cccb1d5" providerId="LiveId" clId="{0B7434C0-F6C9-5341-B016-8AA67EE59543}" dt="2023-12-07T16:35:27.085" v="1769" actId="1038"/>
          <ac:spMkLst>
            <pc:docMk/>
            <pc:sldMk cId="3936329068" sldId="356"/>
            <ac:spMk id="37" creationId="{2B1BB9A5-BCCF-678A-6DF9-4DF804DFD5CF}"/>
          </ac:spMkLst>
        </pc:spChg>
        <pc:spChg chg="mod">
          <ac:chgData name="Stuart C Wilde MBE" userId="effe1fc91cccb1d5" providerId="LiveId" clId="{0B7434C0-F6C9-5341-B016-8AA67EE59543}" dt="2023-12-07T16:35:27.085" v="1769" actId="1038"/>
          <ac:spMkLst>
            <pc:docMk/>
            <pc:sldMk cId="3936329068" sldId="356"/>
            <ac:spMk id="38" creationId="{2A86261C-7AAB-574E-9D92-1131EC8847AF}"/>
          </ac:spMkLst>
        </pc:spChg>
        <pc:spChg chg="mod">
          <ac:chgData name="Stuart C Wilde MBE" userId="effe1fc91cccb1d5" providerId="LiveId" clId="{0B7434C0-F6C9-5341-B016-8AA67EE59543}" dt="2023-12-07T16:35:27.085" v="1769" actId="1038"/>
          <ac:spMkLst>
            <pc:docMk/>
            <pc:sldMk cId="3936329068" sldId="356"/>
            <ac:spMk id="39" creationId="{46085C83-3846-ED67-2795-748EB8EE8293}"/>
          </ac:spMkLst>
        </pc:spChg>
        <pc:spChg chg="mod">
          <ac:chgData name="Stuart C Wilde MBE" userId="effe1fc91cccb1d5" providerId="LiveId" clId="{0B7434C0-F6C9-5341-B016-8AA67EE59543}" dt="2023-12-07T16:35:27.085" v="1769" actId="1038"/>
          <ac:spMkLst>
            <pc:docMk/>
            <pc:sldMk cId="3936329068" sldId="356"/>
            <ac:spMk id="43" creationId="{359AD3AF-D62E-E9CE-BCFA-BF0B5F74F8D3}"/>
          </ac:spMkLst>
        </pc:spChg>
        <pc:spChg chg="mod">
          <ac:chgData name="Stuart C Wilde MBE" userId="effe1fc91cccb1d5" providerId="LiveId" clId="{0B7434C0-F6C9-5341-B016-8AA67EE59543}" dt="2023-12-07T16:35:27.085" v="1769" actId="1038"/>
          <ac:spMkLst>
            <pc:docMk/>
            <pc:sldMk cId="3936329068" sldId="356"/>
            <ac:spMk id="44" creationId="{88876E11-83C6-8407-CD79-80882AE9A0A4}"/>
          </ac:spMkLst>
        </pc:spChg>
        <pc:spChg chg="mod">
          <ac:chgData name="Stuart C Wilde MBE" userId="effe1fc91cccb1d5" providerId="LiveId" clId="{0B7434C0-F6C9-5341-B016-8AA67EE59543}" dt="2023-12-07T16:35:27.085" v="1769" actId="1038"/>
          <ac:spMkLst>
            <pc:docMk/>
            <pc:sldMk cId="3936329068" sldId="356"/>
            <ac:spMk id="45" creationId="{94A77907-5F86-7FD2-DFD3-C4B976E8349E}"/>
          </ac:spMkLst>
        </pc:spChg>
        <pc:spChg chg="mod">
          <ac:chgData name="Stuart C Wilde MBE" userId="effe1fc91cccb1d5" providerId="LiveId" clId="{0B7434C0-F6C9-5341-B016-8AA67EE59543}" dt="2023-12-07T16:35:27.085" v="1769" actId="1038"/>
          <ac:spMkLst>
            <pc:docMk/>
            <pc:sldMk cId="3936329068" sldId="356"/>
            <ac:spMk id="49" creationId="{DFDEC24B-C397-409B-4F78-1E6B2627F656}"/>
          </ac:spMkLst>
        </pc:spChg>
        <pc:spChg chg="mod">
          <ac:chgData name="Stuart C Wilde MBE" userId="effe1fc91cccb1d5" providerId="LiveId" clId="{0B7434C0-F6C9-5341-B016-8AA67EE59543}" dt="2023-12-07T16:35:27.085" v="1769" actId="1038"/>
          <ac:spMkLst>
            <pc:docMk/>
            <pc:sldMk cId="3936329068" sldId="356"/>
            <ac:spMk id="50" creationId="{B4F0DE6B-6A31-B909-7A7D-0CD2390668EF}"/>
          </ac:spMkLst>
        </pc:spChg>
        <pc:spChg chg="add mod">
          <ac:chgData name="Stuart C Wilde MBE" userId="effe1fc91cccb1d5" providerId="LiveId" clId="{0B7434C0-F6C9-5341-B016-8AA67EE59543}" dt="2023-12-05T20:16:37.374" v="1031" actId="20577"/>
          <ac:spMkLst>
            <pc:docMk/>
            <pc:sldMk cId="3936329068" sldId="356"/>
            <ac:spMk id="54" creationId="{860ACA9D-CE0F-DE85-D679-C47794222534}"/>
          </ac:spMkLst>
        </pc:spChg>
        <pc:cxnChg chg="del">
          <ac:chgData name="Stuart C Wilde MBE" userId="effe1fc91cccb1d5" providerId="LiveId" clId="{0B7434C0-F6C9-5341-B016-8AA67EE59543}" dt="2023-12-05T19:56:27.084" v="446" actId="478"/>
          <ac:cxnSpMkLst>
            <pc:docMk/>
            <pc:sldMk cId="3936329068" sldId="356"/>
            <ac:cxnSpMk id="8" creationId="{50060E80-F1C3-4E50-B873-7CFDEEA90049}"/>
          </ac:cxnSpMkLst>
        </pc:cxnChg>
        <pc:cxnChg chg="del">
          <ac:chgData name="Stuart C Wilde MBE" userId="effe1fc91cccb1d5" providerId="LiveId" clId="{0B7434C0-F6C9-5341-B016-8AA67EE59543}" dt="2023-12-05T19:56:27.084" v="446" actId="478"/>
          <ac:cxnSpMkLst>
            <pc:docMk/>
            <pc:sldMk cId="3936329068" sldId="356"/>
            <ac:cxnSpMk id="9" creationId="{01C52B09-2839-4160-A3C1-6BB201E5D53A}"/>
          </ac:cxnSpMkLst>
        </pc:cxnChg>
        <pc:cxnChg chg="del">
          <ac:chgData name="Stuart C Wilde MBE" userId="effe1fc91cccb1d5" providerId="LiveId" clId="{0B7434C0-F6C9-5341-B016-8AA67EE59543}" dt="2023-12-05T19:56:27.084" v="446" actId="478"/>
          <ac:cxnSpMkLst>
            <pc:docMk/>
            <pc:sldMk cId="3936329068" sldId="356"/>
            <ac:cxnSpMk id="10" creationId="{FC6C2AB6-E695-4520-9F38-6B6A0DE36B04}"/>
          </ac:cxnSpMkLst>
        </pc:cxnChg>
        <pc:cxnChg chg="del">
          <ac:chgData name="Stuart C Wilde MBE" userId="effe1fc91cccb1d5" providerId="LiveId" clId="{0B7434C0-F6C9-5341-B016-8AA67EE59543}" dt="2023-12-05T19:56:27.084" v="446" actId="478"/>
          <ac:cxnSpMkLst>
            <pc:docMk/>
            <pc:sldMk cId="3936329068" sldId="356"/>
            <ac:cxnSpMk id="11" creationId="{8F28B946-C7F6-4BF4-9E0C-3FACB97B07C7}"/>
          </ac:cxnSpMkLst>
        </pc:cxnChg>
        <pc:cxnChg chg="mod">
          <ac:chgData name="Stuart C Wilde MBE" userId="effe1fc91cccb1d5" providerId="LiveId" clId="{0B7434C0-F6C9-5341-B016-8AA67EE59543}" dt="2023-12-07T16:35:27.085" v="1769" actId="1038"/>
          <ac:cxnSpMkLst>
            <pc:docMk/>
            <pc:sldMk cId="3936329068" sldId="356"/>
            <ac:cxnSpMk id="19" creationId="{F82B00D1-FACA-3E94-345D-D098F85A2D7B}"/>
          </ac:cxnSpMkLst>
        </pc:cxnChg>
        <pc:cxnChg chg="mod">
          <ac:chgData name="Stuart C Wilde MBE" userId="effe1fc91cccb1d5" providerId="LiveId" clId="{0B7434C0-F6C9-5341-B016-8AA67EE59543}" dt="2023-12-07T16:35:27.085" v="1769" actId="1038"/>
          <ac:cxnSpMkLst>
            <pc:docMk/>
            <pc:sldMk cId="3936329068" sldId="356"/>
            <ac:cxnSpMk id="20" creationId="{BAD95C03-0D76-22D0-2186-31A091F068DE}"/>
          </ac:cxnSpMkLst>
        </pc:cxnChg>
        <pc:cxnChg chg="mod">
          <ac:chgData name="Stuart C Wilde MBE" userId="effe1fc91cccb1d5" providerId="LiveId" clId="{0B7434C0-F6C9-5341-B016-8AA67EE59543}" dt="2023-12-07T16:35:27.085" v="1769" actId="1038"/>
          <ac:cxnSpMkLst>
            <pc:docMk/>
            <pc:sldMk cId="3936329068" sldId="356"/>
            <ac:cxnSpMk id="21" creationId="{B46871B2-BB1F-C5BD-4762-1612DB088A11}"/>
          </ac:cxnSpMkLst>
        </pc:cxnChg>
        <pc:cxnChg chg="mod">
          <ac:chgData name="Stuart C Wilde MBE" userId="effe1fc91cccb1d5" providerId="LiveId" clId="{0B7434C0-F6C9-5341-B016-8AA67EE59543}" dt="2023-12-07T16:35:27.085" v="1769" actId="1038"/>
          <ac:cxnSpMkLst>
            <pc:docMk/>
            <pc:sldMk cId="3936329068" sldId="356"/>
            <ac:cxnSpMk id="27" creationId="{8FF7AAF1-0F84-C708-8EF4-23BFE2A524E8}"/>
          </ac:cxnSpMkLst>
        </pc:cxnChg>
        <pc:cxnChg chg="mod">
          <ac:chgData name="Stuart C Wilde MBE" userId="effe1fc91cccb1d5" providerId="LiveId" clId="{0B7434C0-F6C9-5341-B016-8AA67EE59543}" dt="2023-12-07T16:35:27.085" v="1769" actId="1038"/>
          <ac:cxnSpMkLst>
            <pc:docMk/>
            <pc:sldMk cId="3936329068" sldId="356"/>
            <ac:cxnSpMk id="33" creationId="{9FE64BEE-67EC-324F-BC16-E1667F06E8F2}"/>
          </ac:cxnSpMkLst>
        </pc:cxnChg>
        <pc:cxnChg chg="mod">
          <ac:chgData name="Stuart C Wilde MBE" userId="effe1fc91cccb1d5" providerId="LiveId" clId="{0B7434C0-F6C9-5341-B016-8AA67EE59543}" dt="2023-12-07T16:35:27.085" v="1769" actId="1038"/>
          <ac:cxnSpMkLst>
            <pc:docMk/>
            <pc:sldMk cId="3936329068" sldId="356"/>
            <ac:cxnSpMk id="34" creationId="{3726D2FE-C0EA-B1AB-069E-92FC48E9ABF9}"/>
          </ac:cxnSpMkLst>
        </pc:cxnChg>
        <pc:cxnChg chg="mod">
          <ac:chgData name="Stuart C Wilde MBE" userId="effe1fc91cccb1d5" providerId="LiveId" clId="{0B7434C0-F6C9-5341-B016-8AA67EE59543}" dt="2023-12-07T16:35:27.085" v="1769" actId="1038"/>
          <ac:cxnSpMkLst>
            <pc:docMk/>
            <pc:sldMk cId="3936329068" sldId="356"/>
            <ac:cxnSpMk id="35" creationId="{19785EAB-E960-7C23-C298-3AA3B3AC951A}"/>
          </ac:cxnSpMkLst>
        </pc:cxnChg>
        <pc:cxnChg chg="mod">
          <ac:chgData name="Stuart C Wilde MBE" userId="effe1fc91cccb1d5" providerId="LiveId" clId="{0B7434C0-F6C9-5341-B016-8AA67EE59543}" dt="2023-12-07T16:35:27.085" v="1769" actId="1038"/>
          <ac:cxnSpMkLst>
            <pc:docMk/>
            <pc:sldMk cId="3936329068" sldId="356"/>
            <ac:cxnSpMk id="40" creationId="{5707A5EA-B06A-83AF-8602-82A1747F187C}"/>
          </ac:cxnSpMkLst>
        </pc:cxnChg>
        <pc:cxnChg chg="mod">
          <ac:chgData name="Stuart C Wilde MBE" userId="effe1fc91cccb1d5" providerId="LiveId" clId="{0B7434C0-F6C9-5341-B016-8AA67EE59543}" dt="2023-12-07T16:35:27.085" v="1769" actId="1038"/>
          <ac:cxnSpMkLst>
            <pc:docMk/>
            <pc:sldMk cId="3936329068" sldId="356"/>
            <ac:cxnSpMk id="41" creationId="{D2CAEC12-00EC-29B5-D185-21B0CB63EB2B}"/>
          </ac:cxnSpMkLst>
        </pc:cxnChg>
        <pc:cxnChg chg="mod">
          <ac:chgData name="Stuart C Wilde MBE" userId="effe1fc91cccb1d5" providerId="LiveId" clId="{0B7434C0-F6C9-5341-B016-8AA67EE59543}" dt="2023-12-07T16:35:27.085" v="1769" actId="1038"/>
          <ac:cxnSpMkLst>
            <pc:docMk/>
            <pc:sldMk cId="3936329068" sldId="356"/>
            <ac:cxnSpMk id="42" creationId="{4D4373A7-8C32-338A-DF45-773CAF00AA5C}"/>
          </ac:cxnSpMkLst>
        </pc:cxnChg>
        <pc:cxnChg chg="mod">
          <ac:chgData name="Stuart C Wilde MBE" userId="effe1fc91cccb1d5" providerId="LiveId" clId="{0B7434C0-F6C9-5341-B016-8AA67EE59543}" dt="2023-12-07T16:35:27.085" v="1769" actId="1038"/>
          <ac:cxnSpMkLst>
            <pc:docMk/>
            <pc:sldMk cId="3936329068" sldId="356"/>
            <ac:cxnSpMk id="46" creationId="{33627CEC-DF65-99C4-15B3-A819A8332B0D}"/>
          </ac:cxnSpMkLst>
        </pc:cxnChg>
        <pc:cxnChg chg="mod">
          <ac:chgData name="Stuart C Wilde MBE" userId="effe1fc91cccb1d5" providerId="LiveId" clId="{0B7434C0-F6C9-5341-B016-8AA67EE59543}" dt="2023-12-07T16:35:27.085" v="1769" actId="1038"/>
          <ac:cxnSpMkLst>
            <pc:docMk/>
            <pc:sldMk cId="3936329068" sldId="356"/>
            <ac:cxnSpMk id="47" creationId="{70822D0F-3819-1793-24CE-C3CBBBCF2C6A}"/>
          </ac:cxnSpMkLst>
        </pc:cxnChg>
        <pc:cxnChg chg="mod">
          <ac:chgData name="Stuart C Wilde MBE" userId="effe1fc91cccb1d5" providerId="LiveId" clId="{0B7434C0-F6C9-5341-B016-8AA67EE59543}" dt="2023-12-07T16:35:27.085" v="1769" actId="1038"/>
          <ac:cxnSpMkLst>
            <pc:docMk/>
            <pc:sldMk cId="3936329068" sldId="356"/>
            <ac:cxnSpMk id="48" creationId="{A110871E-3B35-D512-4E6B-3E4A108FE581}"/>
          </ac:cxnSpMkLst>
        </pc:cxnChg>
        <pc:cxnChg chg="mod">
          <ac:chgData name="Stuart C Wilde MBE" userId="effe1fc91cccb1d5" providerId="LiveId" clId="{0B7434C0-F6C9-5341-B016-8AA67EE59543}" dt="2023-12-07T16:35:27.085" v="1769" actId="1038"/>
          <ac:cxnSpMkLst>
            <pc:docMk/>
            <pc:sldMk cId="3936329068" sldId="356"/>
            <ac:cxnSpMk id="51" creationId="{8B79D9B0-77DF-B166-4680-E14E91D77129}"/>
          </ac:cxnSpMkLst>
        </pc:cxnChg>
        <pc:cxnChg chg="mod">
          <ac:chgData name="Stuart C Wilde MBE" userId="effe1fc91cccb1d5" providerId="LiveId" clId="{0B7434C0-F6C9-5341-B016-8AA67EE59543}" dt="2023-12-07T16:35:27.085" v="1769" actId="1038"/>
          <ac:cxnSpMkLst>
            <pc:docMk/>
            <pc:sldMk cId="3936329068" sldId="356"/>
            <ac:cxnSpMk id="52" creationId="{DECA67D4-E7D4-0D02-E526-B28EEADFE6C4}"/>
          </ac:cxnSpMkLst>
        </pc:cxnChg>
        <pc:cxnChg chg="mod">
          <ac:chgData name="Stuart C Wilde MBE" userId="effe1fc91cccb1d5" providerId="LiveId" clId="{0B7434C0-F6C9-5341-B016-8AA67EE59543}" dt="2023-12-07T16:35:27.085" v="1769" actId="1038"/>
          <ac:cxnSpMkLst>
            <pc:docMk/>
            <pc:sldMk cId="3936329068" sldId="356"/>
            <ac:cxnSpMk id="53" creationId="{DAFD14A5-08C0-69B5-309B-A85127EBCD3B}"/>
          </ac:cxnSpMkLst>
        </pc:cxnChg>
      </pc:sldChg>
      <pc:sldChg chg="addSp delSp modSp mod">
        <pc:chgData name="Stuart C Wilde MBE" userId="effe1fc91cccb1d5" providerId="LiveId" clId="{0B7434C0-F6C9-5341-B016-8AA67EE59543}" dt="2023-12-07T16:35:51.577" v="1802" actId="1076"/>
        <pc:sldMkLst>
          <pc:docMk/>
          <pc:sldMk cId="344023547" sldId="357"/>
        </pc:sldMkLst>
        <pc:spChg chg="mod">
          <ac:chgData name="Stuart C Wilde MBE" userId="effe1fc91cccb1d5" providerId="LiveId" clId="{0B7434C0-F6C9-5341-B016-8AA67EE59543}" dt="2023-12-07T16:35:51.577" v="1802" actId="1076"/>
          <ac:spMkLst>
            <pc:docMk/>
            <pc:sldMk cId="344023547" sldId="357"/>
            <ac:spMk id="2" creationId="{3A83EA31-2159-86F1-5032-EFEFD0697755}"/>
          </ac:spMkLst>
        </pc:spChg>
        <pc:spChg chg="mod">
          <ac:chgData name="Stuart C Wilde MBE" userId="effe1fc91cccb1d5" providerId="LiveId" clId="{0B7434C0-F6C9-5341-B016-8AA67EE59543}" dt="2023-12-07T16:35:51.577" v="1802" actId="1076"/>
          <ac:spMkLst>
            <pc:docMk/>
            <pc:sldMk cId="344023547" sldId="357"/>
            <ac:spMk id="3" creationId="{31A2DC28-E565-8426-6122-1D8A3220F2E8}"/>
          </ac:spMkLst>
        </pc:spChg>
        <pc:spChg chg="del">
          <ac:chgData name="Stuart C Wilde MBE" userId="effe1fc91cccb1d5" providerId="LiveId" clId="{0B7434C0-F6C9-5341-B016-8AA67EE59543}" dt="2023-12-05T19:56:40.112" v="448" actId="478"/>
          <ac:spMkLst>
            <pc:docMk/>
            <pc:sldMk cId="344023547" sldId="357"/>
            <ac:spMk id="4" creationId="{60735DC8-A105-4BD0-A57F-2FFC38AECE84}"/>
          </ac:spMkLst>
        </pc:spChg>
        <pc:spChg chg="mod">
          <ac:chgData name="Stuart C Wilde MBE" userId="effe1fc91cccb1d5" providerId="LiveId" clId="{0B7434C0-F6C9-5341-B016-8AA67EE59543}" dt="2023-12-07T16:35:51.577" v="1802" actId="1076"/>
          <ac:spMkLst>
            <pc:docMk/>
            <pc:sldMk cId="344023547" sldId="357"/>
            <ac:spMk id="5" creationId="{D8033F7B-0865-6BB6-1A1D-953CF1DA3796}"/>
          </ac:spMkLst>
        </pc:spChg>
        <pc:spChg chg="add mod">
          <ac:chgData name="Stuart C Wilde MBE" userId="effe1fc91cccb1d5" providerId="LiveId" clId="{0B7434C0-F6C9-5341-B016-8AA67EE59543}" dt="2023-12-05T20:16:59.007" v="1039" actId="20577"/>
          <ac:spMkLst>
            <pc:docMk/>
            <pc:sldMk cId="344023547" sldId="357"/>
            <ac:spMk id="6" creationId="{09E72BAE-8BAD-6565-214E-89F4021CAD0C}"/>
          </ac:spMkLst>
        </pc:spChg>
        <pc:spChg chg="mod">
          <ac:chgData name="Stuart C Wilde MBE" userId="effe1fc91cccb1d5" providerId="LiveId" clId="{0B7434C0-F6C9-5341-B016-8AA67EE59543}" dt="2023-12-07T16:35:51.577" v="1802" actId="1076"/>
          <ac:spMkLst>
            <pc:docMk/>
            <pc:sldMk cId="344023547" sldId="357"/>
            <ac:spMk id="7" creationId="{A5E33C38-9F40-D9F0-0520-437CFA1D8D97}"/>
          </ac:spMkLst>
        </pc:spChg>
        <pc:spChg chg="mod">
          <ac:chgData name="Stuart C Wilde MBE" userId="effe1fc91cccb1d5" providerId="LiveId" clId="{0B7434C0-F6C9-5341-B016-8AA67EE59543}" dt="2023-12-07T16:35:51.577" v="1802" actId="1076"/>
          <ac:spMkLst>
            <pc:docMk/>
            <pc:sldMk cId="344023547" sldId="357"/>
            <ac:spMk id="12" creationId="{633769D5-508C-07E3-2CEE-2DDC454910E9}"/>
          </ac:spMkLst>
        </pc:spChg>
        <pc:spChg chg="mod">
          <ac:chgData name="Stuart C Wilde MBE" userId="effe1fc91cccb1d5" providerId="LiveId" clId="{0B7434C0-F6C9-5341-B016-8AA67EE59543}" dt="2023-12-07T16:35:51.577" v="1802" actId="1076"/>
          <ac:spMkLst>
            <pc:docMk/>
            <pc:sldMk cId="344023547" sldId="357"/>
            <ac:spMk id="13" creationId="{BAA3A4A2-569D-4AFD-2DA1-091D01368B9D}"/>
          </ac:spMkLst>
        </pc:spChg>
        <pc:spChg chg="del">
          <ac:chgData name="Stuart C Wilde MBE" userId="effe1fc91cccb1d5" providerId="LiveId" clId="{0B7434C0-F6C9-5341-B016-8AA67EE59543}" dt="2023-12-05T19:56:40.112" v="448" actId="478"/>
          <ac:spMkLst>
            <pc:docMk/>
            <pc:sldMk cId="344023547" sldId="357"/>
            <ac:spMk id="14" creationId="{8F43C2BE-FC11-4556-86F2-8EE2FBBF10D2}"/>
          </ac:spMkLst>
        </pc:spChg>
        <pc:spChg chg="mod">
          <ac:chgData name="Stuart C Wilde MBE" userId="effe1fc91cccb1d5" providerId="LiveId" clId="{0B7434C0-F6C9-5341-B016-8AA67EE59543}" dt="2023-12-07T16:35:51.577" v="1802" actId="1076"/>
          <ac:spMkLst>
            <pc:docMk/>
            <pc:sldMk cId="344023547" sldId="357"/>
            <ac:spMk id="20" creationId="{EA8979BD-C58B-35B0-F885-1BDA7B323A58}"/>
          </ac:spMkLst>
        </pc:spChg>
        <pc:spChg chg="del">
          <ac:chgData name="Stuart C Wilde MBE" userId="effe1fc91cccb1d5" providerId="LiveId" clId="{0B7434C0-F6C9-5341-B016-8AA67EE59543}" dt="2023-12-05T19:56:40.112" v="448" actId="478"/>
          <ac:spMkLst>
            <pc:docMk/>
            <pc:sldMk cId="344023547" sldId="357"/>
            <ac:spMk id="25" creationId="{F54BD576-CC82-43DA-A008-C28EF60A448A}"/>
          </ac:spMkLst>
        </pc:spChg>
        <pc:spChg chg="del">
          <ac:chgData name="Stuart C Wilde MBE" userId="effe1fc91cccb1d5" providerId="LiveId" clId="{0B7434C0-F6C9-5341-B016-8AA67EE59543}" dt="2023-12-05T20:16:54.880" v="1036" actId="478"/>
          <ac:spMkLst>
            <pc:docMk/>
            <pc:sldMk cId="344023547" sldId="357"/>
            <ac:spMk id="29" creationId="{C5A8C257-B6E4-D850-0685-E36894744DCB}"/>
          </ac:spMkLst>
        </pc:spChg>
        <pc:spChg chg="mod">
          <ac:chgData name="Stuart C Wilde MBE" userId="effe1fc91cccb1d5" providerId="LiveId" clId="{0B7434C0-F6C9-5341-B016-8AA67EE59543}" dt="2023-12-07T16:35:51.577" v="1802" actId="1076"/>
          <ac:spMkLst>
            <pc:docMk/>
            <pc:sldMk cId="344023547" sldId="357"/>
            <ac:spMk id="36" creationId="{B85BAB28-FED6-488A-BBFE-FF08886D3598}"/>
          </ac:spMkLst>
        </pc:spChg>
        <pc:cxnChg chg="del">
          <ac:chgData name="Stuart C Wilde MBE" userId="effe1fc91cccb1d5" providerId="LiveId" clId="{0B7434C0-F6C9-5341-B016-8AA67EE59543}" dt="2023-12-05T19:56:40.112" v="448" actId="478"/>
          <ac:cxnSpMkLst>
            <pc:docMk/>
            <pc:sldMk cId="344023547" sldId="357"/>
            <ac:cxnSpMk id="8" creationId="{50060E80-F1C3-4E50-B873-7CFDEEA90049}"/>
          </ac:cxnSpMkLst>
        </pc:cxnChg>
        <pc:cxnChg chg="del">
          <ac:chgData name="Stuart C Wilde MBE" userId="effe1fc91cccb1d5" providerId="LiveId" clId="{0B7434C0-F6C9-5341-B016-8AA67EE59543}" dt="2023-12-05T19:56:40.112" v="448" actId="478"/>
          <ac:cxnSpMkLst>
            <pc:docMk/>
            <pc:sldMk cId="344023547" sldId="357"/>
            <ac:cxnSpMk id="9" creationId="{01C52B09-2839-4160-A3C1-6BB201E5D53A}"/>
          </ac:cxnSpMkLst>
        </pc:cxnChg>
        <pc:cxnChg chg="del">
          <ac:chgData name="Stuart C Wilde MBE" userId="effe1fc91cccb1d5" providerId="LiveId" clId="{0B7434C0-F6C9-5341-B016-8AA67EE59543}" dt="2023-12-05T19:56:40.112" v="448" actId="478"/>
          <ac:cxnSpMkLst>
            <pc:docMk/>
            <pc:sldMk cId="344023547" sldId="357"/>
            <ac:cxnSpMk id="10" creationId="{FC6C2AB6-E695-4520-9F38-6B6A0DE36B04}"/>
          </ac:cxnSpMkLst>
        </pc:cxnChg>
        <pc:cxnChg chg="del">
          <ac:chgData name="Stuart C Wilde MBE" userId="effe1fc91cccb1d5" providerId="LiveId" clId="{0B7434C0-F6C9-5341-B016-8AA67EE59543}" dt="2023-12-05T19:56:40.112" v="448" actId="478"/>
          <ac:cxnSpMkLst>
            <pc:docMk/>
            <pc:sldMk cId="344023547" sldId="357"/>
            <ac:cxnSpMk id="11" creationId="{8F28B946-C7F6-4BF4-9E0C-3FACB97B07C7}"/>
          </ac:cxnSpMkLst>
        </pc:cxnChg>
        <pc:cxnChg chg="mod">
          <ac:chgData name="Stuart C Wilde MBE" userId="effe1fc91cccb1d5" providerId="LiveId" clId="{0B7434C0-F6C9-5341-B016-8AA67EE59543}" dt="2023-12-07T16:35:51.577" v="1802" actId="1076"/>
          <ac:cxnSpMkLst>
            <pc:docMk/>
            <pc:sldMk cId="344023547" sldId="357"/>
            <ac:cxnSpMk id="16" creationId="{FA957984-251E-4005-4306-B32DF399B8A2}"/>
          </ac:cxnSpMkLst>
        </pc:cxnChg>
        <pc:cxnChg chg="mod">
          <ac:chgData name="Stuart C Wilde MBE" userId="effe1fc91cccb1d5" providerId="LiveId" clId="{0B7434C0-F6C9-5341-B016-8AA67EE59543}" dt="2023-12-07T16:35:51.577" v="1802" actId="1076"/>
          <ac:cxnSpMkLst>
            <pc:docMk/>
            <pc:sldMk cId="344023547" sldId="357"/>
            <ac:cxnSpMk id="19" creationId="{B0CFC2A0-3A41-88C9-0101-D9A1CC4AF0EE}"/>
          </ac:cxnSpMkLst>
        </pc:cxnChg>
        <pc:cxnChg chg="mod">
          <ac:chgData name="Stuart C Wilde MBE" userId="effe1fc91cccb1d5" providerId="LiveId" clId="{0B7434C0-F6C9-5341-B016-8AA67EE59543}" dt="2023-12-07T16:35:51.577" v="1802" actId="1076"/>
          <ac:cxnSpMkLst>
            <pc:docMk/>
            <pc:sldMk cId="344023547" sldId="357"/>
            <ac:cxnSpMk id="23" creationId="{146BBC36-8E7C-590B-C3A2-907479A77C32}"/>
          </ac:cxnSpMkLst>
        </pc:cxnChg>
        <pc:cxnChg chg="mod">
          <ac:chgData name="Stuart C Wilde MBE" userId="effe1fc91cccb1d5" providerId="LiveId" clId="{0B7434C0-F6C9-5341-B016-8AA67EE59543}" dt="2023-12-07T16:35:51.577" v="1802" actId="1076"/>
          <ac:cxnSpMkLst>
            <pc:docMk/>
            <pc:sldMk cId="344023547" sldId="357"/>
            <ac:cxnSpMk id="26" creationId="{045F85AE-7F88-D058-0820-BC51A89E5006}"/>
          </ac:cxnSpMkLst>
        </pc:cxnChg>
        <pc:cxnChg chg="mod">
          <ac:chgData name="Stuart C Wilde MBE" userId="effe1fc91cccb1d5" providerId="LiveId" clId="{0B7434C0-F6C9-5341-B016-8AA67EE59543}" dt="2023-12-07T16:35:51.577" v="1802" actId="1076"/>
          <ac:cxnSpMkLst>
            <pc:docMk/>
            <pc:sldMk cId="344023547" sldId="357"/>
            <ac:cxnSpMk id="27" creationId="{67F843E8-C11A-E301-C061-FE8AB7CE710B}"/>
          </ac:cxnSpMkLst>
        </pc:cxnChg>
        <pc:cxnChg chg="mod">
          <ac:chgData name="Stuart C Wilde MBE" userId="effe1fc91cccb1d5" providerId="LiveId" clId="{0B7434C0-F6C9-5341-B016-8AA67EE59543}" dt="2023-12-07T16:35:51.577" v="1802" actId="1076"/>
          <ac:cxnSpMkLst>
            <pc:docMk/>
            <pc:sldMk cId="344023547" sldId="357"/>
            <ac:cxnSpMk id="31" creationId="{8DDB4692-F339-1E53-C90F-037362FE120F}"/>
          </ac:cxnSpMkLst>
        </pc:cxnChg>
        <pc:cxnChg chg="mod">
          <ac:chgData name="Stuart C Wilde MBE" userId="effe1fc91cccb1d5" providerId="LiveId" clId="{0B7434C0-F6C9-5341-B016-8AA67EE59543}" dt="2023-12-07T16:35:51.577" v="1802" actId="1076"/>
          <ac:cxnSpMkLst>
            <pc:docMk/>
            <pc:sldMk cId="344023547" sldId="357"/>
            <ac:cxnSpMk id="32" creationId="{6B00562A-A662-FA96-FC25-209E3F1DBBF6}"/>
          </ac:cxnSpMkLst>
        </pc:cxnChg>
      </pc:sldChg>
      <pc:sldChg chg="addSp delSp modSp mod">
        <pc:chgData name="Stuart C Wilde MBE" userId="effe1fc91cccb1d5" providerId="LiveId" clId="{0B7434C0-F6C9-5341-B016-8AA67EE59543}" dt="2023-12-07T16:36:15.262" v="1804" actId="1076"/>
        <pc:sldMkLst>
          <pc:docMk/>
          <pc:sldMk cId="1355694048" sldId="358"/>
        </pc:sldMkLst>
        <pc:spChg chg="add del mod">
          <ac:chgData name="Stuart C Wilde MBE" userId="effe1fc91cccb1d5" providerId="LiveId" clId="{0B7434C0-F6C9-5341-B016-8AA67EE59543}" dt="2023-12-05T20:17:17.103" v="1046" actId="478"/>
          <ac:spMkLst>
            <pc:docMk/>
            <pc:sldMk cId="1355694048" sldId="358"/>
            <ac:spMk id="2" creationId="{AD893998-2209-A8FF-61DE-1B5B9649A35F}"/>
          </ac:spMkLst>
        </pc:spChg>
        <pc:spChg chg="del">
          <ac:chgData name="Stuart C Wilde MBE" userId="effe1fc91cccb1d5" providerId="LiveId" clId="{0B7434C0-F6C9-5341-B016-8AA67EE59543}" dt="2023-12-05T19:56:50.729" v="450" actId="478"/>
          <ac:spMkLst>
            <pc:docMk/>
            <pc:sldMk cId="1355694048" sldId="358"/>
            <ac:spMk id="4" creationId="{60735DC8-A105-4BD0-A57F-2FFC38AECE84}"/>
          </ac:spMkLst>
        </pc:spChg>
        <pc:spChg chg="add mod">
          <ac:chgData name="Stuart C Wilde MBE" userId="effe1fc91cccb1d5" providerId="LiveId" clId="{0B7434C0-F6C9-5341-B016-8AA67EE59543}" dt="2023-12-05T20:17:22.682" v="1049" actId="20577"/>
          <ac:spMkLst>
            <pc:docMk/>
            <pc:sldMk cId="1355694048" sldId="358"/>
            <ac:spMk id="5" creationId="{8FD13088-7100-128F-1CFC-88AC99E53A94}"/>
          </ac:spMkLst>
        </pc:spChg>
        <pc:spChg chg="mod">
          <ac:chgData name="Stuart C Wilde MBE" userId="effe1fc91cccb1d5" providerId="LiveId" clId="{0B7434C0-F6C9-5341-B016-8AA67EE59543}" dt="2023-12-07T16:36:15.262" v="1804" actId="1076"/>
          <ac:spMkLst>
            <pc:docMk/>
            <pc:sldMk cId="1355694048" sldId="358"/>
            <ac:spMk id="13" creationId="{223DDB21-8B31-1295-B5D6-B74B933F4D24}"/>
          </ac:spMkLst>
        </pc:spChg>
        <pc:spChg chg="del">
          <ac:chgData name="Stuart C Wilde MBE" userId="effe1fc91cccb1d5" providerId="LiveId" clId="{0B7434C0-F6C9-5341-B016-8AA67EE59543}" dt="2023-12-05T19:56:50.729" v="450" actId="478"/>
          <ac:spMkLst>
            <pc:docMk/>
            <pc:sldMk cId="1355694048" sldId="358"/>
            <ac:spMk id="14" creationId="{8F43C2BE-FC11-4556-86F2-8EE2FBBF10D2}"/>
          </ac:spMkLst>
        </pc:spChg>
        <pc:spChg chg="mod">
          <ac:chgData name="Stuart C Wilde MBE" userId="effe1fc91cccb1d5" providerId="LiveId" clId="{0B7434C0-F6C9-5341-B016-8AA67EE59543}" dt="2023-12-07T16:36:15.262" v="1804" actId="1076"/>
          <ac:spMkLst>
            <pc:docMk/>
            <pc:sldMk cId="1355694048" sldId="358"/>
            <ac:spMk id="15" creationId="{CA5BFCF0-0A8A-02D7-D117-F88B3AA6A51C}"/>
          </ac:spMkLst>
        </pc:spChg>
        <pc:spChg chg="mod">
          <ac:chgData name="Stuart C Wilde MBE" userId="effe1fc91cccb1d5" providerId="LiveId" clId="{0B7434C0-F6C9-5341-B016-8AA67EE59543}" dt="2023-12-07T16:36:15.262" v="1804" actId="1076"/>
          <ac:spMkLst>
            <pc:docMk/>
            <pc:sldMk cId="1355694048" sldId="358"/>
            <ac:spMk id="16" creationId="{26219124-314B-9FFC-29E1-4FEAC3FAB5F6}"/>
          </ac:spMkLst>
        </pc:spChg>
        <pc:spChg chg="mod">
          <ac:chgData name="Stuart C Wilde MBE" userId="effe1fc91cccb1d5" providerId="LiveId" clId="{0B7434C0-F6C9-5341-B016-8AA67EE59543}" dt="2023-12-07T16:36:15.262" v="1804" actId="1076"/>
          <ac:spMkLst>
            <pc:docMk/>
            <pc:sldMk cId="1355694048" sldId="358"/>
            <ac:spMk id="23" creationId="{BB62C4BF-D55E-6AFC-4CEF-3799D7BFD39B}"/>
          </ac:spMkLst>
        </pc:spChg>
        <pc:spChg chg="mod">
          <ac:chgData name="Stuart C Wilde MBE" userId="effe1fc91cccb1d5" providerId="LiveId" clId="{0B7434C0-F6C9-5341-B016-8AA67EE59543}" dt="2023-12-07T16:36:15.262" v="1804" actId="1076"/>
          <ac:spMkLst>
            <pc:docMk/>
            <pc:sldMk cId="1355694048" sldId="358"/>
            <ac:spMk id="24" creationId="{1495386F-0B50-401E-5AAB-6CB6C0C976B6}"/>
          </ac:spMkLst>
        </pc:spChg>
        <pc:spChg chg="del">
          <ac:chgData name="Stuart C Wilde MBE" userId="effe1fc91cccb1d5" providerId="LiveId" clId="{0B7434C0-F6C9-5341-B016-8AA67EE59543}" dt="2023-12-05T19:56:50.729" v="450" actId="478"/>
          <ac:spMkLst>
            <pc:docMk/>
            <pc:sldMk cId="1355694048" sldId="358"/>
            <ac:spMk id="25" creationId="{F54BD576-CC82-43DA-A008-C28EF60A448A}"/>
          </ac:spMkLst>
        </pc:spChg>
        <pc:spChg chg="del">
          <ac:chgData name="Stuart C Wilde MBE" userId="effe1fc91cccb1d5" providerId="LiveId" clId="{0B7434C0-F6C9-5341-B016-8AA67EE59543}" dt="2023-12-05T20:17:14.109" v="1044" actId="478"/>
          <ac:spMkLst>
            <pc:docMk/>
            <pc:sldMk cId="1355694048" sldId="358"/>
            <ac:spMk id="29" creationId="{C5A8C257-B6E4-D850-0685-E36894744DCB}"/>
          </ac:spMkLst>
        </pc:spChg>
        <pc:spChg chg="mod">
          <ac:chgData name="Stuart C Wilde MBE" userId="effe1fc91cccb1d5" providerId="LiveId" clId="{0B7434C0-F6C9-5341-B016-8AA67EE59543}" dt="2023-12-07T16:36:15.262" v="1804" actId="1076"/>
          <ac:spMkLst>
            <pc:docMk/>
            <pc:sldMk cId="1355694048" sldId="358"/>
            <ac:spMk id="31" creationId="{7C220DF5-7BE3-07A2-42A2-2F756FE57110}"/>
          </ac:spMkLst>
        </pc:spChg>
        <pc:spChg chg="mod">
          <ac:chgData name="Stuart C Wilde MBE" userId="effe1fc91cccb1d5" providerId="LiveId" clId="{0B7434C0-F6C9-5341-B016-8AA67EE59543}" dt="2023-12-07T16:36:15.262" v="1804" actId="1076"/>
          <ac:spMkLst>
            <pc:docMk/>
            <pc:sldMk cId="1355694048" sldId="358"/>
            <ac:spMk id="32" creationId="{E0D676AB-4D5D-4F03-DFAA-BF251A373ECB}"/>
          </ac:spMkLst>
        </pc:spChg>
        <pc:spChg chg="mod">
          <ac:chgData name="Stuart C Wilde MBE" userId="effe1fc91cccb1d5" providerId="LiveId" clId="{0B7434C0-F6C9-5341-B016-8AA67EE59543}" dt="2023-12-07T16:36:15.262" v="1804" actId="1076"/>
          <ac:spMkLst>
            <pc:docMk/>
            <pc:sldMk cId="1355694048" sldId="358"/>
            <ac:spMk id="33" creationId="{7B15E13C-E345-E251-ADFF-94374FAC8144}"/>
          </ac:spMkLst>
        </pc:spChg>
        <pc:spChg chg="mod">
          <ac:chgData name="Stuart C Wilde MBE" userId="effe1fc91cccb1d5" providerId="LiveId" clId="{0B7434C0-F6C9-5341-B016-8AA67EE59543}" dt="2023-12-07T16:36:15.262" v="1804" actId="1076"/>
          <ac:spMkLst>
            <pc:docMk/>
            <pc:sldMk cId="1355694048" sldId="358"/>
            <ac:spMk id="51" creationId="{BDBB9BB8-7CB3-969E-6D9E-6D6DA8055854}"/>
          </ac:spMkLst>
        </pc:spChg>
        <pc:spChg chg="mod">
          <ac:chgData name="Stuart C Wilde MBE" userId="effe1fc91cccb1d5" providerId="LiveId" clId="{0B7434C0-F6C9-5341-B016-8AA67EE59543}" dt="2023-12-07T16:36:15.262" v="1804" actId="1076"/>
          <ac:spMkLst>
            <pc:docMk/>
            <pc:sldMk cId="1355694048" sldId="358"/>
            <ac:spMk id="52" creationId="{47965150-CF10-953F-6822-E29DC906B768}"/>
          </ac:spMkLst>
        </pc:spChg>
        <pc:spChg chg="mod">
          <ac:chgData name="Stuart C Wilde MBE" userId="effe1fc91cccb1d5" providerId="LiveId" clId="{0B7434C0-F6C9-5341-B016-8AA67EE59543}" dt="2023-12-07T16:36:15.262" v="1804" actId="1076"/>
          <ac:spMkLst>
            <pc:docMk/>
            <pc:sldMk cId="1355694048" sldId="358"/>
            <ac:spMk id="75" creationId="{C83D8820-EE5B-F42E-9708-9CB16B3CB0E6}"/>
          </ac:spMkLst>
        </pc:spChg>
        <pc:picChg chg="mod">
          <ac:chgData name="Stuart C Wilde MBE" userId="effe1fc91cccb1d5" providerId="LiveId" clId="{0B7434C0-F6C9-5341-B016-8AA67EE59543}" dt="2023-12-07T16:36:15.262" v="1804" actId="1076"/>
          <ac:picMkLst>
            <pc:docMk/>
            <pc:sldMk cId="1355694048" sldId="358"/>
            <ac:picMk id="3" creationId="{8BA849ED-19CC-3B0B-07FF-20A214F6BD09}"/>
          </ac:picMkLst>
        </pc:picChg>
        <pc:picChg chg="mod">
          <ac:chgData name="Stuart C Wilde MBE" userId="effe1fc91cccb1d5" providerId="LiveId" clId="{0B7434C0-F6C9-5341-B016-8AA67EE59543}" dt="2023-12-07T16:36:15.262" v="1804" actId="1076"/>
          <ac:picMkLst>
            <pc:docMk/>
            <pc:sldMk cId="1355694048" sldId="358"/>
            <ac:picMk id="6" creationId="{61A92DFD-44C0-D0B3-F37E-06EF7631789A}"/>
          </ac:picMkLst>
        </pc:picChg>
        <pc:picChg chg="mod">
          <ac:chgData name="Stuart C Wilde MBE" userId="effe1fc91cccb1d5" providerId="LiveId" clId="{0B7434C0-F6C9-5341-B016-8AA67EE59543}" dt="2023-12-07T16:36:15.262" v="1804" actId="1076"/>
          <ac:picMkLst>
            <pc:docMk/>
            <pc:sldMk cId="1355694048" sldId="358"/>
            <ac:picMk id="7" creationId="{A0005022-6AE5-B68E-1059-20DA8A332DA1}"/>
          </ac:picMkLst>
        </pc:picChg>
        <pc:cxnChg chg="del">
          <ac:chgData name="Stuart C Wilde MBE" userId="effe1fc91cccb1d5" providerId="LiveId" clId="{0B7434C0-F6C9-5341-B016-8AA67EE59543}" dt="2023-12-05T19:56:50.729" v="450" actId="478"/>
          <ac:cxnSpMkLst>
            <pc:docMk/>
            <pc:sldMk cId="1355694048" sldId="358"/>
            <ac:cxnSpMk id="8" creationId="{50060E80-F1C3-4E50-B873-7CFDEEA90049}"/>
          </ac:cxnSpMkLst>
        </pc:cxnChg>
        <pc:cxnChg chg="del">
          <ac:chgData name="Stuart C Wilde MBE" userId="effe1fc91cccb1d5" providerId="LiveId" clId="{0B7434C0-F6C9-5341-B016-8AA67EE59543}" dt="2023-12-05T19:56:50.729" v="450" actId="478"/>
          <ac:cxnSpMkLst>
            <pc:docMk/>
            <pc:sldMk cId="1355694048" sldId="358"/>
            <ac:cxnSpMk id="9" creationId="{01C52B09-2839-4160-A3C1-6BB201E5D53A}"/>
          </ac:cxnSpMkLst>
        </pc:cxnChg>
        <pc:cxnChg chg="del">
          <ac:chgData name="Stuart C Wilde MBE" userId="effe1fc91cccb1d5" providerId="LiveId" clId="{0B7434C0-F6C9-5341-B016-8AA67EE59543}" dt="2023-12-05T19:56:50.729" v="450" actId="478"/>
          <ac:cxnSpMkLst>
            <pc:docMk/>
            <pc:sldMk cId="1355694048" sldId="358"/>
            <ac:cxnSpMk id="10" creationId="{FC6C2AB6-E695-4520-9F38-6B6A0DE36B04}"/>
          </ac:cxnSpMkLst>
        </pc:cxnChg>
        <pc:cxnChg chg="del">
          <ac:chgData name="Stuart C Wilde MBE" userId="effe1fc91cccb1d5" providerId="LiveId" clId="{0B7434C0-F6C9-5341-B016-8AA67EE59543}" dt="2023-12-05T19:56:50.729" v="450" actId="478"/>
          <ac:cxnSpMkLst>
            <pc:docMk/>
            <pc:sldMk cId="1355694048" sldId="358"/>
            <ac:cxnSpMk id="11" creationId="{8F28B946-C7F6-4BF4-9E0C-3FACB97B07C7}"/>
          </ac:cxnSpMkLst>
        </pc:cxnChg>
        <pc:cxnChg chg="mod">
          <ac:chgData name="Stuart C Wilde MBE" userId="effe1fc91cccb1d5" providerId="LiveId" clId="{0B7434C0-F6C9-5341-B016-8AA67EE59543}" dt="2023-12-07T16:36:15.262" v="1804" actId="1076"/>
          <ac:cxnSpMkLst>
            <pc:docMk/>
            <pc:sldMk cId="1355694048" sldId="358"/>
            <ac:cxnSpMk id="17" creationId="{ADEADFF3-239B-3603-2EA6-EB44116B44E4}"/>
          </ac:cxnSpMkLst>
        </pc:cxnChg>
        <pc:cxnChg chg="mod">
          <ac:chgData name="Stuart C Wilde MBE" userId="effe1fc91cccb1d5" providerId="LiveId" clId="{0B7434C0-F6C9-5341-B016-8AA67EE59543}" dt="2023-12-07T16:36:15.262" v="1804" actId="1076"/>
          <ac:cxnSpMkLst>
            <pc:docMk/>
            <pc:sldMk cId="1355694048" sldId="358"/>
            <ac:cxnSpMk id="26" creationId="{2F8282BE-F7C4-849E-B9B1-95FE29028863}"/>
          </ac:cxnSpMkLst>
        </pc:cxnChg>
        <pc:cxnChg chg="mod">
          <ac:chgData name="Stuart C Wilde MBE" userId="effe1fc91cccb1d5" providerId="LiveId" clId="{0B7434C0-F6C9-5341-B016-8AA67EE59543}" dt="2023-12-07T16:36:15.262" v="1804" actId="1076"/>
          <ac:cxnSpMkLst>
            <pc:docMk/>
            <pc:sldMk cId="1355694048" sldId="358"/>
            <ac:cxnSpMk id="34" creationId="{81472606-25A0-4992-1FB9-E2C7692A99D7}"/>
          </ac:cxnSpMkLst>
        </pc:cxnChg>
        <pc:cxnChg chg="mod">
          <ac:chgData name="Stuart C Wilde MBE" userId="effe1fc91cccb1d5" providerId="LiveId" clId="{0B7434C0-F6C9-5341-B016-8AA67EE59543}" dt="2023-12-07T16:36:15.262" v="1804" actId="1076"/>
          <ac:cxnSpMkLst>
            <pc:docMk/>
            <pc:sldMk cId="1355694048" sldId="358"/>
            <ac:cxnSpMk id="37" creationId="{C88C0983-D914-9B8E-C142-AACB184E6AC7}"/>
          </ac:cxnSpMkLst>
        </pc:cxnChg>
        <pc:cxnChg chg="mod">
          <ac:chgData name="Stuart C Wilde MBE" userId="effe1fc91cccb1d5" providerId="LiveId" clId="{0B7434C0-F6C9-5341-B016-8AA67EE59543}" dt="2023-12-07T16:36:15.262" v="1804" actId="1076"/>
          <ac:cxnSpMkLst>
            <pc:docMk/>
            <pc:sldMk cId="1355694048" sldId="358"/>
            <ac:cxnSpMk id="38" creationId="{373B59ED-04D7-163E-66C3-80B00548184A}"/>
          </ac:cxnSpMkLst>
        </pc:cxnChg>
        <pc:cxnChg chg="mod">
          <ac:chgData name="Stuart C Wilde MBE" userId="effe1fc91cccb1d5" providerId="LiveId" clId="{0B7434C0-F6C9-5341-B016-8AA67EE59543}" dt="2023-12-07T16:36:15.262" v="1804" actId="1076"/>
          <ac:cxnSpMkLst>
            <pc:docMk/>
            <pc:sldMk cId="1355694048" sldId="358"/>
            <ac:cxnSpMk id="54" creationId="{373595B3-B279-C49F-1463-41CDD82852A9}"/>
          </ac:cxnSpMkLst>
        </pc:cxnChg>
        <pc:cxnChg chg="mod">
          <ac:chgData name="Stuart C Wilde MBE" userId="effe1fc91cccb1d5" providerId="LiveId" clId="{0B7434C0-F6C9-5341-B016-8AA67EE59543}" dt="2023-12-07T16:36:15.262" v="1804" actId="1076"/>
          <ac:cxnSpMkLst>
            <pc:docMk/>
            <pc:sldMk cId="1355694048" sldId="358"/>
            <ac:cxnSpMk id="71" creationId="{64D1FC16-091F-F74D-7A4B-564E50D683B1}"/>
          </ac:cxnSpMkLst>
        </pc:cxnChg>
      </pc:sldChg>
      <pc:sldChg chg="addSp delSp modSp mod">
        <pc:chgData name="Stuart C Wilde MBE" userId="effe1fc91cccb1d5" providerId="LiveId" clId="{0B7434C0-F6C9-5341-B016-8AA67EE59543}" dt="2023-12-07T16:36:32.050" v="1805" actId="1076"/>
        <pc:sldMkLst>
          <pc:docMk/>
          <pc:sldMk cId="2483989090" sldId="359"/>
        </pc:sldMkLst>
        <pc:spChg chg="mod">
          <ac:chgData name="Stuart C Wilde MBE" userId="effe1fc91cccb1d5" providerId="LiveId" clId="{0B7434C0-F6C9-5341-B016-8AA67EE59543}" dt="2023-12-07T16:36:32.050" v="1805" actId="1076"/>
          <ac:spMkLst>
            <pc:docMk/>
            <pc:sldMk cId="2483989090" sldId="359"/>
            <ac:spMk id="2" creationId="{E36DEC7F-E916-8CAB-6377-4879E81B3CC8}"/>
          </ac:spMkLst>
        </pc:spChg>
        <pc:spChg chg="mod">
          <ac:chgData name="Stuart C Wilde MBE" userId="effe1fc91cccb1d5" providerId="LiveId" clId="{0B7434C0-F6C9-5341-B016-8AA67EE59543}" dt="2023-12-07T16:36:32.050" v="1805" actId="1076"/>
          <ac:spMkLst>
            <pc:docMk/>
            <pc:sldMk cId="2483989090" sldId="359"/>
            <ac:spMk id="3" creationId="{4ABA098A-1381-C123-4D09-E39A3F796024}"/>
          </ac:spMkLst>
        </pc:spChg>
        <pc:spChg chg="del">
          <ac:chgData name="Stuart C Wilde MBE" userId="effe1fc91cccb1d5" providerId="LiveId" clId="{0B7434C0-F6C9-5341-B016-8AA67EE59543}" dt="2023-12-05T19:56:55.851" v="451" actId="478"/>
          <ac:spMkLst>
            <pc:docMk/>
            <pc:sldMk cId="2483989090" sldId="359"/>
            <ac:spMk id="4" creationId="{60735DC8-A105-4BD0-A57F-2FFC38AECE84}"/>
          </ac:spMkLst>
        </pc:spChg>
        <pc:spChg chg="add mod">
          <ac:chgData name="Stuart C Wilde MBE" userId="effe1fc91cccb1d5" providerId="LiveId" clId="{0B7434C0-F6C9-5341-B016-8AA67EE59543}" dt="2023-12-05T20:17:35.593" v="1053" actId="20577"/>
          <ac:spMkLst>
            <pc:docMk/>
            <pc:sldMk cId="2483989090" sldId="359"/>
            <ac:spMk id="5" creationId="{008F71D9-0B39-7218-4057-6CD30F8EAC78}"/>
          </ac:spMkLst>
        </pc:spChg>
        <pc:spChg chg="mod">
          <ac:chgData name="Stuart C Wilde MBE" userId="effe1fc91cccb1d5" providerId="LiveId" clId="{0B7434C0-F6C9-5341-B016-8AA67EE59543}" dt="2023-12-07T16:36:32.050" v="1805" actId="1076"/>
          <ac:spMkLst>
            <pc:docMk/>
            <pc:sldMk cId="2483989090" sldId="359"/>
            <ac:spMk id="6" creationId="{82E27BA2-A6E1-33F2-0C4B-3B92A5AF4A2E}"/>
          </ac:spMkLst>
        </pc:spChg>
        <pc:spChg chg="del">
          <ac:chgData name="Stuart C Wilde MBE" userId="effe1fc91cccb1d5" providerId="LiveId" clId="{0B7434C0-F6C9-5341-B016-8AA67EE59543}" dt="2023-12-05T19:56:55.851" v="451" actId="478"/>
          <ac:spMkLst>
            <pc:docMk/>
            <pc:sldMk cId="2483989090" sldId="359"/>
            <ac:spMk id="14" creationId="{8F43C2BE-FC11-4556-86F2-8EE2FBBF10D2}"/>
          </ac:spMkLst>
        </pc:spChg>
        <pc:spChg chg="mod">
          <ac:chgData name="Stuart C Wilde MBE" userId="effe1fc91cccb1d5" providerId="LiveId" clId="{0B7434C0-F6C9-5341-B016-8AA67EE59543}" dt="2023-12-07T16:36:32.050" v="1805" actId="1076"/>
          <ac:spMkLst>
            <pc:docMk/>
            <pc:sldMk cId="2483989090" sldId="359"/>
            <ac:spMk id="19" creationId="{BE92619F-AB2F-BA8C-C658-BE6A3A4C282E}"/>
          </ac:spMkLst>
        </pc:spChg>
        <pc:spChg chg="mod">
          <ac:chgData name="Stuart C Wilde MBE" userId="effe1fc91cccb1d5" providerId="LiveId" clId="{0B7434C0-F6C9-5341-B016-8AA67EE59543}" dt="2023-12-07T16:36:32.050" v="1805" actId="1076"/>
          <ac:spMkLst>
            <pc:docMk/>
            <pc:sldMk cId="2483989090" sldId="359"/>
            <ac:spMk id="20" creationId="{62B29B61-2539-E187-84D9-72C6F91681EA}"/>
          </ac:spMkLst>
        </pc:spChg>
        <pc:spChg chg="del">
          <ac:chgData name="Stuart C Wilde MBE" userId="effe1fc91cccb1d5" providerId="LiveId" clId="{0B7434C0-F6C9-5341-B016-8AA67EE59543}" dt="2023-12-05T19:56:55.851" v="451" actId="478"/>
          <ac:spMkLst>
            <pc:docMk/>
            <pc:sldMk cId="2483989090" sldId="359"/>
            <ac:spMk id="25" creationId="{F54BD576-CC82-43DA-A008-C28EF60A448A}"/>
          </ac:spMkLst>
        </pc:spChg>
        <pc:spChg chg="del">
          <ac:chgData name="Stuart C Wilde MBE" userId="effe1fc91cccb1d5" providerId="LiveId" clId="{0B7434C0-F6C9-5341-B016-8AA67EE59543}" dt="2023-12-05T20:17:30.059" v="1050" actId="478"/>
          <ac:spMkLst>
            <pc:docMk/>
            <pc:sldMk cId="2483989090" sldId="359"/>
            <ac:spMk id="29" creationId="{C5A8C257-B6E4-D850-0685-E36894744DCB}"/>
          </ac:spMkLst>
        </pc:spChg>
        <pc:spChg chg="mod">
          <ac:chgData name="Stuart C Wilde MBE" userId="effe1fc91cccb1d5" providerId="LiveId" clId="{0B7434C0-F6C9-5341-B016-8AA67EE59543}" dt="2023-12-07T16:36:32.050" v="1805" actId="1076"/>
          <ac:spMkLst>
            <pc:docMk/>
            <pc:sldMk cId="2483989090" sldId="359"/>
            <ac:spMk id="30" creationId="{DE00F0BC-09DC-593F-1EA4-CA09BD10882D}"/>
          </ac:spMkLst>
        </pc:spChg>
        <pc:spChg chg="mod">
          <ac:chgData name="Stuart C Wilde MBE" userId="effe1fc91cccb1d5" providerId="LiveId" clId="{0B7434C0-F6C9-5341-B016-8AA67EE59543}" dt="2023-12-07T16:36:32.050" v="1805" actId="1076"/>
          <ac:spMkLst>
            <pc:docMk/>
            <pc:sldMk cId="2483989090" sldId="359"/>
            <ac:spMk id="33" creationId="{0BC20438-0BC9-8F31-7748-3B45EB493A25}"/>
          </ac:spMkLst>
        </pc:spChg>
        <pc:spChg chg="mod">
          <ac:chgData name="Stuart C Wilde MBE" userId="effe1fc91cccb1d5" providerId="LiveId" clId="{0B7434C0-F6C9-5341-B016-8AA67EE59543}" dt="2023-12-07T16:36:32.050" v="1805" actId="1076"/>
          <ac:spMkLst>
            <pc:docMk/>
            <pc:sldMk cId="2483989090" sldId="359"/>
            <ac:spMk id="34" creationId="{E9B793C8-241E-C07E-8F2B-4B2BA53DBA5D}"/>
          </ac:spMkLst>
        </pc:spChg>
        <pc:spChg chg="mod">
          <ac:chgData name="Stuart C Wilde MBE" userId="effe1fc91cccb1d5" providerId="LiveId" clId="{0B7434C0-F6C9-5341-B016-8AA67EE59543}" dt="2023-12-07T16:36:32.050" v="1805" actId="1076"/>
          <ac:spMkLst>
            <pc:docMk/>
            <pc:sldMk cId="2483989090" sldId="359"/>
            <ac:spMk id="35" creationId="{0BBC33AF-6D6D-FE15-4497-0F207C4DD8A4}"/>
          </ac:spMkLst>
        </pc:spChg>
        <pc:spChg chg="mod">
          <ac:chgData name="Stuart C Wilde MBE" userId="effe1fc91cccb1d5" providerId="LiveId" clId="{0B7434C0-F6C9-5341-B016-8AA67EE59543}" dt="2023-12-07T16:36:32.050" v="1805" actId="1076"/>
          <ac:spMkLst>
            <pc:docMk/>
            <pc:sldMk cId="2483989090" sldId="359"/>
            <ac:spMk id="36" creationId="{5E3E9081-32EE-8E13-2C91-5531A936A8F8}"/>
          </ac:spMkLst>
        </pc:spChg>
        <pc:spChg chg="mod">
          <ac:chgData name="Stuart C Wilde MBE" userId="effe1fc91cccb1d5" providerId="LiveId" clId="{0B7434C0-F6C9-5341-B016-8AA67EE59543}" dt="2023-12-07T16:36:32.050" v="1805" actId="1076"/>
          <ac:spMkLst>
            <pc:docMk/>
            <pc:sldMk cId="2483989090" sldId="359"/>
            <ac:spMk id="37" creationId="{5745ECE1-82AB-0387-C253-2D94B211D605}"/>
          </ac:spMkLst>
        </pc:spChg>
        <pc:spChg chg="mod">
          <ac:chgData name="Stuart C Wilde MBE" userId="effe1fc91cccb1d5" providerId="LiveId" clId="{0B7434C0-F6C9-5341-B016-8AA67EE59543}" dt="2023-12-07T16:36:32.050" v="1805" actId="1076"/>
          <ac:spMkLst>
            <pc:docMk/>
            <pc:sldMk cId="2483989090" sldId="359"/>
            <ac:spMk id="40" creationId="{8300B6D9-863B-0981-0359-885DA4C0AC11}"/>
          </ac:spMkLst>
        </pc:spChg>
        <pc:spChg chg="mod">
          <ac:chgData name="Stuart C Wilde MBE" userId="effe1fc91cccb1d5" providerId="LiveId" clId="{0B7434C0-F6C9-5341-B016-8AA67EE59543}" dt="2023-12-07T16:36:32.050" v="1805" actId="1076"/>
          <ac:spMkLst>
            <pc:docMk/>
            <pc:sldMk cId="2483989090" sldId="359"/>
            <ac:spMk id="43" creationId="{CF31A132-9815-F2EC-D8A3-B3474C48DAF0}"/>
          </ac:spMkLst>
        </pc:spChg>
        <pc:spChg chg="mod">
          <ac:chgData name="Stuart C Wilde MBE" userId="effe1fc91cccb1d5" providerId="LiveId" clId="{0B7434C0-F6C9-5341-B016-8AA67EE59543}" dt="2023-12-07T16:36:32.050" v="1805" actId="1076"/>
          <ac:spMkLst>
            <pc:docMk/>
            <pc:sldMk cId="2483989090" sldId="359"/>
            <ac:spMk id="45" creationId="{BF6AA644-5A83-CA7E-D5D8-3B2418B03696}"/>
          </ac:spMkLst>
        </pc:spChg>
        <pc:spChg chg="mod">
          <ac:chgData name="Stuart C Wilde MBE" userId="effe1fc91cccb1d5" providerId="LiveId" clId="{0B7434C0-F6C9-5341-B016-8AA67EE59543}" dt="2023-12-07T16:36:32.050" v="1805" actId="1076"/>
          <ac:spMkLst>
            <pc:docMk/>
            <pc:sldMk cId="2483989090" sldId="359"/>
            <ac:spMk id="46" creationId="{C418DE31-F0B1-313E-06C0-E5ECB1741D0B}"/>
          </ac:spMkLst>
        </pc:spChg>
        <pc:spChg chg="mod">
          <ac:chgData name="Stuart C Wilde MBE" userId="effe1fc91cccb1d5" providerId="LiveId" clId="{0B7434C0-F6C9-5341-B016-8AA67EE59543}" dt="2023-12-07T16:36:32.050" v="1805" actId="1076"/>
          <ac:spMkLst>
            <pc:docMk/>
            <pc:sldMk cId="2483989090" sldId="359"/>
            <ac:spMk id="47" creationId="{0372D71E-C276-B3A9-F465-16694375F405}"/>
          </ac:spMkLst>
        </pc:spChg>
        <pc:spChg chg="mod">
          <ac:chgData name="Stuart C Wilde MBE" userId="effe1fc91cccb1d5" providerId="LiveId" clId="{0B7434C0-F6C9-5341-B016-8AA67EE59543}" dt="2023-12-07T16:36:32.050" v="1805" actId="1076"/>
          <ac:spMkLst>
            <pc:docMk/>
            <pc:sldMk cId="2483989090" sldId="359"/>
            <ac:spMk id="48" creationId="{494CF076-A00E-C786-34C9-CED04F597255}"/>
          </ac:spMkLst>
        </pc:spChg>
        <pc:spChg chg="mod">
          <ac:chgData name="Stuart C Wilde MBE" userId="effe1fc91cccb1d5" providerId="LiveId" clId="{0B7434C0-F6C9-5341-B016-8AA67EE59543}" dt="2023-12-07T16:36:32.050" v="1805" actId="1076"/>
          <ac:spMkLst>
            <pc:docMk/>
            <pc:sldMk cId="2483989090" sldId="359"/>
            <ac:spMk id="49" creationId="{08C07507-8E93-539B-1502-3693E6DB4099}"/>
          </ac:spMkLst>
        </pc:spChg>
        <pc:spChg chg="mod">
          <ac:chgData name="Stuart C Wilde MBE" userId="effe1fc91cccb1d5" providerId="LiveId" clId="{0B7434C0-F6C9-5341-B016-8AA67EE59543}" dt="2023-12-07T16:36:32.050" v="1805" actId="1076"/>
          <ac:spMkLst>
            <pc:docMk/>
            <pc:sldMk cId="2483989090" sldId="359"/>
            <ac:spMk id="50" creationId="{F5CF87F9-D041-317E-181C-C718E365D0D8}"/>
          </ac:spMkLst>
        </pc:spChg>
        <pc:spChg chg="mod">
          <ac:chgData name="Stuart C Wilde MBE" userId="effe1fc91cccb1d5" providerId="LiveId" clId="{0B7434C0-F6C9-5341-B016-8AA67EE59543}" dt="2023-12-07T16:36:32.050" v="1805" actId="1076"/>
          <ac:spMkLst>
            <pc:docMk/>
            <pc:sldMk cId="2483989090" sldId="359"/>
            <ac:spMk id="53" creationId="{664E29C2-C14C-4AFB-91A5-3F09E81A0DFA}"/>
          </ac:spMkLst>
        </pc:spChg>
        <pc:spChg chg="mod">
          <ac:chgData name="Stuart C Wilde MBE" userId="effe1fc91cccb1d5" providerId="LiveId" clId="{0B7434C0-F6C9-5341-B016-8AA67EE59543}" dt="2023-12-07T16:36:32.050" v="1805" actId="1076"/>
          <ac:spMkLst>
            <pc:docMk/>
            <pc:sldMk cId="2483989090" sldId="359"/>
            <ac:spMk id="55" creationId="{0664D82A-F060-FBB6-A270-EA033AF011C0}"/>
          </ac:spMkLst>
        </pc:spChg>
        <pc:spChg chg="mod">
          <ac:chgData name="Stuart C Wilde MBE" userId="effe1fc91cccb1d5" providerId="LiveId" clId="{0B7434C0-F6C9-5341-B016-8AA67EE59543}" dt="2023-12-07T16:36:32.050" v="1805" actId="1076"/>
          <ac:spMkLst>
            <pc:docMk/>
            <pc:sldMk cId="2483989090" sldId="359"/>
            <ac:spMk id="56" creationId="{166B36E1-8AB9-432A-BDE6-55292AB5AD96}"/>
          </ac:spMkLst>
        </pc:spChg>
        <pc:picChg chg="mod">
          <ac:chgData name="Stuart C Wilde MBE" userId="effe1fc91cccb1d5" providerId="LiveId" clId="{0B7434C0-F6C9-5341-B016-8AA67EE59543}" dt="2023-12-07T16:36:32.050" v="1805" actId="1076"/>
          <ac:picMkLst>
            <pc:docMk/>
            <pc:sldMk cId="2483989090" sldId="359"/>
            <ac:picMk id="7" creationId="{47C05D09-E9E6-7E66-4EFF-B642933F74E1}"/>
          </ac:picMkLst>
        </pc:picChg>
        <pc:picChg chg="mod">
          <ac:chgData name="Stuart C Wilde MBE" userId="effe1fc91cccb1d5" providerId="LiveId" clId="{0B7434C0-F6C9-5341-B016-8AA67EE59543}" dt="2023-12-07T16:36:32.050" v="1805" actId="1076"/>
          <ac:picMkLst>
            <pc:docMk/>
            <pc:sldMk cId="2483989090" sldId="359"/>
            <ac:picMk id="13" creationId="{227D4387-9FF4-7D35-3DDF-DA43D2F05124}"/>
          </ac:picMkLst>
        </pc:picChg>
        <pc:picChg chg="mod">
          <ac:chgData name="Stuart C Wilde MBE" userId="effe1fc91cccb1d5" providerId="LiveId" clId="{0B7434C0-F6C9-5341-B016-8AA67EE59543}" dt="2023-12-07T16:36:32.050" v="1805" actId="1076"/>
          <ac:picMkLst>
            <pc:docMk/>
            <pc:sldMk cId="2483989090" sldId="359"/>
            <ac:picMk id="18" creationId="{9712F64C-F05B-E756-E3DC-7533377BC309}"/>
          </ac:picMkLst>
        </pc:picChg>
        <pc:cxnChg chg="del">
          <ac:chgData name="Stuart C Wilde MBE" userId="effe1fc91cccb1d5" providerId="LiveId" clId="{0B7434C0-F6C9-5341-B016-8AA67EE59543}" dt="2023-12-05T19:56:55.851" v="451" actId="478"/>
          <ac:cxnSpMkLst>
            <pc:docMk/>
            <pc:sldMk cId="2483989090" sldId="359"/>
            <ac:cxnSpMk id="8" creationId="{50060E80-F1C3-4E50-B873-7CFDEEA90049}"/>
          </ac:cxnSpMkLst>
        </pc:cxnChg>
        <pc:cxnChg chg="del">
          <ac:chgData name="Stuart C Wilde MBE" userId="effe1fc91cccb1d5" providerId="LiveId" clId="{0B7434C0-F6C9-5341-B016-8AA67EE59543}" dt="2023-12-05T19:56:55.851" v="451" actId="478"/>
          <ac:cxnSpMkLst>
            <pc:docMk/>
            <pc:sldMk cId="2483989090" sldId="359"/>
            <ac:cxnSpMk id="9" creationId="{01C52B09-2839-4160-A3C1-6BB201E5D53A}"/>
          </ac:cxnSpMkLst>
        </pc:cxnChg>
        <pc:cxnChg chg="del">
          <ac:chgData name="Stuart C Wilde MBE" userId="effe1fc91cccb1d5" providerId="LiveId" clId="{0B7434C0-F6C9-5341-B016-8AA67EE59543}" dt="2023-12-05T19:56:55.851" v="451" actId="478"/>
          <ac:cxnSpMkLst>
            <pc:docMk/>
            <pc:sldMk cId="2483989090" sldId="359"/>
            <ac:cxnSpMk id="10" creationId="{FC6C2AB6-E695-4520-9F38-6B6A0DE36B04}"/>
          </ac:cxnSpMkLst>
        </pc:cxnChg>
        <pc:cxnChg chg="del">
          <ac:chgData name="Stuart C Wilde MBE" userId="effe1fc91cccb1d5" providerId="LiveId" clId="{0B7434C0-F6C9-5341-B016-8AA67EE59543}" dt="2023-12-05T19:56:55.851" v="451" actId="478"/>
          <ac:cxnSpMkLst>
            <pc:docMk/>
            <pc:sldMk cId="2483989090" sldId="359"/>
            <ac:cxnSpMk id="11" creationId="{8F28B946-C7F6-4BF4-9E0C-3FACB97B07C7}"/>
          </ac:cxnSpMkLst>
        </pc:cxnChg>
        <pc:cxnChg chg="mod">
          <ac:chgData name="Stuart C Wilde MBE" userId="effe1fc91cccb1d5" providerId="LiveId" clId="{0B7434C0-F6C9-5341-B016-8AA67EE59543}" dt="2023-12-07T16:36:32.050" v="1805" actId="1076"/>
          <ac:cxnSpMkLst>
            <pc:docMk/>
            <pc:sldMk cId="2483989090" sldId="359"/>
            <ac:cxnSpMk id="12" creationId="{E07F4EC9-2FF8-1FFB-EBC1-84686EFD174B}"/>
          </ac:cxnSpMkLst>
        </pc:cxnChg>
        <pc:cxnChg chg="mod">
          <ac:chgData name="Stuart C Wilde MBE" userId="effe1fc91cccb1d5" providerId="LiveId" clId="{0B7434C0-F6C9-5341-B016-8AA67EE59543}" dt="2023-12-07T16:36:32.050" v="1805" actId="1076"/>
          <ac:cxnSpMkLst>
            <pc:docMk/>
            <pc:sldMk cId="2483989090" sldId="359"/>
            <ac:cxnSpMk id="21" creationId="{A3472195-C5DB-FE95-8CF5-85183A988CD4}"/>
          </ac:cxnSpMkLst>
        </pc:cxnChg>
        <pc:cxnChg chg="mod">
          <ac:chgData name="Stuart C Wilde MBE" userId="effe1fc91cccb1d5" providerId="LiveId" clId="{0B7434C0-F6C9-5341-B016-8AA67EE59543}" dt="2023-12-07T16:36:32.050" v="1805" actId="1076"/>
          <ac:cxnSpMkLst>
            <pc:docMk/>
            <pc:sldMk cId="2483989090" sldId="359"/>
            <ac:cxnSpMk id="39" creationId="{51BBB5A8-89B7-3B11-6BF3-12F5898C7799}"/>
          </ac:cxnSpMkLst>
        </pc:cxnChg>
        <pc:cxnChg chg="mod">
          <ac:chgData name="Stuart C Wilde MBE" userId="effe1fc91cccb1d5" providerId="LiveId" clId="{0B7434C0-F6C9-5341-B016-8AA67EE59543}" dt="2023-12-07T16:36:32.050" v="1805" actId="1076"/>
          <ac:cxnSpMkLst>
            <pc:docMk/>
            <pc:sldMk cId="2483989090" sldId="359"/>
            <ac:cxnSpMk id="57" creationId="{F1F502F7-3D08-6843-E1B7-B0BD00AF161A}"/>
          </ac:cxnSpMkLst>
        </pc:cxnChg>
        <pc:cxnChg chg="mod">
          <ac:chgData name="Stuart C Wilde MBE" userId="effe1fc91cccb1d5" providerId="LiveId" clId="{0B7434C0-F6C9-5341-B016-8AA67EE59543}" dt="2023-12-07T16:36:32.050" v="1805" actId="1076"/>
          <ac:cxnSpMkLst>
            <pc:docMk/>
            <pc:sldMk cId="2483989090" sldId="359"/>
            <ac:cxnSpMk id="61" creationId="{3277003A-3A1C-9D55-19B4-E4ECFB6AA9D4}"/>
          </ac:cxnSpMkLst>
        </pc:cxnChg>
        <pc:cxnChg chg="mod">
          <ac:chgData name="Stuart C Wilde MBE" userId="effe1fc91cccb1d5" providerId="LiveId" clId="{0B7434C0-F6C9-5341-B016-8AA67EE59543}" dt="2023-12-07T16:36:32.050" v="1805" actId="1076"/>
          <ac:cxnSpMkLst>
            <pc:docMk/>
            <pc:sldMk cId="2483989090" sldId="359"/>
            <ac:cxnSpMk id="64" creationId="{8ECF8897-2073-8643-F7B9-F4331E37245D}"/>
          </ac:cxnSpMkLst>
        </pc:cxnChg>
        <pc:cxnChg chg="mod">
          <ac:chgData name="Stuart C Wilde MBE" userId="effe1fc91cccb1d5" providerId="LiveId" clId="{0B7434C0-F6C9-5341-B016-8AA67EE59543}" dt="2023-12-07T16:36:32.050" v="1805" actId="1076"/>
          <ac:cxnSpMkLst>
            <pc:docMk/>
            <pc:sldMk cId="2483989090" sldId="359"/>
            <ac:cxnSpMk id="67" creationId="{79AB2496-B37F-597E-6E73-99113ED8CE9F}"/>
          </ac:cxnSpMkLst>
        </pc:cxnChg>
        <pc:cxnChg chg="mod">
          <ac:chgData name="Stuart C Wilde MBE" userId="effe1fc91cccb1d5" providerId="LiveId" clId="{0B7434C0-F6C9-5341-B016-8AA67EE59543}" dt="2023-12-07T16:36:32.050" v="1805" actId="1076"/>
          <ac:cxnSpMkLst>
            <pc:docMk/>
            <pc:sldMk cId="2483989090" sldId="359"/>
            <ac:cxnSpMk id="70" creationId="{6C6B83A1-1F60-C99A-7679-41EE595E5CA4}"/>
          </ac:cxnSpMkLst>
        </pc:cxnChg>
        <pc:cxnChg chg="mod">
          <ac:chgData name="Stuart C Wilde MBE" userId="effe1fc91cccb1d5" providerId="LiveId" clId="{0B7434C0-F6C9-5341-B016-8AA67EE59543}" dt="2023-12-07T16:36:32.050" v="1805" actId="1076"/>
          <ac:cxnSpMkLst>
            <pc:docMk/>
            <pc:sldMk cId="2483989090" sldId="359"/>
            <ac:cxnSpMk id="77" creationId="{31BD7B58-4CDE-5C3E-F05B-E3F912C7145A}"/>
          </ac:cxnSpMkLst>
        </pc:cxnChg>
      </pc:sldChg>
      <pc:sldChg chg="addSp delSp modSp mod">
        <pc:chgData name="Stuart C Wilde MBE" userId="effe1fc91cccb1d5" providerId="LiveId" clId="{0B7434C0-F6C9-5341-B016-8AA67EE59543}" dt="2023-12-07T16:36:44.427" v="1806" actId="1076"/>
        <pc:sldMkLst>
          <pc:docMk/>
          <pc:sldMk cId="1767790009" sldId="360"/>
        </pc:sldMkLst>
        <pc:spChg chg="del">
          <ac:chgData name="Stuart C Wilde MBE" userId="effe1fc91cccb1d5" providerId="LiveId" clId="{0B7434C0-F6C9-5341-B016-8AA67EE59543}" dt="2023-12-05T19:57:01.128" v="452" actId="478"/>
          <ac:spMkLst>
            <pc:docMk/>
            <pc:sldMk cId="1767790009" sldId="360"/>
            <ac:spMk id="4" creationId="{60735DC8-A105-4BD0-A57F-2FFC38AECE84}"/>
          </ac:spMkLst>
        </pc:spChg>
        <pc:spChg chg="add mod">
          <ac:chgData name="Stuart C Wilde MBE" userId="effe1fc91cccb1d5" providerId="LiveId" clId="{0B7434C0-F6C9-5341-B016-8AA67EE59543}" dt="2023-12-05T20:17:45.733" v="1059" actId="20577"/>
          <ac:spMkLst>
            <pc:docMk/>
            <pc:sldMk cId="1767790009" sldId="360"/>
            <ac:spMk id="6" creationId="{ECDB087A-8E6E-961F-162B-6ACCE6B16D03}"/>
          </ac:spMkLst>
        </pc:spChg>
        <pc:spChg chg="mod">
          <ac:chgData name="Stuart C Wilde MBE" userId="effe1fc91cccb1d5" providerId="LiveId" clId="{0B7434C0-F6C9-5341-B016-8AA67EE59543}" dt="2023-12-07T16:36:44.427" v="1806" actId="1076"/>
          <ac:spMkLst>
            <pc:docMk/>
            <pc:sldMk cId="1767790009" sldId="360"/>
            <ac:spMk id="7" creationId="{52142C1E-7046-CD10-1A11-9522FA7063D7}"/>
          </ac:spMkLst>
        </pc:spChg>
        <pc:spChg chg="mod">
          <ac:chgData name="Stuart C Wilde MBE" userId="effe1fc91cccb1d5" providerId="LiveId" clId="{0B7434C0-F6C9-5341-B016-8AA67EE59543}" dt="2023-12-07T16:36:44.427" v="1806" actId="1076"/>
          <ac:spMkLst>
            <pc:docMk/>
            <pc:sldMk cId="1767790009" sldId="360"/>
            <ac:spMk id="12" creationId="{25D59827-727C-77B1-DC70-4CD897BD4232}"/>
          </ac:spMkLst>
        </pc:spChg>
        <pc:spChg chg="mod">
          <ac:chgData name="Stuart C Wilde MBE" userId="effe1fc91cccb1d5" providerId="LiveId" clId="{0B7434C0-F6C9-5341-B016-8AA67EE59543}" dt="2023-12-07T16:36:44.427" v="1806" actId="1076"/>
          <ac:spMkLst>
            <pc:docMk/>
            <pc:sldMk cId="1767790009" sldId="360"/>
            <ac:spMk id="13" creationId="{6CDB053F-E74D-F9DF-7BDD-BA92DCABFE85}"/>
          </ac:spMkLst>
        </pc:spChg>
        <pc:spChg chg="del">
          <ac:chgData name="Stuart C Wilde MBE" userId="effe1fc91cccb1d5" providerId="LiveId" clId="{0B7434C0-F6C9-5341-B016-8AA67EE59543}" dt="2023-12-05T19:57:01.128" v="452" actId="478"/>
          <ac:spMkLst>
            <pc:docMk/>
            <pc:sldMk cId="1767790009" sldId="360"/>
            <ac:spMk id="14" creationId="{8F43C2BE-FC11-4556-86F2-8EE2FBBF10D2}"/>
          </ac:spMkLst>
        </pc:spChg>
        <pc:spChg chg="mod">
          <ac:chgData name="Stuart C Wilde MBE" userId="effe1fc91cccb1d5" providerId="LiveId" clId="{0B7434C0-F6C9-5341-B016-8AA67EE59543}" dt="2023-12-07T16:36:44.427" v="1806" actId="1076"/>
          <ac:spMkLst>
            <pc:docMk/>
            <pc:sldMk cId="1767790009" sldId="360"/>
            <ac:spMk id="15" creationId="{26F81F8D-CCF1-510F-6E09-CF1C246EE93D}"/>
          </ac:spMkLst>
        </pc:spChg>
        <pc:spChg chg="mod">
          <ac:chgData name="Stuart C Wilde MBE" userId="effe1fc91cccb1d5" providerId="LiveId" clId="{0B7434C0-F6C9-5341-B016-8AA67EE59543}" dt="2023-12-07T16:36:44.427" v="1806" actId="1076"/>
          <ac:spMkLst>
            <pc:docMk/>
            <pc:sldMk cId="1767790009" sldId="360"/>
            <ac:spMk id="17" creationId="{A772A8AD-CDC6-F3EC-3060-A914DB94713F}"/>
          </ac:spMkLst>
        </pc:spChg>
        <pc:spChg chg="mod">
          <ac:chgData name="Stuart C Wilde MBE" userId="effe1fc91cccb1d5" providerId="LiveId" clId="{0B7434C0-F6C9-5341-B016-8AA67EE59543}" dt="2023-12-07T16:36:44.427" v="1806" actId="1076"/>
          <ac:spMkLst>
            <pc:docMk/>
            <pc:sldMk cId="1767790009" sldId="360"/>
            <ac:spMk id="18" creationId="{C250F45F-09C7-D942-CF58-8F745D2D7729}"/>
          </ac:spMkLst>
        </pc:spChg>
        <pc:spChg chg="mod">
          <ac:chgData name="Stuart C Wilde MBE" userId="effe1fc91cccb1d5" providerId="LiveId" clId="{0B7434C0-F6C9-5341-B016-8AA67EE59543}" dt="2023-12-07T16:36:44.427" v="1806" actId="1076"/>
          <ac:spMkLst>
            <pc:docMk/>
            <pc:sldMk cId="1767790009" sldId="360"/>
            <ac:spMk id="22" creationId="{A3867FB9-F434-7FDF-1349-2097DCD43758}"/>
          </ac:spMkLst>
        </pc:spChg>
        <pc:spChg chg="mod">
          <ac:chgData name="Stuart C Wilde MBE" userId="effe1fc91cccb1d5" providerId="LiveId" clId="{0B7434C0-F6C9-5341-B016-8AA67EE59543}" dt="2023-12-07T16:36:44.427" v="1806" actId="1076"/>
          <ac:spMkLst>
            <pc:docMk/>
            <pc:sldMk cId="1767790009" sldId="360"/>
            <ac:spMk id="23" creationId="{1547E268-EEEF-3B78-A6A2-39A2216D9895}"/>
          </ac:spMkLst>
        </pc:spChg>
        <pc:spChg chg="del">
          <ac:chgData name="Stuart C Wilde MBE" userId="effe1fc91cccb1d5" providerId="LiveId" clId="{0B7434C0-F6C9-5341-B016-8AA67EE59543}" dt="2023-12-05T19:57:01.128" v="452" actId="478"/>
          <ac:spMkLst>
            <pc:docMk/>
            <pc:sldMk cId="1767790009" sldId="360"/>
            <ac:spMk id="25" creationId="{F54BD576-CC82-43DA-A008-C28EF60A448A}"/>
          </ac:spMkLst>
        </pc:spChg>
        <pc:spChg chg="del">
          <ac:chgData name="Stuart C Wilde MBE" userId="effe1fc91cccb1d5" providerId="LiveId" clId="{0B7434C0-F6C9-5341-B016-8AA67EE59543}" dt="2023-12-05T20:17:41.275" v="1054" actId="478"/>
          <ac:spMkLst>
            <pc:docMk/>
            <pc:sldMk cId="1767790009" sldId="360"/>
            <ac:spMk id="29" creationId="{C5A8C257-B6E4-D850-0685-E36894744DCB}"/>
          </ac:spMkLst>
        </pc:spChg>
        <pc:spChg chg="mod">
          <ac:chgData name="Stuart C Wilde MBE" userId="effe1fc91cccb1d5" providerId="LiveId" clId="{0B7434C0-F6C9-5341-B016-8AA67EE59543}" dt="2023-12-07T16:36:44.427" v="1806" actId="1076"/>
          <ac:spMkLst>
            <pc:docMk/>
            <pc:sldMk cId="1767790009" sldId="360"/>
            <ac:spMk id="34" creationId="{E85FDB74-7193-CDE5-3796-8C47760E64C8}"/>
          </ac:spMkLst>
        </pc:spChg>
        <pc:picChg chg="mod">
          <ac:chgData name="Stuart C Wilde MBE" userId="effe1fc91cccb1d5" providerId="LiveId" clId="{0B7434C0-F6C9-5341-B016-8AA67EE59543}" dt="2023-12-07T16:36:44.427" v="1806" actId="1076"/>
          <ac:picMkLst>
            <pc:docMk/>
            <pc:sldMk cId="1767790009" sldId="360"/>
            <ac:picMk id="3" creationId="{3E2036E0-1075-1732-CB93-D945D7DBB1C1}"/>
          </ac:picMkLst>
        </pc:picChg>
        <pc:picChg chg="mod">
          <ac:chgData name="Stuart C Wilde MBE" userId="effe1fc91cccb1d5" providerId="LiveId" clId="{0B7434C0-F6C9-5341-B016-8AA67EE59543}" dt="2023-12-07T16:36:44.427" v="1806" actId="1076"/>
          <ac:picMkLst>
            <pc:docMk/>
            <pc:sldMk cId="1767790009" sldId="360"/>
            <ac:picMk id="5" creationId="{458AB805-6BD3-9502-11DE-2FEE8EDFFA18}"/>
          </ac:picMkLst>
        </pc:picChg>
        <pc:cxnChg chg="mod">
          <ac:chgData name="Stuart C Wilde MBE" userId="effe1fc91cccb1d5" providerId="LiveId" clId="{0B7434C0-F6C9-5341-B016-8AA67EE59543}" dt="2023-12-07T16:36:44.427" v="1806" actId="1076"/>
          <ac:cxnSpMkLst>
            <pc:docMk/>
            <pc:sldMk cId="1767790009" sldId="360"/>
            <ac:cxnSpMk id="2" creationId="{E7AA3355-2498-7B78-8619-92A7E03C2CF7}"/>
          </ac:cxnSpMkLst>
        </pc:cxnChg>
        <pc:cxnChg chg="del">
          <ac:chgData name="Stuart C Wilde MBE" userId="effe1fc91cccb1d5" providerId="LiveId" clId="{0B7434C0-F6C9-5341-B016-8AA67EE59543}" dt="2023-12-05T19:57:01.128" v="452" actId="478"/>
          <ac:cxnSpMkLst>
            <pc:docMk/>
            <pc:sldMk cId="1767790009" sldId="360"/>
            <ac:cxnSpMk id="8" creationId="{50060E80-F1C3-4E50-B873-7CFDEEA90049}"/>
          </ac:cxnSpMkLst>
        </pc:cxnChg>
        <pc:cxnChg chg="del">
          <ac:chgData name="Stuart C Wilde MBE" userId="effe1fc91cccb1d5" providerId="LiveId" clId="{0B7434C0-F6C9-5341-B016-8AA67EE59543}" dt="2023-12-05T19:57:01.128" v="452" actId="478"/>
          <ac:cxnSpMkLst>
            <pc:docMk/>
            <pc:sldMk cId="1767790009" sldId="360"/>
            <ac:cxnSpMk id="9" creationId="{01C52B09-2839-4160-A3C1-6BB201E5D53A}"/>
          </ac:cxnSpMkLst>
        </pc:cxnChg>
        <pc:cxnChg chg="del">
          <ac:chgData name="Stuart C Wilde MBE" userId="effe1fc91cccb1d5" providerId="LiveId" clId="{0B7434C0-F6C9-5341-B016-8AA67EE59543}" dt="2023-12-05T19:57:01.128" v="452" actId="478"/>
          <ac:cxnSpMkLst>
            <pc:docMk/>
            <pc:sldMk cId="1767790009" sldId="360"/>
            <ac:cxnSpMk id="10" creationId="{FC6C2AB6-E695-4520-9F38-6B6A0DE36B04}"/>
          </ac:cxnSpMkLst>
        </pc:cxnChg>
        <pc:cxnChg chg="del">
          <ac:chgData name="Stuart C Wilde MBE" userId="effe1fc91cccb1d5" providerId="LiveId" clId="{0B7434C0-F6C9-5341-B016-8AA67EE59543}" dt="2023-12-05T19:57:01.128" v="452" actId="478"/>
          <ac:cxnSpMkLst>
            <pc:docMk/>
            <pc:sldMk cId="1767790009" sldId="360"/>
            <ac:cxnSpMk id="11" creationId="{8F28B946-C7F6-4BF4-9E0C-3FACB97B07C7}"/>
          </ac:cxnSpMkLst>
        </pc:cxnChg>
        <pc:cxnChg chg="mod">
          <ac:chgData name="Stuart C Wilde MBE" userId="effe1fc91cccb1d5" providerId="LiveId" clId="{0B7434C0-F6C9-5341-B016-8AA67EE59543}" dt="2023-12-07T16:36:44.427" v="1806" actId="1076"/>
          <ac:cxnSpMkLst>
            <pc:docMk/>
            <pc:sldMk cId="1767790009" sldId="360"/>
            <ac:cxnSpMk id="16" creationId="{078B5E2C-779D-80A2-B17B-BA46D154945F}"/>
          </ac:cxnSpMkLst>
        </pc:cxnChg>
        <pc:cxnChg chg="mod">
          <ac:chgData name="Stuart C Wilde MBE" userId="effe1fc91cccb1d5" providerId="LiveId" clId="{0B7434C0-F6C9-5341-B016-8AA67EE59543}" dt="2023-12-07T16:36:44.427" v="1806" actId="1076"/>
          <ac:cxnSpMkLst>
            <pc:docMk/>
            <pc:sldMk cId="1767790009" sldId="360"/>
            <ac:cxnSpMk id="19" creationId="{093F065F-6724-9D46-31B6-72773AF1B185}"/>
          </ac:cxnSpMkLst>
        </pc:cxnChg>
        <pc:cxnChg chg="mod">
          <ac:chgData name="Stuart C Wilde MBE" userId="effe1fc91cccb1d5" providerId="LiveId" clId="{0B7434C0-F6C9-5341-B016-8AA67EE59543}" dt="2023-12-07T16:36:44.427" v="1806" actId="1076"/>
          <ac:cxnSpMkLst>
            <pc:docMk/>
            <pc:sldMk cId="1767790009" sldId="360"/>
            <ac:cxnSpMk id="20" creationId="{842427FB-34FA-191B-2476-634899C1C1F4}"/>
          </ac:cxnSpMkLst>
        </pc:cxnChg>
        <pc:cxnChg chg="mod">
          <ac:chgData name="Stuart C Wilde MBE" userId="effe1fc91cccb1d5" providerId="LiveId" clId="{0B7434C0-F6C9-5341-B016-8AA67EE59543}" dt="2023-12-07T16:36:44.427" v="1806" actId="1076"/>
          <ac:cxnSpMkLst>
            <pc:docMk/>
            <pc:sldMk cId="1767790009" sldId="360"/>
            <ac:cxnSpMk id="21" creationId="{5FC92A19-2BA6-A337-6173-5A68655FA504}"/>
          </ac:cxnSpMkLst>
        </pc:cxnChg>
        <pc:cxnChg chg="mod">
          <ac:chgData name="Stuart C Wilde MBE" userId="effe1fc91cccb1d5" providerId="LiveId" clId="{0B7434C0-F6C9-5341-B016-8AA67EE59543}" dt="2023-12-07T16:36:44.427" v="1806" actId="1076"/>
          <ac:cxnSpMkLst>
            <pc:docMk/>
            <pc:sldMk cId="1767790009" sldId="360"/>
            <ac:cxnSpMk id="31" creationId="{D3D22FC7-33B2-DB6A-846E-CEC0701C521D}"/>
          </ac:cxnSpMkLst>
        </pc:cxnChg>
        <pc:cxnChg chg="mod">
          <ac:chgData name="Stuart C Wilde MBE" userId="effe1fc91cccb1d5" providerId="LiveId" clId="{0B7434C0-F6C9-5341-B016-8AA67EE59543}" dt="2023-12-07T16:36:44.427" v="1806" actId="1076"/>
          <ac:cxnSpMkLst>
            <pc:docMk/>
            <pc:sldMk cId="1767790009" sldId="360"/>
            <ac:cxnSpMk id="32" creationId="{6376A489-637C-00A7-4293-D9E628FD57E0}"/>
          </ac:cxnSpMkLst>
        </pc:cxnChg>
        <pc:cxnChg chg="mod">
          <ac:chgData name="Stuart C Wilde MBE" userId="effe1fc91cccb1d5" providerId="LiveId" clId="{0B7434C0-F6C9-5341-B016-8AA67EE59543}" dt="2023-12-07T16:36:44.427" v="1806" actId="1076"/>
          <ac:cxnSpMkLst>
            <pc:docMk/>
            <pc:sldMk cId="1767790009" sldId="360"/>
            <ac:cxnSpMk id="35" creationId="{8DCD7AE2-5801-F474-CA93-55BB68687738}"/>
          </ac:cxnSpMkLst>
        </pc:cxnChg>
      </pc:sldChg>
      <pc:sldChg chg="addSp delSp modSp mod">
        <pc:chgData name="Stuart C Wilde MBE" userId="effe1fc91cccb1d5" providerId="LiveId" clId="{0B7434C0-F6C9-5341-B016-8AA67EE59543}" dt="2023-12-07T16:36:57.189" v="1807" actId="1076"/>
        <pc:sldMkLst>
          <pc:docMk/>
          <pc:sldMk cId="2354029456" sldId="361"/>
        </pc:sldMkLst>
        <pc:spChg chg="mod">
          <ac:chgData name="Stuart C Wilde MBE" userId="effe1fc91cccb1d5" providerId="LiveId" clId="{0B7434C0-F6C9-5341-B016-8AA67EE59543}" dt="2023-12-07T16:36:57.189" v="1807" actId="1076"/>
          <ac:spMkLst>
            <pc:docMk/>
            <pc:sldMk cId="2354029456" sldId="361"/>
            <ac:spMk id="2" creationId="{DFAC0AF3-4D2E-61CE-2FF2-904FEA59356C}"/>
          </ac:spMkLst>
        </pc:spChg>
        <pc:spChg chg="mod">
          <ac:chgData name="Stuart C Wilde MBE" userId="effe1fc91cccb1d5" providerId="LiveId" clId="{0B7434C0-F6C9-5341-B016-8AA67EE59543}" dt="2023-12-07T16:36:57.189" v="1807" actId="1076"/>
          <ac:spMkLst>
            <pc:docMk/>
            <pc:sldMk cId="2354029456" sldId="361"/>
            <ac:spMk id="3" creationId="{27E70844-863C-2726-ADEB-2224028C5E19}"/>
          </ac:spMkLst>
        </pc:spChg>
        <pc:spChg chg="del">
          <ac:chgData name="Stuart C Wilde MBE" userId="effe1fc91cccb1d5" providerId="LiveId" clId="{0B7434C0-F6C9-5341-B016-8AA67EE59543}" dt="2023-12-05T19:57:06.708" v="453" actId="478"/>
          <ac:spMkLst>
            <pc:docMk/>
            <pc:sldMk cId="2354029456" sldId="361"/>
            <ac:spMk id="4" creationId="{60735DC8-A105-4BD0-A57F-2FFC38AECE84}"/>
          </ac:spMkLst>
        </pc:spChg>
        <pc:spChg chg="add mod">
          <ac:chgData name="Stuart C Wilde MBE" userId="effe1fc91cccb1d5" providerId="LiveId" clId="{0B7434C0-F6C9-5341-B016-8AA67EE59543}" dt="2023-12-05T20:18:01.467" v="1063" actId="20577"/>
          <ac:spMkLst>
            <pc:docMk/>
            <pc:sldMk cId="2354029456" sldId="361"/>
            <ac:spMk id="6" creationId="{3C6DE7CC-CF93-F3DC-B391-89CCEF1E0282}"/>
          </ac:spMkLst>
        </pc:spChg>
        <pc:spChg chg="del">
          <ac:chgData name="Stuart C Wilde MBE" userId="effe1fc91cccb1d5" providerId="LiveId" clId="{0B7434C0-F6C9-5341-B016-8AA67EE59543}" dt="2023-12-05T19:57:06.708" v="453" actId="478"/>
          <ac:spMkLst>
            <pc:docMk/>
            <pc:sldMk cId="2354029456" sldId="361"/>
            <ac:spMk id="14" creationId="{8F43C2BE-FC11-4556-86F2-8EE2FBBF10D2}"/>
          </ac:spMkLst>
        </pc:spChg>
        <pc:spChg chg="mod">
          <ac:chgData name="Stuart C Wilde MBE" userId="effe1fc91cccb1d5" providerId="LiveId" clId="{0B7434C0-F6C9-5341-B016-8AA67EE59543}" dt="2023-12-07T16:36:57.189" v="1807" actId="1076"/>
          <ac:spMkLst>
            <pc:docMk/>
            <pc:sldMk cId="2354029456" sldId="361"/>
            <ac:spMk id="16" creationId="{C28BAD2E-9E8C-7507-0683-CCC6EF55E097}"/>
          </ac:spMkLst>
        </pc:spChg>
        <pc:spChg chg="mod">
          <ac:chgData name="Stuart C Wilde MBE" userId="effe1fc91cccb1d5" providerId="LiveId" clId="{0B7434C0-F6C9-5341-B016-8AA67EE59543}" dt="2023-12-07T16:36:57.189" v="1807" actId="1076"/>
          <ac:spMkLst>
            <pc:docMk/>
            <pc:sldMk cId="2354029456" sldId="361"/>
            <ac:spMk id="17" creationId="{E0217503-E78E-B390-0D75-4A8661A8A236}"/>
          </ac:spMkLst>
        </pc:spChg>
        <pc:spChg chg="mod">
          <ac:chgData name="Stuart C Wilde MBE" userId="effe1fc91cccb1d5" providerId="LiveId" clId="{0B7434C0-F6C9-5341-B016-8AA67EE59543}" dt="2023-12-07T16:36:57.189" v="1807" actId="1076"/>
          <ac:spMkLst>
            <pc:docMk/>
            <pc:sldMk cId="2354029456" sldId="361"/>
            <ac:spMk id="20" creationId="{B3656B34-75A6-BE81-5ED6-2DC458DB431D}"/>
          </ac:spMkLst>
        </pc:spChg>
        <pc:spChg chg="mod">
          <ac:chgData name="Stuart C Wilde MBE" userId="effe1fc91cccb1d5" providerId="LiveId" clId="{0B7434C0-F6C9-5341-B016-8AA67EE59543}" dt="2023-12-07T16:36:57.189" v="1807" actId="1076"/>
          <ac:spMkLst>
            <pc:docMk/>
            <pc:sldMk cId="2354029456" sldId="361"/>
            <ac:spMk id="21" creationId="{DF716E31-9139-13F3-94B9-38A95D89DF5A}"/>
          </ac:spMkLst>
        </pc:spChg>
        <pc:spChg chg="mod">
          <ac:chgData name="Stuart C Wilde MBE" userId="effe1fc91cccb1d5" providerId="LiveId" clId="{0B7434C0-F6C9-5341-B016-8AA67EE59543}" dt="2023-12-07T16:36:57.189" v="1807" actId="1076"/>
          <ac:spMkLst>
            <pc:docMk/>
            <pc:sldMk cId="2354029456" sldId="361"/>
            <ac:spMk id="22" creationId="{CD08D4FB-F40F-2011-6D8A-45858D4F8F91}"/>
          </ac:spMkLst>
        </pc:spChg>
        <pc:spChg chg="del">
          <ac:chgData name="Stuart C Wilde MBE" userId="effe1fc91cccb1d5" providerId="LiveId" clId="{0B7434C0-F6C9-5341-B016-8AA67EE59543}" dt="2023-12-05T19:57:06.708" v="453" actId="478"/>
          <ac:spMkLst>
            <pc:docMk/>
            <pc:sldMk cId="2354029456" sldId="361"/>
            <ac:spMk id="25" creationId="{F54BD576-CC82-43DA-A008-C28EF60A448A}"/>
          </ac:spMkLst>
        </pc:spChg>
        <pc:spChg chg="mod">
          <ac:chgData name="Stuart C Wilde MBE" userId="effe1fc91cccb1d5" providerId="LiveId" clId="{0B7434C0-F6C9-5341-B016-8AA67EE59543}" dt="2023-12-07T16:36:57.189" v="1807" actId="1076"/>
          <ac:spMkLst>
            <pc:docMk/>
            <pc:sldMk cId="2354029456" sldId="361"/>
            <ac:spMk id="27" creationId="{6B86881F-1048-638D-4E8F-0D4141A62C58}"/>
          </ac:spMkLst>
        </pc:spChg>
        <pc:spChg chg="mod">
          <ac:chgData name="Stuart C Wilde MBE" userId="effe1fc91cccb1d5" providerId="LiveId" clId="{0B7434C0-F6C9-5341-B016-8AA67EE59543}" dt="2023-12-07T16:36:57.189" v="1807" actId="1076"/>
          <ac:spMkLst>
            <pc:docMk/>
            <pc:sldMk cId="2354029456" sldId="361"/>
            <ac:spMk id="28" creationId="{0B0DDFD4-A4F3-33B7-F442-68888DD9AF3A}"/>
          </ac:spMkLst>
        </pc:spChg>
        <pc:spChg chg="del">
          <ac:chgData name="Stuart C Wilde MBE" userId="effe1fc91cccb1d5" providerId="LiveId" clId="{0B7434C0-F6C9-5341-B016-8AA67EE59543}" dt="2023-12-05T20:17:56.961" v="1060" actId="478"/>
          <ac:spMkLst>
            <pc:docMk/>
            <pc:sldMk cId="2354029456" sldId="361"/>
            <ac:spMk id="29" creationId="{C5A8C257-B6E4-D850-0685-E36894744DCB}"/>
          </ac:spMkLst>
        </pc:spChg>
        <pc:spChg chg="mod">
          <ac:chgData name="Stuart C Wilde MBE" userId="effe1fc91cccb1d5" providerId="LiveId" clId="{0B7434C0-F6C9-5341-B016-8AA67EE59543}" dt="2023-12-07T16:36:57.189" v="1807" actId="1076"/>
          <ac:spMkLst>
            <pc:docMk/>
            <pc:sldMk cId="2354029456" sldId="361"/>
            <ac:spMk id="50" creationId="{0621E48E-C1F7-6546-801D-AF62F4BB3169}"/>
          </ac:spMkLst>
        </pc:spChg>
        <pc:spChg chg="mod">
          <ac:chgData name="Stuart C Wilde MBE" userId="effe1fc91cccb1d5" providerId="LiveId" clId="{0B7434C0-F6C9-5341-B016-8AA67EE59543}" dt="2023-12-07T16:36:57.189" v="1807" actId="1076"/>
          <ac:spMkLst>
            <pc:docMk/>
            <pc:sldMk cId="2354029456" sldId="361"/>
            <ac:spMk id="51" creationId="{77ABF818-5EB1-ADFB-B132-CD3D7B817178}"/>
          </ac:spMkLst>
        </pc:spChg>
        <pc:spChg chg="mod">
          <ac:chgData name="Stuart C Wilde MBE" userId="effe1fc91cccb1d5" providerId="LiveId" clId="{0B7434C0-F6C9-5341-B016-8AA67EE59543}" dt="2023-12-07T16:36:57.189" v="1807" actId="1076"/>
          <ac:spMkLst>
            <pc:docMk/>
            <pc:sldMk cId="2354029456" sldId="361"/>
            <ac:spMk id="56" creationId="{17C9CE6D-2EB8-CAF0-B580-1758A85EBF6A}"/>
          </ac:spMkLst>
        </pc:spChg>
        <pc:picChg chg="mod">
          <ac:chgData name="Stuart C Wilde MBE" userId="effe1fc91cccb1d5" providerId="LiveId" clId="{0B7434C0-F6C9-5341-B016-8AA67EE59543}" dt="2023-12-07T16:36:57.189" v="1807" actId="1076"/>
          <ac:picMkLst>
            <pc:docMk/>
            <pc:sldMk cId="2354029456" sldId="361"/>
            <ac:picMk id="5" creationId="{2676A804-297E-6F96-47EB-E821750924DA}"/>
          </ac:picMkLst>
        </pc:picChg>
        <pc:picChg chg="mod">
          <ac:chgData name="Stuart C Wilde MBE" userId="effe1fc91cccb1d5" providerId="LiveId" clId="{0B7434C0-F6C9-5341-B016-8AA67EE59543}" dt="2023-12-07T16:36:57.189" v="1807" actId="1076"/>
          <ac:picMkLst>
            <pc:docMk/>
            <pc:sldMk cId="2354029456" sldId="361"/>
            <ac:picMk id="12" creationId="{2DC14684-E1E9-7E2B-D544-E0F9D2F8D8CF}"/>
          </ac:picMkLst>
        </pc:picChg>
        <pc:picChg chg="mod">
          <ac:chgData name="Stuart C Wilde MBE" userId="effe1fc91cccb1d5" providerId="LiveId" clId="{0B7434C0-F6C9-5341-B016-8AA67EE59543}" dt="2023-12-07T16:36:57.189" v="1807" actId="1076"/>
          <ac:picMkLst>
            <pc:docMk/>
            <pc:sldMk cId="2354029456" sldId="361"/>
            <ac:picMk id="13" creationId="{21B2BBC3-4F49-97AA-71C0-72C44425F8BB}"/>
          </ac:picMkLst>
        </pc:picChg>
        <pc:cxnChg chg="mod">
          <ac:chgData name="Stuart C Wilde MBE" userId="effe1fc91cccb1d5" providerId="LiveId" clId="{0B7434C0-F6C9-5341-B016-8AA67EE59543}" dt="2023-12-07T16:36:57.189" v="1807" actId="1076"/>
          <ac:cxnSpMkLst>
            <pc:docMk/>
            <pc:sldMk cId="2354029456" sldId="361"/>
            <ac:cxnSpMk id="7" creationId="{D08EE816-2D32-6C44-B59D-3D44D2BBF6C4}"/>
          </ac:cxnSpMkLst>
        </pc:cxnChg>
        <pc:cxnChg chg="del">
          <ac:chgData name="Stuart C Wilde MBE" userId="effe1fc91cccb1d5" providerId="LiveId" clId="{0B7434C0-F6C9-5341-B016-8AA67EE59543}" dt="2023-12-05T19:57:06.708" v="453" actId="478"/>
          <ac:cxnSpMkLst>
            <pc:docMk/>
            <pc:sldMk cId="2354029456" sldId="361"/>
            <ac:cxnSpMk id="8" creationId="{50060E80-F1C3-4E50-B873-7CFDEEA90049}"/>
          </ac:cxnSpMkLst>
        </pc:cxnChg>
        <pc:cxnChg chg="del">
          <ac:chgData name="Stuart C Wilde MBE" userId="effe1fc91cccb1d5" providerId="LiveId" clId="{0B7434C0-F6C9-5341-B016-8AA67EE59543}" dt="2023-12-05T19:57:06.708" v="453" actId="478"/>
          <ac:cxnSpMkLst>
            <pc:docMk/>
            <pc:sldMk cId="2354029456" sldId="361"/>
            <ac:cxnSpMk id="9" creationId="{01C52B09-2839-4160-A3C1-6BB201E5D53A}"/>
          </ac:cxnSpMkLst>
        </pc:cxnChg>
        <pc:cxnChg chg="del">
          <ac:chgData name="Stuart C Wilde MBE" userId="effe1fc91cccb1d5" providerId="LiveId" clId="{0B7434C0-F6C9-5341-B016-8AA67EE59543}" dt="2023-12-05T19:57:06.708" v="453" actId="478"/>
          <ac:cxnSpMkLst>
            <pc:docMk/>
            <pc:sldMk cId="2354029456" sldId="361"/>
            <ac:cxnSpMk id="10" creationId="{FC6C2AB6-E695-4520-9F38-6B6A0DE36B04}"/>
          </ac:cxnSpMkLst>
        </pc:cxnChg>
        <pc:cxnChg chg="del">
          <ac:chgData name="Stuart C Wilde MBE" userId="effe1fc91cccb1d5" providerId="LiveId" clId="{0B7434C0-F6C9-5341-B016-8AA67EE59543}" dt="2023-12-05T19:57:06.708" v="453" actId="478"/>
          <ac:cxnSpMkLst>
            <pc:docMk/>
            <pc:sldMk cId="2354029456" sldId="361"/>
            <ac:cxnSpMk id="11" creationId="{8F28B946-C7F6-4BF4-9E0C-3FACB97B07C7}"/>
          </ac:cxnSpMkLst>
        </pc:cxnChg>
        <pc:cxnChg chg="mod">
          <ac:chgData name="Stuart C Wilde MBE" userId="effe1fc91cccb1d5" providerId="LiveId" clId="{0B7434C0-F6C9-5341-B016-8AA67EE59543}" dt="2023-12-07T16:36:57.189" v="1807" actId="1076"/>
          <ac:cxnSpMkLst>
            <pc:docMk/>
            <pc:sldMk cId="2354029456" sldId="361"/>
            <ac:cxnSpMk id="18" creationId="{66EF2F68-DB8B-1E6A-32B7-BEDA3CB263CB}"/>
          </ac:cxnSpMkLst>
        </pc:cxnChg>
        <pc:cxnChg chg="mod">
          <ac:chgData name="Stuart C Wilde MBE" userId="effe1fc91cccb1d5" providerId="LiveId" clId="{0B7434C0-F6C9-5341-B016-8AA67EE59543}" dt="2023-12-07T16:36:57.189" v="1807" actId="1076"/>
          <ac:cxnSpMkLst>
            <pc:docMk/>
            <pc:sldMk cId="2354029456" sldId="361"/>
            <ac:cxnSpMk id="23" creationId="{530A0393-DF87-7B4B-5E0B-F23F6914BDF8}"/>
          </ac:cxnSpMkLst>
        </pc:cxnChg>
        <pc:cxnChg chg="mod">
          <ac:chgData name="Stuart C Wilde MBE" userId="effe1fc91cccb1d5" providerId="LiveId" clId="{0B7434C0-F6C9-5341-B016-8AA67EE59543}" dt="2023-12-07T16:36:57.189" v="1807" actId="1076"/>
          <ac:cxnSpMkLst>
            <pc:docMk/>
            <pc:sldMk cId="2354029456" sldId="361"/>
            <ac:cxnSpMk id="32" creationId="{15823C75-8954-A256-9F67-F2B758282791}"/>
          </ac:cxnSpMkLst>
        </pc:cxnChg>
        <pc:cxnChg chg="mod">
          <ac:chgData name="Stuart C Wilde MBE" userId="effe1fc91cccb1d5" providerId="LiveId" clId="{0B7434C0-F6C9-5341-B016-8AA67EE59543}" dt="2023-12-07T16:36:57.189" v="1807" actId="1076"/>
          <ac:cxnSpMkLst>
            <pc:docMk/>
            <pc:sldMk cId="2354029456" sldId="361"/>
            <ac:cxnSpMk id="33" creationId="{2A195CE0-742A-9BAD-2042-B3410D255714}"/>
          </ac:cxnSpMkLst>
        </pc:cxnChg>
        <pc:cxnChg chg="mod">
          <ac:chgData name="Stuart C Wilde MBE" userId="effe1fc91cccb1d5" providerId="LiveId" clId="{0B7434C0-F6C9-5341-B016-8AA67EE59543}" dt="2023-12-07T16:36:57.189" v="1807" actId="1076"/>
          <ac:cxnSpMkLst>
            <pc:docMk/>
            <pc:sldMk cId="2354029456" sldId="361"/>
            <ac:cxnSpMk id="34" creationId="{44D75525-84D1-72A3-2867-9AC743FB7234}"/>
          </ac:cxnSpMkLst>
        </pc:cxnChg>
        <pc:cxnChg chg="mod">
          <ac:chgData name="Stuart C Wilde MBE" userId="effe1fc91cccb1d5" providerId="LiveId" clId="{0B7434C0-F6C9-5341-B016-8AA67EE59543}" dt="2023-12-07T16:36:57.189" v="1807" actId="1076"/>
          <ac:cxnSpMkLst>
            <pc:docMk/>
            <pc:sldMk cId="2354029456" sldId="361"/>
            <ac:cxnSpMk id="57" creationId="{64E4DD1C-04C0-F61B-0A69-5213AAC6CE53}"/>
          </ac:cxnSpMkLst>
        </pc:cxnChg>
      </pc:sldChg>
      <pc:sldChg chg="addSp delSp modSp mod">
        <pc:chgData name="Stuart C Wilde MBE" userId="effe1fc91cccb1d5" providerId="LiveId" clId="{0B7434C0-F6C9-5341-B016-8AA67EE59543}" dt="2023-12-07T16:37:14.425" v="1808" actId="1076"/>
        <pc:sldMkLst>
          <pc:docMk/>
          <pc:sldMk cId="1923552325" sldId="362"/>
        </pc:sldMkLst>
        <pc:spChg chg="mod">
          <ac:chgData name="Stuart C Wilde MBE" userId="effe1fc91cccb1d5" providerId="LiveId" clId="{0B7434C0-F6C9-5341-B016-8AA67EE59543}" dt="2023-12-07T16:37:14.425" v="1808" actId="1076"/>
          <ac:spMkLst>
            <pc:docMk/>
            <pc:sldMk cId="1923552325" sldId="362"/>
            <ac:spMk id="2" creationId="{11556B8F-4E73-9119-A5E5-E0A28E40BFD2}"/>
          </ac:spMkLst>
        </pc:spChg>
        <pc:spChg chg="mod">
          <ac:chgData name="Stuart C Wilde MBE" userId="effe1fc91cccb1d5" providerId="LiveId" clId="{0B7434C0-F6C9-5341-B016-8AA67EE59543}" dt="2023-12-07T16:37:14.425" v="1808" actId="1076"/>
          <ac:spMkLst>
            <pc:docMk/>
            <pc:sldMk cId="1923552325" sldId="362"/>
            <ac:spMk id="3" creationId="{9019BE3E-15E4-BB4A-74EE-B7C711FE0BB0}"/>
          </ac:spMkLst>
        </pc:spChg>
        <pc:spChg chg="del">
          <ac:chgData name="Stuart C Wilde MBE" userId="effe1fc91cccb1d5" providerId="LiveId" clId="{0B7434C0-F6C9-5341-B016-8AA67EE59543}" dt="2023-12-05T19:57:12.503" v="454" actId="478"/>
          <ac:spMkLst>
            <pc:docMk/>
            <pc:sldMk cId="1923552325" sldId="362"/>
            <ac:spMk id="4" creationId="{60735DC8-A105-4BD0-A57F-2FFC38AECE84}"/>
          </ac:spMkLst>
        </pc:spChg>
        <pc:spChg chg="add mod">
          <ac:chgData name="Stuart C Wilde MBE" userId="effe1fc91cccb1d5" providerId="LiveId" clId="{0B7434C0-F6C9-5341-B016-8AA67EE59543}" dt="2023-12-05T20:18:09.477" v="1066" actId="20577"/>
          <ac:spMkLst>
            <pc:docMk/>
            <pc:sldMk cId="1923552325" sldId="362"/>
            <ac:spMk id="6" creationId="{CA336828-93A1-C014-EB27-DE6D46B76036}"/>
          </ac:spMkLst>
        </pc:spChg>
        <pc:spChg chg="del">
          <ac:chgData name="Stuart C Wilde MBE" userId="effe1fc91cccb1d5" providerId="LiveId" clId="{0B7434C0-F6C9-5341-B016-8AA67EE59543}" dt="2023-12-05T19:57:12.503" v="454" actId="478"/>
          <ac:spMkLst>
            <pc:docMk/>
            <pc:sldMk cId="1923552325" sldId="362"/>
            <ac:spMk id="14" creationId="{8F43C2BE-FC11-4556-86F2-8EE2FBBF10D2}"/>
          </ac:spMkLst>
        </pc:spChg>
        <pc:spChg chg="mod">
          <ac:chgData name="Stuart C Wilde MBE" userId="effe1fc91cccb1d5" providerId="LiveId" clId="{0B7434C0-F6C9-5341-B016-8AA67EE59543}" dt="2023-12-07T16:37:14.425" v="1808" actId="1076"/>
          <ac:spMkLst>
            <pc:docMk/>
            <pc:sldMk cId="1923552325" sldId="362"/>
            <ac:spMk id="19" creationId="{B1923E49-F255-A859-CC30-8EBD35203AA7}"/>
          </ac:spMkLst>
        </pc:spChg>
        <pc:spChg chg="mod">
          <ac:chgData name="Stuart C Wilde MBE" userId="effe1fc91cccb1d5" providerId="LiveId" clId="{0B7434C0-F6C9-5341-B016-8AA67EE59543}" dt="2023-12-07T16:37:14.425" v="1808" actId="1076"/>
          <ac:spMkLst>
            <pc:docMk/>
            <pc:sldMk cId="1923552325" sldId="362"/>
            <ac:spMk id="24" creationId="{60C1A710-6651-B4A1-2450-1DA7DD5FB1CF}"/>
          </ac:spMkLst>
        </pc:spChg>
        <pc:spChg chg="del">
          <ac:chgData name="Stuart C Wilde MBE" userId="effe1fc91cccb1d5" providerId="LiveId" clId="{0B7434C0-F6C9-5341-B016-8AA67EE59543}" dt="2023-12-05T19:57:12.503" v="454" actId="478"/>
          <ac:spMkLst>
            <pc:docMk/>
            <pc:sldMk cId="1923552325" sldId="362"/>
            <ac:spMk id="25" creationId="{F54BD576-CC82-43DA-A008-C28EF60A448A}"/>
          </ac:spMkLst>
        </pc:spChg>
        <pc:spChg chg="del">
          <ac:chgData name="Stuart C Wilde MBE" userId="effe1fc91cccb1d5" providerId="LiveId" clId="{0B7434C0-F6C9-5341-B016-8AA67EE59543}" dt="2023-12-05T20:18:13.635" v="1067" actId="478"/>
          <ac:spMkLst>
            <pc:docMk/>
            <pc:sldMk cId="1923552325" sldId="362"/>
            <ac:spMk id="29" creationId="{C5A8C257-B6E4-D850-0685-E36894744DCB}"/>
          </ac:spMkLst>
        </pc:spChg>
        <pc:spChg chg="mod">
          <ac:chgData name="Stuart C Wilde MBE" userId="effe1fc91cccb1d5" providerId="LiveId" clId="{0B7434C0-F6C9-5341-B016-8AA67EE59543}" dt="2023-12-07T16:37:14.425" v="1808" actId="1076"/>
          <ac:spMkLst>
            <pc:docMk/>
            <pc:sldMk cId="1923552325" sldId="362"/>
            <ac:spMk id="36" creationId="{2794F944-6481-BC09-5C45-525AD218E00B}"/>
          </ac:spMkLst>
        </pc:spChg>
        <pc:spChg chg="mod">
          <ac:chgData name="Stuart C Wilde MBE" userId="effe1fc91cccb1d5" providerId="LiveId" clId="{0B7434C0-F6C9-5341-B016-8AA67EE59543}" dt="2023-12-07T16:37:14.425" v="1808" actId="1076"/>
          <ac:spMkLst>
            <pc:docMk/>
            <pc:sldMk cId="1923552325" sldId="362"/>
            <ac:spMk id="37" creationId="{12BCB595-BDDC-C2E0-DB10-4A4722F986DC}"/>
          </ac:spMkLst>
        </pc:spChg>
        <pc:spChg chg="mod">
          <ac:chgData name="Stuart C Wilde MBE" userId="effe1fc91cccb1d5" providerId="LiveId" clId="{0B7434C0-F6C9-5341-B016-8AA67EE59543}" dt="2023-12-07T16:37:14.425" v="1808" actId="1076"/>
          <ac:spMkLst>
            <pc:docMk/>
            <pc:sldMk cId="1923552325" sldId="362"/>
            <ac:spMk id="42" creationId="{FB365A9B-0CDC-1796-B0A3-A0D7E2DFE87A}"/>
          </ac:spMkLst>
        </pc:spChg>
        <pc:spChg chg="mod">
          <ac:chgData name="Stuart C Wilde MBE" userId="effe1fc91cccb1d5" providerId="LiveId" clId="{0B7434C0-F6C9-5341-B016-8AA67EE59543}" dt="2023-12-07T16:37:14.425" v="1808" actId="1076"/>
          <ac:spMkLst>
            <pc:docMk/>
            <pc:sldMk cId="1923552325" sldId="362"/>
            <ac:spMk id="43" creationId="{3BA2C4E7-FFD7-A0D1-0229-41ADD4750D9C}"/>
          </ac:spMkLst>
        </pc:spChg>
        <pc:spChg chg="mod">
          <ac:chgData name="Stuart C Wilde MBE" userId="effe1fc91cccb1d5" providerId="LiveId" clId="{0B7434C0-F6C9-5341-B016-8AA67EE59543}" dt="2023-12-07T16:37:14.425" v="1808" actId="1076"/>
          <ac:spMkLst>
            <pc:docMk/>
            <pc:sldMk cId="1923552325" sldId="362"/>
            <ac:spMk id="47" creationId="{0649DD25-121D-308B-713E-8FF790FC3841}"/>
          </ac:spMkLst>
        </pc:spChg>
        <pc:spChg chg="mod">
          <ac:chgData name="Stuart C Wilde MBE" userId="effe1fc91cccb1d5" providerId="LiveId" clId="{0B7434C0-F6C9-5341-B016-8AA67EE59543}" dt="2023-12-07T16:37:14.425" v="1808" actId="1076"/>
          <ac:spMkLst>
            <pc:docMk/>
            <pc:sldMk cId="1923552325" sldId="362"/>
            <ac:spMk id="67" creationId="{DC10B11E-6E8E-1C1B-078D-6AA659BF30DC}"/>
          </ac:spMkLst>
        </pc:spChg>
        <pc:picChg chg="mod">
          <ac:chgData name="Stuart C Wilde MBE" userId="effe1fc91cccb1d5" providerId="LiveId" clId="{0B7434C0-F6C9-5341-B016-8AA67EE59543}" dt="2023-12-07T16:37:14.425" v="1808" actId="1076"/>
          <ac:picMkLst>
            <pc:docMk/>
            <pc:sldMk cId="1923552325" sldId="362"/>
            <ac:picMk id="16" creationId="{363A861E-D6F4-ED5B-E41E-C8AE523E69A6}"/>
          </ac:picMkLst>
        </pc:picChg>
        <pc:picChg chg="mod">
          <ac:chgData name="Stuart C Wilde MBE" userId="effe1fc91cccb1d5" providerId="LiveId" clId="{0B7434C0-F6C9-5341-B016-8AA67EE59543}" dt="2023-12-07T16:37:14.425" v="1808" actId="1076"/>
          <ac:picMkLst>
            <pc:docMk/>
            <pc:sldMk cId="1923552325" sldId="362"/>
            <ac:picMk id="18" creationId="{6F779592-D542-3E45-4E55-C1CE0E19CFA4}"/>
          </ac:picMkLst>
        </pc:picChg>
        <pc:cxnChg chg="mod">
          <ac:chgData name="Stuart C Wilde MBE" userId="effe1fc91cccb1d5" providerId="LiveId" clId="{0B7434C0-F6C9-5341-B016-8AA67EE59543}" dt="2023-12-07T16:37:14.425" v="1808" actId="1076"/>
          <ac:cxnSpMkLst>
            <pc:docMk/>
            <pc:sldMk cId="1923552325" sldId="362"/>
            <ac:cxnSpMk id="5" creationId="{81AE381C-386A-C42B-962A-CD1E2CEDE08D}"/>
          </ac:cxnSpMkLst>
        </pc:cxnChg>
        <pc:cxnChg chg="del">
          <ac:chgData name="Stuart C Wilde MBE" userId="effe1fc91cccb1d5" providerId="LiveId" clId="{0B7434C0-F6C9-5341-B016-8AA67EE59543}" dt="2023-12-05T19:57:12.503" v="454" actId="478"/>
          <ac:cxnSpMkLst>
            <pc:docMk/>
            <pc:sldMk cId="1923552325" sldId="362"/>
            <ac:cxnSpMk id="8" creationId="{50060E80-F1C3-4E50-B873-7CFDEEA90049}"/>
          </ac:cxnSpMkLst>
        </pc:cxnChg>
        <pc:cxnChg chg="del">
          <ac:chgData name="Stuart C Wilde MBE" userId="effe1fc91cccb1d5" providerId="LiveId" clId="{0B7434C0-F6C9-5341-B016-8AA67EE59543}" dt="2023-12-05T19:57:12.503" v="454" actId="478"/>
          <ac:cxnSpMkLst>
            <pc:docMk/>
            <pc:sldMk cId="1923552325" sldId="362"/>
            <ac:cxnSpMk id="9" creationId="{01C52B09-2839-4160-A3C1-6BB201E5D53A}"/>
          </ac:cxnSpMkLst>
        </pc:cxnChg>
        <pc:cxnChg chg="del">
          <ac:chgData name="Stuart C Wilde MBE" userId="effe1fc91cccb1d5" providerId="LiveId" clId="{0B7434C0-F6C9-5341-B016-8AA67EE59543}" dt="2023-12-05T19:57:12.503" v="454" actId="478"/>
          <ac:cxnSpMkLst>
            <pc:docMk/>
            <pc:sldMk cId="1923552325" sldId="362"/>
            <ac:cxnSpMk id="10" creationId="{FC6C2AB6-E695-4520-9F38-6B6A0DE36B04}"/>
          </ac:cxnSpMkLst>
        </pc:cxnChg>
        <pc:cxnChg chg="del">
          <ac:chgData name="Stuart C Wilde MBE" userId="effe1fc91cccb1d5" providerId="LiveId" clId="{0B7434C0-F6C9-5341-B016-8AA67EE59543}" dt="2023-12-05T19:57:12.503" v="454" actId="478"/>
          <ac:cxnSpMkLst>
            <pc:docMk/>
            <pc:sldMk cId="1923552325" sldId="362"/>
            <ac:cxnSpMk id="11" creationId="{8F28B946-C7F6-4BF4-9E0C-3FACB97B07C7}"/>
          </ac:cxnSpMkLst>
        </pc:cxnChg>
        <pc:cxnChg chg="mod">
          <ac:chgData name="Stuart C Wilde MBE" userId="effe1fc91cccb1d5" providerId="LiveId" clId="{0B7434C0-F6C9-5341-B016-8AA67EE59543}" dt="2023-12-07T16:37:14.425" v="1808" actId="1076"/>
          <ac:cxnSpMkLst>
            <pc:docMk/>
            <pc:sldMk cId="1923552325" sldId="362"/>
            <ac:cxnSpMk id="26" creationId="{D7DA43C8-91A0-B4F2-2920-D4D0C7442FA1}"/>
          </ac:cxnSpMkLst>
        </pc:cxnChg>
        <pc:cxnChg chg="mod">
          <ac:chgData name="Stuart C Wilde MBE" userId="effe1fc91cccb1d5" providerId="LiveId" clId="{0B7434C0-F6C9-5341-B016-8AA67EE59543}" dt="2023-12-07T16:37:14.425" v="1808" actId="1076"/>
          <ac:cxnSpMkLst>
            <pc:docMk/>
            <pc:sldMk cId="1923552325" sldId="362"/>
            <ac:cxnSpMk id="38" creationId="{AF6AF157-746B-8A59-2BC1-390AC47DF3AE}"/>
          </ac:cxnSpMkLst>
        </pc:cxnChg>
        <pc:cxnChg chg="mod">
          <ac:chgData name="Stuart C Wilde MBE" userId="effe1fc91cccb1d5" providerId="LiveId" clId="{0B7434C0-F6C9-5341-B016-8AA67EE59543}" dt="2023-12-07T16:37:14.425" v="1808" actId="1076"/>
          <ac:cxnSpMkLst>
            <pc:docMk/>
            <pc:sldMk cId="1923552325" sldId="362"/>
            <ac:cxnSpMk id="44" creationId="{E97B9298-4FC0-5746-C958-715B56BF9497}"/>
          </ac:cxnSpMkLst>
        </pc:cxnChg>
        <pc:cxnChg chg="mod">
          <ac:chgData name="Stuart C Wilde MBE" userId="effe1fc91cccb1d5" providerId="LiveId" clId="{0B7434C0-F6C9-5341-B016-8AA67EE59543}" dt="2023-12-07T16:37:14.425" v="1808" actId="1076"/>
          <ac:cxnSpMkLst>
            <pc:docMk/>
            <pc:sldMk cId="1923552325" sldId="362"/>
            <ac:cxnSpMk id="68" creationId="{B4FFBDF7-F3D6-4E5E-67DC-EF5526235791}"/>
          </ac:cxnSpMkLst>
        </pc:cxnChg>
      </pc:sldChg>
      <pc:sldChg chg="addSp delSp modSp mod">
        <pc:chgData name="Stuart C Wilde MBE" userId="effe1fc91cccb1d5" providerId="LiveId" clId="{0B7434C0-F6C9-5341-B016-8AA67EE59543}" dt="2023-12-07T16:37:35.044" v="1809" actId="1076"/>
        <pc:sldMkLst>
          <pc:docMk/>
          <pc:sldMk cId="3218587579" sldId="363"/>
        </pc:sldMkLst>
        <pc:spChg chg="mod">
          <ac:chgData name="Stuart C Wilde MBE" userId="effe1fc91cccb1d5" providerId="LiveId" clId="{0B7434C0-F6C9-5341-B016-8AA67EE59543}" dt="2023-12-07T16:37:35.044" v="1809" actId="1076"/>
          <ac:spMkLst>
            <pc:docMk/>
            <pc:sldMk cId="3218587579" sldId="363"/>
            <ac:spMk id="2" creationId="{D021B5AB-CB03-3051-C719-48A98383F713}"/>
          </ac:spMkLst>
        </pc:spChg>
        <pc:spChg chg="add mod">
          <ac:chgData name="Stuart C Wilde MBE" userId="effe1fc91cccb1d5" providerId="LiveId" clId="{0B7434C0-F6C9-5341-B016-8AA67EE59543}" dt="2023-12-05T20:18:26.014" v="1071" actId="20577"/>
          <ac:spMkLst>
            <pc:docMk/>
            <pc:sldMk cId="3218587579" sldId="363"/>
            <ac:spMk id="3" creationId="{E50048D0-2DBB-BACB-C428-C73D6671AC84}"/>
          </ac:spMkLst>
        </pc:spChg>
        <pc:spChg chg="del">
          <ac:chgData name="Stuart C Wilde MBE" userId="effe1fc91cccb1d5" providerId="LiveId" clId="{0B7434C0-F6C9-5341-B016-8AA67EE59543}" dt="2023-12-05T19:57:18.061" v="455" actId="478"/>
          <ac:spMkLst>
            <pc:docMk/>
            <pc:sldMk cId="3218587579" sldId="363"/>
            <ac:spMk id="4" creationId="{60735DC8-A105-4BD0-A57F-2FFC38AECE84}"/>
          </ac:spMkLst>
        </pc:spChg>
        <pc:spChg chg="mod">
          <ac:chgData name="Stuart C Wilde MBE" userId="effe1fc91cccb1d5" providerId="LiveId" clId="{0B7434C0-F6C9-5341-B016-8AA67EE59543}" dt="2023-12-07T16:37:35.044" v="1809" actId="1076"/>
          <ac:spMkLst>
            <pc:docMk/>
            <pc:sldMk cId="3218587579" sldId="363"/>
            <ac:spMk id="7" creationId="{ED32C3CB-8B69-771D-DF53-0347743EB955}"/>
          </ac:spMkLst>
        </pc:spChg>
        <pc:spChg chg="mod">
          <ac:chgData name="Stuart C Wilde MBE" userId="effe1fc91cccb1d5" providerId="LiveId" clId="{0B7434C0-F6C9-5341-B016-8AA67EE59543}" dt="2023-12-07T16:37:35.044" v="1809" actId="1076"/>
          <ac:spMkLst>
            <pc:docMk/>
            <pc:sldMk cId="3218587579" sldId="363"/>
            <ac:spMk id="13" creationId="{D2E67903-6E89-FA31-6DDD-B7093C3D207A}"/>
          </ac:spMkLst>
        </pc:spChg>
        <pc:spChg chg="del">
          <ac:chgData name="Stuart C Wilde MBE" userId="effe1fc91cccb1d5" providerId="LiveId" clId="{0B7434C0-F6C9-5341-B016-8AA67EE59543}" dt="2023-12-05T19:57:18.061" v="455" actId="478"/>
          <ac:spMkLst>
            <pc:docMk/>
            <pc:sldMk cId="3218587579" sldId="363"/>
            <ac:spMk id="14" creationId="{8F43C2BE-FC11-4556-86F2-8EE2FBBF10D2}"/>
          </ac:spMkLst>
        </pc:spChg>
        <pc:spChg chg="mod">
          <ac:chgData name="Stuart C Wilde MBE" userId="effe1fc91cccb1d5" providerId="LiveId" clId="{0B7434C0-F6C9-5341-B016-8AA67EE59543}" dt="2023-12-07T16:37:35.044" v="1809" actId="1076"/>
          <ac:spMkLst>
            <pc:docMk/>
            <pc:sldMk cId="3218587579" sldId="363"/>
            <ac:spMk id="15" creationId="{4027B758-8F6E-0F94-CDA7-59225B12126D}"/>
          </ac:spMkLst>
        </pc:spChg>
        <pc:spChg chg="mod">
          <ac:chgData name="Stuart C Wilde MBE" userId="effe1fc91cccb1d5" providerId="LiveId" clId="{0B7434C0-F6C9-5341-B016-8AA67EE59543}" dt="2023-12-07T16:37:35.044" v="1809" actId="1076"/>
          <ac:spMkLst>
            <pc:docMk/>
            <pc:sldMk cId="3218587579" sldId="363"/>
            <ac:spMk id="18" creationId="{790F3E24-9C80-AD5C-3265-BBF197F5188B}"/>
          </ac:spMkLst>
        </pc:spChg>
        <pc:spChg chg="mod">
          <ac:chgData name="Stuart C Wilde MBE" userId="effe1fc91cccb1d5" providerId="LiveId" clId="{0B7434C0-F6C9-5341-B016-8AA67EE59543}" dt="2023-12-07T16:37:35.044" v="1809" actId="1076"/>
          <ac:spMkLst>
            <pc:docMk/>
            <pc:sldMk cId="3218587579" sldId="363"/>
            <ac:spMk id="19" creationId="{B1923E49-F255-A859-CC30-8EBD35203AA7}"/>
          </ac:spMkLst>
        </pc:spChg>
        <pc:spChg chg="mod">
          <ac:chgData name="Stuart C Wilde MBE" userId="effe1fc91cccb1d5" providerId="LiveId" clId="{0B7434C0-F6C9-5341-B016-8AA67EE59543}" dt="2023-12-07T16:37:35.044" v="1809" actId="1076"/>
          <ac:spMkLst>
            <pc:docMk/>
            <pc:sldMk cId="3218587579" sldId="363"/>
            <ac:spMk id="24" creationId="{60C1A710-6651-B4A1-2450-1DA7DD5FB1CF}"/>
          </ac:spMkLst>
        </pc:spChg>
        <pc:spChg chg="del">
          <ac:chgData name="Stuart C Wilde MBE" userId="effe1fc91cccb1d5" providerId="LiveId" clId="{0B7434C0-F6C9-5341-B016-8AA67EE59543}" dt="2023-12-05T19:57:18.061" v="455" actId="478"/>
          <ac:spMkLst>
            <pc:docMk/>
            <pc:sldMk cId="3218587579" sldId="363"/>
            <ac:spMk id="25" creationId="{F54BD576-CC82-43DA-A008-C28EF60A448A}"/>
          </ac:spMkLst>
        </pc:spChg>
        <pc:spChg chg="del">
          <ac:chgData name="Stuart C Wilde MBE" userId="effe1fc91cccb1d5" providerId="LiveId" clId="{0B7434C0-F6C9-5341-B016-8AA67EE59543}" dt="2023-12-05T20:18:18.432" v="1068" actId="478"/>
          <ac:spMkLst>
            <pc:docMk/>
            <pc:sldMk cId="3218587579" sldId="363"/>
            <ac:spMk id="29" creationId="{C5A8C257-B6E4-D850-0685-E36894744DCB}"/>
          </ac:spMkLst>
        </pc:spChg>
        <pc:spChg chg="mod">
          <ac:chgData name="Stuart C Wilde MBE" userId="effe1fc91cccb1d5" providerId="LiveId" clId="{0B7434C0-F6C9-5341-B016-8AA67EE59543}" dt="2023-12-07T16:37:35.044" v="1809" actId="1076"/>
          <ac:spMkLst>
            <pc:docMk/>
            <pc:sldMk cId="3218587579" sldId="363"/>
            <ac:spMk id="32" creationId="{47B50740-B03F-6180-653E-2D3D73856BC0}"/>
          </ac:spMkLst>
        </pc:spChg>
        <pc:spChg chg="mod">
          <ac:chgData name="Stuart C Wilde MBE" userId="effe1fc91cccb1d5" providerId="LiveId" clId="{0B7434C0-F6C9-5341-B016-8AA67EE59543}" dt="2023-12-07T16:37:35.044" v="1809" actId="1076"/>
          <ac:spMkLst>
            <pc:docMk/>
            <pc:sldMk cId="3218587579" sldId="363"/>
            <ac:spMk id="33" creationId="{B749898E-10C6-7550-74BB-861FACCBA093}"/>
          </ac:spMkLst>
        </pc:spChg>
        <pc:picChg chg="mod">
          <ac:chgData name="Stuart C Wilde MBE" userId="effe1fc91cccb1d5" providerId="LiveId" clId="{0B7434C0-F6C9-5341-B016-8AA67EE59543}" dt="2023-12-07T16:37:35.044" v="1809" actId="1076"/>
          <ac:picMkLst>
            <pc:docMk/>
            <pc:sldMk cId="3218587579" sldId="363"/>
            <ac:picMk id="12" creationId="{44238FED-41A6-B38A-877A-587320024675}"/>
          </ac:picMkLst>
        </pc:picChg>
        <pc:cxnChg chg="del">
          <ac:chgData name="Stuart C Wilde MBE" userId="effe1fc91cccb1d5" providerId="LiveId" clId="{0B7434C0-F6C9-5341-B016-8AA67EE59543}" dt="2023-12-05T19:57:18.061" v="455" actId="478"/>
          <ac:cxnSpMkLst>
            <pc:docMk/>
            <pc:sldMk cId="3218587579" sldId="363"/>
            <ac:cxnSpMk id="8" creationId="{50060E80-F1C3-4E50-B873-7CFDEEA90049}"/>
          </ac:cxnSpMkLst>
        </pc:cxnChg>
        <pc:cxnChg chg="del">
          <ac:chgData name="Stuart C Wilde MBE" userId="effe1fc91cccb1d5" providerId="LiveId" clId="{0B7434C0-F6C9-5341-B016-8AA67EE59543}" dt="2023-12-05T19:57:18.061" v="455" actId="478"/>
          <ac:cxnSpMkLst>
            <pc:docMk/>
            <pc:sldMk cId="3218587579" sldId="363"/>
            <ac:cxnSpMk id="9" creationId="{01C52B09-2839-4160-A3C1-6BB201E5D53A}"/>
          </ac:cxnSpMkLst>
        </pc:cxnChg>
        <pc:cxnChg chg="del">
          <ac:chgData name="Stuart C Wilde MBE" userId="effe1fc91cccb1d5" providerId="LiveId" clId="{0B7434C0-F6C9-5341-B016-8AA67EE59543}" dt="2023-12-05T19:57:18.061" v="455" actId="478"/>
          <ac:cxnSpMkLst>
            <pc:docMk/>
            <pc:sldMk cId="3218587579" sldId="363"/>
            <ac:cxnSpMk id="10" creationId="{FC6C2AB6-E695-4520-9F38-6B6A0DE36B04}"/>
          </ac:cxnSpMkLst>
        </pc:cxnChg>
        <pc:cxnChg chg="del">
          <ac:chgData name="Stuart C Wilde MBE" userId="effe1fc91cccb1d5" providerId="LiveId" clId="{0B7434C0-F6C9-5341-B016-8AA67EE59543}" dt="2023-12-05T19:57:18.061" v="455" actId="478"/>
          <ac:cxnSpMkLst>
            <pc:docMk/>
            <pc:sldMk cId="3218587579" sldId="363"/>
            <ac:cxnSpMk id="11" creationId="{8F28B946-C7F6-4BF4-9E0C-3FACB97B07C7}"/>
          </ac:cxnSpMkLst>
        </pc:cxnChg>
        <pc:cxnChg chg="mod">
          <ac:chgData name="Stuart C Wilde MBE" userId="effe1fc91cccb1d5" providerId="LiveId" clId="{0B7434C0-F6C9-5341-B016-8AA67EE59543}" dt="2023-12-07T16:37:35.044" v="1809" actId="1076"/>
          <ac:cxnSpMkLst>
            <pc:docMk/>
            <pc:sldMk cId="3218587579" sldId="363"/>
            <ac:cxnSpMk id="17" creationId="{BADF8A79-7197-873D-3C88-6AED871FBA4A}"/>
          </ac:cxnSpMkLst>
        </pc:cxnChg>
        <pc:cxnChg chg="mod">
          <ac:chgData name="Stuart C Wilde MBE" userId="effe1fc91cccb1d5" providerId="LiveId" clId="{0B7434C0-F6C9-5341-B016-8AA67EE59543}" dt="2023-12-07T16:37:35.044" v="1809" actId="1076"/>
          <ac:cxnSpMkLst>
            <pc:docMk/>
            <pc:sldMk cId="3218587579" sldId="363"/>
            <ac:cxnSpMk id="22" creationId="{A33CE7AF-698A-B0A0-4310-24288F5CFAC1}"/>
          </ac:cxnSpMkLst>
        </pc:cxnChg>
        <pc:cxnChg chg="mod">
          <ac:chgData name="Stuart C Wilde MBE" userId="effe1fc91cccb1d5" providerId="LiveId" clId="{0B7434C0-F6C9-5341-B016-8AA67EE59543}" dt="2023-12-07T16:37:35.044" v="1809" actId="1076"/>
          <ac:cxnSpMkLst>
            <pc:docMk/>
            <pc:sldMk cId="3218587579" sldId="363"/>
            <ac:cxnSpMk id="26" creationId="{D7DA43C8-91A0-B4F2-2920-D4D0C7442FA1}"/>
          </ac:cxnSpMkLst>
        </pc:cxnChg>
        <pc:cxnChg chg="mod">
          <ac:chgData name="Stuart C Wilde MBE" userId="effe1fc91cccb1d5" providerId="LiveId" clId="{0B7434C0-F6C9-5341-B016-8AA67EE59543}" dt="2023-12-07T16:37:35.044" v="1809" actId="1076"/>
          <ac:cxnSpMkLst>
            <pc:docMk/>
            <pc:sldMk cId="3218587579" sldId="363"/>
            <ac:cxnSpMk id="34" creationId="{3FC43055-81B7-7BC8-4C98-461BB33989E0}"/>
          </ac:cxnSpMkLst>
        </pc:cxnChg>
      </pc:sldChg>
      <pc:sldChg chg="addSp delSp modSp mod">
        <pc:chgData name="Stuart C Wilde MBE" userId="effe1fc91cccb1d5" providerId="LiveId" clId="{0B7434C0-F6C9-5341-B016-8AA67EE59543}" dt="2023-12-07T16:37:54.861" v="1810" actId="1076"/>
        <pc:sldMkLst>
          <pc:docMk/>
          <pc:sldMk cId="1050240978" sldId="364"/>
        </pc:sldMkLst>
        <pc:spChg chg="add mod">
          <ac:chgData name="Stuart C Wilde MBE" userId="effe1fc91cccb1d5" providerId="LiveId" clId="{0B7434C0-F6C9-5341-B016-8AA67EE59543}" dt="2023-12-05T20:18:35.384" v="1074" actId="20577"/>
          <ac:spMkLst>
            <pc:docMk/>
            <pc:sldMk cId="1050240978" sldId="364"/>
            <ac:spMk id="2" creationId="{B9762B29-13EF-218A-9AA0-6CB5554C0851}"/>
          </ac:spMkLst>
        </pc:spChg>
        <pc:spChg chg="mod">
          <ac:chgData name="Stuart C Wilde MBE" userId="effe1fc91cccb1d5" providerId="LiveId" clId="{0B7434C0-F6C9-5341-B016-8AA67EE59543}" dt="2023-12-07T16:37:54.861" v="1810" actId="1076"/>
          <ac:spMkLst>
            <pc:docMk/>
            <pc:sldMk cId="1050240978" sldId="364"/>
            <ac:spMk id="3" creationId="{AF6CAB3C-3692-1A85-E648-2E1FF26DC909}"/>
          </ac:spMkLst>
        </pc:spChg>
        <pc:spChg chg="del">
          <ac:chgData name="Stuart C Wilde MBE" userId="effe1fc91cccb1d5" providerId="LiveId" clId="{0B7434C0-F6C9-5341-B016-8AA67EE59543}" dt="2023-12-05T19:57:25.680" v="456" actId="478"/>
          <ac:spMkLst>
            <pc:docMk/>
            <pc:sldMk cId="1050240978" sldId="364"/>
            <ac:spMk id="4" creationId="{60735DC8-A105-4BD0-A57F-2FFC38AECE84}"/>
          </ac:spMkLst>
        </pc:spChg>
        <pc:spChg chg="mod">
          <ac:chgData name="Stuart C Wilde MBE" userId="effe1fc91cccb1d5" providerId="LiveId" clId="{0B7434C0-F6C9-5341-B016-8AA67EE59543}" dt="2023-12-07T16:37:54.861" v="1810" actId="1076"/>
          <ac:spMkLst>
            <pc:docMk/>
            <pc:sldMk cId="1050240978" sldId="364"/>
            <ac:spMk id="5" creationId="{36E265FC-1AB6-5F0A-6FBE-F225DC5FEEB5}"/>
          </ac:spMkLst>
        </pc:spChg>
        <pc:spChg chg="mod">
          <ac:chgData name="Stuart C Wilde MBE" userId="effe1fc91cccb1d5" providerId="LiveId" clId="{0B7434C0-F6C9-5341-B016-8AA67EE59543}" dt="2023-12-07T16:37:54.861" v="1810" actId="1076"/>
          <ac:spMkLst>
            <pc:docMk/>
            <pc:sldMk cId="1050240978" sldId="364"/>
            <ac:spMk id="7" creationId="{DF6C21E9-4E85-387C-A2DB-5A3E51BF4AA8}"/>
          </ac:spMkLst>
        </pc:spChg>
        <pc:spChg chg="del">
          <ac:chgData name="Stuart C Wilde MBE" userId="effe1fc91cccb1d5" providerId="LiveId" clId="{0B7434C0-F6C9-5341-B016-8AA67EE59543}" dt="2023-12-05T19:57:25.680" v="456" actId="478"/>
          <ac:spMkLst>
            <pc:docMk/>
            <pc:sldMk cId="1050240978" sldId="364"/>
            <ac:spMk id="14" creationId="{8F43C2BE-FC11-4556-86F2-8EE2FBBF10D2}"/>
          </ac:spMkLst>
        </pc:spChg>
        <pc:spChg chg="mod">
          <ac:chgData name="Stuart C Wilde MBE" userId="effe1fc91cccb1d5" providerId="LiveId" clId="{0B7434C0-F6C9-5341-B016-8AA67EE59543}" dt="2023-12-07T16:37:54.861" v="1810" actId="1076"/>
          <ac:spMkLst>
            <pc:docMk/>
            <pc:sldMk cId="1050240978" sldId="364"/>
            <ac:spMk id="15" creationId="{8D4A7A7D-A573-4A6F-7E04-A8A8720CC2B1}"/>
          </ac:spMkLst>
        </pc:spChg>
        <pc:spChg chg="mod">
          <ac:chgData name="Stuart C Wilde MBE" userId="effe1fc91cccb1d5" providerId="LiveId" clId="{0B7434C0-F6C9-5341-B016-8AA67EE59543}" dt="2023-12-07T16:37:54.861" v="1810" actId="1076"/>
          <ac:spMkLst>
            <pc:docMk/>
            <pc:sldMk cId="1050240978" sldId="364"/>
            <ac:spMk id="16" creationId="{BE251791-87D9-7C9A-B066-9881B555CBE3}"/>
          </ac:spMkLst>
        </pc:spChg>
        <pc:spChg chg="del">
          <ac:chgData name="Stuart C Wilde MBE" userId="effe1fc91cccb1d5" providerId="LiveId" clId="{0B7434C0-F6C9-5341-B016-8AA67EE59543}" dt="2023-12-05T19:57:25.680" v="456" actId="478"/>
          <ac:spMkLst>
            <pc:docMk/>
            <pc:sldMk cId="1050240978" sldId="364"/>
            <ac:spMk id="25" creationId="{F54BD576-CC82-43DA-A008-C28EF60A448A}"/>
          </ac:spMkLst>
        </pc:spChg>
        <pc:spChg chg="mod">
          <ac:chgData name="Stuart C Wilde MBE" userId="effe1fc91cccb1d5" providerId="LiveId" clId="{0B7434C0-F6C9-5341-B016-8AA67EE59543}" dt="2023-12-07T16:37:54.861" v="1810" actId="1076"/>
          <ac:spMkLst>
            <pc:docMk/>
            <pc:sldMk cId="1050240978" sldId="364"/>
            <ac:spMk id="27" creationId="{8B30C0E9-99C8-CB54-6641-E085E466CEC1}"/>
          </ac:spMkLst>
        </pc:spChg>
        <pc:spChg chg="mod">
          <ac:chgData name="Stuart C Wilde MBE" userId="effe1fc91cccb1d5" providerId="LiveId" clId="{0B7434C0-F6C9-5341-B016-8AA67EE59543}" dt="2023-12-07T16:37:54.861" v="1810" actId="1076"/>
          <ac:spMkLst>
            <pc:docMk/>
            <pc:sldMk cId="1050240978" sldId="364"/>
            <ac:spMk id="28" creationId="{EBCFA625-2AD8-A43D-EA79-DCB51BE1B12F}"/>
          </ac:spMkLst>
        </pc:spChg>
        <pc:spChg chg="del">
          <ac:chgData name="Stuart C Wilde MBE" userId="effe1fc91cccb1d5" providerId="LiveId" clId="{0B7434C0-F6C9-5341-B016-8AA67EE59543}" dt="2023-12-05T20:18:39.577" v="1075" actId="478"/>
          <ac:spMkLst>
            <pc:docMk/>
            <pc:sldMk cId="1050240978" sldId="364"/>
            <ac:spMk id="29" creationId="{C5A8C257-B6E4-D850-0685-E36894744DCB}"/>
          </ac:spMkLst>
        </pc:spChg>
        <pc:spChg chg="mod">
          <ac:chgData name="Stuart C Wilde MBE" userId="effe1fc91cccb1d5" providerId="LiveId" clId="{0B7434C0-F6C9-5341-B016-8AA67EE59543}" dt="2023-12-07T16:37:54.861" v="1810" actId="1076"/>
          <ac:spMkLst>
            <pc:docMk/>
            <pc:sldMk cId="1050240978" sldId="364"/>
            <ac:spMk id="30" creationId="{4D8D5AFA-0350-0BBC-34DF-7366CDAE1A9C}"/>
          </ac:spMkLst>
        </pc:spChg>
        <pc:spChg chg="mod">
          <ac:chgData name="Stuart C Wilde MBE" userId="effe1fc91cccb1d5" providerId="LiveId" clId="{0B7434C0-F6C9-5341-B016-8AA67EE59543}" dt="2023-12-07T16:37:54.861" v="1810" actId="1076"/>
          <ac:spMkLst>
            <pc:docMk/>
            <pc:sldMk cId="1050240978" sldId="364"/>
            <ac:spMk id="37" creationId="{BA33F891-B096-7A06-A22B-7E618A032543}"/>
          </ac:spMkLst>
        </pc:spChg>
        <pc:spChg chg="mod">
          <ac:chgData name="Stuart C Wilde MBE" userId="effe1fc91cccb1d5" providerId="LiveId" clId="{0B7434C0-F6C9-5341-B016-8AA67EE59543}" dt="2023-12-07T16:37:54.861" v="1810" actId="1076"/>
          <ac:spMkLst>
            <pc:docMk/>
            <pc:sldMk cId="1050240978" sldId="364"/>
            <ac:spMk id="38" creationId="{3A596117-91C4-15E0-F8C8-091CEC5C9FB0}"/>
          </ac:spMkLst>
        </pc:spChg>
        <pc:spChg chg="mod">
          <ac:chgData name="Stuart C Wilde MBE" userId="effe1fc91cccb1d5" providerId="LiveId" clId="{0B7434C0-F6C9-5341-B016-8AA67EE59543}" dt="2023-12-07T16:37:54.861" v="1810" actId="1076"/>
          <ac:spMkLst>
            <pc:docMk/>
            <pc:sldMk cId="1050240978" sldId="364"/>
            <ac:spMk id="42" creationId="{F4EEF875-373A-FF7F-368B-75E88C0279AD}"/>
          </ac:spMkLst>
        </pc:spChg>
        <pc:spChg chg="mod">
          <ac:chgData name="Stuart C Wilde MBE" userId="effe1fc91cccb1d5" providerId="LiveId" clId="{0B7434C0-F6C9-5341-B016-8AA67EE59543}" dt="2023-12-07T16:37:54.861" v="1810" actId="1076"/>
          <ac:spMkLst>
            <pc:docMk/>
            <pc:sldMk cId="1050240978" sldId="364"/>
            <ac:spMk id="43" creationId="{28BC7700-3ADE-6A99-4343-5770626EC25B}"/>
          </ac:spMkLst>
        </pc:spChg>
        <pc:picChg chg="mod">
          <ac:chgData name="Stuart C Wilde MBE" userId="effe1fc91cccb1d5" providerId="LiveId" clId="{0B7434C0-F6C9-5341-B016-8AA67EE59543}" dt="2023-12-07T16:37:54.861" v="1810" actId="1076"/>
          <ac:picMkLst>
            <pc:docMk/>
            <pc:sldMk cId="1050240978" sldId="364"/>
            <ac:picMk id="6" creationId="{2AA051E3-F903-9E27-1F5D-385090642765}"/>
          </ac:picMkLst>
        </pc:picChg>
        <pc:picChg chg="mod">
          <ac:chgData name="Stuart C Wilde MBE" userId="effe1fc91cccb1d5" providerId="LiveId" clId="{0B7434C0-F6C9-5341-B016-8AA67EE59543}" dt="2023-12-07T16:37:54.861" v="1810" actId="1076"/>
          <ac:picMkLst>
            <pc:docMk/>
            <pc:sldMk cId="1050240978" sldId="364"/>
            <ac:picMk id="46" creationId="{2A8505C9-119F-CF3E-AB7E-0CCC6F7F04EF}"/>
          </ac:picMkLst>
        </pc:picChg>
        <pc:cxnChg chg="del">
          <ac:chgData name="Stuart C Wilde MBE" userId="effe1fc91cccb1d5" providerId="LiveId" clId="{0B7434C0-F6C9-5341-B016-8AA67EE59543}" dt="2023-12-05T19:57:25.680" v="456" actId="478"/>
          <ac:cxnSpMkLst>
            <pc:docMk/>
            <pc:sldMk cId="1050240978" sldId="364"/>
            <ac:cxnSpMk id="8" creationId="{50060E80-F1C3-4E50-B873-7CFDEEA90049}"/>
          </ac:cxnSpMkLst>
        </pc:cxnChg>
        <pc:cxnChg chg="del">
          <ac:chgData name="Stuart C Wilde MBE" userId="effe1fc91cccb1d5" providerId="LiveId" clId="{0B7434C0-F6C9-5341-B016-8AA67EE59543}" dt="2023-12-05T19:57:25.680" v="456" actId="478"/>
          <ac:cxnSpMkLst>
            <pc:docMk/>
            <pc:sldMk cId="1050240978" sldId="364"/>
            <ac:cxnSpMk id="9" creationId="{01C52B09-2839-4160-A3C1-6BB201E5D53A}"/>
          </ac:cxnSpMkLst>
        </pc:cxnChg>
        <pc:cxnChg chg="del">
          <ac:chgData name="Stuart C Wilde MBE" userId="effe1fc91cccb1d5" providerId="LiveId" clId="{0B7434C0-F6C9-5341-B016-8AA67EE59543}" dt="2023-12-05T19:57:25.680" v="456" actId="478"/>
          <ac:cxnSpMkLst>
            <pc:docMk/>
            <pc:sldMk cId="1050240978" sldId="364"/>
            <ac:cxnSpMk id="10" creationId="{FC6C2AB6-E695-4520-9F38-6B6A0DE36B04}"/>
          </ac:cxnSpMkLst>
        </pc:cxnChg>
        <pc:cxnChg chg="del">
          <ac:chgData name="Stuart C Wilde MBE" userId="effe1fc91cccb1d5" providerId="LiveId" clId="{0B7434C0-F6C9-5341-B016-8AA67EE59543}" dt="2023-12-05T19:57:25.680" v="456" actId="478"/>
          <ac:cxnSpMkLst>
            <pc:docMk/>
            <pc:sldMk cId="1050240978" sldId="364"/>
            <ac:cxnSpMk id="11" creationId="{8F28B946-C7F6-4BF4-9E0C-3FACB97B07C7}"/>
          </ac:cxnSpMkLst>
        </pc:cxnChg>
        <pc:cxnChg chg="mod">
          <ac:chgData name="Stuart C Wilde MBE" userId="effe1fc91cccb1d5" providerId="LiveId" clId="{0B7434C0-F6C9-5341-B016-8AA67EE59543}" dt="2023-12-07T16:37:54.861" v="1810" actId="1076"/>
          <ac:cxnSpMkLst>
            <pc:docMk/>
            <pc:sldMk cId="1050240978" sldId="364"/>
            <ac:cxnSpMk id="12" creationId="{A561BBA1-67E5-D0FE-EA04-D055BEC7EC76}"/>
          </ac:cxnSpMkLst>
        </pc:cxnChg>
        <pc:cxnChg chg="mod">
          <ac:chgData name="Stuart C Wilde MBE" userId="effe1fc91cccb1d5" providerId="LiveId" clId="{0B7434C0-F6C9-5341-B016-8AA67EE59543}" dt="2023-12-07T16:37:54.861" v="1810" actId="1076"/>
          <ac:cxnSpMkLst>
            <pc:docMk/>
            <pc:sldMk cId="1050240978" sldId="364"/>
            <ac:cxnSpMk id="17" creationId="{4FE1DF26-5D94-185B-DB6C-A51EBA72C4D6}"/>
          </ac:cxnSpMkLst>
        </pc:cxnChg>
        <pc:cxnChg chg="mod">
          <ac:chgData name="Stuart C Wilde MBE" userId="effe1fc91cccb1d5" providerId="LiveId" clId="{0B7434C0-F6C9-5341-B016-8AA67EE59543}" dt="2023-12-07T16:37:54.861" v="1810" actId="1076"/>
          <ac:cxnSpMkLst>
            <pc:docMk/>
            <pc:sldMk cId="1050240978" sldId="364"/>
            <ac:cxnSpMk id="18" creationId="{8C1DFF27-100B-7A27-4DCB-902FE828E2C8}"/>
          </ac:cxnSpMkLst>
        </pc:cxnChg>
        <pc:cxnChg chg="mod">
          <ac:chgData name="Stuart C Wilde MBE" userId="effe1fc91cccb1d5" providerId="LiveId" clId="{0B7434C0-F6C9-5341-B016-8AA67EE59543}" dt="2023-12-07T16:37:54.861" v="1810" actId="1076"/>
          <ac:cxnSpMkLst>
            <pc:docMk/>
            <pc:sldMk cId="1050240978" sldId="364"/>
            <ac:cxnSpMk id="31" creationId="{D3D7AFBC-BFA2-D55A-49D0-89B4271FC9B8}"/>
          </ac:cxnSpMkLst>
        </pc:cxnChg>
        <pc:cxnChg chg="mod">
          <ac:chgData name="Stuart C Wilde MBE" userId="effe1fc91cccb1d5" providerId="LiveId" clId="{0B7434C0-F6C9-5341-B016-8AA67EE59543}" dt="2023-12-07T16:37:54.861" v="1810" actId="1076"/>
          <ac:cxnSpMkLst>
            <pc:docMk/>
            <pc:sldMk cId="1050240978" sldId="364"/>
            <ac:cxnSpMk id="39" creationId="{6921499D-B97D-8D00-2400-80D62FD4559A}"/>
          </ac:cxnSpMkLst>
        </pc:cxnChg>
        <pc:cxnChg chg="mod">
          <ac:chgData name="Stuart C Wilde MBE" userId="effe1fc91cccb1d5" providerId="LiveId" clId="{0B7434C0-F6C9-5341-B016-8AA67EE59543}" dt="2023-12-07T16:37:54.861" v="1810" actId="1076"/>
          <ac:cxnSpMkLst>
            <pc:docMk/>
            <pc:sldMk cId="1050240978" sldId="364"/>
            <ac:cxnSpMk id="44" creationId="{AC3A6A3E-F106-E53F-EC1F-C9BEC6310F69}"/>
          </ac:cxnSpMkLst>
        </pc:cxnChg>
        <pc:cxnChg chg="mod">
          <ac:chgData name="Stuart C Wilde MBE" userId="effe1fc91cccb1d5" providerId="LiveId" clId="{0B7434C0-F6C9-5341-B016-8AA67EE59543}" dt="2023-12-07T16:37:54.861" v="1810" actId="1076"/>
          <ac:cxnSpMkLst>
            <pc:docMk/>
            <pc:sldMk cId="1050240978" sldId="364"/>
            <ac:cxnSpMk id="47" creationId="{F1E3525D-B73D-A7F9-16A8-106910AAD9F0}"/>
          </ac:cxnSpMkLst>
        </pc:cxnChg>
      </pc:sldChg>
      <pc:sldChg chg="addSp delSp modSp mod">
        <pc:chgData name="Stuart C Wilde MBE" userId="effe1fc91cccb1d5" providerId="LiveId" clId="{0B7434C0-F6C9-5341-B016-8AA67EE59543}" dt="2023-12-05T20:18:54.388" v="1081" actId="20577"/>
        <pc:sldMkLst>
          <pc:docMk/>
          <pc:sldMk cId="3149811312" sldId="365"/>
        </pc:sldMkLst>
        <pc:spChg chg="del">
          <ac:chgData name="Stuart C Wilde MBE" userId="effe1fc91cccb1d5" providerId="LiveId" clId="{0B7434C0-F6C9-5341-B016-8AA67EE59543}" dt="2023-12-05T19:57:31.730" v="457" actId="478"/>
          <ac:spMkLst>
            <pc:docMk/>
            <pc:sldMk cId="3149811312" sldId="365"/>
            <ac:spMk id="4" creationId="{60735DC8-A105-4BD0-A57F-2FFC38AECE84}"/>
          </ac:spMkLst>
        </pc:spChg>
        <pc:spChg chg="add del mod">
          <ac:chgData name="Stuart C Wilde MBE" userId="effe1fc91cccb1d5" providerId="LiveId" clId="{0B7434C0-F6C9-5341-B016-8AA67EE59543}" dt="2023-12-05T20:18:49.293" v="1078" actId="478"/>
          <ac:spMkLst>
            <pc:docMk/>
            <pc:sldMk cId="3149811312" sldId="365"/>
            <ac:spMk id="5" creationId="{CF5EEC04-733D-43C4-7F2F-C1731195FFAF}"/>
          </ac:spMkLst>
        </pc:spChg>
        <pc:spChg chg="add mod">
          <ac:chgData name="Stuart C Wilde MBE" userId="effe1fc91cccb1d5" providerId="LiveId" clId="{0B7434C0-F6C9-5341-B016-8AA67EE59543}" dt="2023-12-05T20:18:54.388" v="1081" actId="20577"/>
          <ac:spMkLst>
            <pc:docMk/>
            <pc:sldMk cId="3149811312" sldId="365"/>
            <ac:spMk id="6" creationId="{04A3AD26-47AD-A2EF-B098-54433C5F6B44}"/>
          </ac:spMkLst>
        </pc:spChg>
        <pc:spChg chg="del">
          <ac:chgData name="Stuart C Wilde MBE" userId="effe1fc91cccb1d5" providerId="LiveId" clId="{0B7434C0-F6C9-5341-B016-8AA67EE59543}" dt="2023-12-05T20:18:44.461" v="1076" actId="478"/>
          <ac:spMkLst>
            <pc:docMk/>
            <pc:sldMk cId="3149811312" sldId="365"/>
            <ac:spMk id="12" creationId="{F60E1612-525C-D4C8-2C7A-6CF018DEA99C}"/>
          </ac:spMkLst>
        </pc:spChg>
        <pc:spChg chg="del">
          <ac:chgData name="Stuart C Wilde MBE" userId="effe1fc91cccb1d5" providerId="LiveId" clId="{0B7434C0-F6C9-5341-B016-8AA67EE59543}" dt="2023-12-05T19:57:31.730" v="457" actId="478"/>
          <ac:spMkLst>
            <pc:docMk/>
            <pc:sldMk cId="3149811312" sldId="365"/>
            <ac:spMk id="14" creationId="{8F43C2BE-FC11-4556-86F2-8EE2FBBF10D2}"/>
          </ac:spMkLst>
        </pc:spChg>
        <pc:spChg chg="del">
          <ac:chgData name="Stuart C Wilde MBE" userId="effe1fc91cccb1d5" providerId="LiveId" clId="{0B7434C0-F6C9-5341-B016-8AA67EE59543}" dt="2023-12-05T19:57:31.730" v="457" actId="478"/>
          <ac:spMkLst>
            <pc:docMk/>
            <pc:sldMk cId="3149811312" sldId="365"/>
            <ac:spMk id="25" creationId="{F54BD576-CC82-43DA-A008-C28EF60A448A}"/>
          </ac:spMkLst>
        </pc:spChg>
        <pc:cxnChg chg="del">
          <ac:chgData name="Stuart C Wilde MBE" userId="effe1fc91cccb1d5" providerId="LiveId" clId="{0B7434C0-F6C9-5341-B016-8AA67EE59543}" dt="2023-12-05T19:57:31.730" v="457" actId="478"/>
          <ac:cxnSpMkLst>
            <pc:docMk/>
            <pc:sldMk cId="3149811312" sldId="365"/>
            <ac:cxnSpMk id="8" creationId="{50060E80-F1C3-4E50-B873-7CFDEEA90049}"/>
          </ac:cxnSpMkLst>
        </pc:cxnChg>
        <pc:cxnChg chg="del">
          <ac:chgData name="Stuart C Wilde MBE" userId="effe1fc91cccb1d5" providerId="LiveId" clId="{0B7434C0-F6C9-5341-B016-8AA67EE59543}" dt="2023-12-05T19:57:31.730" v="457" actId="478"/>
          <ac:cxnSpMkLst>
            <pc:docMk/>
            <pc:sldMk cId="3149811312" sldId="365"/>
            <ac:cxnSpMk id="9" creationId="{01C52B09-2839-4160-A3C1-6BB201E5D53A}"/>
          </ac:cxnSpMkLst>
        </pc:cxnChg>
        <pc:cxnChg chg="del">
          <ac:chgData name="Stuart C Wilde MBE" userId="effe1fc91cccb1d5" providerId="LiveId" clId="{0B7434C0-F6C9-5341-B016-8AA67EE59543}" dt="2023-12-05T19:57:31.730" v="457" actId="478"/>
          <ac:cxnSpMkLst>
            <pc:docMk/>
            <pc:sldMk cId="3149811312" sldId="365"/>
            <ac:cxnSpMk id="10" creationId="{FC6C2AB6-E695-4520-9F38-6B6A0DE36B04}"/>
          </ac:cxnSpMkLst>
        </pc:cxnChg>
        <pc:cxnChg chg="del">
          <ac:chgData name="Stuart C Wilde MBE" userId="effe1fc91cccb1d5" providerId="LiveId" clId="{0B7434C0-F6C9-5341-B016-8AA67EE59543}" dt="2023-12-05T19:57:31.730" v="457" actId="478"/>
          <ac:cxnSpMkLst>
            <pc:docMk/>
            <pc:sldMk cId="3149811312" sldId="365"/>
            <ac:cxnSpMk id="11" creationId="{8F28B946-C7F6-4BF4-9E0C-3FACB97B07C7}"/>
          </ac:cxnSpMkLst>
        </pc:cxnChg>
      </pc:sldChg>
      <pc:sldChg chg="addSp delSp modSp mod">
        <pc:chgData name="Stuart C Wilde MBE" userId="effe1fc91cccb1d5" providerId="LiveId" clId="{0B7434C0-F6C9-5341-B016-8AA67EE59543}" dt="2023-12-05T20:19:07.504" v="1087" actId="20577"/>
        <pc:sldMkLst>
          <pc:docMk/>
          <pc:sldMk cId="67876459" sldId="366"/>
        </pc:sldMkLst>
        <pc:spChg chg="del">
          <ac:chgData name="Stuart C Wilde MBE" userId="effe1fc91cccb1d5" providerId="LiveId" clId="{0B7434C0-F6C9-5341-B016-8AA67EE59543}" dt="2023-12-05T19:57:36.409" v="458" actId="478"/>
          <ac:spMkLst>
            <pc:docMk/>
            <pc:sldMk cId="67876459" sldId="366"/>
            <ac:spMk id="4" creationId="{60735DC8-A105-4BD0-A57F-2FFC38AECE84}"/>
          </ac:spMkLst>
        </pc:spChg>
        <pc:spChg chg="add del mod">
          <ac:chgData name="Stuart C Wilde MBE" userId="effe1fc91cccb1d5" providerId="LiveId" clId="{0B7434C0-F6C9-5341-B016-8AA67EE59543}" dt="2023-12-05T20:19:02.344" v="1084" actId="478"/>
          <ac:spMkLst>
            <pc:docMk/>
            <pc:sldMk cId="67876459" sldId="366"/>
            <ac:spMk id="5" creationId="{F1B96A02-7A1A-CF86-8977-35BAAE8835E4}"/>
          </ac:spMkLst>
        </pc:spChg>
        <pc:spChg chg="add mod">
          <ac:chgData name="Stuart C Wilde MBE" userId="effe1fc91cccb1d5" providerId="LiveId" clId="{0B7434C0-F6C9-5341-B016-8AA67EE59543}" dt="2023-12-05T20:19:07.504" v="1087" actId="20577"/>
          <ac:spMkLst>
            <pc:docMk/>
            <pc:sldMk cId="67876459" sldId="366"/>
            <ac:spMk id="6" creationId="{FF32778A-1A89-1FC3-E414-3E51C5D1FD56}"/>
          </ac:spMkLst>
        </pc:spChg>
        <pc:spChg chg="del">
          <ac:chgData name="Stuart C Wilde MBE" userId="effe1fc91cccb1d5" providerId="LiveId" clId="{0B7434C0-F6C9-5341-B016-8AA67EE59543}" dt="2023-12-05T20:18:58.687" v="1082" actId="478"/>
          <ac:spMkLst>
            <pc:docMk/>
            <pc:sldMk cId="67876459" sldId="366"/>
            <ac:spMk id="12" creationId="{F60E1612-525C-D4C8-2C7A-6CF018DEA99C}"/>
          </ac:spMkLst>
        </pc:spChg>
        <pc:spChg chg="del">
          <ac:chgData name="Stuart C Wilde MBE" userId="effe1fc91cccb1d5" providerId="LiveId" clId="{0B7434C0-F6C9-5341-B016-8AA67EE59543}" dt="2023-12-05T19:57:36.409" v="458" actId="478"/>
          <ac:spMkLst>
            <pc:docMk/>
            <pc:sldMk cId="67876459" sldId="366"/>
            <ac:spMk id="14" creationId="{8F43C2BE-FC11-4556-86F2-8EE2FBBF10D2}"/>
          </ac:spMkLst>
        </pc:spChg>
        <pc:spChg chg="del">
          <ac:chgData name="Stuart C Wilde MBE" userId="effe1fc91cccb1d5" providerId="LiveId" clId="{0B7434C0-F6C9-5341-B016-8AA67EE59543}" dt="2023-12-05T19:57:36.409" v="458" actId="478"/>
          <ac:spMkLst>
            <pc:docMk/>
            <pc:sldMk cId="67876459" sldId="366"/>
            <ac:spMk id="25" creationId="{F54BD576-CC82-43DA-A008-C28EF60A448A}"/>
          </ac:spMkLst>
        </pc:spChg>
        <pc:cxnChg chg="del">
          <ac:chgData name="Stuart C Wilde MBE" userId="effe1fc91cccb1d5" providerId="LiveId" clId="{0B7434C0-F6C9-5341-B016-8AA67EE59543}" dt="2023-12-05T19:57:36.409" v="458" actId="478"/>
          <ac:cxnSpMkLst>
            <pc:docMk/>
            <pc:sldMk cId="67876459" sldId="366"/>
            <ac:cxnSpMk id="8" creationId="{50060E80-F1C3-4E50-B873-7CFDEEA90049}"/>
          </ac:cxnSpMkLst>
        </pc:cxnChg>
        <pc:cxnChg chg="del">
          <ac:chgData name="Stuart C Wilde MBE" userId="effe1fc91cccb1d5" providerId="LiveId" clId="{0B7434C0-F6C9-5341-B016-8AA67EE59543}" dt="2023-12-05T19:57:36.409" v="458" actId="478"/>
          <ac:cxnSpMkLst>
            <pc:docMk/>
            <pc:sldMk cId="67876459" sldId="366"/>
            <ac:cxnSpMk id="9" creationId="{01C52B09-2839-4160-A3C1-6BB201E5D53A}"/>
          </ac:cxnSpMkLst>
        </pc:cxnChg>
        <pc:cxnChg chg="del">
          <ac:chgData name="Stuart C Wilde MBE" userId="effe1fc91cccb1d5" providerId="LiveId" clId="{0B7434C0-F6C9-5341-B016-8AA67EE59543}" dt="2023-12-05T19:57:36.409" v="458" actId="478"/>
          <ac:cxnSpMkLst>
            <pc:docMk/>
            <pc:sldMk cId="67876459" sldId="366"/>
            <ac:cxnSpMk id="10" creationId="{FC6C2AB6-E695-4520-9F38-6B6A0DE36B04}"/>
          </ac:cxnSpMkLst>
        </pc:cxnChg>
        <pc:cxnChg chg="del">
          <ac:chgData name="Stuart C Wilde MBE" userId="effe1fc91cccb1d5" providerId="LiveId" clId="{0B7434C0-F6C9-5341-B016-8AA67EE59543}" dt="2023-12-05T19:57:36.409" v="458" actId="478"/>
          <ac:cxnSpMkLst>
            <pc:docMk/>
            <pc:sldMk cId="67876459" sldId="366"/>
            <ac:cxnSpMk id="11" creationId="{8F28B946-C7F6-4BF4-9E0C-3FACB97B07C7}"/>
          </ac:cxnSpMkLst>
        </pc:cxnChg>
      </pc:sldChg>
      <pc:sldChg chg="addSp delSp modSp mod">
        <pc:chgData name="Stuart C Wilde MBE" userId="effe1fc91cccb1d5" providerId="LiveId" clId="{0B7434C0-F6C9-5341-B016-8AA67EE59543}" dt="2023-12-07T16:38:30.343" v="1812" actId="1076"/>
        <pc:sldMkLst>
          <pc:docMk/>
          <pc:sldMk cId="3112061195" sldId="367"/>
        </pc:sldMkLst>
        <pc:spChg chg="mod">
          <ac:chgData name="Stuart C Wilde MBE" userId="effe1fc91cccb1d5" providerId="LiveId" clId="{0B7434C0-F6C9-5341-B016-8AA67EE59543}" dt="2023-12-07T16:38:30.343" v="1812" actId="1076"/>
          <ac:spMkLst>
            <pc:docMk/>
            <pc:sldMk cId="3112061195" sldId="367"/>
            <ac:spMk id="2" creationId="{B1829252-3D33-364C-DE7B-BB53233C8F14}"/>
          </ac:spMkLst>
        </pc:spChg>
        <pc:spChg chg="mod">
          <ac:chgData name="Stuart C Wilde MBE" userId="effe1fc91cccb1d5" providerId="LiveId" clId="{0B7434C0-F6C9-5341-B016-8AA67EE59543}" dt="2023-12-07T16:38:30.343" v="1812" actId="1076"/>
          <ac:spMkLst>
            <pc:docMk/>
            <pc:sldMk cId="3112061195" sldId="367"/>
            <ac:spMk id="3" creationId="{5C602819-3C34-4BE8-D9B6-0CED2E47CF70}"/>
          </ac:spMkLst>
        </pc:spChg>
        <pc:spChg chg="del">
          <ac:chgData name="Stuart C Wilde MBE" userId="effe1fc91cccb1d5" providerId="LiveId" clId="{0B7434C0-F6C9-5341-B016-8AA67EE59543}" dt="2023-12-05T19:57:46.532" v="460" actId="478"/>
          <ac:spMkLst>
            <pc:docMk/>
            <pc:sldMk cId="3112061195" sldId="367"/>
            <ac:spMk id="4" creationId="{60735DC8-A105-4BD0-A57F-2FFC38AECE84}"/>
          </ac:spMkLst>
        </pc:spChg>
        <pc:spChg chg="mod">
          <ac:chgData name="Stuart C Wilde MBE" userId="effe1fc91cccb1d5" providerId="LiveId" clId="{0B7434C0-F6C9-5341-B016-8AA67EE59543}" dt="2023-12-07T16:38:30.343" v="1812" actId="1076"/>
          <ac:spMkLst>
            <pc:docMk/>
            <pc:sldMk cId="3112061195" sldId="367"/>
            <ac:spMk id="6" creationId="{945B4608-41DD-27E4-0B76-BBBAC52810E5}"/>
          </ac:spMkLst>
        </pc:spChg>
        <pc:spChg chg="add mod">
          <ac:chgData name="Stuart C Wilde MBE" userId="effe1fc91cccb1d5" providerId="LiveId" clId="{0B7434C0-F6C9-5341-B016-8AA67EE59543}" dt="2023-12-05T20:19:27.258" v="1095" actId="20577"/>
          <ac:spMkLst>
            <pc:docMk/>
            <pc:sldMk cId="3112061195" sldId="367"/>
            <ac:spMk id="12" creationId="{0EA8E12A-78E3-4CFA-5B92-C6A23965CE87}"/>
          </ac:spMkLst>
        </pc:spChg>
        <pc:spChg chg="del">
          <ac:chgData name="Stuart C Wilde MBE" userId="effe1fc91cccb1d5" providerId="LiveId" clId="{0B7434C0-F6C9-5341-B016-8AA67EE59543}" dt="2023-12-05T19:57:46.532" v="460" actId="478"/>
          <ac:spMkLst>
            <pc:docMk/>
            <pc:sldMk cId="3112061195" sldId="367"/>
            <ac:spMk id="14" creationId="{8F43C2BE-FC11-4556-86F2-8EE2FBBF10D2}"/>
          </ac:spMkLst>
        </pc:spChg>
        <pc:spChg chg="mod">
          <ac:chgData name="Stuart C Wilde MBE" userId="effe1fc91cccb1d5" providerId="LiveId" clId="{0B7434C0-F6C9-5341-B016-8AA67EE59543}" dt="2023-12-07T16:38:30.343" v="1812" actId="1076"/>
          <ac:spMkLst>
            <pc:docMk/>
            <pc:sldMk cId="3112061195" sldId="367"/>
            <ac:spMk id="16" creationId="{395723AF-B544-148D-7E4D-187D0FAE0B6E}"/>
          </ac:spMkLst>
        </pc:spChg>
        <pc:spChg chg="mod">
          <ac:chgData name="Stuart C Wilde MBE" userId="effe1fc91cccb1d5" providerId="LiveId" clId="{0B7434C0-F6C9-5341-B016-8AA67EE59543}" dt="2023-12-07T16:38:30.343" v="1812" actId="1076"/>
          <ac:spMkLst>
            <pc:docMk/>
            <pc:sldMk cId="3112061195" sldId="367"/>
            <ac:spMk id="24" creationId="{92CDCC6A-AFB8-0A7F-B668-E6585BAC4EB5}"/>
          </ac:spMkLst>
        </pc:spChg>
        <pc:spChg chg="del">
          <ac:chgData name="Stuart C Wilde MBE" userId="effe1fc91cccb1d5" providerId="LiveId" clId="{0B7434C0-F6C9-5341-B016-8AA67EE59543}" dt="2023-12-05T19:57:46.532" v="460" actId="478"/>
          <ac:spMkLst>
            <pc:docMk/>
            <pc:sldMk cId="3112061195" sldId="367"/>
            <ac:spMk id="25" creationId="{F54BD576-CC82-43DA-A008-C28EF60A448A}"/>
          </ac:spMkLst>
        </pc:spChg>
        <pc:spChg chg="mod">
          <ac:chgData name="Stuart C Wilde MBE" userId="effe1fc91cccb1d5" providerId="LiveId" clId="{0B7434C0-F6C9-5341-B016-8AA67EE59543}" dt="2023-12-07T16:38:30.343" v="1812" actId="1076"/>
          <ac:spMkLst>
            <pc:docMk/>
            <pc:sldMk cId="3112061195" sldId="367"/>
            <ac:spMk id="26" creationId="{92CDCC6A-AFB8-0A7F-B668-E6585BAC4EB5}"/>
          </ac:spMkLst>
        </pc:spChg>
        <pc:spChg chg="del">
          <ac:chgData name="Stuart C Wilde MBE" userId="effe1fc91cccb1d5" providerId="LiveId" clId="{0B7434C0-F6C9-5341-B016-8AA67EE59543}" dt="2023-12-05T20:19:22.975" v="1092" actId="478"/>
          <ac:spMkLst>
            <pc:docMk/>
            <pc:sldMk cId="3112061195" sldId="367"/>
            <ac:spMk id="29" creationId="{C5A8C257-B6E4-D850-0685-E36894744DCB}"/>
          </ac:spMkLst>
        </pc:spChg>
        <pc:spChg chg="mod">
          <ac:chgData name="Stuart C Wilde MBE" userId="effe1fc91cccb1d5" providerId="LiveId" clId="{0B7434C0-F6C9-5341-B016-8AA67EE59543}" dt="2023-12-07T16:38:30.343" v="1812" actId="1076"/>
          <ac:spMkLst>
            <pc:docMk/>
            <pc:sldMk cId="3112061195" sldId="367"/>
            <ac:spMk id="36" creationId="{D350326A-ACFD-44EB-64AC-9C91BA571016}"/>
          </ac:spMkLst>
        </pc:spChg>
        <pc:picChg chg="mod">
          <ac:chgData name="Stuart C Wilde MBE" userId="effe1fc91cccb1d5" providerId="LiveId" clId="{0B7434C0-F6C9-5341-B016-8AA67EE59543}" dt="2023-12-07T16:38:30.343" v="1812" actId="1076"/>
          <ac:picMkLst>
            <pc:docMk/>
            <pc:sldMk cId="3112061195" sldId="367"/>
            <ac:picMk id="5" creationId="{1818CFE8-0740-A271-399F-9879BEDEC729}"/>
          </ac:picMkLst>
        </pc:picChg>
        <pc:picChg chg="mod">
          <ac:chgData name="Stuart C Wilde MBE" userId="effe1fc91cccb1d5" providerId="LiveId" clId="{0B7434C0-F6C9-5341-B016-8AA67EE59543}" dt="2023-12-07T16:38:30.343" v="1812" actId="1076"/>
          <ac:picMkLst>
            <pc:docMk/>
            <pc:sldMk cId="3112061195" sldId="367"/>
            <ac:picMk id="13" creationId="{8C0BF198-EF0C-F8D5-D191-66A7131434DE}"/>
          </ac:picMkLst>
        </pc:picChg>
        <pc:picChg chg="mod">
          <ac:chgData name="Stuart C Wilde MBE" userId="effe1fc91cccb1d5" providerId="LiveId" clId="{0B7434C0-F6C9-5341-B016-8AA67EE59543}" dt="2023-12-07T16:38:30.343" v="1812" actId="1076"/>
          <ac:picMkLst>
            <pc:docMk/>
            <pc:sldMk cId="3112061195" sldId="367"/>
            <ac:picMk id="27" creationId="{5BF89BD6-4B2C-66D9-3531-ED24A38EE4C7}"/>
          </ac:picMkLst>
        </pc:picChg>
        <pc:cxnChg chg="mod">
          <ac:chgData name="Stuart C Wilde MBE" userId="effe1fc91cccb1d5" providerId="LiveId" clId="{0B7434C0-F6C9-5341-B016-8AA67EE59543}" dt="2023-12-07T16:38:30.343" v="1812" actId="1076"/>
          <ac:cxnSpMkLst>
            <pc:docMk/>
            <pc:sldMk cId="3112061195" sldId="367"/>
            <ac:cxnSpMk id="7" creationId="{6740D305-56D4-0A08-FE4C-1958192029D0}"/>
          </ac:cxnSpMkLst>
        </pc:cxnChg>
        <pc:cxnChg chg="del">
          <ac:chgData name="Stuart C Wilde MBE" userId="effe1fc91cccb1d5" providerId="LiveId" clId="{0B7434C0-F6C9-5341-B016-8AA67EE59543}" dt="2023-12-05T19:57:46.532" v="460" actId="478"/>
          <ac:cxnSpMkLst>
            <pc:docMk/>
            <pc:sldMk cId="3112061195" sldId="367"/>
            <ac:cxnSpMk id="8" creationId="{50060E80-F1C3-4E50-B873-7CFDEEA90049}"/>
          </ac:cxnSpMkLst>
        </pc:cxnChg>
        <pc:cxnChg chg="del">
          <ac:chgData name="Stuart C Wilde MBE" userId="effe1fc91cccb1d5" providerId="LiveId" clId="{0B7434C0-F6C9-5341-B016-8AA67EE59543}" dt="2023-12-05T19:57:46.532" v="460" actId="478"/>
          <ac:cxnSpMkLst>
            <pc:docMk/>
            <pc:sldMk cId="3112061195" sldId="367"/>
            <ac:cxnSpMk id="9" creationId="{01C52B09-2839-4160-A3C1-6BB201E5D53A}"/>
          </ac:cxnSpMkLst>
        </pc:cxnChg>
        <pc:cxnChg chg="del">
          <ac:chgData name="Stuart C Wilde MBE" userId="effe1fc91cccb1d5" providerId="LiveId" clId="{0B7434C0-F6C9-5341-B016-8AA67EE59543}" dt="2023-12-05T19:57:46.532" v="460" actId="478"/>
          <ac:cxnSpMkLst>
            <pc:docMk/>
            <pc:sldMk cId="3112061195" sldId="367"/>
            <ac:cxnSpMk id="10" creationId="{FC6C2AB6-E695-4520-9F38-6B6A0DE36B04}"/>
          </ac:cxnSpMkLst>
        </pc:cxnChg>
        <pc:cxnChg chg="del">
          <ac:chgData name="Stuart C Wilde MBE" userId="effe1fc91cccb1d5" providerId="LiveId" clId="{0B7434C0-F6C9-5341-B016-8AA67EE59543}" dt="2023-12-05T19:57:46.532" v="460" actId="478"/>
          <ac:cxnSpMkLst>
            <pc:docMk/>
            <pc:sldMk cId="3112061195" sldId="367"/>
            <ac:cxnSpMk id="11" creationId="{8F28B946-C7F6-4BF4-9E0C-3FACB97B07C7}"/>
          </ac:cxnSpMkLst>
        </pc:cxnChg>
        <pc:cxnChg chg="mod">
          <ac:chgData name="Stuart C Wilde MBE" userId="effe1fc91cccb1d5" providerId="LiveId" clId="{0B7434C0-F6C9-5341-B016-8AA67EE59543}" dt="2023-12-07T16:38:30.343" v="1812" actId="1076"/>
          <ac:cxnSpMkLst>
            <pc:docMk/>
            <pc:sldMk cId="3112061195" sldId="367"/>
            <ac:cxnSpMk id="17" creationId="{24E66A12-F3F5-DD8C-2E02-C47E80BA91CA}"/>
          </ac:cxnSpMkLst>
        </pc:cxnChg>
        <pc:cxnChg chg="mod">
          <ac:chgData name="Stuart C Wilde MBE" userId="effe1fc91cccb1d5" providerId="LiveId" clId="{0B7434C0-F6C9-5341-B016-8AA67EE59543}" dt="2023-12-07T16:38:30.343" v="1812" actId="1076"/>
          <ac:cxnSpMkLst>
            <pc:docMk/>
            <pc:sldMk cId="3112061195" sldId="367"/>
            <ac:cxnSpMk id="22" creationId="{E1CBCB0D-38F7-8934-B7DF-27C12151898A}"/>
          </ac:cxnSpMkLst>
        </pc:cxnChg>
        <pc:cxnChg chg="mod">
          <ac:chgData name="Stuart C Wilde MBE" userId="effe1fc91cccb1d5" providerId="LiveId" clId="{0B7434C0-F6C9-5341-B016-8AA67EE59543}" dt="2023-12-07T16:38:30.343" v="1812" actId="1076"/>
          <ac:cxnSpMkLst>
            <pc:docMk/>
            <pc:sldMk cId="3112061195" sldId="367"/>
            <ac:cxnSpMk id="33" creationId="{F47AB8A5-4733-04E2-92FE-6E0124FB0DEC}"/>
          </ac:cxnSpMkLst>
        </pc:cxnChg>
        <pc:cxnChg chg="mod">
          <ac:chgData name="Stuart C Wilde MBE" userId="effe1fc91cccb1d5" providerId="LiveId" clId="{0B7434C0-F6C9-5341-B016-8AA67EE59543}" dt="2023-12-07T16:38:30.343" v="1812" actId="1076"/>
          <ac:cxnSpMkLst>
            <pc:docMk/>
            <pc:sldMk cId="3112061195" sldId="367"/>
            <ac:cxnSpMk id="37" creationId="{BC678FE9-FAC6-09E7-6D5B-5521E169E9C9}"/>
          </ac:cxnSpMkLst>
        </pc:cxnChg>
      </pc:sldChg>
      <pc:sldChg chg="addSp delSp modSp mod">
        <pc:chgData name="Stuart C Wilde MBE" userId="effe1fc91cccb1d5" providerId="LiveId" clId="{0B7434C0-F6C9-5341-B016-8AA67EE59543}" dt="2023-12-07T16:38:40.673" v="1813" actId="1076"/>
        <pc:sldMkLst>
          <pc:docMk/>
          <pc:sldMk cId="781333668" sldId="368"/>
        </pc:sldMkLst>
        <pc:spChg chg="add mod">
          <ac:chgData name="Stuart C Wilde MBE" userId="effe1fc91cccb1d5" providerId="LiveId" clId="{0B7434C0-F6C9-5341-B016-8AA67EE59543}" dt="2023-12-05T20:19:36.831" v="1099" actId="20577"/>
          <ac:spMkLst>
            <pc:docMk/>
            <pc:sldMk cId="781333668" sldId="368"/>
            <ac:spMk id="2" creationId="{21E47A8C-F000-9321-70D6-C5D6C0B2AA70}"/>
          </ac:spMkLst>
        </pc:spChg>
        <pc:spChg chg="del">
          <ac:chgData name="Stuart C Wilde MBE" userId="effe1fc91cccb1d5" providerId="LiveId" clId="{0B7434C0-F6C9-5341-B016-8AA67EE59543}" dt="2023-12-05T19:57:51.404" v="461" actId="478"/>
          <ac:spMkLst>
            <pc:docMk/>
            <pc:sldMk cId="781333668" sldId="368"/>
            <ac:spMk id="4" creationId="{60735DC8-A105-4BD0-A57F-2FFC38AECE84}"/>
          </ac:spMkLst>
        </pc:spChg>
        <pc:spChg chg="mod">
          <ac:chgData name="Stuart C Wilde MBE" userId="effe1fc91cccb1d5" providerId="LiveId" clId="{0B7434C0-F6C9-5341-B016-8AA67EE59543}" dt="2023-12-07T16:38:40.673" v="1813" actId="1076"/>
          <ac:spMkLst>
            <pc:docMk/>
            <pc:sldMk cId="781333668" sldId="368"/>
            <ac:spMk id="5" creationId="{EAEAE9E2-8636-FE11-48AD-CF57EB3660EC}"/>
          </ac:spMkLst>
        </pc:spChg>
        <pc:spChg chg="mod">
          <ac:chgData name="Stuart C Wilde MBE" userId="effe1fc91cccb1d5" providerId="LiveId" clId="{0B7434C0-F6C9-5341-B016-8AA67EE59543}" dt="2023-12-07T16:38:40.673" v="1813" actId="1076"/>
          <ac:spMkLst>
            <pc:docMk/>
            <pc:sldMk cId="781333668" sldId="368"/>
            <ac:spMk id="12" creationId="{A3BB9C3F-43C3-860A-9C65-84B8AD6BE990}"/>
          </ac:spMkLst>
        </pc:spChg>
        <pc:spChg chg="mod">
          <ac:chgData name="Stuart C Wilde MBE" userId="effe1fc91cccb1d5" providerId="LiveId" clId="{0B7434C0-F6C9-5341-B016-8AA67EE59543}" dt="2023-12-07T16:38:40.673" v="1813" actId="1076"/>
          <ac:spMkLst>
            <pc:docMk/>
            <pc:sldMk cId="781333668" sldId="368"/>
            <ac:spMk id="13" creationId="{B773A3A9-133B-B7E4-912A-002CFD960D3A}"/>
          </ac:spMkLst>
        </pc:spChg>
        <pc:spChg chg="del">
          <ac:chgData name="Stuart C Wilde MBE" userId="effe1fc91cccb1d5" providerId="LiveId" clId="{0B7434C0-F6C9-5341-B016-8AA67EE59543}" dt="2023-12-05T19:57:51.404" v="461" actId="478"/>
          <ac:spMkLst>
            <pc:docMk/>
            <pc:sldMk cId="781333668" sldId="368"/>
            <ac:spMk id="14" creationId="{8F43C2BE-FC11-4556-86F2-8EE2FBBF10D2}"/>
          </ac:spMkLst>
        </pc:spChg>
        <pc:spChg chg="mod">
          <ac:chgData name="Stuart C Wilde MBE" userId="effe1fc91cccb1d5" providerId="LiveId" clId="{0B7434C0-F6C9-5341-B016-8AA67EE59543}" dt="2023-12-07T16:38:40.673" v="1813" actId="1076"/>
          <ac:spMkLst>
            <pc:docMk/>
            <pc:sldMk cId="781333668" sldId="368"/>
            <ac:spMk id="15" creationId="{B1829252-3D33-364C-DE7B-BB53233C8F14}"/>
          </ac:spMkLst>
        </pc:spChg>
        <pc:spChg chg="mod">
          <ac:chgData name="Stuart C Wilde MBE" userId="effe1fc91cccb1d5" providerId="LiveId" clId="{0B7434C0-F6C9-5341-B016-8AA67EE59543}" dt="2023-12-07T16:38:40.673" v="1813" actId="1076"/>
          <ac:spMkLst>
            <pc:docMk/>
            <pc:sldMk cId="781333668" sldId="368"/>
            <ac:spMk id="17"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8"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9"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20" creationId="{B3FCEEF5-E907-7E6E-9435-2EC6B5DDF70B}"/>
          </ac:spMkLst>
        </pc:spChg>
        <pc:spChg chg="mod">
          <ac:chgData name="Stuart C Wilde MBE" userId="effe1fc91cccb1d5" providerId="LiveId" clId="{0B7434C0-F6C9-5341-B016-8AA67EE59543}" dt="2023-12-07T16:38:40.673" v="1813" actId="1076"/>
          <ac:spMkLst>
            <pc:docMk/>
            <pc:sldMk cId="781333668" sldId="368"/>
            <ac:spMk id="22" creationId="{EBB640C4-68FA-24D4-56EB-B40B804E23C6}"/>
          </ac:spMkLst>
        </pc:spChg>
        <pc:spChg chg="del">
          <ac:chgData name="Stuart C Wilde MBE" userId="effe1fc91cccb1d5" providerId="LiveId" clId="{0B7434C0-F6C9-5341-B016-8AA67EE59543}" dt="2023-12-05T19:57:51.404" v="461" actId="478"/>
          <ac:spMkLst>
            <pc:docMk/>
            <pc:sldMk cId="781333668" sldId="368"/>
            <ac:spMk id="25" creationId="{F54BD576-CC82-43DA-A008-C28EF60A448A}"/>
          </ac:spMkLst>
        </pc:spChg>
        <pc:spChg chg="del">
          <ac:chgData name="Stuart C Wilde MBE" userId="effe1fc91cccb1d5" providerId="LiveId" clId="{0B7434C0-F6C9-5341-B016-8AA67EE59543}" dt="2023-12-05T20:19:32.040" v="1096" actId="478"/>
          <ac:spMkLst>
            <pc:docMk/>
            <pc:sldMk cId="781333668" sldId="368"/>
            <ac:spMk id="29" creationId="{C5A8C257-B6E4-D850-0685-E36894744DCB}"/>
          </ac:spMkLst>
        </pc:spChg>
        <pc:spChg chg="mod">
          <ac:chgData name="Stuart C Wilde MBE" userId="effe1fc91cccb1d5" providerId="LiveId" clId="{0B7434C0-F6C9-5341-B016-8AA67EE59543}" dt="2023-12-07T16:38:40.673" v="1813" actId="1076"/>
          <ac:spMkLst>
            <pc:docMk/>
            <pc:sldMk cId="781333668" sldId="368"/>
            <ac:spMk id="45" creationId="{5D869CC5-43F1-3F47-1185-378F45032E72}"/>
          </ac:spMkLst>
        </pc:spChg>
        <pc:spChg chg="mod">
          <ac:chgData name="Stuart C Wilde MBE" userId="effe1fc91cccb1d5" providerId="LiveId" clId="{0B7434C0-F6C9-5341-B016-8AA67EE59543}" dt="2023-12-07T16:38:40.673" v="1813" actId="1076"/>
          <ac:spMkLst>
            <pc:docMk/>
            <pc:sldMk cId="781333668" sldId="368"/>
            <ac:spMk id="59" creationId="{2F8F999E-EF4D-FEA2-87D7-30204193A90B}"/>
          </ac:spMkLst>
        </pc:spChg>
        <pc:spChg chg="mod">
          <ac:chgData name="Stuart C Wilde MBE" userId="effe1fc91cccb1d5" providerId="LiveId" clId="{0B7434C0-F6C9-5341-B016-8AA67EE59543}" dt="2023-12-07T16:38:40.673" v="1813" actId="1076"/>
          <ac:spMkLst>
            <pc:docMk/>
            <pc:sldMk cId="781333668" sldId="368"/>
            <ac:spMk id="61" creationId="{3DA28632-352C-B195-8B8F-6C426BFED4EB}"/>
          </ac:spMkLst>
        </pc:spChg>
        <pc:spChg chg="mod">
          <ac:chgData name="Stuart C Wilde MBE" userId="effe1fc91cccb1d5" providerId="LiveId" clId="{0B7434C0-F6C9-5341-B016-8AA67EE59543}" dt="2023-12-07T16:38:40.673" v="1813" actId="1076"/>
          <ac:spMkLst>
            <pc:docMk/>
            <pc:sldMk cId="781333668" sldId="368"/>
            <ac:spMk id="68" creationId="{45DDA4CD-D502-FAD2-DDA8-234D21CD9992}"/>
          </ac:spMkLst>
        </pc:spChg>
        <pc:spChg chg="mod">
          <ac:chgData name="Stuart C Wilde MBE" userId="effe1fc91cccb1d5" providerId="LiveId" clId="{0B7434C0-F6C9-5341-B016-8AA67EE59543}" dt="2023-12-07T16:38:40.673" v="1813" actId="1076"/>
          <ac:spMkLst>
            <pc:docMk/>
            <pc:sldMk cId="781333668" sldId="368"/>
            <ac:spMk id="75" creationId="{856FDA80-0DD7-6E56-646A-BBD5991D7840}"/>
          </ac:spMkLst>
        </pc:spChg>
        <pc:picChg chg="mod">
          <ac:chgData name="Stuart C Wilde MBE" userId="effe1fc91cccb1d5" providerId="LiveId" clId="{0B7434C0-F6C9-5341-B016-8AA67EE59543}" dt="2023-12-07T16:38:40.673" v="1813" actId="1076"/>
          <ac:picMkLst>
            <pc:docMk/>
            <pc:sldMk cId="781333668" sldId="368"/>
            <ac:picMk id="7" creationId="{DC8D9B9A-240E-0008-9621-EE1272F0993D}"/>
          </ac:picMkLst>
        </pc:picChg>
        <pc:picChg chg="mod">
          <ac:chgData name="Stuart C Wilde MBE" userId="effe1fc91cccb1d5" providerId="LiveId" clId="{0B7434C0-F6C9-5341-B016-8AA67EE59543}" dt="2023-12-07T16:38:40.673" v="1813" actId="1076"/>
          <ac:picMkLst>
            <pc:docMk/>
            <pc:sldMk cId="781333668" sldId="368"/>
            <ac:picMk id="42" creationId="{39FE44E4-07EE-8E7A-AF61-70828D9B0510}"/>
          </ac:picMkLst>
        </pc:picChg>
        <pc:picChg chg="mod">
          <ac:chgData name="Stuart C Wilde MBE" userId="effe1fc91cccb1d5" providerId="LiveId" clId="{0B7434C0-F6C9-5341-B016-8AA67EE59543}" dt="2023-12-07T16:38:40.673" v="1813" actId="1076"/>
          <ac:picMkLst>
            <pc:docMk/>
            <pc:sldMk cId="781333668" sldId="368"/>
            <ac:picMk id="47" creationId="{DBA96575-0498-5CD0-0AE5-11142FBE737F}"/>
          </ac:picMkLst>
        </pc:picChg>
        <pc:cxnChg chg="mod">
          <ac:chgData name="Stuart C Wilde MBE" userId="effe1fc91cccb1d5" providerId="LiveId" clId="{0B7434C0-F6C9-5341-B016-8AA67EE59543}" dt="2023-12-07T16:38:40.673" v="1813" actId="1076"/>
          <ac:cxnSpMkLst>
            <pc:docMk/>
            <pc:sldMk cId="781333668" sldId="368"/>
            <ac:cxnSpMk id="6" creationId="{FF957B6F-701B-7F5D-71EB-B3BCCA4A24A6}"/>
          </ac:cxnSpMkLst>
        </pc:cxnChg>
        <pc:cxnChg chg="del">
          <ac:chgData name="Stuart C Wilde MBE" userId="effe1fc91cccb1d5" providerId="LiveId" clId="{0B7434C0-F6C9-5341-B016-8AA67EE59543}" dt="2023-12-05T19:57:51.404" v="461" actId="478"/>
          <ac:cxnSpMkLst>
            <pc:docMk/>
            <pc:sldMk cId="781333668" sldId="368"/>
            <ac:cxnSpMk id="8" creationId="{50060E80-F1C3-4E50-B873-7CFDEEA90049}"/>
          </ac:cxnSpMkLst>
        </pc:cxnChg>
        <pc:cxnChg chg="del">
          <ac:chgData name="Stuart C Wilde MBE" userId="effe1fc91cccb1d5" providerId="LiveId" clId="{0B7434C0-F6C9-5341-B016-8AA67EE59543}" dt="2023-12-05T19:57:51.404" v="461" actId="478"/>
          <ac:cxnSpMkLst>
            <pc:docMk/>
            <pc:sldMk cId="781333668" sldId="368"/>
            <ac:cxnSpMk id="9" creationId="{01C52B09-2839-4160-A3C1-6BB201E5D53A}"/>
          </ac:cxnSpMkLst>
        </pc:cxnChg>
        <pc:cxnChg chg="del">
          <ac:chgData name="Stuart C Wilde MBE" userId="effe1fc91cccb1d5" providerId="LiveId" clId="{0B7434C0-F6C9-5341-B016-8AA67EE59543}" dt="2023-12-05T19:57:51.404" v="461" actId="478"/>
          <ac:cxnSpMkLst>
            <pc:docMk/>
            <pc:sldMk cId="781333668" sldId="368"/>
            <ac:cxnSpMk id="10" creationId="{FC6C2AB6-E695-4520-9F38-6B6A0DE36B04}"/>
          </ac:cxnSpMkLst>
        </pc:cxnChg>
        <pc:cxnChg chg="del">
          <ac:chgData name="Stuart C Wilde MBE" userId="effe1fc91cccb1d5" providerId="LiveId" clId="{0B7434C0-F6C9-5341-B016-8AA67EE59543}" dt="2023-12-05T19:57:51.404" v="461" actId="478"/>
          <ac:cxnSpMkLst>
            <pc:docMk/>
            <pc:sldMk cId="781333668" sldId="368"/>
            <ac:cxnSpMk id="11" creationId="{8F28B946-C7F6-4BF4-9E0C-3FACB97B07C7}"/>
          </ac:cxnSpMkLst>
        </pc:cxnChg>
        <pc:cxnChg chg="mod">
          <ac:chgData name="Stuart C Wilde MBE" userId="effe1fc91cccb1d5" providerId="LiveId" clId="{0B7434C0-F6C9-5341-B016-8AA67EE59543}" dt="2023-12-07T16:38:40.673" v="1813" actId="1076"/>
          <ac:cxnSpMkLst>
            <pc:docMk/>
            <pc:sldMk cId="781333668" sldId="368"/>
            <ac:cxnSpMk id="16" creationId="{DDEA2ED4-9027-3439-1F2D-31C8E0FF02FB}"/>
          </ac:cxnSpMkLst>
        </pc:cxnChg>
        <pc:cxnChg chg="mod">
          <ac:chgData name="Stuart C Wilde MBE" userId="effe1fc91cccb1d5" providerId="LiveId" clId="{0B7434C0-F6C9-5341-B016-8AA67EE59543}" dt="2023-12-07T16:38:40.673" v="1813" actId="1076"/>
          <ac:cxnSpMkLst>
            <pc:docMk/>
            <pc:sldMk cId="781333668" sldId="368"/>
            <ac:cxnSpMk id="21" creationId="{A1FBE321-2CCA-5801-6CEC-0886C605AAD3}"/>
          </ac:cxnSpMkLst>
        </pc:cxnChg>
        <pc:cxnChg chg="mod">
          <ac:chgData name="Stuart C Wilde MBE" userId="effe1fc91cccb1d5" providerId="LiveId" clId="{0B7434C0-F6C9-5341-B016-8AA67EE59543}" dt="2023-12-07T16:38:40.673" v="1813" actId="1076"/>
          <ac:cxnSpMkLst>
            <pc:docMk/>
            <pc:sldMk cId="781333668" sldId="368"/>
            <ac:cxnSpMk id="26" creationId="{6B94156E-D18B-603A-83A9-0EB283D4EDE0}"/>
          </ac:cxnSpMkLst>
        </pc:cxnChg>
        <pc:cxnChg chg="mod">
          <ac:chgData name="Stuart C Wilde MBE" userId="effe1fc91cccb1d5" providerId="LiveId" clId="{0B7434C0-F6C9-5341-B016-8AA67EE59543}" dt="2023-12-07T16:38:40.673" v="1813" actId="1076"/>
          <ac:cxnSpMkLst>
            <pc:docMk/>
            <pc:sldMk cId="781333668" sldId="368"/>
            <ac:cxnSpMk id="34" creationId="{8B60A81D-D7AD-92EE-BF90-22813BC44182}"/>
          </ac:cxnSpMkLst>
        </pc:cxnChg>
        <pc:cxnChg chg="mod">
          <ac:chgData name="Stuart C Wilde MBE" userId="effe1fc91cccb1d5" providerId="LiveId" clId="{0B7434C0-F6C9-5341-B016-8AA67EE59543}" dt="2023-12-07T16:38:40.673" v="1813" actId="1076"/>
          <ac:cxnSpMkLst>
            <pc:docMk/>
            <pc:sldMk cId="781333668" sldId="368"/>
            <ac:cxnSpMk id="49" creationId="{87849E23-BA3B-DE89-A067-D4A7DE69352C}"/>
          </ac:cxnSpMkLst>
        </pc:cxnChg>
        <pc:cxnChg chg="mod">
          <ac:chgData name="Stuart C Wilde MBE" userId="effe1fc91cccb1d5" providerId="LiveId" clId="{0B7434C0-F6C9-5341-B016-8AA67EE59543}" dt="2023-12-07T16:38:40.673" v="1813" actId="1076"/>
          <ac:cxnSpMkLst>
            <pc:docMk/>
            <pc:sldMk cId="781333668" sldId="368"/>
            <ac:cxnSpMk id="50" creationId="{2A000163-4484-5CE8-288F-32FBE8635264}"/>
          </ac:cxnSpMkLst>
        </pc:cxnChg>
        <pc:cxnChg chg="mod">
          <ac:chgData name="Stuart C Wilde MBE" userId="effe1fc91cccb1d5" providerId="LiveId" clId="{0B7434C0-F6C9-5341-B016-8AA67EE59543}" dt="2023-12-07T16:38:40.673" v="1813" actId="1076"/>
          <ac:cxnSpMkLst>
            <pc:docMk/>
            <pc:sldMk cId="781333668" sldId="368"/>
            <ac:cxnSpMk id="53" creationId="{772BC02D-C2FB-0B09-D44F-937A0C2CB39B}"/>
          </ac:cxnSpMkLst>
        </pc:cxnChg>
        <pc:cxnChg chg="mod">
          <ac:chgData name="Stuart C Wilde MBE" userId="effe1fc91cccb1d5" providerId="LiveId" clId="{0B7434C0-F6C9-5341-B016-8AA67EE59543}" dt="2023-12-07T16:38:40.673" v="1813" actId="1076"/>
          <ac:cxnSpMkLst>
            <pc:docMk/>
            <pc:sldMk cId="781333668" sldId="368"/>
            <ac:cxnSpMk id="56" creationId="{2B339052-1E24-335D-A214-FDA260A2A827}"/>
          </ac:cxnSpMkLst>
        </pc:cxnChg>
      </pc:sldChg>
      <pc:sldChg chg="addSp delSp modSp mod">
        <pc:chgData name="Stuart C Wilde MBE" userId="effe1fc91cccb1d5" providerId="LiveId" clId="{0B7434C0-F6C9-5341-B016-8AA67EE59543}" dt="2023-12-05T20:20:01.558" v="1109" actId="20577"/>
        <pc:sldMkLst>
          <pc:docMk/>
          <pc:sldMk cId="3208151322" sldId="369"/>
        </pc:sldMkLst>
        <pc:spChg chg="add mod">
          <ac:chgData name="Stuart C Wilde MBE" userId="effe1fc91cccb1d5" providerId="LiveId" clId="{0B7434C0-F6C9-5341-B016-8AA67EE59543}" dt="2023-12-05T20:20:01.558" v="1109" actId="20577"/>
          <ac:spMkLst>
            <pc:docMk/>
            <pc:sldMk cId="3208151322" sldId="369"/>
            <ac:spMk id="2" creationId="{CB710F9E-4B27-7B01-0030-8FB8E5F18230}"/>
          </ac:spMkLst>
        </pc:spChg>
        <pc:spChg chg="del">
          <ac:chgData name="Stuart C Wilde MBE" userId="effe1fc91cccb1d5" providerId="LiveId" clId="{0B7434C0-F6C9-5341-B016-8AA67EE59543}" dt="2023-12-05T19:58:01.620" v="463" actId="478"/>
          <ac:spMkLst>
            <pc:docMk/>
            <pc:sldMk cId="3208151322" sldId="369"/>
            <ac:spMk id="4" creationId="{60735DC8-A105-4BD0-A57F-2FFC38AECE84}"/>
          </ac:spMkLst>
        </pc:spChg>
        <pc:spChg chg="del">
          <ac:chgData name="Stuart C Wilde MBE" userId="effe1fc91cccb1d5" providerId="LiveId" clId="{0B7434C0-F6C9-5341-B016-8AA67EE59543}" dt="2023-12-05T19:58:01.620" v="463" actId="478"/>
          <ac:spMkLst>
            <pc:docMk/>
            <pc:sldMk cId="3208151322" sldId="369"/>
            <ac:spMk id="14" creationId="{8F43C2BE-FC11-4556-86F2-8EE2FBBF10D2}"/>
          </ac:spMkLst>
        </pc:spChg>
        <pc:spChg chg="del">
          <ac:chgData name="Stuart C Wilde MBE" userId="effe1fc91cccb1d5" providerId="LiveId" clId="{0B7434C0-F6C9-5341-B016-8AA67EE59543}" dt="2023-12-05T19:58:01.620" v="463" actId="478"/>
          <ac:spMkLst>
            <pc:docMk/>
            <pc:sldMk cId="3208151322" sldId="369"/>
            <ac:spMk id="25" creationId="{F54BD576-CC82-43DA-A008-C28EF60A448A}"/>
          </ac:spMkLst>
        </pc:spChg>
        <pc:spChg chg="del">
          <ac:chgData name="Stuart C Wilde MBE" userId="effe1fc91cccb1d5" providerId="LiveId" clId="{0B7434C0-F6C9-5341-B016-8AA67EE59543}" dt="2023-12-05T20:19:57.531" v="1106" actId="478"/>
          <ac:spMkLst>
            <pc:docMk/>
            <pc:sldMk cId="3208151322" sldId="369"/>
            <ac:spMk id="29" creationId="{C5A8C257-B6E4-D850-0685-E36894744DCB}"/>
          </ac:spMkLst>
        </pc:spChg>
        <pc:cxnChg chg="del">
          <ac:chgData name="Stuart C Wilde MBE" userId="effe1fc91cccb1d5" providerId="LiveId" clId="{0B7434C0-F6C9-5341-B016-8AA67EE59543}" dt="2023-12-05T19:58:01.620" v="463" actId="478"/>
          <ac:cxnSpMkLst>
            <pc:docMk/>
            <pc:sldMk cId="3208151322" sldId="369"/>
            <ac:cxnSpMk id="8" creationId="{50060E80-F1C3-4E50-B873-7CFDEEA90049}"/>
          </ac:cxnSpMkLst>
        </pc:cxnChg>
        <pc:cxnChg chg="del">
          <ac:chgData name="Stuart C Wilde MBE" userId="effe1fc91cccb1d5" providerId="LiveId" clId="{0B7434C0-F6C9-5341-B016-8AA67EE59543}" dt="2023-12-05T19:58:01.620" v="463" actId="478"/>
          <ac:cxnSpMkLst>
            <pc:docMk/>
            <pc:sldMk cId="3208151322" sldId="369"/>
            <ac:cxnSpMk id="9" creationId="{01C52B09-2839-4160-A3C1-6BB201E5D53A}"/>
          </ac:cxnSpMkLst>
        </pc:cxnChg>
        <pc:cxnChg chg="del">
          <ac:chgData name="Stuart C Wilde MBE" userId="effe1fc91cccb1d5" providerId="LiveId" clId="{0B7434C0-F6C9-5341-B016-8AA67EE59543}" dt="2023-12-05T19:58:01.620" v="463" actId="478"/>
          <ac:cxnSpMkLst>
            <pc:docMk/>
            <pc:sldMk cId="3208151322" sldId="369"/>
            <ac:cxnSpMk id="10" creationId="{FC6C2AB6-E695-4520-9F38-6B6A0DE36B04}"/>
          </ac:cxnSpMkLst>
        </pc:cxnChg>
        <pc:cxnChg chg="del">
          <ac:chgData name="Stuart C Wilde MBE" userId="effe1fc91cccb1d5" providerId="LiveId" clId="{0B7434C0-F6C9-5341-B016-8AA67EE59543}" dt="2023-12-05T19:58:01.620" v="463" actId="478"/>
          <ac:cxnSpMkLst>
            <pc:docMk/>
            <pc:sldMk cId="3208151322" sldId="369"/>
            <ac:cxnSpMk id="11" creationId="{8F28B946-C7F6-4BF4-9E0C-3FACB97B07C7}"/>
          </ac:cxnSpMkLst>
        </pc:cxnChg>
      </pc:sldChg>
      <pc:sldChg chg="addSp delSp modSp mod">
        <pc:chgData name="Stuart C Wilde MBE" userId="effe1fc91cccb1d5" providerId="LiveId" clId="{0B7434C0-F6C9-5341-B016-8AA67EE59543}" dt="2023-12-07T16:39:11.095" v="1815" actId="1076"/>
        <pc:sldMkLst>
          <pc:docMk/>
          <pc:sldMk cId="824395005" sldId="370"/>
        </pc:sldMkLst>
        <pc:spChg chg="mod">
          <ac:chgData name="Stuart C Wilde MBE" userId="effe1fc91cccb1d5" providerId="LiveId" clId="{0B7434C0-F6C9-5341-B016-8AA67EE59543}" dt="2023-12-07T16:39:11.095" v="1815" actId="1076"/>
          <ac:spMkLst>
            <pc:docMk/>
            <pc:sldMk cId="824395005" sldId="370"/>
            <ac:spMk id="2" creationId="{376FA634-7533-D0BC-4841-7F62A9F9921E}"/>
          </ac:spMkLst>
        </pc:spChg>
        <pc:spChg chg="add mod">
          <ac:chgData name="Stuart C Wilde MBE" userId="effe1fc91cccb1d5" providerId="LiveId" clId="{0B7434C0-F6C9-5341-B016-8AA67EE59543}" dt="2023-12-05T20:20:10.986" v="1113" actId="20577"/>
          <ac:spMkLst>
            <pc:docMk/>
            <pc:sldMk cId="824395005" sldId="370"/>
            <ac:spMk id="3" creationId="{B01CF80E-71F3-0A2C-62D9-CF0847A59245}"/>
          </ac:spMkLst>
        </pc:spChg>
        <pc:spChg chg="del">
          <ac:chgData name="Stuart C Wilde MBE" userId="effe1fc91cccb1d5" providerId="LiveId" clId="{0B7434C0-F6C9-5341-B016-8AA67EE59543}" dt="2023-12-05T19:58:06.537" v="464" actId="478"/>
          <ac:spMkLst>
            <pc:docMk/>
            <pc:sldMk cId="824395005" sldId="370"/>
            <ac:spMk id="4" creationId="{60735DC8-A105-4BD0-A57F-2FFC38AECE84}"/>
          </ac:spMkLst>
        </pc:spChg>
        <pc:spChg chg="mod">
          <ac:chgData name="Stuart C Wilde MBE" userId="effe1fc91cccb1d5" providerId="LiveId" clId="{0B7434C0-F6C9-5341-B016-8AA67EE59543}" dt="2023-12-07T16:39:11.095" v="1815" actId="1076"/>
          <ac:spMkLst>
            <pc:docMk/>
            <pc:sldMk cId="824395005" sldId="370"/>
            <ac:spMk id="6" creationId="{1B6CF98A-CD03-234B-D470-C575DB8B156D}"/>
          </ac:spMkLst>
        </pc:spChg>
        <pc:spChg chg="mod">
          <ac:chgData name="Stuart C Wilde MBE" userId="effe1fc91cccb1d5" providerId="LiveId" clId="{0B7434C0-F6C9-5341-B016-8AA67EE59543}" dt="2023-12-07T16:39:11.095" v="1815" actId="1076"/>
          <ac:spMkLst>
            <pc:docMk/>
            <pc:sldMk cId="824395005" sldId="370"/>
            <ac:spMk id="12" creationId="{4704B9B3-98D9-D422-6910-32FE943B9121}"/>
          </ac:spMkLst>
        </pc:spChg>
        <pc:spChg chg="mod">
          <ac:chgData name="Stuart C Wilde MBE" userId="effe1fc91cccb1d5" providerId="LiveId" clId="{0B7434C0-F6C9-5341-B016-8AA67EE59543}" dt="2023-12-07T16:39:11.095" v="1815" actId="1076"/>
          <ac:spMkLst>
            <pc:docMk/>
            <pc:sldMk cId="824395005" sldId="370"/>
            <ac:spMk id="13" creationId="{3F7DC142-A3E5-184F-74C0-F7258C8B0EF0}"/>
          </ac:spMkLst>
        </pc:spChg>
        <pc:spChg chg="del">
          <ac:chgData name="Stuart C Wilde MBE" userId="effe1fc91cccb1d5" providerId="LiveId" clId="{0B7434C0-F6C9-5341-B016-8AA67EE59543}" dt="2023-12-05T19:58:06.537" v="464" actId="478"/>
          <ac:spMkLst>
            <pc:docMk/>
            <pc:sldMk cId="824395005" sldId="370"/>
            <ac:spMk id="14" creationId="{8F43C2BE-FC11-4556-86F2-8EE2FBBF10D2}"/>
          </ac:spMkLst>
        </pc:spChg>
        <pc:spChg chg="mod">
          <ac:chgData name="Stuart C Wilde MBE" userId="effe1fc91cccb1d5" providerId="LiveId" clId="{0B7434C0-F6C9-5341-B016-8AA67EE59543}" dt="2023-12-07T16:39:11.095" v="1815" actId="1076"/>
          <ac:spMkLst>
            <pc:docMk/>
            <pc:sldMk cId="824395005" sldId="370"/>
            <ac:spMk id="19" creationId="{226D1B19-CDC4-120C-B9A6-86BDA70D8874}"/>
          </ac:spMkLst>
        </pc:spChg>
        <pc:spChg chg="mod">
          <ac:chgData name="Stuart C Wilde MBE" userId="effe1fc91cccb1d5" providerId="LiveId" clId="{0B7434C0-F6C9-5341-B016-8AA67EE59543}" dt="2023-12-07T16:39:11.095" v="1815" actId="1076"/>
          <ac:spMkLst>
            <pc:docMk/>
            <pc:sldMk cId="824395005" sldId="370"/>
            <ac:spMk id="20" creationId="{7B25BC3B-FDCC-4393-1348-E53490CB04F2}"/>
          </ac:spMkLst>
        </pc:spChg>
        <pc:spChg chg="del">
          <ac:chgData name="Stuart C Wilde MBE" userId="effe1fc91cccb1d5" providerId="LiveId" clId="{0B7434C0-F6C9-5341-B016-8AA67EE59543}" dt="2023-12-05T19:58:06.537" v="464" actId="478"/>
          <ac:spMkLst>
            <pc:docMk/>
            <pc:sldMk cId="824395005" sldId="370"/>
            <ac:spMk id="25" creationId="{F54BD576-CC82-43DA-A008-C28EF60A448A}"/>
          </ac:spMkLst>
        </pc:spChg>
        <pc:spChg chg="mod">
          <ac:chgData name="Stuart C Wilde MBE" userId="effe1fc91cccb1d5" providerId="LiveId" clId="{0B7434C0-F6C9-5341-B016-8AA67EE59543}" dt="2023-12-07T16:39:11.095" v="1815" actId="1076"/>
          <ac:spMkLst>
            <pc:docMk/>
            <pc:sldMk cId="824395005" sldId="370"/>
            <ac:spMk id="28" creationId="{E416BEDA-B0BA-9442-EA12-E8ECBB5980D0}"/>
          </ac:spMkLst>
        </pc:spChg>
        <pc:spChg chg="del">
          <ac:chgData name="Stuart C Wilde MBE" userId="effe1fc91cccb1d5" providerId="LiveId" clId="{0B7434C0-F6C9-5341-B016-8AA67EE59543}" dt="2023-12-05T20:20:06.499" v="1110" actId="478"/>
          <ac:spMkLst>
            <pc:docMk/>
            <pc:sldMk cId="824395005" sldId="370"/>
            <ac:spMk id="29" creationId="{C5A8C257-B6E4-D850-0685-E36894744DCB}"/>
          </ac:spMkLst>
        </pc:spChg>
        <pc:spChg chg="mod">
          <ac:chgData name="Stuart C Wilde MBE" userId="effe1fc91cccb1d5" providerId="LiveId" clId="{0B7434C0-F6C9-5341-B016-8AA67EE59543}" dt="2023-12-07T16:39:11.095" v="1815" actId="1076"/>
          <ac:spMkLst>
            <pc:docMk/>
            <pc:sldMk cId="824395005" sldId="370"/>
            <ac:spMk id="32" creationId="{83C0613E-9B1C-70BF-B27A-258C11FFAF86}"/>
          </ac:spMkLst>
        </pc:spChg>
        <pc:spChg chg="mod">
          <ac:chgData name="Stuart C Wilde MBE" userId="effe1fc91cccb1d5" providerId="LiveId" clId="{0B7434C0-F6C9-5341-B016-8AA67EE59543}" dt="2023-12-07T16:39:11.095" v="1815" actId="1076"/>
          <ac:spMkLst>
            <pc:docMk/>
            <pc:sldMk cId="824395005" sldId="370"/>
            <ac:spMk id="34" creationId="{53520E7C-BE5A-303B-F399-2A36DDD91831}"/>
          </ac:spMkLst>
        </pc:spChg>
        <pc:spChg chg="mod">
          <ac:chgData name="Stuart C Wilde MBE" userId="effe1fc91cccb1d5" providerId="LiveId" clId="{0B7434C0-F6C9-5341-B016-8AA67EE59543}" dt="2023-12-07T16:39:11.095" v="1815" actId="1076"/>
          <ac:spMkLst>
            <pc:docMk/>
            <pc:sldMk cId="824395005" sldId="370"/>
            <ac:spMk id="40" creationId="{C24F2F02-C64E-C4B0-1AE6-4E2D4CDE2608}"/>
          </ac:spMkLst>
        </pc:spChg>
        <pc:spChg chg="mod">
          <ac:chgData name="Stuart C Wilde MBE" userId="effe1fc91cccb1d5" providerId="LiveId" clId="{0B7434C0-F6C9-5341-B016-8AA67EE59543}" dt="2023-12-07T16:39:11.095" v="1815" actId="1076"/>
          <ac:spMkLst>
            <pc:docMk/>
            <pc:sldMk cId="824395005" sldId="370"/>
            <ac:spMk id="46" creationId="{CADA3A85-C15D-45CE-484D-3BA3B6C01DF8}"/>
          </ac:spMkLst>
        </pc:spChg>
        <pc:spChg chg="mod">
          <ac:chgData name="Stuart C Wilde MBE" userId="effe1fc91cccb1d5" providerId="LiveId" clId="{0B7434C0-F6C9-5341-B016-8AA67EE59543}" dt="2023-12-07T16:39:11.095" v="1815" actId="1076"/>
          <ac:spMkLst>
            <pc:docMk/>
            <pc:sldMk cId="824395005" sldId="370"/>
            <ac:spMk id="55" creationId="{4722C274-FC6E-BB56-24FD-12D595715D58}"/>
          </ac:spMkLst>
        </pc:spChg>
        <pc:picChg chg="mod">
          <ac:chgData name="Stuart C Wilde MBE" userId="effe1fc91cccb1d5" providerId="LiveId" clId="{0B7434C0-F6C9-5341-B016-8AA67EE59543}" dt="2023-12-07T16:39:11.095" v="1815" actId="1076"/>
          <ac:picMkLst>
            <pc:docMk/>
            <pc:sldMk cId="824395005" sldId="370"/>
            <ac:picMk id="18" creationId="{353DB110-C748-4013-6601-61AA62B150DA}"/>
          </ac:picMkLst>
        </pc:picChg>
        <pc:picChg chg="mod">
          <ac:chgData name="Stuart C Wilde MBE" userId="effe1fc91cccb1d5" providerId="LiveId" clId="{0B7434C0-F6C9-5341-B016-8AA67EE59543}" dt="2023-12-07T16:39:11.095" v="1815" actId="1076"/>
          <ac:picMkLst>
            <pc:docMk/>
            <pc:sldMk cId="824395005" sldId="370"/>
            <ac:picMk id="22" creationId="{C62D9E7F-D113-5514-CA8F-98524BAD59DB}"/>
          </ac:picMkLst>
        </pc:picChg>
        <pc:picChg chg="mod">
          <ac:chgData name="Stuart C Wilde MBE" userId="effe1fc91cccb1d5" providerId="LiveId" clId="{0B7434C0-F6C9-5341-B016-8AA67EE59543}" dt="2023-12-07T16:39:11.095" v="1815" actId="1076"/>
          <ac:picMkLst>
            <pc:docMk/>
            <pc:sldMk cId="824395005" sldId="370"/>
            <ac:picMk id="33" creationId="{953140A2-D454-912C-9A63-81D73A73C034}"/>
          </ac:picMkLst>
        </pc:picChg>
        <pc:cxnChg chg="del">
          <ac:chgData name="Stuart C Wilde MBE" userId="effe1fc91cccb1d5" providerId="LiveId" clId="{0B7434C0-F6C9-5341-B016-8AA67EE59543}" dt="2023-12-05T19:58:06.537" v="464" actId="478"/>
          <ac:cxnSpMkLst>
            <pc:docMk/>
            <pc:sldMk cId="824395005" sldId="370"/>
            <ac:cxnSpMk id="8" creationId="{50060E80-F1C3-4E50-B873-7CFDEEA90049}"/>
          </ac:cxnSpMkLst>
        </pc:cxnChg>
        <pc:cxnChg chg="del">
          <ac:chgData name="Stuart C Wilde MBE" userId="effe1fc91cccb1d5" providerId="LiveId" clId="{0B7434C0-F6C9-5341-B016-8AA67EE59543}" dt="2023-12-05T19:58:06.537" v="464" actId="478"/>
          <ac:cxnSpMkLst>
            <pc:docMk/>
            <pc:sldMk cId="824395005" sldId="370"/>
            <ac:cxnSpMk id="9" creationId="{01C52B09-2839-4160-A3C1-6BB201E5D53A}"/>
          </ac:cxnSpMkLst>
        </pc:cxnChg>
        <pc:cxnChg chg="del">
          <ac:chgData name="Stuart C Wilde MBE" userId="effe1fc91cccb1d5" providerId="LiveId" clId="{0B7434C0-F6C9-5341-B016-8AA67EE59543}" dt="2023-12-05T19:58:06.537" v="464" actId="478"/>
          <ac:cxnSpMkLst>
            <pc:docMk/>
            <pc:sldMk cId="824395005" sldId="370"/>
            <ac:cxnSpMk id="10" creationId="{FC6C2AB6-E695-4520-9F38-6B6A0DE36B04}"/>
          </ac:cxnSpMkLst>
        </pc:cxnChg>
        <pc:cxnChg chg="del">
          <ac:chgData name="Stuart C Wilde MBE" userId="effe1fc91cccb1d5" providerId="LiveId" clId="{0B7434C0-F6C9-5341-B016-8AA67EE59543}" dt="2023-12-05T19:58:06.537" v="464" actId="478"/>
          <ac:cxnSpMkLst>
            <pc:docMk/>
            <pc:sldMk cId="824395005" sldId="370"/>
            <ac:cxnSpMk id="11" creationId="{8F28B946-C7F6-4BF4-9E0C-3FACB97B07C7}"/>
          </ac:cxnSpMkLst>
        </pc:cxnChg>
        <pc:cxnChg chg="mod">
          <ac:chgData name="Stuart C Wilde MBE" userId="effe1fc91cccb1d5" providerId="LiveId" clId="{0B7434C0-F6C9-5341-B016-8AA67EE59543}" dt="2023-12-07T16:39:11.095" v="1815" actId="1076"/>
          <ac:cxnSpMkLst>
            <pc:docMk/>
            <pc:sldMk cId="824395005" sldId="370"/>
            <ac:cxnSpMk id="15" creationId="{D9299D57-FB23-909E-E68B-BD72972F33E9}"/>
          </ac:cxnSpMkLst>
        </pc:cxnChg>
        <pc:cxnChg chg="mod">
          <ac:chgData name="Stuart C Wilde MBE" userId="effe1fc91cccb1d5" providerId="LiveId" clId="{0B7434C0-F6C9-5341-B016-8AA67EE59543}" dt="2023-12-07T16:39:11.095" v="1815" actId="1076"/>
          <ac:cxnSpMkLst>
            <pc:docMk/>
            <pc:sldMk cId="824395005" sldId="370"/>
            <ac:cxnSpMk id="16" creationId="{44BAA5BA-2F0B-C6B8-3AB6-43E5BC2D2243}"/>
          </ac:cxnSpMkLst>
        </pc:cxnChg>
        <pc:cxnChg chg="mod">
          <ac:chgData name="Stuart C Wilde MBE" userId="effe1fc91cccb1d5" providerId="LiveId" clId="{0B7434C0-F6C9-5341-B016-8AA67EE59543}" dt="2023-12-07T16:39:11.095" v="1815" actId="1076"/>
          <ac:cxnSpMkLst>
            <pc:docMk/>
            <pc:sldMk cId="824395005" sldId="370"/>
            <ac:cxnSpMk id="21" creationId="{090FD3B9-1DED-1AAE-2E7B-431CE69BED50}"/>
          </ac:cxnSpMkLst>
        </pc:cxnChg>
        <pc:cxnChg chg="mod">
          <ac:chgData name="Stuart C Wilde MBE" userId="effe1fc91cccb1d5" providerId="LiveId" clId="{0B7434C0-F6C9-5341-B016-8AA67EE59543}" dt="2023-12-07T16:39:11.095" v="1815" actId="1076"/>
          <ac:cxnSpMkLst>
            <pc:docMk/>
            <pc:sldMk cId="824395005" sldId="370"/>
            <ac:cxnSpMk id="24" creationId="{60A7F8AC-8125-C4D8-AC12-159CFF1C2BFD}"/>
          </ac:cxnSpMkLst>
        </pc:cxnChg>
        <pc:cxnChg chg="mod">
          <ac:chgData name="Stuart C Wilde MBE" userId="effe1fc91cccb1d5" providerId="LiveId" clId="{0B7434C0-F6C9-5341-B016-8AA67EE59543}" dt="2023-12-07T16:39:11.095" v="1815" actId="1076"/>
          <ac:cxnSpMkLst>
            <pc:docMk/>
            <pc:sldMk cId="824395005" sldId="370"/>
            <ac:cxnSpMk id="26" creationId="{4D19FEFC-ADD8-7183-B510-518571CBF144}"/>
          </ac:cxnSpMkLst>
        </pc:cxnChg>
        <pc:cxnChg chg="mod">
          <ac:chgData name="Stuart C Wilde MBE" userId="effe1fc91cccb1d5" providerId="LiveId" clId="{0B7434C0-F6C9-5341-B016-8AA67EE59543}" dt="2023-12-07T16:39:11.095" v="1815" actId="1076"/>
          <ac:cxnSpMkLst>
            <pc:docMk/>
            <pc:sldMk cId="824395005" sldId="370"/>
            <ac:cxnSpMk id="30" creationId="{504000F1-BFCE-4201-54D0-B5F5F81591D2}"/>
          </ac:cxnSpMkLst>
        </pc:cxnChg>
        <pc:cxnChg chg="mod">
          <ac:chgData name="Stuart C Wilde MBE" userId="effe1fc91cccb1d5" providerId="LiveId" clId="{0B7434C0-F6C9-5341-B016-8AA67EE59543}" dt="2023-12-07T16:39:11.095" v="1815" actId="1076"/>
          <ac:cxnSpMkLst>
            <pc:docMk/>
            <pc:sldMk cId="824395005" sldId="370"/>
            <ac:cxnSpMk id="35" creationId="{9705AF95-F58B-5626-4EDA-CBC1C48D15C6}"/>
          </ac:cxnSpMkLst>
        </pc:cxnChg>
        <pc:cxnChg chg="mod">
          <ac:chgData name="Stuart C Wilde MBE" userId="effe1fc91cccb1d5" providerId="LiveId" clId="{0B7434C0-F6C9-5341-B016-8AA67EE59543}" dt="2023-12-07T16:39:11.095" v="1815" actId="1076"/>
          <ac:cxnSpMkLst>
            <pc:docMk/>
            <pc:sldMk cId="824395005" sldId="370"/>
            <ac:cxnSpMk id="38" creationId="{BC84B935-BC90-82F5-F4AB-14842C901E41}"/>
          </ac:cxnSpMkLst>
        </pc:cxnChg>
        <pc:cxnChg chg="mod">
          <ac:chgData name="Stuart C Wilde MBE" userId="effe1fc91cccb1d5" providerId="LiveId" clId="{0B7434C0-F6C9-5341-B016-8AA67EE59543}" dt="2023-12-07T16:39:11.095" v="1815" actId="1076"/>
          <ac:cxnSpMkLst>
            <pc:docMk/>
            <pc:sldMk cId="824395005" sldId="370"/>
            <ac:cxnSpMk id="39" creationId="{8109D552-8381-A83C-2849-5B7E97B66DFF}"/>
          </ac:cxnSpMkLst>
        </pc:cxnChg>
        <pc:cxnChg chg="mod">
          <ac:chgData name="Stuart C Wilde MBE" userId="effe1fc91cccb1d5" providerId="LiveId" clId="{0B7434C0-F6C9-5341-B016-8AA67EE59543}" dt="2023-12-07T16:39:11.095" v="1815" actId="1076"/>
          <ac:cxnSpMkLst>
            <pc:docMk/>
            <pc:sldMk cId="824395005" sldId="370"/>
            <ac:cxnSpMk id="41" creationId="{2EEE4207-0004-82DA-DCBB-9C602FB3E343}"/>
          </ac:cxnSpMkLst>
        </pc:cxnChg>
        <pc:cxnChg chg="mod">
          <ac:chgData name="Stuart C Wilde MBE" userId="effe1fc91cccb1d5" providerId="LiveId" clId="{0B7434C0-F6C9-5341-B016-8AA67EE59543}" dt="2023-12-07T16:39:11.095" v="1815" actId="1076"/>
          <ac:cxnSpMkLst>
            <pc:docMk/>
            <pc:sldMk cId="824395005" sldId="370"/>
            <ac:cxnSpMk id="56" creationId="{A0BC5B1A-6A0B-FD3D-CD35-1CD3BEDCBDC3}"/>
          </ac:cxnSpMkLst>
        </pc:cxnChg>
      </pc:sldChg>
      <pc:sldChg chg="addSp delSp modSp mod">
        <pc:chgData name="Stuart C Wilde MBE" userId="effe1fc91cccb1d5" providerId="LiveId" clId="{0B7434C0-F6C9-5341-B016-8AA67EE59543}" dt="2023-12-05T20:20:20.255" v="1117" actId="20577"/>
        <pc:sldMkLst>
          <pc:docMk/>
          <pc:sldMk cId="3980503395" sldId="371"/>
        </pc:sldMkLst>
        <pc:spChg chg="add mod">
          <ac:chgData name="Stuart C Wilde MBE" userId="effe1fc91cccb1d5" providerId="LiveId" clId="{0B7434C0-F6C9-5341-B016-8AA67EE59543}" dt="2023-12-05T20:20:20.255" v="1117" actId="20577"/>
          <ac:spMkLst>
            <pc:docMk/>
            <pc:sldMk cId="3980503395" sldId="371"/>
            <ac:spMk id="3" creationId="{505C6E03-125D-49DA-7BF9-449F221A26EB}"/>
          </ac:spMkLst>
        </pc:spChg>
        <pc:spChg chg="del">
          <ac:chgData name="Stuart C Wilde MBE" userId="effe1fc91cccb1d5" providerId="LiveId" clId="{0B7434C0-F6C9-5341-B016-8AA67EE59543}" dt="2023-12-05T19:58:14.243" v="465" actId="478"/>
          <ac:spMkLst>
            <pc:docMk/>
            <pc:sldMk cId="3980503395" sldId="371"/>
            <ac:spMk id="4" creationId="{60735DC8-A105-4BD0-A57F-2FFC38AECE84}"/>
          </ac:spMkLst>
        </pc:spChg>
        <pc:spChg chg="del">
          <ac:chgData name="Stuart C Wilde MBE" userId="effe1fc91cccb1d5" providerId="LiveId" clId="{0B7434C0-F6C9-5341-B016-8AA67EE59543}" dt="2023-12-05T19:58:14.243" v="465" actId="478"/>
          <ac:spMkLst>
            <pc:docMk/>
            <pc:sldMk cId="3980503395" sldId="371"/>
            <ac:spMk id="14" creationId="{8F43C2BE-FC11-4556-86F2-8EE2FBBF10D2}"/>
          </ac:spMkLst>
        </pc:spChg>
        <pc:spChg chg="del">
          <ac:chgData name="Stuart C Wilde MBE" userId="effe1fc91cccb1d5" providerId="LiveId" clId="{0B7434C0-F6C9-5341-B016-8AA67EE59543}" dt="2023-12-05T19:58:14.243" v="465" actId="478"/>
          <ac:spMkLst>
            <pc:docMk/>
            <pc:sldMk cId="3980503395" sldId="371"/>
            <ac:spMk id="25" creationId="{F54BD576-CC82-43DA-A008-C28EF60A448A}"/>
          </ac:spMkLst>
        </pc:spChg>
        <pc:spChg chg="del">
          <ac:chgData name="Stuart C Wilde MBE" userId="effe1fc91cccb1d5" providerId="LiveId" clId="{0B7434C0-F6C9-5341-B016-8AA67EE59543}" dt="2023-12-05T20:20:15.676" v="1114" actId="478"/>
          <ac:spMkLst>
            <pc:docMk/>
            <pc:sldMk cId="3980503395" sldId="371"/>
            <ac:spMk id="29" creationId="{C5A8C257-B6E4-D850-0685-E36894744DCB}"/>
          </ac:spMkLst>
        </pc:spChg>
        <pc:cxnChg chg="del">
          <ac:chgData name="Stuart C Wilde MBE" userId="effe1fc91cccb1d5" providerId="LiveId" clId="{0B7434C0-F6C9-5341-B016-8AA67EE59543}" dt="2023-12-05T19:58:14.243" v="465" actId="478"/>
          <ac:cxnSpMkLst>
            <pc:docMk/>
            <pc:sldMk cId="3980503395" sldId="371"/>
            <ac:cxnSpMk id="8" creationId="{50060E80-F1C3-4E50-B873-7CFDEEA90049}"/>
          </ac:cxnSpMkLst>
        </pc:cxnChg>
        <pc:cxnChg chg="del">
          <ac:chgData name="Stuart C Wilde MBE" userId="effe1fc91cccb1d5" providerId="LiveId" clId="{0B7434C0-F6C9-5341-B016-8AA67EE59543}" dt="2023-12-05T19:58:14.243" v="465" actId="478"/>
          <ac:cxnSpMkLst>
            <pc:docMk/>
            <pc:sldMk cId="3980503395" sldId="371"/>
            <ac:cxnSpMk id="9" creationId="{01C52B09-2839-4160-A3C1-6BB201E5D53A}"/>
          </ac:cxnSpMkLst>
        </pc:cxnChg>
        <pc:cxnChg chg="del">
          <ac:chgData name="Stuart C Wilde MBE" userId="effe1fc91cccb1d5" providerId="LiveId" clId="{0B7434C0-F6C9-5341-B016-8AA67EE59543}" dt="2023-12-05T19:58:14.243" v="465" actId="478"/>
          <ac:cxnSpMkLst>
            <pc:docMk/>
            <pc:sldMk cId="3980503395" sldId="371"/>
            <ac:cxnSpMk id="10" creationId="{FC6C2AB6-E695-4520-9F38-6B6A0DE36B04}"/>
          </ac:cxnSpMkLst>
        </pc:cxnChg>
        <pc:cxnChg chg="del">
          <ac:chgData name="Stuart C Wilde MBE" userId="effe1fc91cccb1d5" providerId="LiveId" clId="{0B7434C0-F6C9-5341-B016-8AA67EE59543}" dt="2023-12-05T19:58:14.243" v="465" actId="478"/>
          <ac:cxnSpMkLst>
            <pc:docMk/>
            <pc:sldMk cId="3980503395" sldId="371"/>
            <ac:cxnSpMk id="11" creationId="{8F28B946-C7F6-4BF4-9E0C-3FACB97B07C7}"/>
          </ac:cxnSpMkLst>
        </pc:cxnChg>
      </pc:sldChg>
      <pc:sldChg chg="addSp delSp modSp mod">
        <pc:chgData name="Stuart C Wilde MBE" userId="effe1fc91cccb1d5" providerId="LiveId" clId="{0B7434C0-F6C9-5341-B016-8AA67EE59543}" dt="2023-12-07T16:39:27.189" v="1816" actId="1076"/>
        <pc:sldMkLst>
          <pc:docMk/>
          <pc:sldMk cId="1116954973" sldId="372"/>
        </pc:sldMkLst>
        <pc:spChg chg="add mod">
          <ac:chgData name="Stuart C Wilde MBE" userId="effe1fc91cccb1d5" providerId="LiveId" clId="{0B7434C0-F6C9-5341-B016-8AA67EE59543}" dt="2023-12-05T20:20:29.581" v="1121" actId="20577"/>
          <ac:spMkLst>
            <pc:docMk/>
            <pc:sldMk cId="1116954973" sldId="372"/>
            <ac:spMk id="2" creationId="{A040F126-E8FD-1BD8-0BE7-0896C5217AB8}"/>
          </ac:spMkLst>
        </pc:spChg>
        <pc:spChg chg="del">
          <ac:chgData name="Stuart C Wilde MBE" userId="effe1fc91cccb1d5" providerId="LiveId" clId="{0B7434C0-F6C9-5341-B016-8AA67EE59543}" dt="2023-12-05T19:58:19.417" v="466" actId="478"/>
          <ac:spMkLst>
            <pc:docMk/>
            <pc:sldMk cId="1116954973" sldId="372"/>
            <ac:spMk id="4" creationId="{60735DC8-A105-4BD0-A57F-2FFC38AECE84}"/>
          </ac:spMkLst>
        </pc:spChg>
        <pc:spChg chg="mod">
          <ac:chgData name="Stuart C Wilde MBE" userId="effe1fc91cccb1d5" providerId="LiveId" clId="{0B7434C0-F6C9-5341-B016-8AA67EE59543}" dt="2023-12-07T16:39:27.189" v="1816" actId="1076"/>
          <ac:spMkLst>
            <pc:docMk/>
            <pc:sldMk cId="1116954973" sldId="372"/>
            <ac:spMk id="12" creationId="{FB8385FB-0435-5AA6-CFBF-1D4A60D83BBE}"/>
          </ac:spMkLst>
        </pc:spChg>
        <pc:spChg chg="del">
          <ac:chgData name="Stuart C Wilde MBE" userId="effe1fc91cccb1d5" providerId="LiveId" clId="{0B7434C0-F6C9-5341-B016-8AA67EE59543}" dt="2023-12-05T19:58:19.417" v="466" actId="478"/>
          <ac:spMkLst>
            <pc:docMk/>
            <pc:sldMk cId="1116954973" sldId="372"/>
            <ac:spMk id="14" creationId="{8F43C2BE-FC11-4556-86F2-8EE2FBBF10D2}"/>
          </ac:spMkLst>
        </pc:spChg>
        <pc:spChg chg="del">
          <ac:chgData name="Stuart C Wilde MBE" userId="effe1fc91cccb1d5" providerId="LiveId" clId="{0B7434C0-F6C9-5341-B016-8AA67EE59543}" dt="2023-12-05T19:58:19.417" v="466" actId="478"/>
          <ac:spMkLst>
            <pc:docMk/>
            <pc:sldMk cId="1116954973" sldId="372"/>
            <ac:spMk id="25" creationId="{F54BD576-CC82-43DA-A008-C28EF60A448A}"/>
          </ac:spMkLst>
        </pc:spChg>
        <pc:spChg chg="del">
          <ac:chgData name="Stuart C Wilde MBE" userId="effe1fc91cccb1d5" providerId="LiveId" clId="{0B7434C0-F6C9-5341-B016-8AA67EE59543}" dt="2023-12-05T20:20:25.260" v="1118" actId="478"/>
          <ac:spMkLst>
            <pc:docMk/>
            <pc:sldMk cId="1116954973" sldId="372"/>
            <ac:spMk id="29" creationId="{C5A8C257-B6E4-D850-0685-E36894744DCB}"/>
          </ac:spMkLst>
        </pc:spChg>
        <pc:picChg chg="mod">
          <ac:chgData name="Stuart C Wilde MBE" userId="effe1fc91cccb1d5" providerId="LiveId" clId="{0B7434C0-F6C9-5341-B016-8AA67EE59543}" dt="2023-12-07T16:39:27.189" v="1816" actId="1076"/>
          <ac:picMkLst>
            <pc:docMk/>
            <pc:sldMk cId="1116954973" sldId="372"/>
            <ac:picMk id="7" creationId="{FB000369-8B4F-3174-97F0-63BBA2886864}"/>
          </ac:picMkLst>
        </pc:picChg>
        <pc:cxnChg chg="del">
          <ac:chgData name="Stuart C Wilde MBE" userId="effe1fc91cccb1d5" providerId="LiveId" clId="{0B7434C0-F6C9-5341-B016-8AA67EE59543}" dt="2023-12-05T19:58:19.417" v="466" actId="478"/>
          <ac:cxnSpMkLst>
            <pc:docMk/>
            <pc:sldMk cId="1116954973" sldId="372"/>
            <ac:cxnSpMk id="8" creationId="{50060E80-F1C3-4E50-B873-7CFDEEA90049}"/>
          </ac:cxnSpMkLst>
        </pc:cxnChg>
        <pc:cxnChg chg="del">
          <ac:chgData name="Stuart C Wilde MBE" userId="effe1fc91cccb1d5" providerId="LiveId" clId="{0B7434C0-F6C9-5341-B016-8AA67EE59543}" dt="2023-12-05T19:58:19.417" v="466" actId="478"/>
          <ac:cxnSpMkLst>
            <pc:docMk/>
            <pc:sldMk cId="1116954973" sldId="372"/>
            <ac:cxnSpMk id="9" creationId="{01C52B09-2839-4160-A3C1-6BB201E5D53A}"/>
          </ac:cxnSpMkLst>
        </pc:cxnChg>
        <pc:cxnChg chg="del">
          <ac:chgData name="Stuart C Wilde MBE" userId="effe1fc91cccb1d5" providerId="LiveId" clId="{0B7434C0-F6C9-5341-B016-8AA67EE59543}" dt="2023-12-05T19:58:19.417" v="466" actId="478"/>
          <ac:cxnSpMkLst>
            <pc:docMk/>
            <pc:sldMk cId="1116954973" sldId="372"/>
            <ac:cxnSpMk id="10" creationId="{FC6C2AB6-E695-4520-9F38-6B6A0DE36B04}"/>
          </ac:cxnSpMkLst>
        </pc:cxnChg>
        <pc:cxnChg chg="del">
          <ac:chgData name="Stuart C Wilde MBE" userId="effe1fc91cccb1d5" providerId="LiveId" clId="{0B7434C0-F6C9-5341-B016-8AA67EE59543}" dt="2023-12-05T19:58:19.417" v="466" actId="478"/>
          <ac:cxnSpMkLst>
            <pc:docMk/>
            <pc:sldMk cId="1116954973" sldId="372"/>
            <ac:cxnSpMk id="11" creationId="{8F28B946-C7F6-4BF4-9E0C-3FACB97B07C7}"/>
          </ac:cxnSpMkLst>
        </pc:cxnChg>
      </pc:sldChg>
      <pc:sldChg chg="addSp delSp modSp mod">
        <pc:chgData name="Stuart C Wilde MBE" userId="effe1fc91cccb1d5" providerId="LiveId" clId="{0B7434C0-F6C9-5341-B016-8AA67EE59543}" dt="2023-12-07T16:39:38.143" v="1817" actId="1076"/>
        <pc:sldMkLst>
          <pc:docMk/>
          <pc:sldMk cId="666556267" sldId="373"/>
        </pc:sldMkLst>
        <pc:spChg chg="mod">
          <ac:chgData name="Stuart C Wilde MBE" userId="effe1fc91cccb1d5" providerId="LiveId" clId="{0B7434C0-F6C9-5341-B016-8AA67EE59543}" dt="2023-12-07T16:39:38.143" v="1817" actId="1076"/>
          <ac:spMkLst>
            <pc:docMk/>
            <pc:sldMk cId="666556267" sldId="373"/>
            <ac:spMk id="2" creationId="{89800A8C-28D2-DB83-F4BA-020EEA793FE5}"/>
          </ac:spMkLst>
        </pc:spChg>
        <pc:spChg chg="add mod">
          <ac:chgData name="Stuart C Wilde MBE" userId="effe1fc91cccb1d5" providerId="LiveId" clId="{0B7434C0-F6C9-5341-B016-8AA67EE59543}" dt="2023-12-05T20:20:37.981" v="1124" actId="20577"/>
          <ac:spMkLst>
            <pc:docMk/>
            <pc:sldMk cId="666556267" sldId="373"/>
            <ac:spMk id="3" creationId="{CD49D518-41C2-2E36-C706-B7D7789454C3}"/>
          </ac:spMkLst>
        </pc:spChg>
        <pc:spChg chg="del">
          <ac:chgData name="Stuart C Wilde MBE" userId="effe1fc91cccb1d5" providerId="LiveId" clId="{0B7434C0-F6C9-5341-B016-8AA67EE59543}" dt="2023-12-05T19:58:24.585" v="467" actId="478"/>
          <ac:spMkLst>
            <pc:docMk/>
            <pc:sldMk cId="666556267" sldId="373"/>
            <ac:spMk id="4" creationId="{60735DC8-A105-4BD0-A57F-2FFC38AECE84}"/>
          </ac:spMkLst>
        </pc:spChg>
        <pc:spChg chg="mod">
          <ac:chgData name="Stuart C Wilde MBE" userId="effe1fc91cccb1d5" providerId="LiveId" clId="{0B7434C0-F6C9-5341-B016-8AA67EE59543}" dt="2023-12-07T16:39:38.143" v="1817" actId="1076"/>
          <ac:spMkLst>
            <pc:docMk/>
            <pc:sldMk cId="666556267" sldId="373"/>
            <ac:spMk id="6" creationId="{90CC0A86-806A-052B-FD58-37297F1B666F}"/>
          </ac:spMkLst>
        </pc:spChg>
        <pc:spChg chg="mod">
          <ac:chgData name="Stuart C Wilde MBE" userId="effe1fc91cccb1d5" providerId="LiveId" clId="{0B7434C0-F6C9-5341-B016-8AA67EE59543}" dt="2023-12-07T16:39:38.143" v="1817" actId="1076"/>
          <ac:spMkLst>
            <pc:docMk/>
            <pc:sldMk cId="666556267" sldId="373"/>
            <ac:spMk id="12" creationId="{DF6AD73E-73D9-ADB1-3232-5CABF6DBA212}"/>
          </ac:spMkLst>
        </pc:spChg>
        <pc:spChg chg="mod">
          <ac:chgData name="Stuart C Wilde MBE" userId="effe1fc91cccb1d5" providerId="LiveId" clId="{0B7434C0-F6C9-5341-B016-8AA67EE59543}" dt="2023-12-07T16:39:38.143" v="1817" actId="1076"/>
          <ac:spMkLst>
            <pc:docMk/>
            <pc:sldMk cId="666556267" sldId="373"/>
            <ac:spMk id="13" creationId="{4981925B-D017-6EBC-0347-E0DA3ED8F225}"/>
          </ac:spMkLst>
        </pc:spChg>
        <pc:spChg chg="del">
          <ac:chgData name="Stuart C Wilde MBE" userId="effe1fc91cccb1d5" providerId="LiveId" clId="{0B7434C0-F6C9-5341-B016-8AA67EE59543}" dt="2023-12-05T19:58:24.585" v="467" actId="478"/>
          <ac:spMkLst>
            <pc:docMk/>
            <pc:sldMk cId="666556267" sldId="373"/>
            <ac:spMk id="14" creationId="{8F43C2BE-FC11-4556-86F2-8EE2FBBF10D2}"/>
          </ac:spMkLst>
        </pc:spChg>
        <pc:spChg chg="mod">
          <ac:chgData name="Stuart C Wilde MBE" userId="effe1fc91cccb1d5" providerId="LiveId" clId="{0B7434C0-F6C9-5341-B016-8AA67EE59543}" dt="2023-12-07T16:39:38.143" v="1817" actId="1076"/>
          <ac:spMkLst>
            <pc:docMk/>
            <pc:sldMk cId="666556267" sldId="373"/>
            <ac:spMk id="15" creationId="{19235A20-F567-CB2A-AED6-FECE6E796332}"/>
          </ac:spMkLst>
        </pc:spChg>
        <pc:spChg chg="mod">
          <ac:chgData name="Stuart C Wilde MBE" userId="effe1fc91cccb1d5" providerId="LiveId" clId="{0B7434C0-F6C9-5341-B016-8AA67EE59543}" dt="2023-12-07T16:39:38.143" v="1817" actId="1076"/>
          <ac:spMkLst>
            <pc:docMk/>
            <pc:sldMk cId="666556267" sldId="373"/>
            <ac:spMk id="17" creationId="{25F5AF51-7C63-7A5E-A252-70C6247B13C2}"/>
          </ac:spMkLst>
        </pc:spChg>
        <pc:spChg chg="mod">
          <ac:chgData name="Stuart C Wilde MBE" userId="effe1fc91cccb1d5" providerId="LiveId" clId="{0B7434C0-F6C9-5341-B016-8AA67EE59543}" dt="2023-12-07T16:39:38.143" v="1817" actId="1076"/>
          <ac:spMkLst>
            <pc:docMk/>
            <pc:sldMk cId="666556267" sldId="373"/>
            <ac:spMk id="21" creationId="{75A5E468-510F-80EC-47E4-1B58F5F85F74}"/>
          </ac:spMkLst>
        </pc:spChg>
        <pc:spChg chg="mod">
          <ac:chgData name="Stuart C Wilde MBE" userId="effe1fc91cccb1d5" providerId="LiveId" clId="{0B7434C0-F6C9-5341-B016-8AA67EE59543}" dt="2023-12-07T16:39:38.143" v="1817" actId="1076"/>
          <ac:spMkLst>
            <pc:docMk/>
            <pc:sldMk cId="666556267" sldId="373"/>
            <ac:spMk id="23" creationId="{7A9BEF2F-42EB-7067-EFC5-C30A5E96658B}"/>
          </ac:spMkLst>
        </pc:spChg>
        <pc:spChg chg="del">
          <ac:chgData name="Stuart C Wilde MBE" userId="effe1fc91cccb1d5" providerId="LiveId" clId="{0B7434C0-F6C9-5341-B016-8AA67EE59543}" dt="2023-12-05T19:58:24.585" v="467" actId="478"/>
          <ac:spMkLst>
            <pc:docMk/>
            <pc:sldMk cId="666556267" sldId="373"/>
            <ac:spMk id="25" creationId="{F54BD576-CC82-43DA-A008-C28EF60A448A}"/>
          </ac:spMkLst>
        </pc:spChg>
        <pc:spChg chg="del">
          <ac:chgData name="Stuart C Wilde MBE" userId="effe1fc91cccb1d5" providerId="LiveId" clId="{0B7434C0-F6C9-5341-B016-8AA67EE59543}" dt="2023-12-05T20:20:40.969" v="1125" actId="478"/>
          <ac:spMkLst>
            <pc:docMk/>
            <pc:sldMk cId="666556267" sldId="373"/>
            <ac:spMk id="29" creationId="{C5A8C257-B6E4-D850-0685-E36894744DCB}"/>
          </ac:spMkLst>
        </pc:spChg>
        <pc:spChg chg="mod">
          <ac:chgData name="Stuart C Wilde MBE" userId="effe1fc91cccb1d5" providerId="LiveId" clId="{0B7434C0-F6C9-5341-B016-8AA67EE59543}" dt="2023-12-07T16:39:38.143" v="1817" actId="1076"/>
          <ac:spMkLst>
            <pc:docMk/>
            <pc:sldMk cId="666556267" sldId="373"/>
            <ac:spMk id="44" creationId="{537BD8D2-3EF1-F3FE-D13A-77DD32FBC937}"/>
          </ac:spMkLst>
        </pc:spChg>
        <pc:picChg chg="mod">
          <ac:chgData name="Stuart C Wilde MBE" userId="effe1fc91cccb1d5" providerId="LiveId" clId="{0B7434C0-F6C9-5341-B016-8AA67EE59543}" dt="2023-12-07T16:39:38.143" v="1817" actId="1076"/>
          <ac:picMkLst>
            <pc:docMk/>
            <pc:sldMk cId="666556267" sldId="373"/>
            <ac:picMk id="5" creationId="{C39C7DBF-39C0-6D61-BC67-E948692852DC}"/>
          </ac:picMkLst>
        </pc:picChg>
        <pc:picChg chg="mod">
          <ac:chgData name="Stuart C Wilde MBE" userId="effe1fc91cccb1d5" providerId="LiveId" clId="{0B7434C0-F6C9-5341-B016-8AA67EE59543}" dt="2023-12-07T16:39:38.143" v="1817" actId="1076"/>
          <ac:picMkLst>
            <pc:docMk/>
            <pc:sldMk cId="666556267" sldId="373"/>
            <ac:picMk id="28" creationId="{F8FF0275-1E28-E28C-B350-C9908CFE1BA4}"/>
          </ac:picMkLst>
        </pc:picChg>
        <pc:cxnChg chg="mod">
          <ac:chgData name="Stuart C Wilde MBE" userId="effe1fc91cccb1d5" providerId="LiveId" clId="{0B7434C0-F6C9-5341-B016-8AA67EE59543}" dt="2023-12-07T16:39:38.143" v="1817" actId="1076"/>
          <ac:cxnSpMkLst>
            <pc:docMk/>
            <pc:sldMk cId="666556267" sldId="373"/>
            <ac:cxnSpMk id="7" creationId="{41A22047-D561-03E7-3BB3-4A00D00700B3}"/>
          </ac:cxnSpMkLst>
        </pc:cxnChg>
        <pc:cxnChg chg="del">
          <ac:chgData name="Stuart C Wilde MBE" userId="effe1fc91cccb1d5" providerId="LiveId" clId="{0B7434C0-F6C9-5341-B016-8AA67EE59543}" dt="2023-12-05T19:58:24.585" v="467" actId="478"/>
          <ac:cxnSpMkLst>
            <pc:docMk/>
            <pc:sldMk cId="666556267" sldId="373"/>
            <ac:cxnSpMk id="8" creationId="{50060E80-F1C3-4E50-B873-7CFDEEA90049}"/>
          </ac:cxnSpMkLst>
        </pc:cxnChg>
        <pc:cxnChg chg="del">
          <ac:chgData name="Stuart C Wilde MBE" userId="effe1fc91cccb1d5" providerId="LiveId" clId="{0B7434C0-F6C9-5341-B016-8AA67EE59543}" dt="2023-12-05T19:58:24.585" v="467" actId="478"/>
          <ac:cxnSpMkLst>
            <pc:docMk/>
            <pc:sldMk cId="666556267" sldId="373"/>
            <ac:cxnSpMk id="9" creationId="{01C52B09-2839-4160-A3C1-6BB201E5D53A}"/>
          </ac:cxnSpMkLst>
        </pc:cxnChg>
        <pc:cxnChg chg="del">
          <ac:chgData name="Stuart C Wilde MBE" userId="effe1fc91cccb1d5" providerId="LiveId" clId="{0B7434C0-F6C9-5341-B016-8AA67EE59543}" dt="2023-12-05T19:58:24.585" v="467" actId="478"/>
          <ac:cxnSpMkLst>
            <pc:docMk/>
            <pc:sldMk cId="666556267" sldId="373"/>
            <ac:cxnSpMk id="10" creationId="{FC6C2AB6-E695-4520-9F38-6B6A0DE36B04}"/>
          </ac:cxnSpMkLst>
        </pc:cxnChg>
        <pc:cxnChg chg="del">
          <ac:chgData name="Stuart C Wilde MBE" userId="effe1fc91cccb1d5" providerId="LiveId" clId="{0B7434C0-F6C9-5341-B016-8AA67EE59543}" dt="2023-12-05T19:58:24.585" v="467" actId="478"/>
          <ac:cxnSpMkLst>
            <pc:docMk/>
            <pc:sldMk cId="666556267" sldId="373"/>
            <ac:cxnSpMk id="11" creationId="{8F28B946-C7F6-4BF4-9E0C-3FACB97B07C7}"/>
          </ac:cxnSpMkLst>
        </pc:cxnChg>
        <pc:cxnChg chg="mod">
          <ac:chgData name="Stuart C Wilde MBE" userId="effe1fc91cccb1d5" providerId="LiveId" clId="{0B7434C0-F6C9-5341-B016-8AA67EE59543}" dt="2023-12-07T16:39:38.143" v="1817" actId="1076"/>
          <ac:cxnSpMkLst>
            <pc:docMk/>
            <pc:sldMk cId="666556267" sldId="373"/>
            <ac:cxnSpMk id="16" creationId="{A566DDD1-E6F0-D6AC-B3C9-49A9E2F2FFE4}"/>
          </ac:cxnSpMkLst>
        </pc:cxnChg>
        <pc:cxnChg chg="mod">
          <ac:chgData name="Stuart C Wilde MBE" userId="effe1fc91cccb1d5" providerId="LiveId" clId="{0B7434C0-F6C9-5341-B016-8AA67EE59543}" dt="2023-12-07T16:39:38.143" v="1817" actId="1076"/>
          <ac:cxnSpMkLst>
            <pc:docMk/>
            <pc:sldMk cId="666556267" sldId="373"/>
            <ac:cxnSpMk id="18" creationId="{2EE35BE5-4F63-690F-831F-BB1E6A923E73}"/>
          </ac:cxnSpMkLst>
        </pc:cxnChg>
        <pc:cxnChg chg="mod">
          <ac:chgData name="Stuart C Wilde MBE" userId="effe1fc91cccb1d5" providerId="LiveId" clId="{0B7434C0-F6C9-5341-B016-8AA67EE59543}" dt="2023-12-07T16:39:38.143" v="1817" actId="1076"/>
          <ac:cxnSpMkLst>
            <pc:docMk/>
            <pc:sldMk cId="666556267" sldId="373"/>
            <ac:cxnSpMk id="20" creationId="{6FA50149-67EE-5E85-E368-9D2E7DD83C89}"/>
          </ac:cxnSpMkLst>
        </pc:cxnChg>
        <pc:cxnChg chg="mod">
          <ac:chgData name="Stuart C Wilde MBE" userId="effe1fc91cccb1d5" providerId="LiveId" clId="{0B7434C0-F6C9-5341-B016-8AA67EE59543}" dt="2023-12-07T16:39:38.143" v="1817" actId="1076"/>
          <ac:cxnSpMkLst>
            <pc:docMk/>
            <pc:sldMk cId="666556267" sldId="373"/>
            <ac:cxnSpMk id="22" creationId="{A4912836-9D59-99D1-6D14-8E6B948DDE38}"/>
          </ac:cxnSpMkLst>
        </pc:cxnChg>
      </pc:sldChg>
      <pc:sldChg chg="addSp delSp modSp mod">
        <pc:chgData name="Stuart C Wilde MBE" userId="effe1fc91cccb1d5" providerId="LiveId" clId="{0B7434C0-F6C9-5341-B016-8AA67EE59543}" dt="2023-12-07T16:39:48.546" v="1818" actId="1076"/>
        <pc:sldMkLst>
          <pc:docMk/>
          <pc:sldMk cId="2642729713" sldId="374"/>
        </pc:sldMkLst>
        <pc:spChg chg="mod">
          <ac:chgData name="Stuart C Wilde MBE" userId="effe1fc91cccb1d5" providerId="LiveId" clId="{0B7434C0-F6C9-5341-B016-8AA67EE59543}" dt="2023-12-07T16:39:48.546" v="1818" actId="1076"/>
          <ac:spMkLst>
            <pc:docMk/>
            <pc:sldMk cId="2642729713" sldId="374"/>
            <ac:spMk id="2" creationId="{B1829252-3D33-364C-DE7B-BB53233C8F14}"/>
          </ac:spMkLst>
        </pc:spChg>
        <pc:spChg chg="mod">
          <ac:chgData name="Stuart C Wilde MBE" userId="effe1fc91cccb1d5" providerId="LiveId" clId="{0B7434C0-F6C9-5341-B016-8AA67EE59543}" dt="2023-12-07T16:39:48.546" v="1818" actId="1076"/>
          <ac:spMkLst>
            <pc:docMk/>
            <pc:sldMk cId="2642729713" sldId="374"/>
            <ac:spMk id="3" creationId="{5C602819-3C34-4BE8-D9B6-0CED2E47CF70}"/>
          </ac:spMkLst>
        </pc:spChg>
        <pc:spChg chg="del">
          <ac:chgData name="Stuart C Wilde MBE" userId="effe1fc91cccb1d5" providerId="LiveId" clId="{0B7434C0-F6C9-5341-B016-8AA67EE59543}" dt="2023-12-05T19:58:28.922" v="468" actId="478"/>
          <ac:spMkLst>
            <pc:docMk/>
            <pc:sldMk cId="2642729713" sldId="374"/>
            <ac:spMk id="4" creationId="{60735DC8-A105-4BD0-A57F-2FFC38AECE84}"/>
          </ac:spMkLst>
        </pc:spChg>
        <pc:spChg chg="add mod">
          <ac:chgData name="Stuart C Wilde MBE" userId="effe1fc91cccb1d5" providerId="LiveId" clId="{0B7434C0-F6C9-5341-B016-8AA67EE59543}" dt="2023-12-05T20:21:29.777" v="1129" actId="20577"/>
          <ac:spMkLst>
            <pc:docMk/>
            <pc:sldMk cId="2642729713" sldId="374"/>
            <ac:spMk id="5" creationId="{F30F70A5-B485-279A-6CCC-D9DABFA9113D}"/>
          </ac:spMkLst>
        </pc:spChg>
        <pc:spChg chg="mod">
          <ac:chgData name="Stuart C Wilde MBE" userId="effe1fc91cccb1d5" providerId="LiveId" clId="{0B7434C0-F6C9-5341-B016-8AA67EE59543}" dt="2023-12-07T16:39:48.546" v="1818" actId="1076"/>
          <ac:spMkLst>
            <pc:docMk/>
            <pc:sldMk cId="2642729713" sldId="374"/>
            <ac:spMk id="6" creationId="{945B4608-41DD-27E4-0B76-BBBAC52810E5}"/>
          </ac:spMkLst>
        </pc:spChg>
        <pc:spChg chg="del">
          <ac:chgData name="Stuart C Wilde MBE" userId="effe1fc91cccb1d5" providerId="LiveId" clId="{0B7434C0-F6C9-5341-B016-8AA67EE59543}" dt="2023-12-05T19:58:28.922" v="468" actId="478"/>
          <ac:spMkLst>
            <pc:docMk/>
            <pc:sldMk cId="2642729713" sldId="374"/>
            <ac:spMk id="14" creationId="{8F43C2BE-FC11-4556-86F2-8EE2FBBF10D2}"/>
          </ac:spMkLst>
        </pc:spChg>
        <pc:spChg chg="mod">
          <ac:chgData name="Stuart C Wilde MBE" userId="effe1fc91cccb1d5" providerId="LiveId" clId="{0B7434C0-F6C9-5341-B016-8AA67EE59543}" dt="2023-12-07T16:39:48.546" v="1818" actId="1076"/>
          <ac:spMkLst>
            <pc:docMk/>
            <pc:sldMk cId="2642729713" sldId="374"/>
            <ac:spMk id="16" creationId="{395723AF-B544-148D-7E4D-187D0FAE0B6E}"/>
          </ac:spMkLst>
        </pc:spChg>
        <pc:spChg chg="mod">
          <ac:chgData name="Stuart C Wilde MBE" userId="effe1fc91cccb1d5" providerId="LiveId" clId="{0B7434C0-F6C9-5341-B016-8AA67EE59543}" dt="2023-12-07T16:39:48.546" v="1818" actId="1076"/>
          <ac:spMkLst>
            <pc:docMk/>
            <pc:sldMk cId="2642729713" sldId="374"/>
            <ac:spMk id="24" creationId="{92CDCC6A-AFB8-0A7F-B668-E6585BAC4EB5}"/>
          </ac:spMkLst>
        </pc:spChg>
        <pc:spChg chg="del">
          <ac:chgData name="Stuart C Wilde MBE" userId="effe1fc91cccb1d5" providerId="LiveId" clId="{0B7434C0-F6C9-5341-B016-8AA67EE59543}" dt="2023-12-05T19:58:28.922" v="468" actId="478"/>
          <ac:spMkLst>
            <pc:docMk/>
            <pc:sldMk cId="2642729713" sldId="374"/>
            <ac:spMk id="25" creationId="{F54BD576-CC82-43DA-A008-C28EF60A448A}"/>
          </ac:spMkLst>
        </pc:spChg>
        <pc:spChg chg="mod">
          <ac:chgData name="Stuart C Wilde MBE" userId="effe1fc91cccb1d5" providerId="LiveId" clId="{0B7434C0-F6C9-5341-B016-8AA67EE59543}" dt="2023-12-07T16:39:48.546" v="1818" actId="1076"/>
          <ac:spMkLst>
            <pc:docMk/>
            <pc:sldMk cId="2642729713" sldId="374"/>
            <ac:spMk id="26" creationId="{92CDCC6A-AFB8-0A7F-B668-E6585BAC4EB5}"/>
          </ac:spMkLst>
        </pc:spChg>
        <pc:spChg chg="del">
          <ac:chgData name="Stuart C Wilde MBE" userId="effe1fc91cccb1d5" providerId="LiveId" clId="{0B7434C0-F6C9-5341-B016-8AA67EE59543}" dt="2023-12-05T20:20:46.872" v="1126" actId="478"/>
          <ac:spMkLst>
            <pc:docMk/>
            <pc:sldMk cId="2642729713" sldId="374"/>
            <ac:spMk id="29" creationId="{C5A8C257-B6E4-D850-0685-E36894744DCB}"/>
          </ac:spMkLst>
        </pc:spChg>
        <pc:spChg chg="mod">
          <ac:chgData name="Stuart C Wilde MBE" userId="effe1fc91cccb1d5" providerId="LiveId" clId="{0B7434C0-F6C9-5341-B016-8AA67EE59543}" dt="2023-12-07T16:39:48.546" v="1818" actId="1076"/>
          <ac:spMkLst>
            <pc:docMk/>
            <pc:sldMk cId="2642729713" sldId="374"/>
            <ac:spMk id="36" creationId="{D350326A-ACFD-44EB-64AC-9C91BA571016}"/>
          </ac:spMkLst>
        </pc:spChg>
        <pc:picChg chg="mod">
          <ac:chgData name="Stuart C Wilde MBE" userId="effe1fc91cccb1d5" providerId="LiveId" clId="{0B7434C0-F6C9-5341-B016-8AA67EE59543}" dt="2023-12-07T16:39:48.546" v="1818" actId="1076"/>
          <ac:picMkLst>
            <pc:docMk/>
            <pc:sldMk cId="2642729713" sldId="374"/>
            <ac:picMk id="15" creationId="{0E7412FE-76BC-8F34-ACCD-1B6C5CF3A6AD}"/>
          </ac:picMkLst>
        </pc:picChg>
        <pc:picChg chg="mod">
          <ac:chgData name="Stuart C Wilde MBE" userId="effe1fc91cccb1d5" providerId="LiveId" clId="{0B7434C0-F6C9-5341-B016-8AA67EE59543}" dt="2023-12-07T16:39:48.546" v="1818" actId="1076"/>
          <ac:picMkLst>
            <pc:docMk/>
            <pc:sldMk cId="2642729713" sldId="374"/>
            <ac:picMk id="19" creationId="{9A4D3102-3722-31F9-A042-D07A4A4DFE86}"/>
          </ac:picMkLst>
        </pc:picChg>
        <pc:picChg chg="mod">
          <ac:chgData name="Stuart C Wilde MBE" userId="effe1fc91cccb1d5" providerId="LiveId" clId="{0B7434C0-F6C9-5341-B016-8AA67EE59543}" dt="2023-12-07T16:39:48.546" v="1818" actId="1076"/>
          <ac:picMkLst>
            <pc:docMk/>
            <pc:sldMk cId="2642729713" sldId="374"/>
            <ac:picMk id="27" creationId="{5BF89BD6-4B2C-66D9-3531-ED24A38EE4C7}"/>
          </ac:picMkLst>
        </pc:picChg>
        <pc:cxnChg chg="mod">
          <ac:chgData name="Stuart C Wilde MBE" userId="effe1fc91cccb1d5" providerId="LiveId" clId="{0B7434C0-F6C9-5341-B016-8AA67EE59543}" dt="2023-12-07T16:39:48.546" v="1818" actId="1076"/>
          <ac:cxnSpMkLst>
            <pc:docMk/>
            <pc:sldMk cId="2642729713" sldId="374"/>
            <ac:cxnSpMk id="7" creationId="{6740D305-56D4-0A08-FE4C-1958192029D0}"/>
          </ac:cxnSpMkLst>
        </pc:cxnChg>
        <pc:cxnChg chg="del">
          <ac:chgData name="Stuart C Wilde MBE" userId="effe1fc91cccb1d5" providerId="LiveId" clId="{0B7434C0-F6C9-5341-B016-8AA67EE59543}" dt="2023-12-05T19:58:28.922" v="468" actId="478"/>
          <ac:cxnSpMkLst>
            <pc:docMk/>
            <pc:sldMk cId="2642729713" sldId="374"/>
            <ac:cxnSpMk id="8" creationId="{50060E80-F1C3-4E50-B873-7CFDEEA90049}"/>
          </ac:cxnSpMkLst>
        </pc:cxnChg>
        <pc:cxnChg chg="del">
          <ac:chgData name="Stuart C Wilde MBE" userId="effe1fc91cccb1d5" providerId="LiveId" clId="{0B7434C0-F6C9-5341-B016-8AA67EE59543}" dt="2023-12-05T19:58:28.922" v="468" actId="478"/>
          <ac:cxnSpMkLst>
            <pc:docMk/>
            <pc:sldMk cId="2642729713" sldId="374"/>
            <ac:cxnSpMk id="9" creationId="{01C52B09-2839-4160-A3C1-6BB201E5D53A}"/>
          </ac:cxnSpMkLst>
        </pc:cxnChg>
        <pc:cxnChg chg="del">
          <ac:chgData name="Stuart C Wilde MBE" userId="effe1fc91cccb1d5" providerId="LiveId" clId="{0B7434C0-F6C9-5341-B016-8AA67EE59543}" dt="2023-12-05T19:58:28.922" v="468" actId="478"/>
          <ac:cxnSpMkLst>
            <pc:docMk/>
            <pc:sldMk cId="2642729713" sldId="374"/>
            <ac:cxnSpMk id="10" creationId="{FC6C2AB6-E695-4520-9F38-6B6A0DE36B04}"/>
          </ac:cxnSpMkLst>
        </pc:cxnChg>
        <pc:cxnChg chg="del">
          <ac:chgData name="Stuart C Wilde MBE" userId="effe1fc91cccb1d5" providerId="LiveId" clId="{0B7434C0-F6C9-5341-B016-8AA67EE59543}" dt="2023-12-05T19:58:28.922" v="468" actId="478"/>
          <ac:cxnSpMkLst>
            <pc:docMk/>
            <pc:sldMk cId="2642729713" sldId="374"/>
            <ac:cxnSpMk id="11" creationId="{8F28B946-C7F6-4BF4-9E0C-3FACB97B07C7}"/>
          </ac:cxnSpMkLst>
        </pc:cxnChg>
        <pc:cxnChg chg="mod">
          <ac:chgData name="Stuart C Wilde MBE" userId="effe1fc91cccb1d5" providerId="LiveId" clId="{0B7434C0-F6C9-5341-B016-8AA67EE59543}" dt="2023-12-07T16:39:48.546" v="1818" actId="1076"/>
          <ac:cxnSpMkLst>
            <pc:docMk/>
            <pc:sldMk cId="2642729713" sldId="374"/>
            <ac:cxnSpMk id="17" creationId="{24E66A12-F3F5-DD8C-2E02-C47E80BA91CA}"/>
          </ac:cxnSpMkLst>
        </pc:cxnChg>
        <pc:cxnChg chg="mod">
          <ac:chgData name="Stuart C Wilde MBE" userId="effe1fc91cccb1d5" providerId="LiveId" clId="{0B7434C0-F6C9-5341-B016-8AA67EE59543}" dt="2023-12-07T16:39:48.546" v="1818" actId="1076"/>
          <ac:cxnSpMkLst>
            <pc:docMk/>
            <pc:sldMk cId="2642729713" sldId="374"/>
            <ac:cxnSpMk id="22" creationId="{E1CBCB0D-38F7-8934-B7DF-27C12151898A}"/>
          </ac:cxnSpMkLst>
        </pc:cxnChg>
        <pc:cxnChg chg="mod">
          <ac:chgData name="Stuart C Wilde MBE" userId="effe1fc91cccb1d5" providerId="LiveId" clId="{0B7434C0-F6C9-5341-B016-8AA67EE59543}" dt="2023-12-07T16:39:48.546" v="1818" actId="1076"/>
          <ac:cxnSpMkLst>
            <pc:docMk/>
            <pc:sldMk cId="2642729713" sldId="374"/>
            <ac:cxnSpMk id="33" creationId="{F47AB8A5-4733-04E2-92FE-6E0124FB0DEC}"/>
          </ac:cxnSpMkLst>
        </pc:cxnChg>
        <pc:cxnChg chg="mod">
          <ac:chgData name="Stuart C Wilde MBE" userId="effe1fc91cccb1d5" providerId="LiveId" clId="{0B7434C0-F6C9-5341-B016-8AA67EE59543}" dt="2023-12-07T16:39:48.546" v="1818" actId="1076"/>
          <ac:cxnSpMkLst>
            <pc:docMk/>
            <pc:sldMk cId="2642729713" sldId="374"/>
            <ac:cxnSpMk id="37" creationId="{BC678FE9-FAC6-09E7-6D5B-5521E169E9C9}"/>
          </ac:cxnSpMkLst>
        </pc:cxnChg>
      </pc:sldChg>
      <pc:sldChg chg="addSp delSp modSp mod">
        <pc:chgData name="Stuart C Wilde MBE" userId="effe1fc91cccb1d5" providerId="LiveId" clId="{0B7434C0-F6C9-5341-B016-8AA67EE59543}" dt="2023-12-07T16:40:04.595" v="1819" actId="1076"/>
        <pc:sldMkLst>
          <pc:docMk/>
          <pc:sldMk cId="3791068597" sldId="375"/>
        </pc:sldMkLst>
        <pc:spChg chg="mod">
          <ac:chgData name="Stuart C Wilde MBE" userId="effe1fc91cccb1d5" providerId="LiveId" clId="{0B7434C0-F6C9-5341-B016-8AA67EE59543}" dt="2023-12-07T16:40:04.595" v="1819" actId="1076"/>
          <ac:spMkLst>
            <pc:docMk/>
            <pc:sldMk cId="3791068597" sldId="375"/>
            <ac:spMk id="2" creationId="{5A93B09E-7111-B24C-76E8-E33E4C71FF27}"/>
          </ac:spMkLst>
        </pc:spChg>
        <pc:spChg chg="mod">
          <ac:chgData name="Stuart C Wilde MBE" userId="effe1fc91cccb1d5" providerId="LiveId" clId="{0B7434C0-F6C9-5341-B016-8AA67EE59543}" dt="2023-12-07T16:40:04.595" v="1819" actId="1076"/>
          <ac:spMkLst>
            <pc:docMk/>
            <pc:sldMk cId="3791068597" sldId="375"/>
            <ac:spMk id="3" creationId="{F33F70EC-3CF5-F744-FA00-A2CCE49C7382}"/>
          </ac:spMkLst>
        </pc:spChg>
        <pc:spChg chg="del">
          <ac:chgData name="Stuart C Wilde MBE" userId="effe1fc91cccb1d5" providerId="LiveId" clId="{0B7434C0-F6C9-5341-B016-8AA67EE59543}" dt="2023-12-05T19:58:33.985" v="469" actId="478"/>
          <ac:spMkLst>
            <pc:docMk/>
            <pc:sldMk cId="3791068597" sldId="375"/>
            <ac:spMk id="4" creationId="{60735DC8-A105-4BD0-A57F-2FFC38AECE84}"/>
          </ac:spMkLst>
        </pc:spChg>
        <pc:spChg chg="add mod">
          <ac:chgData name="Stuart C Wilde MBE" userId="effe1fc91cccb1d5" providerId="LiveId" clId="{0B7434C0-F6C9-5341-B016-8AA67EE59543}" dt="2023-12-05T20:21:40.240" v="1133" actId="20577"/>
          <ac:spMkLst>
            <pc:docMk/>
            <pc:sldMk cId="3791068597" sldId="375"/>
            <ac:spMk id="7" creationId="{989C9679-EBF1-5CAC-825D-EC963B35BB83}"/>
          </ac:spMkLst>
        </pc:spChg>
        <pc:spChg chg="mod">
          <ac:chgData name="Stuart C Wilde MBE" userId="effe1fc91cccb1d5" providerId="LiveId" clId="{0B7434C0-F6C9-5341-B016-8AA67EE59543}" dt="2023-12-07T16:40:04.595" v="1819" actId="1076"/>
          <ac:spMkLst>
            <pc:docMk/>
            <pc:sldMk cId="3791068597" sldId="375"/>
            <ac:spMk id="13" creationId="{B773A3A9-133B-B7E4-912A-002CFD960D3A}"/>
          </ac:spMkLst>
        </pc:spChg>
        <pc:spChg chg="del">
          <ac:chgData name="Stuart C Wilde MBE" userId="effe1fc91cccb1d5" providerId="LiveId" clId="{0B7434C0-F6C9-5341-B016-8AA67EE59543}" dt="2023-12-05T19:58:33.985" v="469" actId="478"/>
          <ac:spMkLst>
            <pc:docMk/>
            <pc:sldMk cId="3791068597" sldId="375"/>
            <ac:spMk id="14" creationId="{8F43C2BE-FC11-4556-86F2-8EE2FBBF10D2}"/>
          </ac:spMkLst>
        </pc:spChg>
        <pc:spChg chg="mod">
          <ac:chgData name="Stuart C Wilde MBE" userId="effe1fc91cccb1d5" providerId="LiveId" clId="{0B7434C0-F6C9-5341-B016-8AA67EE59543}" dt="2023-12-07T16:40:04.595" v="1819" actId="1076"/>
          <ac:spMkLst>
            <pc:docMk/>
            <pc:sldMk cId="3791068597" sldId="375"/>
            <ac:spMk id="15" creationId="{B1829252-3D33-364C-DE7B-BB53233C8F14}"/>
          </ac:spMkLst>
        </pc:spChg>
        <pc:spChg chg="mod">
          <ac:chgData name="Stuart C Wilde MBE" userId="effe1fc91cccb1d5" providerId="LiveId" clId="{0B7434C0-F6C9-5341-B016-8AA67EE59543}" dt="2023-12-07T16:40:04.595" v="1819" actId="1076"/>
          <ac:spMkLst>
            <pc:docMk/>
            <pc:sldMk cId="3791068597" sldId="375"/>
            <ac:spMk id="17"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8"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9"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21" creationId="{172ACC77-9E80-C056-5103-E5C4FE3B4832}"/>
          </ac:spMkLst>
        </pc:spChg>
        <pc:spChg chg="mod">
          <ac:chgData name="Stuart C Wilde MBE" userId="effe1fc91cccb1d5" providerId="LiveId" clId="{0B7434C0-F6C9-5341-B016-8AA67EE59543}" dt="2023-12-07T16:40:04.595" v="1819" actId="1076"/>
          <ac:spMkLst>
            <pc:docMk/>
            <pc:sldMk cId="3791068597" sldId="375"/>
            <ac:spMk id="22" creationId="{24248694-A22C-680E-D9F5-337848D88447}"/>
          </ac:spMkLst>
        </pc:spChg>
        <pc:spChg chg="mod">
          <ac:chgData name="Stuart C Wilde MBE" userId="effe1fc91cccb1d5" providerId="LiveId" clId="{0B7434C0-F6C9-5341-B016-8AA67EE59543}" dt="2023-12-07T16:40:04.595" v="1819" actId="1076"/>
          <ac:spMkLst>
            <pc:docMk/>
            <pc:sldMk cId="3791068597" sldId="375"/>
            <ac:spMk id="23" creationId="{E86CE374-F8D9-1D63-DBD3-6C4B3141C361}"/>
          </ac:spMkLst>
        </pc:spChg>
        <pc:spChg chg="del">
          <ac:chgData name="Stuart C Wilde MBE" userId="effe1fc91cccb1d5" providerId="LiveId" clId="{0B7434C0-F6C9-5341-B016-8AA67EE59543}" dt="2023-12-05T19:58:33.985" v="469" actId="478"/>
          <ac:spMkLst>
            <pc:docMk/>
            <pc:sldMk cId="3791068597" sldId="375"/>
            <ac:spMk id="25" creationId="{F54BD576-CC82-43DA-A008-C28EF60A448A}"/>
          </ac:spMkLst>
        </pc:spChg>
        <pc:spChg chg="del">
          <ac:chgData name="Stuart C Wilde MBE" userId="effe1fc91cccb1d5" providerId="LiveId" clId="{0B7434C0-F6C9-5341-B016-8AA67EE59543}" dt="2023-12-05T20:21:34.938" v="1130" actId="478"/>
          <ac:spMkLst>
            <pc:docMk/>
            <pc:sldMk cId="3791068597" sldId="375"/>
            <ac:spMk id="29" creationId="{C5A8C257-B6E4-D850-0685-E36894744DCB}"/>
          </ac:spMkLst>
        </pc:spChg>
        <pc:spChg chg="mod">
          <ac:chgData name="Stuart C Wilde MBE" userId="effe1fc91cccb1d5" providerId="LiveId" clId="{0B7434C0-F6C9-5341-B016-8AA67EE59543}" dt="2023-12-07T16:40:04.595" v="1819" actId="1076"/>
          <ac:spMkLst>
            <pc:docMk/>
            <pc:sldMk cId="3791068597" sldId="375"/>
            <ac:spMk id="30" creationId="{02943B4E-10B1-9A6A-6C30-1613D380FB2C}"/>
          </ac:spMkLst>
        </pc:spChg>
        <pc:spChg chg="mod">
          <ac:chgData name="Stuart C Wilde MBE" userId="effe1fc91cccb1d5" providerId="LiveId" clId="{0B7434C0-F6C9-5341-B016-8AA67EE59543}" dt="2023-12-07T16:40:04.595" v="1819" actId="1076"/>
          <ac:spMkLst>
            <pc:docMk/>
            <pc:sldMk cId="3791068597" sldId="375"/>
            <ac:spMk id="39" creationId="{6144C97A-1A13-61DC-CEC4-CD18FF7F7607}"/>
          </ac:spMkLst>
        </pc:spChg>
        <pc:spChg chg="mod">
          <ac:chgData name="Stuart C Wilde MBE" userId="effe1fc91cccb1d5" providerId="LiveId" clId="{0B7434C0-F6C9-5341-B016-8AA67EE59543}" dt="2023-12-07T16:40:04.595" v="1819" actId="1076"/>
          <ac:spMkLst>
            <pc:docMk/>
            <pc:sldMk cId="3791068597" sldId="375"/>
            <ac:spMk id="45" creationId="{5D869CC5-43F1-3F47-1185-378F45032E72}"/>
          </ac:spMkLst>
        </pc:spChg>
        <pc:spChg chg="mod">
          <ac:chgData name="Stuart C Wilde MBE" userId="effe1fc91cccb1d5" providerId="LiveId" clId="{0B7434C0-F6C9-5341-B016-8AA67EE59543}" dt="2023-12-07T16:40:04.595" v="1819" actId="1076"/>
          <ac:spMkLst>
            <pc:docMk/>
            <pc:sldMk cId="3791068597" sldId="375"/>
            <ac:spMk id="46" creationId="{806136B2-7339-8D63-DB4E-76F0808BFF0F}"/>
          </ac:spMkLst>
        </pc:spChg>
        <pc:spChg chg="mod">
          <ac:chgData name="Stuart C Wilde MBE" userId="effe1fc91cccb1d5" providerId="LiveId" clId="{0B7434C0-F6C9-5341-B016-8AA67EE59543}" dt="2023-12-07T16:40:04.595" v="1819" actId="1076"/>
          <ac:spMkLst>
            <pc:docMk/>
            <pc:sldMk cId="3791068597" sldId="375"/>
            <ac:spMk id="58" creationId="{C14F99BF-AD13-F5A7-1A23-1BEE00C1A682}"/>
          </ac:spMkLst>
        </pc:spChg>
        <pc:spChg chg="mod">
          <ac:chgData name="Stuart C Wilde MBE" userId="effe1fc91cccb1d5" providerId="LiveId" clId="{0B7434C0-F6C9-5341-B016-8AA67EE59543}" dt="2023-12-07T16:40:04.595" v="1819" actId="1076"/>
          <ac:spMkLst>
            <pc:docMk/>
            <pc:sldMk cId="3791068597" sldId="375"/>
            <ac:spMk id="59" creationId="{2F8F999E-EF4D-FEA2-87D7-30204193A90B}"/>
          </ac:spMkLst>
        </pc:spChg>
        <pc:spChg chg="mod">
          <ac:chgData name="Stuart C Wilde MBE" userId="effe1fc91cccb1d5" providerId="LiveId" clId="{0B7434C0-F6C9-5341-B016-8AA67EE59543}" dt="2023-12-07T16:40:04.595" v="1819" actId="1076"/>
          <ac:spMkLst>
            <pc:docMk/>
            <pc:sldMk cId="3791068597" sldId="375"/>
            <ac:spMk id="61" creationId="{3DA28632-352C-B195-8B8F-6C426BFED4EB}"/>
          </ac:spMkLst>
        </pc:spChg>
        <pc:spChg chg="mod">
          <ac:chgData name="Stuart C Wilde MBE" userId="effe1fc91cccb1d5" providerId="LiveId" clId="{0B7434C0-F6C9-5341-B016-8AA67EE59543}" dt="2023-12-07T16:40:04.595" v="1819" actId="1076"/>
          <ac:spMkLst>
            <pc:docMk/>
            <pc:sldMk cId="3791068597" sldId="375"/>
            <ac:spMk id="62" creationId="{F16A2DD9-E13B-55EF-0021-76658351D81C}"/>
          </ac:spMkLst>
        </pc:spChg>
        <pc:spChg chg="mod">
          <ac:chgData name="Stuart C Wilde MBE" userId="effe1fc91cccb1d5" providerId="LiveId" clId="{0B7434C0-F6C9-5341-B016-8AA67EE59543}" dt="2023-12-07T16:40:04.595" v="1819" actId="1076"/>
          <ac:spMkLst>
            <pc:docMk/>
            <pc:sldMk cId="3791068597" sldId="375"/>
            <ac:spMk id="66" creationId="{CF77086D-43B3-91E5-6CC8-E30EE5E6ED21}"/>
          </ac:spMkLst>
        </pc:spChg>
        <pc:spChg chg="mod">
          <ac:chgData name="Stuart C Wilde MBE" userId="effe1fc91cccb1d5" providerId="LiveId" clId="{0B7434C0-F6C9-5341-B016-8AA67EE59543}" dt="2023-12-07T16:40:04.595" v="1819" actId="1076"/>
          <ac:spMkLst>
            <pc:docMk/>
            <pc:sldMk cId="3791068597" sldId="375"/>
            <ac:spMk id="68" creationId="{45DDA4CD-D502-FAD2-DDA8-234D21CD9992}"/>
          </ac:spMkLst>
        </pc:spChg>
        <pc:spChg chg="mod">
          <ac:chgData name="Stuart C Wilde MBE" userId="effe1fc91cccb1d5" providerId="LiveId" clId="{0B7434C0-F6C9-5341-B016-8AA67EE59543}" dt="2023-12-07T16:40:04.595" v="1819" actId="1076"/>
          <ac:spMkLst>
            <pc:docMk/>
            <pc:sldMk cId="3791068597" sldId="375"/>
            <ac:spMk id="75" creationId="{856FDA80-0DD7-6E56-646A-BBD5991D7840}"/>
          </ac:spMkLst>
        </pc:spChg>
        <pc:picChg chg="mod">
          <ac:chgData name="Stuart C Wilde MBE" userId="effe1fc91cccb1d5" providerId="LiveId" clId="{0B7434C0-F6C9-5341-B016-8AA67EE59543}" dt="2023-12-07T16:40:04.595" v="1819" actId="1076"/>
          <ac:picMkLst>
            <pc:docMk/>
            <pc:sldMk cId="3791068597" sldId="375"/>
            <ac:picMk id="6" creationId="{C3007169-00E8-A529-A18F-E4B557618222}"/>
          </ac:picMkLst>
        </pc:picChg>
        <pc:picChg chg="mod">
          <ac:chgData name="Stuart C Wilde MBE" userId="effe1fc91cccb1d5" providerId="LiveId" clId="{0B7434C0-F6C9-5341-B016-8AA67EE59543}" dt="2023-12-07T16:40:04.595" v="1819" actId="1076"/>
          <ac:picMkLst>
            <pc:docMk/>
            <pc:sldMk cId="3791068597" sldId="375"/>
            <ac:picMk id="12" creationId="{F649CAAB-DF1C-86FF-C8EE-2F9A952EC7E5}"/>
          </ac:picMkLst>
        </pc:picChg>
        <pc:picChg chg="mod">
          <ac:chgData name="Stuart C Wilde MBE" userId="effe1fc91cccb1d5" providerId="LiveId" clId="{0B7434C0-F6C9-5341-B016-8AA67EE59543}" dt="2023-12-07T16:40:04.595" v="1819" actId="1076"/>
          <ac:picMkLst>
            <pc:docMk/>
            <pc:sldMk cId="3791068597" sldId="375"/>
            <ac:picMk id="36" creationId="{FA0876B9-5ACE-0863-9C02-7361B26BFF9A}"/>
          </ac:picMkLst>
        </pc:picChg>
        <pc:picChg chg="mod">
          <ac:chgData name="Stuart C Wilde MBE" userId="effe1fc91cccb1d5" providerId="LiveId" clId="{0B7434C0-F6C9-5341-B016-8AA67EE59543}" dt="2023-12-07T16:40:04.595" v="1819" actId="1076"/>
          <ac:picMkLst>
            <pc:docMk/>
            <pc:sldMk cId="3791068597" sldId="375"/>
            <ac:picMk id="57" creationId="{00FEF779-4131-76FA-74B4-DA1B9FD91E00}"/>
          </ac:picMkLst>
        </pc:picChg>
        <pc:cxnChg chg="mod">
          <ac:chgData name="Stuart C Wilde MBE" userId="effe1fc91cccb1d5" providerId="LiveId" clId="{0B7434C0-F6C9-5341-B016-8AA67EE59543}" dt="2023-12-07T16:40:04.595" v="1819" actId="1076"/>
          <ac:cxnSpMkLst>
            <pc:docMk/>
            <pc:sldMk cId="3791068597" sldId="375"/>
            <ac:cxnSpMk id="5" creationId="{057A2C25-7116-C9B9-23BA-F1A0EA443AD3}"/>
          </ac:cxnSpMkLst>
        </pc:cxnChg>
        <pc:cxnChg chg="del">
          <ac:chgData name="Stuart C Wilde MBE" userId="effe1fc91cccb1d5" providerId="LiveId" clId="{0B7434C0-F6C9-5341-B016-8AA67EE59543}" dt="2023-12-05T19:58:33.985" v="469" actId="478"/>
          <ac:cxnSpMkLst>
            <pc:docMk/>
            <pc:sldMk cId="3791068597" sldId="375"/>
            <ac:cxnSpMk id="8" creationId="{50060E80-F1C3-4E50-B873-7CFDEEA90049}"/>
          </ac:cxnSpMkLst>
        </pc:cxnChg>
        <pc:cxnChg chg="del">
          <ac:chgData name="Stuart C Wilde MBE" userId="effe1fc91cccb1d5" providerId="LiveId" clId="{0B7434C0-F6C9-5341-B016-8AA67EE59543}" dt="2023-12-05T19:58:33.985" v="469" actId="478"/>
          <ac:cxnSpMkLst>
            <pc:docMk/>
            <pc:sldMk cId="3791068597" sldId="375"/>
            <ac:cxnSpMk id="9" creationId="{01C52B09-2839-4160-A3C1-6BB201E5D53A}"/>
          </ac:cxnSpMkLst>
        </pc:cxnChg>
        <pc:cxnChg chg="del">
          <ac:chgData name="Stuart C Wilde MBE" userId="effe1fc91cccb1d5" providerId="LiveId" clId="{0B7434C0-F6C9-5341-B016-8AA67EE59543}" dt="2023-12-05T19:58:33.985" v="469" actId="478"/>
          <ac:cxnSpMkLst>
            <pc:docMk/>
            <pc:sldMk cId="3791068597" sldId="375"/>
            <ac:cxnSpMk id="10" creationId="{FC6C2AB6-E695-4520-9F38-6B6A0DE36B04}"/>
          </ac:cxnSpMkLst>
        </pc:cxnChg>
        <pc:cxnChg chg="del">
          <ac:chgData name="Stuart C Wilde MBE" userId="effe1fc91cccb1d5" providerId="LiveId" clId="{0B7434C0-F6C9-5341-B016-8AA67EE59543}" dt="2023-12-05T19:58:33.985" v="469" actId="478"/>
          <ac:cxnSpMkLst>
            <pc:docMk/>
            <pc:sldMk cId="3791068597" sldId="375"/>
            <ac:cxnSpMk id="11" creationId="{8F28B946-C7F6-4BF4-9E0C-3FACB97B07C7}"/>
          </ac:cxnSpMkLst>
        </pc:cxnChg>
        <pc:cxnChg chg="mod">
          <ac:chgData name="Stuart C Wilde MBE" userId="effe1fc91cccb1d5" providerId="LiveId" clId="{0B7434C0-F6C9-5341-B016-8AA67EE59543}" dt="2023-12-07T16:40:04.595" v="1819" actId="1076"/>
          <ac:cxnSpMkLst>
            <pc:docMk/>
            <pc:sldMk cId="3791068597" sldId="375"/>
            <ac:cxnSpMk id="24" creationId="{C393A126-80D7-5645-3BC8-CDDD43816457}"/>
          </ac:cxnSpMkLst>
        </pc:cxnChg>
        <pc:cxnChg chg="mod">
          <ac:chgData name="Stuart C Wilde MBE" userId="effe1fc91cccb1d5" providerId="LiveId" clId="{0B7434C0-F6C9-5341-B016-8AA67EE59543}" dt="2023-12-07T16:40:04.595" v="1819" actId="1076"/>
          <ac:cxnSpMkLst>
            <pc:docMk/>
            <pc:sldMk cId="3791068597" sldId="375"/>
            <ac:cxnSpMk id="26" creationId="{415236CA-11BE-7ED9-50E3-C14FEB7146A3}"/>
          </ac:cxnSpMkLst>
        </pc:cxnChg>
        <pc:cxnChg chg="mod">
          <ac:chgData name="Stuart C Wilde MBE" userId="effe1fc91cccb1d5" providerId="LiveId" clId="{0B7434C0-F6C9-5341-B016-8AA67EE59543}" dt="2023-12-07T16:40:04.595" v="1819" actId="1076"/>
          <ac:cxnSpMkLst>
            <pc:docMk/>
            <pc:sldMk cId="3791068597" sldId="375"/>
            <ac:cxnSpMk id="27" creationId="{0328067B-70D8-93BB-FE42-BBC636E2BCC0}"/>
          </ac:cxnSpMkLst>
        </pc:cxnChg>
        <pc:cxnChg chg="mod">
          <ac:chgData name="Stuart C Wilde MBE" userId="effe1fc91cccb1d5" providerId="LiveId" clId="{0B7434C0-F6C9-5341-B016-8AA67EE59543}" dt="2023-12-07T16:40:04.595" v="1819" actId="1076"/>
          <ac:cxnSpMkLst>
            <pc:docMk/>
            <pc:sldMk cId="3791068597" sldId="375"/>
            <ac:cxnSpMk id="41" creationId="{A82DE0C9-0D14-8BB7-6E50-62785F2CAF55}"/>
          </ac:cxnSpMkLst>
        </pc:cxnChg>
        <pc:cxnChg chg="mod">
          <ac:chgData name="Stuart C Wilde MBE" userId="effe1fc91cccb1d5" providerId="LiveId" clId="{0B7434C0-F6C9-5341-B016-8AA67EE59543}" dt="2023-12-07T16:40:04.595" v="1819" actId="1076"/>
          <ac:cxnSpMkLst>
            <pc:docMk/>
            <pc:sldMk cId="3791068597" sldId="375"/>
            <ac:cxnSpMk id="42" creationId="{3E42474D-8060-5A47-55D6-8D735B0FBECD}"/>
          </ac:cxnSpMkLst>
        </pc:cxnChg>
        <pc:cxnChg chg="mod">
          <ac:chgData name="Stuart C Wilde MBE" userId="effe1fc91cccb1d5" providerId="LiveId" clId="{0B7434C0-F6C9-5341-B016-8AA67EE59543}" dt="2023-12-07T16:40:04.595" v="1819" actId="1076"/>
          <ac:cxnSpMkLst>
            <pc:docMk/>
            <pc:sldMk cId="3791068597" sldId="375"/>
            <ac:cxnSpMk id="48" creationId="{9897AFA2-6BBC-7220-F4E2-DEBF91600438}"/>
          </ac:cxnSpMkLst>
        </pc:cxnChg>
        <pc:cxnChg chg="mod">
          <ac:chgData name="Stuart C Wilde MBE" userId="effe1fc91cccb1d5" providerId="LiveId" clId="{0B7434C0-F6C9-5341-B016-8AA67EE59543}" dt="2023-12-07T16:40:04.595" v="1819" actId="1076"/>
          <ac:cxnSpMkLst>
            <pc:docMk/>
            <pc:sldMk cId="3791068597" sldId="375"/>
            <ac:cxnSpMk id="49" creationId="{87849E23-BA3B-DE89-A067-D4A7DE69352C}"/>
          </ac:cxnSpMkLst>
        </pc:cxnChg>
        <pc:cxnChg chg="mod">
          <ac:chgData name="Stuart C Wilde MBE" userId="effe1fc91cccb1d5" providerId="LiveId" clId="{0B7434C0-F6C9-5341-B016-8AA67EE59543}" dt="2023-12-07T16:40:04.595" v="1819" actId="1076"/>
          <ac:cxnSpMkLst>
            <pc:docMk/>
            <pc:sldMk cId="3791068597" sldId="375"/>
            <ac:cxnSpMk id="50" creationId="{2A000163-4484-5CE8-288F-32FBE8635264}"/>
          </ac:cxnSpMkLst>
        </pc:cxnChg>
        <pc:cxnChg chg="mod">
          <ac:chgData name="Stuart C Wilde MBE" userId="effe1fc91cccb1d5" providerId="LiveId" clId="{0B7434C0-F6C9-5341-B016-8AA67EE59543}" dt="2023-12-07T16:40:04.595" v="1819" actId="1076"/>
          <ac:cxnSpMkLst>
            <pc:docMk/>
            <pc:sldMk cId="3791068597" sldId="375"/>
            <ac:cxnSpMk id="53" creationId="{772BC02D-C2FB-0B09-D44F-937A0C2CB39B}"/>
          </ac:cxnSpMkLst>
        </pc:cxnChg>
        <pc:cxnChg chg="mod">
          <ac:chgData name="Stuart C Wilde MBE" userId="effe1fc91cccb1d5" providerId="LiveId" clId="{0B7434C0-F6C9-5341-B016-8AA67EE59543}" dt="2023-12-07T16:40:04.595" v="1819" actId="1076"/>
          <ac:cxnSpMkLst>
            <pc:docMk/>
            <pc:sldMk cId="3791068597" sldId="375"/>
            <ac:cxnSpMk id="56" creationId="{2B339052-1E24-335D-A214-FDA260A2A827}"/>
          </ac:cxnSpMkLst>
        </pc:cxnChg>
        <pc:cxnChg chg="mod">
          <ac:chgData name="Stuart C Wilde MBE" userId="effe1fc91cccb1d5" providerId="LiveId" clId="{0B7434C0-F6C9-5341-B016-8AA67EE59543}" dt="2023-12-07T16:40:04.595" v="1819" actId="1076"/>
          <ac:cxnSpMkLst>
            <pc:docMk/>
            <pc:sldMk cId="3791068597" sldId="375"/>
            <ac:cxnSpMk id="63" creationId="{B6A81C12-D96D-73B7-75D1-8377AF059B24}"/>
          </ac:cxnSpMkLst>
        </pc:cxnChg>
        <pc:cxnChg chg="mod">
          <ac:chgData name="Stuart C Wilde MBE" userId="effe1fc91cccb1d5" providerId="LiveId" clId="{0B7434C0-F6C9-5341-B016-8AA67EE59543}" dt="2023-12-07T16:40:04.595" v="1819" actId="1076"/>
          <ac:cxnSpMkLst>
            <pc:docMk/>
            <pc:sldMk cId="3791068597" sldId="375"/>
            <ac:cxnSpMk id="67" creationId="{64C75240-5F31-3DD2-4C6D-71C1F10B8DD3}"/>
          </ac:cxnSpMkLst>
        </pc:cxnChg>
      </pc:sldChg>
      <pc:sldChg chg="addSp delSp modSp mod">
        <pc:chgData name="Stuart C Wilde MBE" userId="effe1fc91cccb1d5" providerId="LiveId" clId="{0B7434C0-F6C9-5341-B016-8AA67EE59543}" dt="2023-12-07T16:40:16.009" v="1820" actId="1076"/>
        <pc:sldMkLst>
          <pc:docMk/>
          <pc:sldMk cId="1616356028" sldId="376"/>
        </pc:sldMkLst>
        <pc:spChg chg="add mod">
          <ac:chgData name="Stuart C Wilde MBE" userId="effe1fc91cccb1d5" providerId="LiveId" clId="{0B7434C0-F6C9-5341-B016-8AA67EE59543}" dt="2023-12-05T20:21:51.390" v="1137" actId="20577"/>
          <ac:spMkLst>
            <pc:docMk/>
            <pc:sldMk cId="1616356028" sldId="376"/>
            <ac:spMk id="2" creationId="{B56F3456-8C7E-EB9B-80D8-D92C6312896F}"/>
          </ac:spMkLst>
        </pc:spChg>
        <pc:spChg chg="del">
          <ac:chgData name="Stuart C Wilde MBE" userId="effe1fc91cccb1d5" providerId="LiveId" clId="{0B7434C0-F6C9-5341-B016-8AA67EE59543}" dt="2023-12-05T19:58:39.159" v="470" actId="478"/>
          <ac:spMkLst>
            <pc:docMk/>
            <pc:sldMk cId="1616356028" sldId="376"/>
            <ac:spMk id="4" creationId="{60735DC8-A105-4BD0-A57F-2FFC38AECE84}"/>
          </ac:spMkLst>
        </pc:spChg>
        <pc:spChg chg="del">
          <ac:chgData name="Stuart C Wilde MBE" userId="effe1fc91cccb1d5" providerId="LiveId" clId="{0B7434C0-F6C9-5341-B016-8AA67EE59543}" dt="2023-12-05T19:58:39.159" v="470" actId="478"/>
          <ac:spMkLst>
            <pc:docMk/>
            <pc:sldMk cId="1616356028" sldId="376"/>
            <ac:spMk id="14" creationId="{8F43C2BE-FC11-4556-86F2-8EE2FBBF10D2}"/>
          </ac:spMkLst>
        </pc:spChg>
        <pc:spChg chg="mod">
          <ac:chgData name="Stuart C Wilde MBE" userId="effe1fc91cccb1d5" providerId="LiveId" clId="{0B7434C0-F6C9-5341-B016-8AA67EE59543}" dt="2023-12-07T16:40:16.009" v="1820" actId="1076"/>
          <ac:spMkLst>
            <pc:docMk/>
            <pc:sldMk cId="1616356028" sldId="376"/>
            <ac:spMk id="21" creationId="{E2440B21-776F-4403-7783-2D6FC5529CB8}"/>
          </ac:spMkLst>
        </pc:spChg>
        <pc:spChg chg="mod">
          <ac:chgData name="Stuart C Wilde MBE" userId="effe1fc91cccb1d5" providerId="LiveId" clId="{0B7434C0-F6C9-5341-B016-8AA67EE59543}" dt="2023-12-07T16:40:16.009" v="1820" actId="1076"/>
          <ac:spMkLst>
            <pc:docMk/>
            <pc:sldMk cId="1616356028" sldId="376"/>
            <ac:spMk id="23" creationId="{8C7B37ED-DA24-4951-EBBE-C72548E7C878}"/>
          </ac:spMkLst>
        </pc:spChg>
        <pc:spChg chg="del">
          <ac:chgData name="Stuart C Wilde MBE" userId="effe1fc91cccb1d5" providerId="LiveId" clId="{0B7434C0-F6C9-5341-B016-8AA67EE59543}" dt="2023-12-05T19:58:39.159" v="470" actId="478"/>
          <ac:spMkLst>
            <pc:docMk/>
            <pc:sldMk cId="1616356028" sldId="376"/>
            <ac:spMk id="25" creationId="{F54BD576-CC82-43DA-A008-C28EF60A448A}"/>
          </ac:spMkLst>
        </pc:spChg>
        <pc:spChg chg="del">
          <ac:chgData name="Stuart C Wilde MBE" userId="effe1fc91cccb1d5" providerId="LiveId" clId="{0B7434C0-F6C9-5341-B016-8AA67EE59543}" dt="2023-12-05T20:21:45.778" v="1134" actId="478"/>
          <ac:spMkLst>
            <pc:docMk/>
            <pc:sldMk cId="1616356028" sldId="376"/>
            <ac:spMk id="29" creationId="{C5A8C257-B6E4-D850-0685-E36894744DCB}"/>
          </ac:spMkLst>
        </pc:spChg>
        <pc:spChg chg="mod">
          <ac:chgData name="Stuart C Wilde MBE" userId="effe1fc91cccb1d5" providerId="LiveId" clId="{0B7434C0-F6C9-5341-B016-8AA67EE59543}" dt="2023-12-07T16:40:16.009" v="1820" actId="1076"/>
          <ac:spMkLst>
            <pc:docMk/>
            <pc:sldMk cId="1616356028" sldId="376"/>
            <ac:spMk id="35" creationId="{D4E60ECF-ED3A-8F26-FDF2-97495D89D7C5}"/>
          </ac:spMkLst>
        </pc:spChg>
        <pc:spChg chg="mod">
          <ac:chgData name="Stuart C Wilde MBE" userId="effe1fc91cccb1d5" providerId="LiveId" clId="{0B7434C0-F6C9-5341-B016-8AA67EE59543}" dt="2023-12-07T16:40:16.009" v="1820" actId="1076"/>
          <ac:spMkLst>
            <pc:docMk/>
            <pc:sldMk cId="1616356028" sldId="376"/>
            <ac:spMk id="72" creationId="{877555A3-AF51-6C4F-7C59-931F3A3BE833}"/>
          </ac:spMkLst>
        </pc:spChg>
        <pc:spChg chg="mod">
          <ac:chgData name="Stuart C Wilde MBE" userId="effe1fc91cccb1d5" providerId="LiveId" clId="{0B7434C0-F6C9-5341-B016-8AA67EE59543}" dt="2023-12-07T16:40:16.009" v="1820" actId="1076"/>
          <ac:spMkLst>
            <pc:docMk/>
            <pc:sldMk cId="1616356028" sldId="376"/>
            <ac:spMk id="73" creationId="{68601C61-44F3-102E-A6F7-86DF164B3287}"/>
          </ac:spMkLst>
        </pc:spChg>
        <pc:spChg chg="mod">
          <ac:chgData name="Stuart C Wilde MBE" userId="effe1fc91cccb1d5" providerId="LiveId" clId="{0B7434C0-F6C9-5341-B016-8AA67EE59543}" dt="2023-12-07T16:40:16.009" v="1820" actId="1076"/>
          <ac:spMkLst>
            <pc:docMk/>
            <pc:sldMk cId="1616356028" sldId="376"/>
            <ac:spMk id="77" creationId="{90A80714-BB48-F1F5-D722-7EE8E86E59A3}"/>
          </ac:spMkLst>
        </pc:spChg>
        <pc:spChg chg="mod">
          <ac:chgData name="Stuart C Wilde MBE" userId="effe1fc91cccb1d5" providerId="LiveId" clId="{0B7434C0-F6C9-5341-B016-8AA67EE59543}" dt="2023-12-07T16:40:16.009" v="1820" actId="1076"/>
          <ac:spMkLst>
            <pc:docMk/>
            <pc:sldMk cId="1616356028" sldId="376"/>
            <ac:spMk id="78" creationId="{17095F75-FDB2-2A81-1067-A4BBCA872E0F}"/>
          </ac:spMkLst>
        </pc:spChg>
        <pc:spChg chg="mod">
          <ac:chgData name="Stuart C Wilde MBE" userId="effe1fc91cccb1d5" providerId="LiveId" clId="{0B7434C0-F6C9-5341-B016-8AA67EE59543}" dt="2023-12-07T16:40:16.009" v="1820" actId="1076"/>
          <ac:spMkLst>
            <pc:docMk/>
            <pc:sldMk cId="1616356028" sldId="376"/>
            <ac:spMk id="79" creationId="{9B91D9F0-9FED-3234-2C2A-BD65AF9A292D}"/>
          </ac:spMkLst>
        </pc:spChg>
        <pc:spChg chg="mod">
          <ac:chgData name="Stuart C Wilde MBE" userId="effe1fc91cccb1d5" providerId="LiveId" clId="{0B7434C0-F6C9-5341-B016-8AA67EE59543}" dt="2023-12-07T16:40:16.009" v="1820" actId="1076"/>
          <ac:spMkLst>
            <pc:docMk/>
            <pc:sldMk cId="1616356028" sldId="376"/>
            <ac:spMk id="80" creationId="{895044CD-BFB8-9F29-26BF-71B408CAAAAB}"/>
          </ac:spMkLst>
        </pc:spChg>
        <pc:spChg chg="mod">
          <ac:chgData name="Stuart C Wilde MBE" userId="effe1fc91cccb1d5" providerId="LiveId" clId="{0B7434C0-F6C9-5341-B016-8AA67EE59543}" dt="2023-12-07T16:40:16.009" v="1820" actId="1076"/>
          <ac:spMkLst>
            <pc:docMk/>
            <pc:sldMk cId="1616356028" sldId="376"/>
            <ac:spMk id="81" creationId="{AD738CEA-100A-42A9-CA36-6C3271CFD2D6}"/>
          </ac:spMkLst>
        </pc:spChg>
        <pc:spChg chg="mod">
          <ac:chgData name="Stuart C Wilde MBE" userId="effe1fc91cccb1d5" providerId="LiveId" clId="{0B7434C0-F6C9-5341-B016-8AA67EE59543}" dt="2023-12-07T16:40:16.009" v="1820" actId="1076"/>
          <ac:spMkLst>
            <pc:docMk/>
            <pc:sldMk cId="1616356028" sldId="376"/>
            <ac:spMk id="82" creationId="{C2196C63-B20D-D664-B58B-6A22F8A8D3E7}"/>
          </ac:spMkLst>
        </pc:spChg>
        <pc:spChg chg="mod">
          <ac:chgData name="Stuart C Wilde MBE" userId="effe1fc91cccb1d5" providerId="LiveId" clId="{0B7434C0-F6C9-5341-B016-8AA67EE59543}" dt="2023-12-07T16:40:16.009" v="1820" actId="1076"/>
          <ac:spMkLst>
            <pc:docMk/>
            <pc:sldMk cId="1616356028" sldId="376"/>
            <ac:spMk id="87" creationId="{A687E4D5-1D0F-FC83-C4C8-5E44CFCD2BE1}"/>
          </ac:spMkLst>
        </pc:spChg>
        <pc:picChg chg="mod">
          <ac:chgData name="Stuart C Wilde MBE" userId="effe1fc91cccb1d5" providerId="LiveId" clId="{0B7434C0-F6C9-5341-B016-8AA67EE59543}" dt="2023-12-07T16:40:16.009" v="1820" actId="1076"/>
          <ac:picMkLst>
            <pc:docMk/>
            <pc:sldMk cId="1616356028" sldId="376"/>
            <ac:picMk id="5" creationId="{1AB79D03-7932-DB69-1070-3DDF48C1FCA5}"/>
          </ac:picMkLst>
        </pc:picChg>
        <pc:picChg chg="mod">
          <ac:chgData name="Stuart C Wilde MBE" userId="effe1fc91cccb1d5" providerId="LiveId" clId="{0B7434C0-F6C9-5341-B016-8AA67EE59543}" dt="2023-12-07T16:40:16.009" v="1820" actId="1076"/>
          <ac:picMkLst>
            <pc:docMk/>
            <pc:sldMk cId="1616356028" sldId="376"/>
            <ac:picMk id="6" creationId="{7F9F6630-6D05-656C-BC0E-3EE110D61543}"/>
          </ac:picMkLst>
        </pc:picChg>
        <pc:picChg chg="mod">
          <ac:chgData name="Stuart C Wilde MBE" userId="effe1fc91cccb1d5" providerId="LiveId" clId="{0B7434C0-F6C9-5341-B016-8AA67EE59543}" dt="2023-12-07T16:40:16.009" v="1820" actId="1076"/>
          <ac:picMkLst>
            <pc:docMk/>
            <pc:sldMk cId="1616356028" sldId="376"/>
            <ac:picMk id="7" creationId="{D7FB575F-3EF3-4771-D26A-D12809AD4EFF}"/>
          </ac:picMkLst>
        </pc:picChg>
        <pc:picChg chg="mod">
          <ac:chgData name="Stuart C Wilde MBE" userId="effe1fc91cccb1d5" providerId="LiveId" clId="{0B7434C0-F6C9-5341-B016-8AA67EE59543}" dt="2023-12-07T16:40:16.009" v="1820" actId="1076"/>
          <ac:picMkLst>
            <pc:docMk/>
            <pc:sldMk cId="1616356028" sldId="376"/>
            <ac:picMk id="12" creationId="{40E876D1-C782-9916-ADA1-F40C64CDA58C}"/>
          </ac:picMkLst>
        </pc:picChg>
        <pc:picChg chg="mod">
          <ac:chgData name="Stuart C Wilde MBE" userId="effe1fc91cccb1d5" providerId="LiveId" clId="{0B7434C0-F6C9-5341-B016-8AA67EE59543}" dt="2023-12-07T16:40:16.009" v="1820" actId="1076"/>
          <ac:picMkLst>
            <pc:docMk/>
            <pc:sldMk cId="1616356028" sldId="376"/>
            <ac:picMk id="70" creationId="{22F7EE63-1BD1-8D25-71C1-6B35D72AB696}"/>
          </ac:picMkLst>
        </pc:picChg>
        <pc:cxnChg chg="del">
          <ac:chgData name="Stuart C Wilde MBE" userId="effe1fc91cccb1d5" providerId="LiveId" clId="{0B7434C0-F6C9-5341-B016-8AA67EE59543}" dt="2023-12-05T19:58:39.159" v="470" actId="478"/>
          <ac:cxnSpMkLst>
            <pc:docMk/>
            <pc:sldMk cId="1616356028" sldId="376"/>
            <ac:cxnSpMk id="8" creationId="{50060E80-F1C3-4E50-B873-7CFDEEA90049}"/>
          </ac:cxnSpMkLst>
        </pc:cxnChg>
        <pc:cxnChg chg="del">
          <ac:chgData name="Stuart C Wilde MBE" userId="effe1fc91cccb1d5" providerId="LiveId" clId="{0B7434C0-F6C9-5341-B016-8AA67EE59543}" dt="2023-12-05T19:58:39.159" v="470" actId="478"/>
          <ac:cxnSpMkLst>
            <pc:docMk/>
            <pc:sldMk cId="1616356028" sldId="376"/>
            <ac:cxnSpMk id="9" creationId="{01C52B09-2839-4160-A3C1-6BB201E5D53A}"/>
          </ac:cxnSpMkLst>
        </pc:cxnChg>
        <pc:cxnChg chg="del">
          <ac:chgData name="Stuart C Wilde MBE" userId="effe1fc91cccb1d5" providerId="LiveId" clId="{0B7434C0-F6C9-5341-B016-8AA67EE59543}" dt="2023-12-05T19:58:39.159" v="470" actId="478"/>
          <ac:cxnSpMkLst>
            <pc:docMk/>
            <pc:sldMk cId="1616356028" sldId="376"/>
            <ac:cxnSpMk id="10" creationId="{FC6C2AB6-E695-4520-9F38-6B6A0DE36B04}"/>
          </ac:cxnSpMkLst>
        </pc:cxnChg>
        <pc:cxnChg chg="del">
          <ac:chgData name="Stuart C Wilde MBE" userId="effe1fc91cccb1d5" providerId="LiveId" clId="{0B7434C0-F6C9-5341-B016-8AA67EE59543}" dt="2023-12-05T19:58:39.159" v="470" actId="478"/>
          <ac:cxnSpMkLst>
            <pc:docMk/>
            <pc:sldMk cId="1616356028" sldId="376"/>
            <ac:cxnSpMk id="11" creationId="{8F28B946-C7F6-4BF4-9E0C-3FACB97B07C7}"/>
          </ac:cxnSpMkLst>
        </pc:cxnChg>
        <pc:cxnChg chg="mod">
          <ac:chgData name="Stuart C Wilde MBE" userId="effe1fc91cccb1d5" providerId="LiveId" clId="{0B7434C0-F6C9-5341-B016-8AA67EE59543}" dt="2023-12-07T16:40:16.009" v="1820" actId="1076"/>
          <ac:cxnSpMkLst>
            <pc:docMk/>
            <pc:sldMk cId="1616356028" sldId="376"/>
            <ac:cxnSpMk id="24" creationId="{1414D701-0C3A-4827-98B7-6358222CA845}"/>
          </ac:cxnSpMkLst>
        </pc:cxnChg>
        <pc:cxnChg chg="mod">
          <ac:chgData name="Stuart C Wilde MBE" userId="effe1fc91cccb1d5" providerId="LiveId" clId="{0B7434C0-F6C9-5341-B016-8AA67EE59543}" dt="2023-12-07T16:40:16.009" v="1820" actId="1076"/>
          <ac:cxnSpMkLst>
            <pc:docMk/>
            <pc:sldMk cId="1616356028" sldId="376"/>
            <ac:cxnSpMk id="40" creationId="{ACF28678-7046-9E52-504F-1169733BAA57}"/>
          </ac:cxnSpMkLst>
        </pc:cxnChg>
        <pc:cxnChg chg="mod">
          <ac:chgData name="Stuart C Wilde MBE" userId="effe1fc91cccb1d5" providerId="LiveId" clId="{0B7434C0-F6C9-5341-B016-8AA67EE59543}" dt="2023-12-07T16:40:16.009" v="1820" actId="1076"/>
          <ac:cxnSpMkLst>
            <pc:docMk/>
            <pc:sldMk cId="1616356028" sldId="376"/>
            <ac:cxnSpMk id="55" creationId="{ED8AF2CC-7E39-3A04-C4F5-A28CD016549C}"/>
          </ac:cxnSpMkLst>
        </pc:cxnChg>
        <pc:cxnChg chg="mod">
          <ac:chgData name="Stuart C Wilde MBE" userId="effe1fc91cccb1d5" providerId="LiveId" clId="{0B7434C0-F6C9-5341-B016-8AA67EE59543}" dt="2023-12-07T16:40:16.009" v="1820" actId="1076"/>
          <ac:cxnSpMkLst>
            <pc:docMk/>
            <pc:sldMk cId="1616356028" sldId="376"/>
            <ac:cxnSpMk id="74" creationId="{98AAF103-5E5C-216B-CE41-C1803D3A4828}"/>
          </ac:cxnSpMkLst>
        </pc:cxnChg>
        <pc:cxnChg chg="mod">
          <ac:chgData name="Stuart C Wilde MBE" userId="effe1fc91cccb1d5" providerId="LiveId" clId="{0B7434C0-F6C9-5341-B016-8AA67EE59543}" dt="2023-12-07T16:40:16.009" v="1820" actId="1076"/>
          <ac:cxnSpMkLst>
            <pc:docMk/>
            <pc:sldMk cId="1616356028" sldId="376"/>
            <ac:cxnSpMk id="76" creationId="{66969764-317A-A5C8-026C-3C1743E2C913}"/>
          </ac:cxnSpMkLst>
        </pc:cxnChg>
        <pc:cxnChg chg="mod">
          <ac:chgData name="Stuart C Wilde MBE" userId="effe1fc91cccb1d5" providerId="LiveId" clId="{0B7434C0-F6C9-5341-B016-8AA67EE59543}" dt="2023-12-07T16:40:16.009" v="1820" actId="1076"/>
          <ac:cxnSpMkLst>
            <pc:docMk/>
            <pc:sldMk cId="1616356028" sldId="376"/>
            <ac:cxnSpMk id="83" creationId="{BB7A4EBF-A23D-66A4-3580-136C8334EA6E}"/>
          </ac:cxnSpMkLst>
        </pc:cxnChg>
        <pc:cxnChg chg="mod">
          <ac:chgData name="Stuart C Wilde MBE" userId="effe1fc91cccb1d5" providerId="LiveId" clId="{0B7434C0-F6C9-5341-B016-8AA67EE59543}" dt="2023-12-07T16:40:16.009" v="1820" actId="1076"/>
          <ac:cxnSpMkLst>
            <pc:docMk/>
            <pc:sldMk cId="1616356028" sldId="376"/>
            <ac:cxnSpMk id="84" creationId="{6CA430B8-B20C-AD7B-9235-1DC184CBAFAC}"/>
          </ac:cxnSpMkLst>
        </pc:cxnChg>
        <pc:cxnChg chg="mod">
          <ac:chgData name="Stuart C Wilde MBE" userId="effe1fc91cccb1d5" providerId="LiveId" clId="{0B7434C0-F6C9-5341-B016-8AA67EE59543}" dt="2023-12-07T16:40:16.009" v="1820" actId="1076"/>
          <ac:cxnSpMkLst>
            <pc:docMk/>
            <pc:sldMk cId="1616356028" sldId="376"/>
            <ac:cxnSpMk id="85" creationId="{9FCB6355-8ADE-61D7-8FE0-3708E16530F9}"/>
          </ac:cxnSpMkLst>
        </pc:cxnChg>
        <pc:cxnChg chg="mod">
          <ac:chgData name="Stuart C Wilde MBE" userId="effe1fc91cccb1d5" providerId="LiveId" clId="{0B7434C0-F6C9-5341-B016-8AA67EE59543}" dt="2023-12-07T16:40:16.009" v="1820" actId="1076"/>
          <ac:cxnSpMkLst>
            <pc:docMk/>
            <pc:sldMk cId="1616356028" sldId="376"/>
            <ac:cxnSpMk id="86" creationId="{0DE1B354-4888-A59E-7D45-5FF729D3F678}"/>
          </ac:cxnSpMkLst>
        </pc:cxnChg>
        <pc:cxnChg chg="mod">
          <ac:chgData name="Stuart C Wilde MBE" userId="effe1fc91cccb1d5" providerId="LiveId" clId="{0B7434C0-F6C9-5341-B016-8AA67EE59543}" dt="2023-12-07T16:40:16.009" v="1820" actId="1076"/>
          <ac:cxnSpMkLst>
            <pc:docMk/>
            <pc:sldMk cId="1616356028" sldId="376"/>
            <ac:cxnSpMk id="88" creationId="{80798E84-DFF6-846F-7364-FD80368426D8}"/>
          </ac:cxnSpMkLst>
        </pc:cxnChg>
        <pc:cxnChg chg="mod">
          <ac:chgData name="Stuart C Wilde MBE" userId="effe1fc91cccb1d5" providerId="LiveId" clId="{0B7434C0-F6C9-5341-B016-8AA67EE59543}" dt="2023-12-07T16:40:16.009" v="1820" actId="1076"/>
          <ac:cxnSpMkLst>
            <pc:docMk/>
            <pc:sldMk cId="1616356028" sldId="376"/>
            <ac:cxnSpMk id="89" creationId="{4EBC6EDC-376A-D9E2-0ADC-14806341FF2C}"/>
          </ac:cxnSpMkLst>
        </pc:cxnChg>
      </pc:sldChg>
      <pc:sldChg chg="addSp delSp modSp mod">
        <pc:chgData name="Stuart C Wilde MBE" userId="effe1fc91cccb1d5" providerId="LiveId" clId="{0B7434C0-F6C9-5341-B016-8AA67EE59543}" dt="2023-12-07T16:40:25.240" v="1821" actId="1076"/>
        <pc:sldMkLst>
          <pc:docMk/>
          <pc:sldMk cId="1120530520" sldId="377"/>
        </pc:sldMkLst>
        <pc:spChg chg="mod">
          <ac:chgData name="Stuart C Wilde MBE" userId="effe1fc91cccb1d5" providerId="LiveId" clId="{0B7434C0-F6C9-5341-B016-8AA67EE59543}" dt="2023-12-07T16:40:25.240" v="1821" actId="1076"/>
          <ac:spMkLst>
            <pc:docMk/>
            <pc:sldMk cId="1120530520" sldId="377"/>
            <ac:spMk id="2" creationId="{C58EDE75-F3B9-5FD3-AC29-97381C9A2279}"/>
          </ac:spMkLst>
        </pc:spChg>
        <pc:spChg chg="add mod">
          <ac:chgData name="Stuart C Wilde MBE" userId="effe1fc91cccb1d5" providerId="LiveId" clId="{0B7434C0-F6C9-5341-B016-8AA67EE59543}" dt="2023-12-05T20:22:01.314" v="1141" actId="20577"/>
          <ac:spMkLst>
            <pc:docMk/>
            <pc:sldMk cId="1120530520" sldId="377"/>
            <ac:spMk id="3" creationId="{87F7798C-394B-38E8-DA77-A5B7BF93F626}"/>
          </ac:spMkLst>
        </pc:spChg>
        <pc:spChg chg="del">
          <ac:chgData name="Stuart C Wilde MBE" userId="effe1fc91cccb1d5" providerId="LiveId" clId="{0B7434C0-F6C9-5341-B016-8AA67EE59543}" dt="2023-12-05T19:58:43.648" v="471" actId="478"/>
          <ac:spMkLst>
            <pc:docMk/>
            <pc:sldMk cId="1120530520" sldId="377"/>
            <ac:spMk id="4" creationId="{60735DC8-A105-4BD0-A57F-2FFC38AECE84}"/>
          </ac:spMkLst>
        </pc:spChg>
        <pc:spChg chg="mod">
          <ac:chgData name="Stuart C Wilde MBE" userId="effe1fc91cccb1d5" providerId="LiveId" clId="{0B7434C0-F6C9-5341-B016-8AA67EE59543}" dt="2023-12-07T16:40:25.240" v="1821" actId="1076"/>
          <ac:spMkLst>
            <pc:docMk/>
            <pc:sldMk cId="1120530520" sldId="377"/>
            <ac:spMk id="5" creationId="{DDDD6205-AE4D-A74E-FA52-09FF9DF59BDB}"/>
          </ac:spMkLst>
        </pc:spChg>
        <pc:spChg chg="del">
          <ac:chgData name="Stuart C Wilde MBE" userId="effe1fc91cccb1d5" providerId="LiveId" clId="{0B7434C0-F6C9-5341-B016-8AA67EE59543}" dt="2023-12-05T19:58:43.648" v="471" actId="478"/>
          <ac:spMkLst>
            <pc:docMk/>
            <pc:sldMk cId="1120530520" sldId="377"/>
            <ac:spMk id="14" creationId="{8F43C2BE-FC11-4556-86F2-8EE2FBBF10D2}"/>
          </ac:spMkLst>
        </pc:spChg>
        <pc:spChg chg="mod">
          <ac:chgData name="Stuart C Wilde MBE" userId="effe1fc91cccb1d5" providerId="LiveId" clId="{0B7434C0-F6C9-5341-B016-8AA67EE59543}" dt="2023-12-07T16:40:25.240" v="1821" actId="1076"/>
          <ac:spMkLst>
            <pc:docMk/>
            <pc:sldMk cId="1120530520" sldId="377"/>
            <ac:spMk id="15" creationId="{D6485B91-1E1B-7CB3-5B45-9F3D4D0BE785}"/>
          </ac:spMkLst>
        </pc:spChg>
        <pc:spChg chg="mod">
          <ac:chgData name="Stuart C Wilde MBE" userId="effe1fc91cccb1d5" providerId="LiveId" clId="{0B7434C0-F6C9-5341-B016-8AA67EE59543}" dt="2023-12-07T16:40:25.240" v="1821" actId="1076"/>
          <ac:spMkLst>
            <pc:docMk/>
            <pc:sldMk cId="1120530520" sldId="377"/>
            <ac:spMk id="19" creationId="{D639D14E-5BDB-D72B-3E38-85EEC82B7BCB}"/>
          </ac:spMkLst>
        </pc:spChg>
        <pc:spChg chg="mod">
          <ac:chgData name="Stuart C Wilde MBE" userId="effe1fc91cccb1d5" providerId="LiveId" clId="{0B7434C0-F6C9-5341-B016-8AA67EE59543}" dt="2023-12-07T16:40:25.240" v="1821" actId="1076"/>
          <ac:spMkLst>
            <pc:docMk/>
            <pc:sldMk cId="1120530520" sldId="377"/>
            <ac:spMk id="24" creationId="{F6F13A57-D1BE-0425-7249-6C783511F78F}"/>
          </ac:spMkLst>
        </pc:spChg>
        <pc:spChg chg="del">
          <ac:chgData name="Stuart C Wilde MBE" userId="effe1fc91cccb1d5" providerId="LiveId" clId="{0B7434C0-F6C9-5341-B016-8AA67EE59543}" dt="2023-12-05T19:58:43.648" v="471" actId="478"/>
          <ac:spMkLst>
            <pc:docMk/>
            <pc:sldMk cId="1120530520" sldId="377"/>
            <ac:spMk id="25" creationId="{F54BD576-CC82-43DA-A008-C28EF60A448A}"/>
          </ac:spMkLst>
        </pc:spChg>
        <pc:spChg chg="mod">
          <ac:chgData name="Stuart C Wilde MBE" userId="effe1fc91cccb1d5" providerId="LiveId" clId="{0B7434C0-F6C9-5341-B016-8AA67EE59543}" dt="2023-12-07T16:40:25.240" v="1821" actId="1076"/>
          <ac:spMkLst>
            <pc:docMk/>
            <pc:sldMk cId="1120530520" sldId="377"/>
            <ac:spMk id="26" creationId="{5C17C401-3BC1-7F0C-AEFA-BE706A8A6FD0}"/>
          </ac:spMkLst>
        </pc:spChg>
        <pc:spChg chg="del">
          <ac:chgData name="Stuart C Wilde MBE" userId="effe1fc91cccb1d5" providerId="LiveId" clId="{0B7434C0-F6C9-5341-B016-8AA67EE59543}" dt="2023-12-05T20:21:56.458" v="1138" actId="478"/>
          <ac:spMkLst>
            <pc:docMk/>
            <pc:sldMk cId="1120530520" sldId="377"/>
            <ac:spMk id="29" creationId="{C5A8C257-B6E4-D850-0685-E36894744DCB}"/>
          </ac:spMkLst>
        </pc:spChg>
        <pc:spChg chg="mod">
          <ac:chgData name="Stuart C Wilde MBE" userId="effe1fc91cccb1d5" providerId="LiveId" clId="{0B7434C0-F6C9-5341-B016-8AA67EE59543}" dt="2023-12-07T16:40:25.240" v="1821" actId="1076"/>
          <ac:spMkLst>
            <pc:docMk/>
            <pc:sldMk cId="1120530520" sldId="377"/>
            <ac:spMk id="31" creationId="{C2EC6B3F-A2CE-DCA1-AE65-D9A5534ECCA0}"/>
          </ac:spMkLst>
        </pc:spChg>
        <pc:spChg chg="mod">
          <ac:chgData name="Stuart C Wilde MBE" userId="effe1fc91cccb1d5" providerId="LiveId" clId="{0B7434C0-F6C9-5341-B016-8AA67EE59543}" dt="2023-12-07T16:40:25.240" v="1821" actId="1076"/>
          <ac:spMkLst>
            <pc:docMk/>
            <pc:sldMk cId="1120530520" sldId="377"/>
            <ac:spMk id="32" creationId="{26D650E0-721A-7977-DDCC-F3D602B5865B}"/>
          </ac:spMkLst>
        </pc:spChg>
        <pc:spChg chg="mod">
          <ac:chgData name="Stuart C Wilde MBE" userId="effe1fc91cccb1d5" providerId="LiveId" clId="{0B7434C0-F6C9-5341-B016-8AA67EE59543}" dt="2023-12-07T16:40:25.240" v="1821" actId="1076"/>
          <ac:spMkLst>
            <pc:docMk/>
            <pc:sldMk cId="1120530520" sldId="377"/>
            <ac:spMk id="34" creationId="{D5A24772-EC8B-1A87-D16E-A127A2154017}"/>
          </ac:spMkLst>
        </pc:spChg>
        <pc:picChg chg="mod">
          <ac:chgData name="Stuart C Wilde MBE" userId="effe1fc91cccb1d5" providerId="LiveId" clId="{0B7434C0-F6C9-5341-B016-8AA67EE59543}" dt="2023-12-07T16:40:25.240" v="1821" actId="1076"/>
          <ac:picMkLst>
            <pc:docMk/>
            <pc:sldMk cId="1120530520" sldId="377"/>
            <ac:picMk id="6" creationId="{6E7DCB19-96B5-F933-1E76-48541667EFE4}"/>
          </ac:picMkLst>
        </pc:picChg>
        <pc:picChg chg="mod">
          <ac:chgData name="Stuart C Wilde MBE" userId="effe1fc91cccb1d5" providerId="LiveId" clId="{0B7434C0-F6C9-5341-B016-8AA67EE59543}" dt="2023-12-07T16:40:25.240" v="1821" actId="1076"/>
          <ac:picMkLst>
            <pc:docMk/>
            <pc:sldMk cId="1120530520" sldId="377"/>
            <ac:picMk id="12" creationId="{AB05EAF0-DBF9-059C-EEE9-48F979E890CF}"/>
          </ac:picMkLst>
        </pc:picChg>
        <pc:cxnChg chg="del">
          <ac:chgData name="Stuart C Wilde MBE" userId="effe1fc91cccb1d5" providerId="LiveId" clId="{0B7434C0-F6C9-5341-B016-8AA67EE59543}" dt="2023-12-05T19:58:43.648" v="471" actId="478"/>
          <ac:cxnSpMkLst>
            <pc:docMk/>
            <pc:sldMk cId="1120530520" sldId="377"/>
            <ac:cxnSpMk id="8" creationId="{50060E80-F1C3-4E50-B873-7CFDEEA90049}"/>
          </ac:cxnSpMkLst>
        </pc:cxnChg>
        <pc:cxnChg chg="del">
          <ac:chgData name="Stuart C Wilde MBE" userId="effe1fc91cccb1d5" providerId="LiveId" clId="{0B7434C0-F6C9-5341-B016-8AA67EE59543}" dt="2023-12-05T19:58:43.648" v="471" actId="478"/>
          <ac:cxnSpMkLst>
            <pc:docMk/>
            <pc:sldMk cId="1120530520" sldId="377"/>
            <ac:cxnSpMk id="9" creationId="{01C52B09-2839-4160-A3C1-6BB201E5D53A}"/>
          </ac:cxnSpMkLst>
        </pc:cxnChg>
        <pc:cxnChg chg="del">
          <ac:chgData name="Stuart C Wilde MBE" userId="effe1fc91cccb1d5" providerId="LiveId" clId="{0B7434C0-F6C9-5341-B016-8AA67EE59543}" dt="2023-12-05T19:58:43.648" v="471" actId="478"/>
          <ac:cxnSpMkLst>
            <pc:docMk/>
            <pc:sldMk cId="1120530520" sldId="377"/>
            <ac:cxnSpMk id="10" creationId="{FC6C2AB6-E695-4520-9F38-6B6A0DE36B04}"/>
          </ac:cxnSpMkLst>
        </pc:cxnChg>
        <pc:cxnChg chg="del">
          <ac:chgData name="Stuart C Wilde MBE" userId="effe1fc91cccb1d5" providerId="LiveId" clId="{0B7434C0-F6C9-5341-B016-8AA67EE59543}" dt="2023-12-05T19:58:43.648" v="471" actId="478"/>
          <ac:cxnSpMkLst>
            <pc:docMk/>
            <pc:sldMk cId="1120530520" sldId="377"/>
            <ac:cxnSpMk id="11" creationId="{8F28B946-C7F6-4BF4-9E0C-3FACB97B07C7}"/>
          </ac:cxnSpMkLst>
        </pc:cxnChg>
        <pc:cxnChg chg="mod">
          <ac:chgData name="Stuart C Wilde MBE" userId="effe1fc91cccb1d5" providerId="LiveId" clId="{0B7434C0-F6C9-5341-B016-8AA67EE59543}" dt="2023-12-07T16:40:25.240" v="1821" actId="1076"/>
          <ac:cxnSpMkLst>
            <pc:docMk/>
            <pc:sldMk cId="1120530520" sldId="377"/>
            <ac:cxnSpMk id="18" creationId="{B87A427D-7A91-5CE1-B1B0-C77E25E2A667}"/>
          </ac:cxnSpMkLst>
        </pc:cxnChg>
        <pc:cxnChg chg="mod">
          <ac:chgData name="Stuart C Wilde MBE" userId="effe1fc91cccb1d5" providerId="LiveId" clId="{0B7434C0-F6C9-5341-B016-8AA67EE59543}" dt="2023-12-07T16:40:25.240" v="1821" actId="1076"/>
          <ac:cxnSpMkLst>
            <pc:docMk/>
            <pc:sldMk cId="1120530520" sldId="377"/>
            <ac:cxnSpMk id="27" creationId="{117FB8E8-0C54-5313-46FE-868FD93F3900}"/>
          </ac:cxnSpMkLst>
        </pc:cxnChg>
        <pc:cxnChg chg="mod">
          <ac:chgData name="Stuart C Wilde MBE" userId="effe1fc91cccb1d5" providerId="LiveId" clId="{0B7434C0-F6C9-5341-B016-8AA67EE59543}" dt="2023-12-07T16:40:25.240" v="1821" actId="1076"/>
          <ac:cxnSpMkLst>
            <pc:docMk/>
            <pc:sldMk cId="1120530520" sldId="377"/>
            <ac:cxnSpMk id="35" creationId="{E508BAB2-9831-B90D-BE31-9BA4E5D5FA43}"/>
          </ac:cxnSpMkLst>
        </pc:cxnChg>
      </pc:sldChg>
      <pc:sldChg chg="addSp delSp modSp mod">
        <pc:chgData name="Stuart C Wilde MBE" userId="effe1fc91cccb1d5" providerId="LiveId" clId="{0B7434C0-F6C9-5341-B016-8AA67EE59543}" dt="2023-12-07T16:40:35.393" v="1822" actId="1076"/>
        <pc:sldMkLst>
          <pc:docMk/>
          <pc:sldMk cId="947407128" sldId="378"/>
        </pc:sldMkLst>
        <pc:spChg chg="mod">
          <ac:chgData name="Stuart C Wilde MBE" userId="effe1fc91cccb1d5" providerId="LiveId" clId="{0B7434C0-F6C9-5341-B016-8AA67EE59543}" dt="2023-12-07T16:40:35.393" v="1822" actId="1076"/>
          <ac:spMkLst>
            <pc:docMk/>
            <pc:sldMk cId="947407128" sldId="378"/>
            <ac:spMk id="2" creationId="{B8009144-C510-B141-6A41-524AB94BE83A}"/>
          </ac:spMkLst>
        </pc:spChg>
        <pc:spChg chg="add mod">
          <ac:chgData name="Stuart C Wilde MBE" userId="effe1fc91cccb1d5" providerId="LiveId" clId="{0B7434C0-F6C9-5341-B016-8AA67EE59543}" dt="2023-12-05T20:22:09.165" v="1146" actId="20577"/>
          <ac:spMkLst>
            <pc:docMk/>
            <pc:sldMk cId="947407128" sldId="378"/>
            <ac:spMk id="3" creationId="{5F48B77E-164D-13C9-88BE-E27716AD8D02}"/>
          </ac:spMkLst>
        </pc:spChg>
        <pc:spChg chg="del">
          <ac:chgData name="Stuart C Wilde MBE" userId="effe1fc91cccb1d5" providerId="LiveId" clId="{0B7434C0-F6C9-5341-B016-8AA67EE59543}" dt="2023-12-05T19:58:48.474" v="472" actId="478"/>
          <ac:spMkLst>
            <pc:docMk/>
            <pc:sldMk cId="947407128" sldId="378"/>
            <ac:spMk id="4" creationId="{60735DC8-A105-4BD0-A57F-2FFC38AECE84}"/>
          </ac:spMkLst>
        </pc:spChg>
        <pc:spChg chg="mod">
          <ac:chgData name="Stuart C Wilde MBE" userId="effe1fc91cccb1d5" providerId="LiveId" clId="{0B7434C0-F6C9-5341-B016-8AA67EE59543}" dt="2023-12-07T16:40:35.393" v="1822" actId="1076"/>
          <ac:spMkLst>
            <pc:docMk/>
            <pc:sldMk cId="947407128" sldId="378"/>
            <ac:spMk id="5" creationId="{2EBEEBD8-5DA4-EB24-02DB-95F3FFD3EBDF}"/>
          </ac:spMkLst>
        </pc:spChg>
        <pc:spChg chg="del">
          <ac:chgData name="Stuart C Wilde MBE" userId="effe1fc91cccb1d5" providerId="LiveId" clId="{0B7434C0-F6C9-5341-B016-8AA67EE59543}" dt="2023-12-05T19:58:48.474" v="472" actId="478"/>
          <ac:spMkLst>
            <pc:docMk/>
            <pc:sldMk cId="947407128" sldId="378"/>
            <ac:spMk id="14" creationId="{8F43C2BE-FC11-4556-86F2-8EE2FBBF10D2}"/>
          </ac:spMkLst>
        </pc:spChg>
        <pc:spChg chg="mod">
          <ac:chgData name="Stuart C Wilde MBE" userId="effe1fc91cccb1d5" providerId="LiveId" clId="{0B7434C0-F6C9-5341-B016-8AA67EE59543}" dt="2023-12-07T16:40:35.393" v="1822" actId="1076"/>
          <ac:spMkLst>
            <pc:docMk/>
            <pc:sldMk cId="947407128" sldId="378"/>
            <ac:spMk id="16" creationId="{E6734E52-6C5E-3C9B-9241-5EDA63320EF7}"/>
          </ac:spMkLst>
        </pc:spChg>
        <pc:spChg chg="del">
          <ac:chgData name="Stuart C Wilde MBE" userId="effe1fc91cccb1d5" providerId="LiveId" clId="{0B7434C0-F6C9-5341-B016-8AA67EE59543}" dt="2023-12-05T19:58:48.474" v="472" actId="478"/>
          <ac:spMkLst>
            <pc:docMk/>
            <pc:sldMk cId="947407128" sldId="378"/>
            <ac:spMk id="25" creationId="{F54BD576-CC82-43DA-A008-C28EF60A448A}"/>
          </ac:spMkLst>
        </pc:spChg>
        <pc:spChg chg="del">
          <ac:chgData name="Stuart C Wilde MBE" userId="effe1fc91cccb1d5" providerId="LiveId" clId="{0B7434C0-F6C9-5341-B016-8AA67EE59543}" dt="2023-12-05T20:22:12.813" v="1147" actId="478"/>
          <ac:spMkLst>
            <pc:docMk/>
            <pc:sldMk cId="947407128" sldId="378"/>
            <ac:spMk id="29" creationId="{C5A8C257-B6E4-D850-0685-E36894744DCB}"/>
          </ac:spMkLst>
        </pc:spChg>
        <pc:spChg chg="mod">
          <ac:chgData name="Stuart C Wilde MBE" userId="effe1fc91cccb1d5" providerId="LiveId" clId="{0B7434C0-F6C9-5341-B016-8AA67EE59543}" dt="2023-12-07T16:40:35.393" v="1822" actId="1076"/>
          <ac:spMkLst>
            <pc:docMk/>
            <pc:sldMk cId="947407128" sldId="378"/>
            <ac:spMk id="35" creationId="{6602C970-853E-5AE5-A73A-07CEF4A5CDE9}"/>
          </ac:spMkLst>
        </pc:spChg>
        <pc:spChg chg="mod">
          <ac:chgData name="Stuart C Wilde MBE" userId="effe1fc91cccb1d5" providerId="LiveId" clId="{0B7434C0-F6C9-5341-B016-8AA67EE59543}" dt="2023-12-07T16:40:35.393" v="1822" actId="1076"/>
          <ac:spMkLst>
            <pc:docMk/>
            <pc:sldMk cId="947407128" sldId="378"/>
            <ac:spMk id="36" creationId="{A723FE4C-2517-9FFB-B190-D828B29E0EA1}"/>
          </ac:spMkLst>
        </pc:spChg>
        <pc:spChg chg="mod">
          <ac:chgData name="Stuart C Wilde MBE" userId="effe1fc91cccb1d5" providerId="LiveId" clId="{0B7434C0-F6C9-5341-B016-8AA67EE59543}" dt="2023-12-07T16:40:35.393" v="1822" actId="1076"/>
          <ac:spMkLst>
            <pc:docMk/>
            <pc:sldMk cId="947407128" sldId="378"/>
            <ac:spMk id="44" creationId="{328F8215-DD11-66A1-E7B9-F7EA168AF713}"/>
          </ac:spMkLst>
        </pc:spChg>
        <pc:spChg chg="mod">
          <ac:chgData name="Stuart C Wilde MBE" userId="effe1fc91cccb1d5" providerId="LiveId" clId="{0B7434C0-F6C9-5341-B016-8AA67EE59543}" dt="2023-12-07T16:40:35.393" v="1822" actId="1076"/>
          <ac:spMkLst>
            <pc:docMk/>
            <pc:sldMk cId="947407128" sldId="378"/>
            <ac:spMk id="49" creationId="{C146DBDF-8993-1A80-3B66-52EE6D0E09F4}"/>
          </ac:spMkLst>
        </pc:spChg>
        <pc:spChg chg="mod">
          <ac:chgData name="Stuart C Wilde MBE" userId="effe1fc91cccb1d5" providerId="LiveId" clId="{0B7434C0-F6C9-5341-B016-8AA67EE59543}" dt="2023-12-07T16:40:35.393" v="1822" actId="1076"/>
          <ac:spMkLst>
            <pc:docMk/>
            <pc:sldMk cId="947407128" sldId="378"/>
            <ac:spMk id="50" creationId="{63E2D3DE-EF80-221D-FCC0-985763670C59}"/>
          </ac:spMkLst>
        </pc:spChg>
        <pc:spChg chg="mod">
          <ac:chgData name="Stuart C Wilde MBE" userId="effe1fc91cccb1d5" providerId="LiveId" clId="{0B7434C0-F6C9-5341-B016-8AA67EE59543}" dt="2023-12-07T16:40:35.393" v="1822" actId="1076"/>
          <ac:spMkLst>
            <pc:docMk/>
            <pc:sldMk cId="947407128" sldId="378"/>
            <ac:spMk id="65" creationId="{3C9ED9F8-EC5F-5BCD-E5D9-D3B06718C111}"/>
          </ac:spMkLst>
        </pc:spChg>
        <pc:picChg chg="mod">
          <ac:chgData name="Stuart C Wilde MBE" userId="effe1fc91cccb1d5" providerId="LiveId" clId="{0B7434C0-F6C9-5341-B016-8AA67EE59543}" dt="2023-12-07T16:40:35.393" v="1822" actId="1076"/>
          <ac:picMkLst>
            <pc:docMk/>
            <pc:sldMk cId="947407128" sldId="378"/>
            <ac:picMk id="7" creationId="{3882CD70-4E4D-E049-64FB-EABA0E1317E9}"/>
          </ac:picMkLst>
        </pc:picChg>
        <pc:picChg chg="mod">
          <ac:chgData name="Stuart C Wilde MBE" userId="effe1fc91cccb1d5" providerId="LiveId" clId="{0B7434C0-F6C9-5341-B016-8AA67EE59543}" dt="2023-12-07T16:40:35.393" v="1822" actId="1076"/>
          <ac:picMkLst>
            <pc:docMk/>
            <pc:sldMk cId="947407128" sldId="378"/>
            <ac:picMk id="13" creationId="{44F5FEC1-6C3E-3C0E-9155-CE3ECF521A4F}"/>
          </ac:picMkLst>
        </pc:picChg>
        <pc:picChg chg="mod">
          <ac:chgData name="Stuart C Wilde MBE" userId="effe1fc91cccb1d5" providerId="LiveId" clId="{0B7434C0-F6C9-5341-B016-8AA67EE59543}" dt="2023-12-07T16:40:35.393" v="1822" actId="1076"/>
          <ac:picMkLst>
            <pc:docMk/>
            <pc:sldMk cId="947407128" sldId="378"/>
            <ac:picMk id="19" creationId="{5BFB21F9-E600-91E4-47C1-6C4DE5068885}"/>
          </ac:picMkLst>
        </pc:picChg>
        <pc:cxnChg chg="mod">
          <ac:chgData name="Stuart C Wilde MBE" userId="effe1fc91cccb1d5" providerId="LiveId" clId="{0B7434C0-F6C9-5341-B016-8AA67EE59543}" dt="2023-12-07T16:40:35.393" v="1822" actId="1076"/>
          <ac:cxnSpMkLst>
            <pc:docMk/>
            <pc:sldMk cId="947407128" sldId="378"/>
            <ac:cxnSpMk id="6" creationId="{0BB7AD36-0C11-D13D-821A-9C03A2D743CD}"/>
          </ac:cxnSpMkLst>
        </pc:cxnChg>
        <pc:cxnChg chg="del">
          <ac:chgData name="Stuart C Wilde MBE" userId="effe1fc91cccb1d5" providerId="LiveId" clId="{0B7434C0-F6C9-5341-B016-8AA67EE59543}" dt="2023-12-05T19:58:48.474" v="472" actId="478"/>
          <ac:cxnSpMkLst>
            <pc:docMk/>
            <pc:sldMk cId="947407128" sldId="378"/>
            <ac:cxnSpMk id="8" creationId="{50060E80-F1C3-4E50-B873-7CFDEEA90049}"/>
          </ac:cxnSpMkLst>
        </pc:cxnChg>
        <pc:cxnChg chg="del">
          <ac:chgData name="Stuart C Wilde MBE" userId="effe1fc91cccb1d5" providerId="LiveId" clId="{0B7434C0-F6C9-5341-B016-8AA67EE59543}" dt="2023-12-05T19:58:48.474" v="472" actId="478"/>
          <ac:cxnSpMkLst>
            <pc:docMk/>
            <pc:sldMk cId="947407128" sldId="378"/>
            <ac:cxnSpMk id="9" creationId="{01C52B09-2839-4160-A3C1-6BB201E5D53A}"/>
          </ac:cxnSpMkLst>
        </pc:cxnChg>
        <pc:cxnChg chg="del">
          <ac:chgData name="Stuart C Wilde MBE" userId="effe1fc91cccb1d5" providerId="LiveId" clId="{0B7434C0-F6C9-5341-B016-8AA67EE59543}" dt="2023-12-05T19:58:48.474" v="472" actId="478"/>
          <ac:cxnSpMkLst>
            <pc:docMk/>
            <pc:sldMk cId="947407128" sldId="378"/>
            <ac:cxnSpMk id="10" creationId="{FC6C2AB6-E695-4520-9F38-6B6A0DE36B04}"/>
          </ac:cxnSpMkLst>
        </pc:cxnChg>
        <pc:cxnChg chg="del">
          <ac:chgData name="Stuart C Wilde MBE" userId="effe1fc91cccb1d5" providerId="LiveId" clId="{0B7434C0-F6C9-5341-B016-8AA67EE59543}" dt="2023-12-05T19:58:48.474" v="472" actId="478"/>
          <ac:cxnSpMkLst>
            <pc:docMk/>
            <pc:sldMk cId="947407128" sldId="378"/>
            <ac:cxnSpMk id="11" creationId="{8F28B946-C7F6-4BF4-9E0C-3FACB97B07C7}"/>
          </ac:cxnSpMkLst>
        </pc:cxnChg>
        <pc:cxnChg chg="mod">
          <ac:chgData name="Stuart C Wilde MBE" userId="effe1fc91cccb1d5" providerId="LiveId" clId="{0B7434C0-F6C9-5341-B016-8AA67EE59543}" dt="2023-12-07T16:40:35.393" v="1822" actId="1076"/>
          <ac:cxnSpMkLst>
            <pc:docMk/>
            <pc:sldMk cId="947407128" sldId="378"/>
            <ac:cxnSpMk id="17" creationId="{FAD899C3-3736-A822-2C7A-E2373DBE3E4C}"/>
          </ac:cxnSpMkLst>
        </pc:cxnChg>
        <pc:cxnChg chg="mod">
          <ac:chgData name="Stuart C Wilde MBE" userId="effe1fc91cccb1d5" providerId="LiveId" clId="{0B7434C0-F6C9-5341-B016-8AA67EE59543}" dt="2023-12-07T16:40:35.393" v="1822" actId="1076"/>
          <ac:cxnSpMkLst>
            <pc:docMk/>
            <pc:sldMk cId="947407128" sldId="378"/>
            <ac:cxnSpMk id="23" creationId="{DB54F811-7344-878F-B5C8-703E478ED839}"/>
          </ac:cxnSpMkLst>
        </pc:cxnChg>
        <pc:cxnChg chg="mod">
          <ac:chgData name="Stuart C Wilde MBE" userId="effe1fc91cccb1d5" providerId="LiveId" clId="{0B7434C0-F6C9-5341-B016-8AA67EE59543}" dt="2023-12-07T16:40:35.393" v="1822" actId="1076"/>
          <ac:cxnSpMkLst>
            <pc:docMk/>
            <pc:sldMk cId="947407128" sldId="378"/>
            <ac:cxnSpMk id="37" creationId="{C00C10AE-2F8E-B793-91D4-246DD9057C55}"/>
          </ac:cxnSpMkLst>
        </pc:cxnChg>
        <pc:cxnChg chg="mod">
          <ac:chgData name="Stuart C Wilde MBE" userId="effe1fc91cccb1d5" providerId="LiveId" clId="{0B7434C0-F6C9-5341-B016-8AA67EE59543}" dt="2023-12-07T16:40:35.393" v="1822" actId="1076"/>
          <ac:cxnSpMkLst>
            <pc:docMk/>
            <pc:sldMk cId="947407128" sldId="378"/>
            <ac:cxnSpMk id="45" creationId="{8A5793D2-EE8B-98B0-50B4-7B4D62A72CC0}"/>
          </ac:cxnSpMkLst>
        </pc:cxnChg>
        <pc:cxnChg chg="mod">
          <ac:chgData name="Stuart C Wilde MBE" userId="effe1fc91cccb1d5" providerId="LiveId" clId="{0B7434C0-F6C9-5341-B016-8AA67EE59543}" dt="2023-12-07T16:40:35.393" v="1822" actId="1076"/>
          <ac:cxnSpMkLst>
            <pc:docMk/>
            <pc:sldMk cId="947407128" sldId="378"/>
            <ac:cxnSpMk id="53" creationId="{3A77BCC8-04DC-E160-3C89-B46DA9E23545}"/>
          </ac:cxnSpMkLst>
        </pc:cxnChg>
        <pc:cxnChg chg="mod">
          <ac:chgData name="Stuart C Wilde MBE" userId="effe1fc91cccb1d5" providerId="LiveId" clId="{0B7434C0-F6C9-5341-B016-8AA67EE59543}" dt="2023-12-07T16:40:35.393" v="1822" actId="1076"/>
          <ac:cxnSpMkLst>
            <pc:docMk/>
            <pc:sldMk cId="947407128" sldId="378"/>
            <ac:cxnSpMk id="54" creationId="{DB039A65-5C49-15FE-EE55-057A4468B8DD}"/>
          </ac:cxnSpMkLst>
        </pc:cxnChg>
      </pc:sldChg>
      <pc:sldChg chg="addSp delSp modSp mod">
        <pc:chgData name="Stuart C Wilde MBE" userId="effe1fc91cccb1d5" providerId="LiveId" clId="{0B7434C0-F6C9-5341-B016-8AA67EE59543}" dt="2023-12-07T16:40:49.142" v="1823" actId="1076"/>
        <pc:sldMkLst>
          <pc:docMk/>
          <pc:sldMk cId="3649043335" sldId="379"/>
        </pc:sldMkLst>
        <pc:spChg chg="mod">
          <ac:chgData name="Stuart C Wilde MBE" userId="effe1fc91cccb1d5" providerId="LiveId" clId="{0B7434C0-F6C9-5341-B016-8AA67EE59543}" dt="2023-12-07T16:40:49.142" v="1823" actId="1076"/>
          <ac:spMkLst>
            <pc:docMk/>
            <pc:sldMk cId="3649043335" sldId="379"/>
            <ac:spMk id="2" creationId="{BDBC2153-78AD-9988-ECF6-B48E4E6F6233}"/>
          </ac:spMkLst>
        </pc:spChg>
        <pc:spChg chg="del">
          <ac:chgData name="Stuart C Wilde MBE" userId="effe1fc91cccb1d5" providerId="LiveId" clId="{0B7434C0-F6C9-5341-B016-8AA67EE59543}" dt="2023-12-05T19:58:52.633" v="473" actId="478"/>
          <ac:spMkLst>
            <pc:docMk/>
            <pc:sldMk cId="3649043335" sldId="379"/>
            <ac:spMk id="4" creationId="{60735DC8-A105-4BD0-A57F-2FFC38AECE84}"/>
          </ac:spMkLst>
        </pc:spChg>
        <pc:spChg chg="mod">
          <ac:chgData name="Stuart C Wilde MBE" userId="effe1fc91cccb1d5" providerId="LiveId" clId="{0B7434C0-F6C9-5341-B016-8AA67EE59543}" dt="2023-12-07T16:40:49.142" v="1823" actId="1076"/>
          <ac:spMkLst>
            <pc:docMk/>
            <pc:sldMk cId="3649043335" sldId="379"/>
            <ac:spMk id="5" creationId="{DB0754F9-9EF8-A4CA-1BD4-7F0CF981ED70}"/>
          </ac:spMkLst>
        </pc:spChg>
        <pc:spChg chg="mod">
          <ac:chgData name="Stuart C Wilde MBE" userId="effe1fc91cccb1d5" providerId="LiveId" clId="{0B7434C0-F6C9-5341-B016-8AA67EE59543}" dt="2023-12-07T16:40:49.142" v="1823" actId="1076"/>
          <ac:spMkLst>
            <pc:docMk/>
            <pc:sldMk cId="3649043335" sldId="379"/>
            <ac:spMk id="6" creationId="{1B6CF98A-CD03-234B-D470-C575DB8B156D}"/>
          </ac:spMkLst>
        </pc:spChg>
        <pc:spChg chg="mod">
          <ac:chgData name="Stuart C Wilde MBE" userId="effe1fc91cccb1d5" providerId="LiveId" clId="{0B7434C0-F6C9-5341-B016-8AA67EE59543}" dt="2023-12-07T16:40:49.142" v="1823" actId="1076"/>
          <ac:spMkLst>
            <pc:docMk/>
            <pc:sldMk cId="3649043335" sldId="379"/>
            <ac:spMk id="7" creationId="{861283C2-4894-457F-7FF6-47EA5DA6A114}"/>
          </ac:spMkLst>
        </pc:spChg>
        <pc:spChg chg="mod">
          <ac:chgData name="Stuart C Wilde MBE" userId="effe1fc91cccb1d5" providerId="LiveId" clId="{0B7434C0-F6C9-5341-B016-8AA67EE59543}" dt="2023-12-07T16:40:49.142" v="1823" actId="1076"/>
          <ac:spMkLst>
            <pc:docMk/>
            <pc:sldMk cId="3649043335" sldId="379"/>
            <ac:spMk id="12" creationId="{4704B9B3-98D9-D422-6910-32FE943B9121}"/>
          </ac:spMkLst>
        </pc:spChg>
        <pc:spChg chg="add mod">
          <ac:chgData name="Stuart C Wilde MBE" userId="effe1fc91cccb1d5" providerId="LiveId" clId="{0B7434C0-F6C9-5341-B016-8AA67EE59543}" dt="2023-12-05T20:22:19.820" v="1152" actId="20577"/>
          <ac:spMkLst>
            <pc:docMk/>
            <pc:sldMk cId="3649043335" sldId="379"/>
            <ac:spMk id="13" creationId="{CC4DE96E-5313-0E4A-9BC8-B6DB10C6F4A1}"/>
          </ac:spMkLst>
        </pc:spChg>
        <pc:spChg chg="del">
          <ac:chgData name="Stuart C Wilde MBE" userId="effe1fc91cccb1d5" providerId="LiveId" clId="{0B7434C0-F6C9-5341-B016-8AA67EE59543}" dt="2023-12-05T19:58:52.633" v="473" actId="478"/>
          <ac:spMkLst>
            <pc:docMk/>
            <pc:sldMk cId="3649043335" sldId="379"/>
            <ac:spMk id="14" creationId="{8F43C2BE-FC11-4556-86F2-8EE2FBBF10D2}"/>
          </ac:spMkLst>
        </pc:spChg>
        <pc:spChg chg="mod">
          <ac:chgData name="Stuart C Wilde MBE" userId="effe1fc91cccb1d5" providerId="LiveId" clId="{0B7434C0-F6C9-5341-B016-8AA67EE59543}" dt="2023-12-07T16:40:49.142" v="1823" actId="1076"/>
          <ac:spMkLst>
            <pc:docMk/>
            <pc:sldMk cId="3649043335" sldId="379"/>
            <ac:spMk id="17" creationId="{3D5A0CDD-461B-D543-F7B9-6E93C3852939}"/>
          </ac:spMkLst>
        </pc:spChg>
        <pc:spChg chg="mod">
          <ac:chgData name="Stuart C Wilde MBE" userId="effe1fc91cccb1d5" providerId="LiveId" clId="{0B7434C0-F6C9-5341-B016-8AA67EE59543}" dt="2023-12-07T16:40:49.142" v="1823" actId="1076"/>
          <ac:spMkLst>
            <pc:docMk/>
            <pc:sldMk cId="3649043335" sldId="379"/>
            <ac:spMk id="19" creationId="{C0E7DC62-F311-22C3-4919-F48719CDEB84}"/>
          </ac:spMkLst>
        </pc:spChg>
        <pc:spChg chg="mod">
          <ac:chgData name="Stuart C Wilde MBE" userId="effe1fc91cccb1d5" providerId="LiveId" clId="{0B7434C0-F6C9-5341-B016-8AA67EE59543}" dt="2023-12-07T16:40:49.142" v="1823" actId="1076"/>
          <ac:spMkLst>
            <pc:docMk/>
            <pc:sldMk cId="3649043335" sldId="379"/>
            <ac:spMk id="20" creationId="{67CD049E-CD08-0FFD-D7B9-7C8D1D9592F4}"/>
          </ac:spMkLst>
        </pc:spChg>
        <pc:spChg chg="mod">
          <ac:chgData name="Stuart C Wilde MBE" userId="effe1fc91cccb1d5" providerId="LiveId" clId="{0B7434C0-F6C9-5341-B016-8AA67EE59543}" dt="2023-12-07T16:40:49.142" v="1823" actId="1076"/>
          <ac:spMkLst>
            <pc:docMk/>
            <pc:sldMk cId="3649043335" sldId="379"/>
            <ac:spMk id="22" creationId="{B139D584-9E4A-6319-98E0-32524F067D80}"/>
          </ac:spMkLst>
        </pc:spChg>
        <pc:spChg chg="del">
          <ac:chgData name="Stuart C Wilde MBE" userId="effe1fc91cccb1d5" providerId="LiveId" clId="{0B7434C0-F6C9-5341-B016-8AA67EE59543}" dt="2023-12-05T19:58:52.633" v="473" actId="478"/>
          <ac:spMkLst>
            <pc:docMk/>
            <pc:sldMk cId="3649043335" sldId="379"/>
            <ac:spMk id="25" creationId="{F54BD576-CC82-43DA-A008-C28EF60A448A}"/>
          </ac:spMkLst>
        </pc:spChg>
        <pc:spChg chg="mod">
          <ac:chgData name="Stuart C Wilde MBE" userId="effe1fc91cccb1d5" providerId="LiveId" clId="{0B7434C0-F6C9-5341-B016-8AA67EE59543}" dt="2023-12-07T16:40:49.142" v="1823" actId="1076"/>
          <ac:spMkLst>
            <pc:docMk/>
            <pc:sldMk cId="3649043335" sldId="379"/>
            <ac:spMk id="28" creationId="{FD705154-B2CF-6F50-5078-1B4F1F2A8E60}"/>
          </ac:spMkLst>
        </pc:spChg>
        <pc:spChg chg="del">
          <ac:chgData name="Stuart C Wilde MBE" userId="effe1fc91cccb1d5" providerId="LiveId" clId="{0B7434C0-F6C9-5341-B016-8AA67EE59543}" dt="2023-12-05T20:22:23.350" v="1153" actId="478"/>
          <ac:spMkLst>
            <pc:docMk/>
            <pc:sldMk cId="3649043335" sldId="379"/>
            <ac:spMk id="29" creationId="{C5A8C257-B6E4-D850-0685-E36894744DCB}"/>
          </ac:spMkLst>
        </pc:spChg>
        <pc:spChg chg="mod">
          <ac:chgData name="Stuart C Wilde MBE" userId="effe1fc91cccb1d5" providerId="LiveId" clId="{0B7434C0-F6C9-5341-B016-8AA67EE59543}" dt="2023-12-07T16:40:49.142" v="1823" actId="1076"/>
          <ac:spMkLst>
            <pc:docMk/>
            <pc:sldMk cId="3649043335" sldId="379"/>
            <ac:spMk id="31" creationId="{E069754E-1FE7-75F5-478C-87730FFD434C}"/>
          </ac:spMkLst>
        </pc:spChg>
        <pc:picChg chg="mod">
          <ac:chgData name="Stuart C Wilde MBE" userId="effe1fc91cccb1d5" providerId="LiveId" clId="{0B7434C0-F6C9-5341-B016-8AA67EE59543}" dt="2023-12-07T16:40:49.142" v="1823" actId="1076"/>
          <ac:picMkLst>
            <pc:docMk/>
            <pc:sldMk cId="3649043335" sldId="379"/>
            <ac:picMk id="3" creationId="{0FDA67B4-64B3-0FD4-0516-35ECC12A9FCB}"/>
          </ac:picMkLst>
        </pc:picChg>
        <pc:picChg chg="mod">
          <ac:chgData name="Stuart C Wilde MBE" userId="effe1fc91cccb1d5" providerId="LiveId" clId="{0B7434C0-F6C9-5341-B016-8AA67EE59543}" dt="2023-12-07T16:40:49.142" v="1823" actId="1076"/>
          <ac:picMkLst>
            <pc:docMk/>
            <pc:sldMk cId="3649043335" sldId="379"/>
            <ac:picMk id="18" creationId="{353DB110-C748-4013-6601-61AA62B150DA}"/>
          </ac:picMkLst>
        </pc:picChg>
        <pc:picChg chg="mod">
          <ac:chgData name="Stuart C Wilde MBE" userId="effe1fc91cccb1d5" providerId="LiveId" clId="{0B7434C0-F6C9-5341-B016-8AA67EE59543}" dt="2023-12-07T16:40:49.142" v="1823" actId="1076"/>
          <ac:picMkLst>
            <pc:docMk/>
            <pc:sldMk cId="3649043335" sldId="379"/>
            <ac:picMk id="30" creationId="{A70E32A2-8478-973B-598D-B84B3212E13C}"/>
          </ac:picMkLst>
        </pc:picChg>
        <pc:cxnChg chg="del">
          <ac:chgData name="Stuart C Wilde MBE" userId="effe1fc91cccb1d5" providerId="LiveId" clId="{0B7434C0-F6C9-5341-B016-8AA67EE59543}" dt="2023-12-05T19:58:52.633" v="473" actId="478"/>
          <ac:cxnSpMkLst>
            <pc:docMk/>
            <pc:sldMk cId="3649043335" sldId="379"/>
            <ac:cxnSpMk id="8" creationId="{50060E80-F1C3-4E50-B873-7CFDEEA90049}"/>
          </ac:cxnSpMkLst>
        </pc:cxnChg>
        <pc:cxnChg chg="del">
          <ac:chgData name="Stuart C Wilde MBE" userId="effe1fc91cccb1d5" providerId="LiveId" clId="{0B7434C0-F6C9-5341-B016-8AA67EE59543}" dt="2023-12-05T19:58:52.633" v="473" actId="478"/>
          <ac:cxnSpMkLst>
            <pc:docMk/>
            <pc:sldMk cId="3649043335" sldId="379"/>
            <ac:cxnSpMk id="9" creationId="{01C52B09-2839-4160-A3C1-6BB201E5D53A}"/>
          </ac:cxnSpMkLst>
        </pc:cxnChg>
        <pc:cxnChg chg="del">
          <ac:chgData name="Stuart C Wilde MBE" userId="effe1fc91cccb1d5" providerId="LiveId" clId="{0B7434C0-F6C9-5341-B016-8AA67EE59543}" dt="2023-12-05T19:58:52.633" v="473" actId="478"/>
          <ac:cxnSpMkLst>
            <pc:docMk/>
            <pc:sldMk cId="3649043335" sldId="379"/>
            <ac:cxnSpMk id="10" creationId="{FC6C2AB6-E695-4520-9F38-6B6A0DE36B04}"/>
          </ac:cxnSpMkLst>
        </pc:cxnChg>
        <pc:cxnChg chg="del">
          <ac:chgData name="Stuart C Wilde MBE" userId="effe1fc91cccb1d5" providerId="LiveId" clId="{0B7434C0-F6C9-5341-B016-8AA67EE59543}" dt="2023-12-05T19:58:52.633" v="473" actId="478"/>
          <ac:cxnSpMkLst>
            <pc:docMk/>
            <pc:sldMk cId="3649043335" sldId="379"/>
            <ac:cxnSpMk id="11" creationId="{8F28B946-C7F6-4BF4-9E0C-3FACB97B07C7}"/>
          </ac:cxnSpMkLst>
        </pc:cxnChg>
        <pc:cxnChg chg="mod">
          <ac:chgData name="Stuart C Wilde MBE" userId="effe1fc91cccb1d5" providerId="LiveId" clId="{0B7434C0-F6C9-5341-B016-8AA67EE59543}" dt="2023-12-07T16:40:49.142" v="1823" actId="1076"/>
          <ac:cxnSpMkLst>
            <pc:docMk/>
            <pc:sldMk cId="3649043335" sldId="379"/>
            <ac:cxnSpMk id="15" creationId="{D9299D57-FB23-909E-E68B-BD72972F33E9}"/>
          </ac:cxnSpMkLst>
        </pc:cxnChg>
        <pc:cxnChg chg="mod">
          <ac:chgData name="Stuart C Wilde MBE" userId="effe1fc91cccb1d5" providerId="LiveId" clId="{0B7434C0-F6C9-5341-B016-8AA67EE59543}" dt="2023-12-07T16:40:49.142" v="1823" actId="1076"/>
          <ac:cxnSpMkLst>
            <pc:docMk/>
            <pc:sldMk cId="3649043335" sldId="379"/>
            <ac:cxnSpMk id="16" creationId="{44BAA5BA-2F0B-C6B8-3AB6-43E5BC2D2243}"/>
          </ac:cxnSpMkLst>
        </pc:cxnChg>
        <pc:cxnChg chg="mod">
          <ac:chgData name="Stuart C Wilde MBE" userId="effe1fc91cccb1d5" providerId="LiveId" clId="{0B7434C0-F6C9-5341-B016-8AA67EE59543}" dt="2023-12-07T16:40:49.142" v="1823" actId="1076"/>
          <ac:cxnSpMkLst>
            <pc:docMk/>
            <pc:sldMk cId="3649043335" sldId="379"/>
            <ac:cxnSpMk id="21" creationId="{149C6423-8A9D-E6B8-CBF4-0CA93857644A}"/>
          </ac:cxnSpMkLst>
        </pc:cxnChg>
        <pc:cxnChg chg="mod">
          <ac:chgData name="Stuart C Wilde MBE" userId="effe1fc91cccb1d5" providerId="LiveId" clId="{0B7434C0-F6C9-5341-B016-8AA67EE59543}" dt="2023-12-07T16:40:49.142" v="1823" actId="1076"/>
          <ac:cxnSpMkLst>
            <pc:docMk/>
            <pc:sldMk cId="3649043335" sldId="379"/>
            <ac:cxnSpMk id="23" creationId="{51448591-BC47-7F06-1761-7FB7795F77D5}"/>
          </ac:cxnSpMkLst>
        </pc:cxnChg>
        <pc:cxnChg chg="mod">
          <ac:chgData name="Stuart C Wilde MBE" userId="effe1fc91cccb1d5" providerId="LiveId" clId="{0B7434C0-F6C9-5341-B016-8AA67EE59543}" dt="2023-12-07T16:40:49.142" v="1823" actId="1076"/>
          <ac:cxnSpMkLst>
            <pc:docMk/>
            <pc:sldMk cId="3649043335" sldId="379"/>
            <ac:cxnSpMk id="24" creationId="{510E6C87-B692-C266-2D41-3BC1911F5A8A}"/>
          </ac:cxnSpMkLst>
        </pc:cxnChg>
        <pc:cxnChg chg="mod">
          <ac:chgData name="Stuart C Wilde MBE" userId="effe1fc91cccb1d5" providerId="LiveId" clId="{0B7434C0-F6C9-5341-B016-8AA67EE59543}" dt="2023-12-07T16:40:49.142" v="1823" actId="1076"/>
          <ac:cxnSpMkLst>
            <pc:docMk/>
            <pc:sldMk cId="3649043335" sldId="379"/>
            <ac:cxnSpMk id="27" creationId="{513A502E-2DFD-C63B-9A83-9FE79F2291EA}"/>
          </ac:cxnSpMkLst>
        </pc:cxnChg>
      </pc:sldChg>
      <pc:sldChg chg="addSp delSp modSp mod">
        <pc:chgData name="Stuart C Wilde MBE" userId="effe1fc91cccb1d5" providerId="LiveId" clId="{0B7434C0-F6C9-5341-B016-8AA67EE59543}" dt="2023-12-05T20:22:33.301" v="1159" actId="20577"/>
        <pc:sldMkLst>
          <pc:docMk/>
          <pc:sldMk cId="513143195" sldId="380"/>
        </pc:sldMkLst>
        <pc:spChg chg="del">
          <ac:chgData name="Stuart C Wilde MBE" userId="effe1fc91cccb1d5" providerId="LiveId" clId="{0B7434C0-F6C9-5341-B016-8AA67EE59543}" dt="2023-12-05T19:58:57.935" v="474" actId="478"/>
          <ac:spMkLst>
            <pc:docMk/>
            <pc:sldMk cId="513143195" sldId="380"/>
            <ac:spMk id="4" creationId="{60735DC8-A105-4BD0-A57F-2FFC38AECE84}"/>
          </ac:spMkLst>
        </pc:spChg>
        <pc:spChg chg="add mod">
          <ac:chgData name="Stuart C Wilde MBE" userId="effe1fc91cccb1d5" providerId="LiveId" clId="{0B7434C0-F6C9-5341-B016-8AA67EE59543}" dt="2023-12-05T20:22:33.301" v="1159" actId="20577"/>
          <ac:spMkLst>
            <pc:docMk/>
            <pc:sldMk cId="513143195" sldId="380"/>
            <ac:spMk id="6" creationId="{FCF4C4B7-F856-BEC5-0255-1A3640A74B72}"/>
          </ac:spMkLst>
        </pc:spChg>
        <pc:spChg chg="del">
          <ac:chgData name="Stuart C Wilde MBE" userId="effe1fc91cccb1d5" providerId="LiveId" clId="{0B7434C0-F6C9-5341-B016-8AA67EE59543}" dt="2023-12-05T19:58:57.935" v="474" actId="478"/>
          <ac:spMkLst>
            <pc:docMk/>
            <pc:sldMk cId="513143195" sldId="380"/>
            <ac:spMk id="14" creationId="{8F43C2BE-FC11-4556-86F2-8EE2FBBF10D2}"/>
          </ac:spMkLst>
        </pc:spChg>
        <pc:spChg chg="del">
          <ac:chgData name="Stuart C Wilde MBE" userId="effe1fc91cccb1d5" providerId="LiveId" clId="{0B7434C0-F6C9-5341-B016-8AA67EE59543}" dt="2023-12-05T19:58:57.935" v="474" actId="478"/>
          <ac:spMkLst>
            <pc:docMk/>
            <pc:sldMk cId="513143195" sldId="380"/>
            <ac:spMk id="25" creationId="{F54BD576-CC82-43DA-A008-C28EF60A448A}"/>
          </ac:spMkLst>
        </pc:spChg>
        <pc:spChg chg="del">
          <ac:chgData name="Stuart C Wilde MBE" userId="effe1fc91cccb1d5" providerId="LiveId" clId="{0B7434C0-F6C9-5341-B016-8AA67EE59543}" dt="2023-12-05T20:22:28.401" v="1154" actId="478"/>
          <ac:spMkLst>
            <pc:docMk/>
            <pc:sldMk cId="513143195" sldId="380"/>
            <ac:spMk id="29" creationId="{C5A8C257-B6E4-D850-0685-E36894744DCB}"/>
          </ac:spMkLst>
        </pc:spChg>
        <pc:cxnChg chg="del">
          <ac:chgData name="Stuart C Wilde MBE" userId="effe1fc91cccb1d5" providerId="LiveId" clId="{0B7434C0-F6C9-5341-B016-8AA67EE59543}" dt="2023-12-05T19:58:57.935" v="474" actId="478"/>
          <ac:cxnSpMkLst>
            <pc:docMk/>
            <pc:sldMk cId="513143195" sldId="380"/>
            <ac:cxnSpMk id="8" creationId="{50060E80-F1C3-4E50-B873-7CFDEEA90049}"/>
          </ac:cxnSpMkLst>
        </pc:cxnChg>
        <pc:cxnChg chg="del">
          <ac:chgData name="Stuart C Wilde MBE" userId="effe1fc91cccb1d5" providerId="LiveId" clId="{0B7434C0-F6C9-5341-B016-8AA67EE59543}" dt="2023-12-05T19:58:57.935" v="474" actId="478"/>
          <ac:cxnSpMkLst>
            <pc:docMk/>
            <pc:sldMk cId="513143195" sldId="380"/>
            <ac:cxnSpMk id="9" creationId="{01C52B09-2839-4160-A3C1-6BB201E5D53A}"/>
          </ac:cxnSpMkLst>
        </pc:cxnChg>
        <pc:cxnChg chg="del">
          <ac:chgData name="Stuart C Wilde MBE" userId="effe1fc91cccb1d5" providerId="LiveId" clId="{0B7434C0-F6C9-5341-B016-8AA67EE59543}" dt="2023-12-05T19:58:57.935" v="474" actId="478"/>
          <ac:cxnSpMkLst>
            <pc:docMk/>
            <pc:sldMk cId="513143195" sldId="380"/>
            <ac:cxnSpMk id="10" creationId="{FC6C2AB6-E695-4520-9F38-6B6A0DE36B04}"/>
          </ac:cxnSpMkLst>
        </pc:cxnChg>
        <pc:cxnChg chg="del">
          <ac:chgData name="Stuart C Wilde MBE" userId="effe1fc91cccb1d5" providerId="LiveId" clId="{0B7434C0-F6C9-5341-B016-8AA67EE59543}" dt="2023-12-05T19:58:57.935" v="474" actId="478"/>
          <ac:cxnSpMkLst>
            <pc:docMk/>
            <pc:sldMk cId="513143195" sldId="380"/>
            <ac:cxnSpMk id="11" creationId="{8F28B946-C7F6-4BF4-9E0C-3FACB97B07C7}"/>
          </ac:cxnSpMkLst>
        </pc:cxnChg>
      </pc:sldChg>
      <pc:sldChg chg="addSp delSp modSp mod">
        <pc:chgData name="Stuart C Wilde MBE" userId="effe1fc91cccb1d5" providerId="LiveId" clId="{0B7434C0-F6C9-5341-B016-8AA67EE59543}" dt="2023-12-07T16:41:05.060" v="1824" actId="1076"/>
        <pc:sldMkLst>
          <pc:docMk/>
          <pc:sldMk cId="120992318" sldId="381"/>
        </pc:sldMkLst>
        <pc:spChg chg="add mod">
          <ac:chgData name="Stuart C Wilde MBE" userId="effe1fc91cccb1d5" providerId="LiveId" clId="{0B7434C0-F6C9-5341-B016-8AA67EE59543}" dt="2023-12-05T20:22:44.313" v="1164" actId="20577"/>
          <ac:spMkLst>
            <pc:docMk/>
            <pc:sldMk cId="120992318" sldId="381"/>
            <ac:spMk id="2" creationId="{FB4C9961-A773-DF7C-21E6-9B012B247BF3}"/>
          </ac:spMkLst>
        </pc:spChg>
        <pc:spChg chg="del">
          <ac:chgData name="Stuart C Wilde MBE" userId="effe1fc91cccb1d5" providerId="LiveId" clId="{0B7434C0-F6C9-5341-B016-8AA67EE59543}" dt="2023-12-05T19:59:03.981" v="475" actId="478"/>
          <ac:spMkLst>
            <pc:docMk/>
            <pc:sldMk cId="120992318" sldId="381"/>
            <ac:spMk id="4" creationId="{60735DC8-A105-4BD0-A57F-2FFC38AECE84}"/>
          </ac:spMkLst>
        </pc:spChg>
        <pc:spChg chg="del">
          <ac:chgData name="Stuart C Wilde MBE" userId="effe1fc91cccb1d5" providerId="LiveId" clId="{0B7434C0-F6C9-5341-B016-8AA67EE59543}" dt="2023-12-05T19:59:03.981" v="475" actId="478"/>
          <ac:spMkLst>
            <pc:docMk/>
            <pc:sldMk cId="120992318" sldId="381"/>
            <ac:spMk id="14" creationId="{8F43C2BE-FC11-4556-86F2-8EE2FBBF10D2}"/>
          </ac:spMkLst>
        </pc:spChg>
        <pc:spChg chg="del">
          <ac:chgData name="Stuart C Wilde MBE" userId="effe1fc91cccb1d5" providerId="LiveId" clId="{0B7434C0-F6C9-5341-B016-8AA67EE59543}" dt="2023-12-05T19:59:03.981" v="475" actId="478"/>
          <ac:spMkLst>
            <pc:docMk/>
            <pc:sldMk cId="120992318" sldId="381"/>
            <ac:spMk id="25" creationId="{F54BD576-CC82-43DA-A008-C28EF60A448A}"/>
          </ac:spMkLst>
        </pc:spChg>
        <pc:spChg chg="del">
          <ac:chgData name="Stuart C Wilde MBE" userId="effe1fc91cccb1d5" providerId="LiveId" clId="{0B7434C0-F6C9-5341-B016-8AA67EE59543}" dt="2023-12-05T20:22:47.682" v="1165" actId="478"/>
          <ac:spMkLst>
            <pc:docMk/>
            <pc:sldMk cId="120992318" sldId="381"/>
            <ac:spMk id="29" creationId="{C5A8C257-B6E4-D850-0685-E36894744DCB}"/>
          </ac:spMkLst>
        </pc:spChg>
        <pc:spChg chg="mod">
          <ac:chgData name="Stuart C Wilde MBE" userId="effe1fc91cccb1d5" providerId="LiveId" clId="{0B7434C0-F6C9-5341-B016-8AA67EE59543}" dt="2023-12-07T16:41:05.060" v="1824" actId="1076"/>
          <ac:spMkLst>
            <pc:docMk/>
            <pc:sldMk cId="120992318" sldId="381"/>
            <ac:spMk id="34" creationId="{F39B82A2-98F7-3F4A-193F-61F94E2C7B55}"/>
          </ac:spMkLst>
        </pc:spChg>
        <pc:spChg chg="mod">
          <ac:chgData name="Stuart C Wilde MBE" userId="effe1fc91cccb1d5" providerId="LiveId" clId="{0B7434C0-F6C9-5341-B016-8AA67EE59543}" dt="2023-12-07T16:41:05.060" v="1824" actId="1076"/>
          <ac:spMkLst>
            <pc:docMk/>
            <pc:sldMk cId="120992318" sldId="381"/>
            <ac:spMk id="36" creationId="{E789CD33-EC32-3C96-8C41-48DD966930E3}"/>
          </ac:spMkLst>
        </pc:spChg>
        <pc:spChg chg="mod">
          <ac:chgData name="Stuart C Wilde MBE" userId="effe1fc91cccb1d5" providerId="LiveId" clId="{0B7434C0-F6C9-5341-B016-8AA67EE59543}" dt="2023-12-07T16:41:05.060" v="1824" actId="1076"/>
          <ac:spMkLst>
            <pc:docMk/>
            <pc:sldMk cId="120992318" sldId="381"/>
            <ac:spMk id="37" creationId="{0C51A8FA-B340-95D9-E9ED-528C5D9E65A4}"/>
          </ac:spMkLst>
        </pc:spChg>
        <pc:spChg chg="mod">
          <ac:chgData name="Stuart C Wilde MBE" userId="effe1fc91cccb1d5" providerId="LiveId" clId="{0B7434C0-F6C9-5341-B016-8AA67EE59543}" dt="2023-12-07T16:41:05.060" v="1824" actId="1076"/>
          <ac:spMkLst>
            <pc:docMk/>
            <pc:sldMk cId="120992318" sldId="381"/>
            <ac:spMk id="38" creationId="{9B31B61D-BE9E-EE52-18F9-5643F9CFE5B8}"/>
          </ac:spMkLst>
        </pc:spChg>
        <pc:spChg chg="mod">
          <ac:chgData name="Stuart C Wilde MBE" userId="effe1fc91cccb1d5" providerId="LiveId" clId="{0B7434C0-F6C9-5341-B016-8AA67EE59543}" dt="2023-12-07T16:41:05.060" v="1824" actId="1076"/>
          <ac:spMkLst>
            <pc:docMk/>
            <pc:sldMk cId="120992318" sldId="381"/>
            <ac:spMk id="40" creationId="{4DC46FBE-3E3B-1B75-4C42-05DF481DCD7A}"/>
          </ac:spMkLst>
        </pc:spChg>
        <pc:spChg chg="mod">
          <ac:chgData name="Stuart C Wilde MBE" userId="effe1fc91cccb1d5" providerId="LiveId" clId="{0B7434C0-F6C9-5341-B016-8AA67EE59543}" dt="2023-12-07T16:41:05.060" v="1824" actId="1076"/>
          <ac:spMkLst>
            <pc:docMk/>
            <pc:sldMk cId="120992318" sldId="381"/>
            <ac:spMk id="42" creationId="{FC082836-8652-A762-54D9-DEF849D4A8B4}"/>
          </ac:spMkLst>
        </pc:spChg>
        <pc:spChg chg="mod">
          <ac:chgData name="Stuart C Wilde MBE" userId="effe1fc91cccb1d5" providerId="LiveId" clId="{0B7434C0-F6C9-5341-B016-8AA67EE59543}" dt="2023-12-07T16:41:05.060" v="1824" actId="1076"/>
          <ac:spMkLst>
            <pc:docMk/>
            <pc:sldMk cId="120992318" sldId="381"/>
            <ac:spMk id="43" creationId="{051CF95C-B4DD-F873-E984-89936E9F670A}"/>
          </ac:spMkLst>
        </pc:spChg>
        <pc:spChg chg="mod">
          <ac:chgData name="Stuart C Wilde MBE" userId="effe1fc91cccb1d5" providerId="LiveId" clId="{0B7434C0-F6C9-5341-B016-8AA67EE59543}" dt="2023-12-07T16:41:05.060" v="1824" actId="1076"/>
          <ac:spMkLst>
            <pc:docMk/>
            <pc:sldMk cId="120992318" sldId="381"/>
            <ac:spMk id="46" creationId="{49F596C9-9C7C-38A3-13E0-43979BF9ED10}"/>
          </ac:spMkLst>
        </pc:spChg>
        <pc:spChg chg="mod">
          <ac:chgData name="Stuart C Wilde MBE" userId="effe1fc91cccb1d5" providerId="LiveId" clId="{0B7434C0-F6C9-5341-B016-8AA67EE59543}" dt="2023-12-07T16:41:05.060" v="1824" actId="1076"/>
          <ac:spMkLst>
            <pc:docMk/>
            <pc:sldMk cId="120992318" sldId="381"/>
            <ac:spMk id="48" creationId="{0959EA2D-D3CD-E98E-51E5-78E357B4C44E}"/>
          </ac:spMkLst>
        </pc:spChg>
        <pc:picChg chg="mod">
          <ac:chgData name="Stuart C Wilde MBE" userId="effe1fc91cccb1d5" providerId="LiveId" clId="{0B7434C0-F6C9-5341-B016-8AA67EE59543}" dt="2023-12-07T16:41:05.060" v="1824" actId="1076"/>
          <ac:picMkLst>
            <pc:docMk/>
            <pc:sldMk cId="120992318" sldId="381"/>
            <ac:picMk id="3" creationId="{AA2D7FD8-CF7C-DE5A-AC38-030163798154}"/>
          </ac:picMkLst>
        </pc:picChg>
        <pc:picChg chg="mod">
          <ac:chgData name="Stuart C Wilde MBE" userId="effe1fc91cccb1d5" providerId="LiveId" clId="{0B7434C0-F6C9-5341-B016-8AA67EE59543}" dt="2023-12-07T16:41:05.060" v="1824" actId="1076"/>
          <ac:picMkLst>
            <pc:docMk/>
            <pc:sldMk cId="120992318" sldId="381"/>
            <ac:picMk id="44" creationId="{27B2B104-3F44-DA8E-66EA-78B84B6BBF4E}"/>
          </ac:picMkLst>
        </pc:picChg>
        <pc:cxnChg chg="del">
          <ac:chgData name="Stuart C Wilde MBE" userId="effe1fc91cccb1d5" providerId="LiveId" clId="{0B7434C0-F6C9-5341-B016-8AA67EE59543}" dt="2023-12-05T19:59:03.981" v="475" actId="478"/>
          <ac:cxnSpMkLst>
            <pc:docMk/>
            <pc:sldMk cId="120992318" sldId="381"/>
            <ac:cxnSpMk id="8" creationId="{50060E80-F1C3-4E50-B873-7CFDEEA90049}"/>
          </ac:cxnSpMkLst>
        </pc:cxnChg>
        <pc:cxnChg chg="del">
          <ac:chgData name="Stuart C Wilde MBE" userId="effe1fc91cccb1d5" providerId="LiveId" clId="{0B7434C0-F6C9-5341-B016-8AA67EE59543}" dt="2023-12-05T19:59:03.981" v="475" actId="478"/>
          <ac:cxnSpMkLst>
            <pc:docMk/>
            <pc:sldMk cId="120992318" sldId="381"/>
            <ac:cxnSpMk id="9" creationId="{01C52B09-2839-4160-A3C1-6BB201E5D53A}"/>
          </ac:cxnSpMkLst>
        </pc:cxnChg>
        <pc:cxnChg chg="del">
          <ac:chgData name="Stuart C Wilde MBE" userId="effe1fc91cccb1d5" providerId="LiveId" clId="{0B7434C0-F6C9-5341-B016-8AA67EE59543}" dt="2023-12-05T19:59:03.981" v="475" actId="478"/>
          <ac:cxnSpMkLst>
            <pc:docMk/>
            <pc:sldMk cId="120992318" sldId="381"/>
            <ac:cxnSpMk id="10" creationId="{FC6C2AB6-E695-4520-9F38-6B6A0DE36B04}"/>
          </ac:cxnSpMkLst>
        </pc:cxnChg>
        <pc:cxnChg chg="del">
          <ac:chgData name="Stuart C Wilde MBE" userId="effe1fc91cccb1d5" providerId="LiveId" clId="{0B7434C0-F6C9-5341-B016-8AA67EE59543}" dt="2023-12-05T19:59:03.981" v="475" actId="478"/>
          <ac:cxnSpMkLst>
            <pc:docMk/>
            <pc:sldMk cId="120992318" sldId="381"/>
            <ac:cxnSpMk id="11" creationId="{8F28B946-C7F6-4BF4-9E0C-3FACB97B07C7}"/>
          </ac:cxnSpMkLst>
        </pc:cxnChg>
        <pc:cxnChg chg="mod">
          <ac:chgData name="Stuart C Wilde MBE" userId="effe1fc91cccb1d5" providerId="LiveId" clId="{0B7434C0-F6C9-5341-B016-8AA67EE59543}" dt="2023-12-07T16:41:05.060" v="1824" actId="1076"/>
          <ac:cxnSpMkLst>
            <pc:docMk/>
            <pc:sldMk cId="120992318" sldId="381"/>
            <ac:cxnSpMk id="35" creationId="{998A6682-ADDF-9ED2-474A-8956911065BE}"/>
          </ac:cxnSpMkLst>
        </pc:cxnChg>
        <pc:cxnChg chg="mod">
          <ac:chgData name="Stuart C Wilde MBE" userId="effe1fc91cccb1d5" providerId="LiveId" clId="{0B7434C0-F6C9-5341-B016-8AA67EE59543}" dt="2023-12-07T16:41:05.060" v="1824" actId="1076"/>
          <ac:cxnSpMkLst>
            <pc:docMk/>
            <pc:sldMk cId="120992318" sldId="381"/>
            <ac:cxnSpMk id="39" creationId="{344EDEB0-089E-A38C-068D-DF699921CAFF}"/>
          </ac:cxnSpMkLst>
        </pc:cxnChg>
        <pc:cxnChg chg="mod">
          <ac:chgData name="Stuart C Wilde MBE" userId="effe1fc91cccb1d5" providerId="LiveId" clId="{0B7434C0-F6C9-5341-B016-8AA67EE59543}" dt="2023-12-07T16:41:05.060" v="1824" actId="1076"/>
          <ac:cxnSpMkLst>
            <pc:docMk/>
            <pc:sldMk cId="120992318" sldId="381"/>
            <ac:cxnSpMk id="41" creationId="{03F1D256-5E5F-5596-40AB-AE4A1F1BD8D1}"/>
          </ac:cxnSpMkLst>
        </pc:cxnChg>
        <pc:cxnChg chg="mod">
          <ac:chgData name="Stuart C Wilde MBE" userId="effe1fc91cccb1d5" providerId="LiveId" clId="{0B7434C0-F6C9-5341-B016-8AA67EE59543}" dt="2023-12-07T16:41:05.060" v="1824" actId="1076"/>
          <ac:cxnSpMkLst>
            <pc:docMk/>
            <pc:sldMk cId="120992318" sldId="381"/>
            <ac:cxnSpMk id="45" creationId="{1F1D83C9-E297-4681-A418-561B59E66EC2}"/>
          </ac:cxnSpMkLst>
        </pc:cxnChg>
        <pc:cxnChg chg="mod">
          <ac:chgData name="Stuart C Wilde MBE" userId="effe1fc91cccb1d5" providerId="LiveId" clId="{0B7434C0-F6C9-5341-B016-8AA67EE59543}" dt="2023-12-07T16:41:05.060" v="1824" actId="1076"/>
          <ac:cxnSpMkLst>
            <pc:docMk/>
            <pc:sldMk cId="120992318" sldId="381"/>
            <ac:cxnSpMk id="47" creationId="{4DAA1230-E04A-CDBA-5366-B9C87A34AA57}"/>
          </ac:cxnSpMkLst>
        </pc:cxnChg>
      </pc:sldChg>
      <pc:sldChg chg="addSp delSp modSp mod">
        <pc:chgData name="Stuart C Wilde MBE" userId="effe1fc91cccb1d5" providerId="LiveId" clId="{0B7434C0-F6C9-5341-B016-8AA67EE59543}" dt="2023-12-07T16:41:16.642" v="1825" actId="1076"/>
        <pc:sldMkLst>
          <pc:docMk/>
          <pc:sldMk cId="2585281830" sldId="382"/>
        </pc:sldMkLst>
        <pc:spChg chg="mod">
          <ac:chgData name="Stuart C Wilde MBE" userId="effe1fc91cccb1d5" providerId="LiveId" clId="{0B7434C0-F6C9-5341-B016-8AA67EE59543}" dt="2023-12-07T16:41:16.642" v="1825" actId="1076"/>
          <ac:spMkLst>
            <pc:docMk/>
            <pc:sldMk cId="2585281830" sldId="382"/>
            <ac:spMk id="2" creationId="{B1829252-3D33-364C-DE7B-BB53233C8F14}"/>
          </ac:spMkLst>
        </pc:spChg>
        <pc:spChg chg="mod">
          <ac:chgData name="Stuart C Wilde MBE" userId="effe1fc91cccb1d5" providerId="LiveId" clId="{0B7434C0-F6C9-5341-B016-8AA67EE59543}" dt="2023-12-07T16:41:16.642" v="1825" actId="1076"/>
          <ac:spMkLst>
            <pc:docMk/>
            <pc:sldMk cId="2585281830" sldId="382"/>
            <ac:spMk id="3" creationId="{5C602819-3C34-4BE8-D9B6-0CED2E47CF70}"/>
          </ac:spMkLst>
        </pc:spChg>
        <pc:spChg chg="del">
          <ac:chgData name="Stuart C Wilde MBE" userId="effe1fc91cccb1d5" providerId="LiveId" clId="{0B7434C0-F6C9-5341-B016-8AA67EE59543}" dt="2023-12-05T19:59:11.596" v="476" actId="478"/>
          <ac:spMkLst>
            <pc:docMk/>
            <pc:sldMk cId="2585281830" sldId="382"/>
            <ac:spMk id="4" creationId="{60735DC8-A105-4BD0-A57F-2FFC38AECE84}"/>
          </ac:spMkLst>
        </pc:spChg>
        <pc:spChg chg="add mod">
          <ac:chgData name="Stuart C Wilde MBE" userId="effe1fc91cccb1d5" providerId="LiveId" clId="{0B7434C0-F6C9-5341-B016-8AA67EE59543}" dt="2023-12-05T20:22:58.866" v="1171" actId="20577"/>
          <ac:spMkLst>
            <pc:docMk/>
            <pc:sldMk cId="2585281830" sldId="382"/>
            <ac:spMk id="5" creationId="{C98380C3-5D86-A404-EF9D-E086F4745BAC}"/>
          </ac:spMkLst>
        </pc:spChg>
        <pc:spChg chg="mod">
          <ac:chgData name="Stuart C Wilde MBE" userId="effe1fc91cccb1d5" providerId="LiveId" clId="{0B7434C0-F6C9-5341-B016-8AA67EE59543}" dt="2023-12-07T16:41:16.642" v="1825" actId="1076"/>
          <ac:spMkLst>
            <pc:docMk/>
            <pc:sldMk cId="2585281830" sldId="382"/>
            <ac:spMk id="6" creationId="{945B4608-41DD-27E4-0B76-BBBAC52810E5}"/>
          </ac:spMkLst>
        </pc:spChg>
        <pc:spChg chg="del">
          <ac:chgData name="Stuart C Wilde MBE" userId="effe1fc91cccb1d5" providerId="LiveId" clId="{0B7434C0-F6C9-5341-B016-8AA67EE59543}" dt="2023-12-05T19:59:11.596" v="476" actId="478"/>
          <ac:spMkLst>
            <pc:docMk/>
            <pc:sldMk cId="2585281830" sldId="382"/>
            <ac:spMk id="14" creationId="{8F43C2BE-FC11-4556-86F2-8EE2FBBF10D2}"/>
          </ac:spMkLst>
        </pc:spChg>
        <pc:spChg chg="mod">
          <ac:chgData name="Stuart C Wilde MBE" userId="effe1fc91cccb1d5" providerId="LiveId" clId="{0B7434C0-F6C9-5341-B016-8AA67EE59543}" dt="2023-12-07T16:41:16.642" v="1825" actId="1076"/>
          <ac:spMkLst>
            <pc:docMk/>
            <pc:sldMk cId="2585281830" sldId="382"/>
            <ac:spMk id="16" creationId="{395723AF-B544-148D-7E4D-187D0FAE0B6E}"/>
          </ac:spMkLst>
        </pc:spChg>
        <pc:spChg chg="mod">
          <ac:chgData name="Stuart C Wilde MBE" userId="effe1fc91cccb1d5" providerId="LiveId" clId="{0B7434C0-F6C9-5341-B016-8AA67EE59543}" dt="2023-12-07T16:41:16.642" v="1825" actId="1076"/>
          <ac:spMkLst>
            <pc:docMk/>
            <pc:sldMk cId="2585281830" sldId="382"/>
            <ac:spMk id="24" creationId="{92CDCC6A-AFB8-0A7F-B668-E6585BAC4EB5}"/>
          </ac:spMkLst>
        </pc:spChg>
        <pc:spChg chg="del">
          <ac:chgData name="Stuart C Wilde MBE" userId="effe1fc91cccb1d5" providerId="LiveId" clId="{0B7434C0-F6C9-5341-B016-8AA67EE59543}" dt="2023-12-05T19:59:11.596" v="476" actId="478"/>
          <ac:spMkLst>
            <pc:docMk/>
            <pc:sldMk cId="2585281830" sldId="382"/>
            <ac:spMk id="25" creationId="{F54BD576-CC82-43DA-A008-C28EF60A448A}"/>
          </ac:spMkLst>
        </pc:spChg>
        <pc:spChg chg="mod">
          <ac:chgData name="Stuart C Wilde MBE" userId="effe1fc91cccb1d5" providerId="LiveId" clId="{0B7434C0-F6C9-5341-B016-8AA67EE59543}" dt="2023-12-07T16:41:16.642" v="1825" actId="1076"/>
          <ac:spMkLst>
            <pc:docMk/>
            <pc:sldMk cId="2585281830" sldId="382"/>
            <ac:spMk id="26" creationId="{92CDCC6A-AFB8-0A7F-B668-E6585BAC4EB5}"/>
          </ac:spMkLst>
        </pc:spChg>
        <pc:spChg chg="del">
          <ac:chgData name="Stuart C Wilde MBE" userId="effe1fc91cccb1d5" providerId="LiveId" clId="{0B7434C0-F6C9-5341-B016-8AA67EE59543}" dt="2023-12-05T20:22:52.406" v="1166" actId="478"/>
          <ac:spMkLst>
            <pc:docMk/>
            <pc:sldMk cId="2585281830" sldId="382"/>
            <ac:spMk id="29" creationId="{C5A8C257-B6E4-D850-0685-E36894744DCB}"/>
          </ac:spMkLst>
        </pc:spChg>
        <pc:spChg chg="mod">
          <ac:chgData name="Stuart C Wilde MBE" userId="effe1fc91cccb1d5" providerId="LiveId" clId="{0B7434C0-F6C9-5341-B016-8AA67EE59543}" dt="2023-12-07T16:41:16.642" v="1825" actId="1076"/>
          <ac:spMkLst>
            <pc:docMk/>
            <pc:sldMk cId="2585281830" sldId="382"/>
            <ac:spMk id="36" creationId="{D350326A-ACFD-44EB-64AC-9C91BA571016}"/>
          </ac:spMkLst>
        </pc:spChg>
        <pc:picChg chg="mod">
          <ac:chgData name="Stuart C Wilde MBE" userId="effe1fc91cccb1d5" providerId="LiveId" clId="{0B7434C0-F6C9-5341-B016-8AA67EE59543}" dt="2023-12-07T16:41:16.642" v="1825" actId="1076"/>
          <ac:picMkLst>
            <pc:docMk/>
            <pc:sldMk cId="2585281830" sldId="382"/>
            <ac:picMk id="13" creationId="{533D8A30-6F73-21BB-5D5B-90194D3EFA32}"/>
          </ac:picMkLst>
        </pc:picChg>
        <pc:picChg chg="mod">
          <ac:chgData name="Stuart C Wilde MBE" userId="effe1fc91cccb1d5" providerId="LiveId" clId="{0B7434C0-F6C9-5341-B016-8AA67EE59543}" dt="2023-12-07T16:41:16.642" v="1825" actId="1076"/>
          <ac:picMkLst>
            <pc:docMk/>
            <pc:sldMk cId="2585281830" sldId="382"/>
            <ac:picMk id="20" creationId="{8E6A0B18-55E6-C1A4-5097-85CE8419BAD6}"/>
          </ac:picMkLst>
        </pc:picChg>
        <pc:picChg chg="mod">
          <ac:chgData name="Stuart C Wilde MBE" userId="effe1fc91cccb1d5" providerId="LiveId" clId="{0B7434C0-F6C9-5341-B016-8AA67EE59543}" dt="2023-12-07T16:41:16.642" v="1825" actId="1076"/>
          <ac:picMkLst>
            <pc:docMk/>
            <pc:sldMk cId="2585281830" sldId="382"/>
            <ac:picMk id="27" creationId="{5BF89BD6-4B2C-66D9-3531-ED24A38EE4C7}"/>
          </ac:picMkLst>
        </pc:picChg>
        <pc:cxnChg chg="mod">
          <ac:chgData name="Stuart C Wilde MBE" userId="effe1fc91cccb1d5" providerId="LiveId" clId="{0B7434C0-F6C9-5341-B016-8AA67EE59543}" dt="2023-12-07T16:41:16.642" v="1825" actId="1076"/>
          <ac:cxnSpMkLst>
            <pc:docMk/>
            <pc:sldMk cId="2585281830" sldId="382"/>
            <ac:cxnSpMk id="7" creationId="{6740D305-56D4-0A08-FE4C-1958192029D0}"/>
          </ac:cxnSpMkLst>
        </pc:cxnChg>
        <pc:cxnChg chg="del">
          <ac:chgData name="Stuart C Wilde MBE" userId="effe1fc91cccb1d5" providerId="LiveId" clId="{0B7434C0-F6C9-5341-B016-8AA67EE59543}" dt="2023-12-05T19:59:11.596" v="476" actId="478"/>
          <ac:cxnSpMkLst>
            <pc:docMk/>
            <pc:sldMk cId="2585281830" sldId="382"/>
            <ac:cxnSpMk id="8" creationId="{50060E80-F1C3-4E50-B873-7CFDEEA90049}"/>
          </ac:cxnSpMkLst>
        </pc:cxnChg>
        <pc:cxnChg chg="del">
          <ac:chgData name="Stuart C Wilde MBE" userId="effe1fc91cccb1d5" providerId="LiveId" clId="{0B7434C0-F6C9-5341-B016-8AA67EE59543}" dt="2023-12-05T19:59:11.596" v="476" actId="478"/>
          <ac:cxnSpMkLst>
            <pc:docMk/>
            <pc:sldMk cId="2585281830" sldId="382"/>
            <ac:cxnSpMk id="9" creationId="{01C52B09-2839-4160-A3C1-6BB201E5D53A}"/>
          </ac:cxnSpMkLst>
        </pc:cxnChg>
        <pc:cxnChg chg="del">
          <ac:chgData name="Stuart C Wilde MBE" userId="effe1fc91cccb1d5" providerId="LiveId" clId="{0B7434C0-F6C9-5341-B016-8AA67EE59543}" dt="2023-12-05T19:59:11.596" v="476" actId="478"/>
          <ac:cxnSpMkLst>
            <pc:docMk/>
            <pc:sldMk cId="2585281830" sldId="382"/>
            <ac:cxnSpMk id="10" creationId="{FC6C2AB6-E695-4520-9F38-6B6A0DE36B04}"/>
          </ac:cxnSpMkLst>
        </pc:cxnChg>
        <pc:cxnChg chg="del">
          <ac:chgData name="Stuart C Wilde MBE" userId="effe1fc91cccb1d5" providerId="LiveId" clId="{0B7434C0-F6C9-5341-B016-8AA67EE59543}" dt="2023-12-05T19:59:11.596" v="476" actId="478"/>
          <ac:cxnSpMkLst>
            <pc:docMk/>
            <pc:sldMk cId="2585281830" sldId="382"/>
            <ac:cxnSpMk id="11" creationId="{8F28B946-C7F6-4BF4-9E0C-3FACB97B07C7}"/>
          </ac:cxnSpMkLst>
        </pc:cxnChg>
        <pc:cxnChg chg="mod">
          <ac:chgData name="Stuart C Wilde MBE" userId="effe1fc91cccb1d5" providerId="LiveId" clId="{0B7434C0-F6C9-5341-B016-8AA67EE59543}" dt="2023-12-07T16:41:16.642" v="1825" actId="1076"/>
          <ac:cxnSpMkLst>
            <pc:docMk/>
            <pc:sldMk cId="2585281830" sldId="382"/>
            <ac:cxnSpMk id="17" creationId="{24E66A12-F3F5-DD8C-2E02-C47E80BA91CA}"/>
          </ac:cxnSpMkLst>
        </pc:cxnChg>
        <pc:cxnChg chg="mod">
          <ac:chgData name="Stuart C Wilde MBE" userId="effe1fc91cccb1d5" providerId="LiveId" clId="{0B7434C0-F6C9-5341-B016-8AA67EE59543}" dt="2023-12-07T16:41:16.642" v="1825" actId="1076"/>
          <ac:cxnSpMkLst>
            <pc:docMk/>
            <pc:sldMk cId="2585281830" sldId="382"/>
            <ac:cxnSpMk id="22" creationId="{E1CBCB0D-38F7-8934-B7DF-27C12151898A}"/>
          </ac:cxnSpMkLst>
        </pc:cxnChg>
        <pc:cxnChg chg="mod">
          <ac:chgData name="Stuart C Wilde MBE" userId="effe1fc91cccb1d5" providerId="LiveId" clId="{0B7434C0-F6C9-5341-B016-8AA67EE59543}" dt="2023-12-07T16:41:16.642" v="1825" actId="1076"/>
          <ac:cxnSpMkLst>
            <pc:docMk/>
            <pc:sldMk cId="2585281830" sldId="382"/>
            <ac:cxnSpMk id="33" creationId="{F47AB8A5-4733-04E2-92FE-6E0124FB0DEC}"/>
          </ac:cxnSpMkLst>
        </pc:cxnChg>
        <pc:cxnChg chg="mod">
          <ac:chgData name="Stuart C Wilde MBE" userId="effe1fc91cccb1d5" providerId="LiveId" clId="{0B7434C0-F6C9-5341-B016-8AA67EE59543}" dt="2023-12-07T16:41:16.642" v="1825" actId="1076"/>
          <ac:cxnSpMkLst>
            <pc:docMk/>
            <pc:sldMk cId="2585281830" sldId="382"/>
            <ac:cxnSpMk id="37" creationId="{BC678FE9-FAC6-09E7-6D5B-5521E169E9C9}"/>
          </ac:cxnSpMkLst>
        </pc:cxnChg>
      </pc:sldChg>
      <pc:sldChg chg="addSp delSp modSp mod">
        <pc:chgData name="Stuart C Wilde MBE" userId="effe1fc91cccb1d5" providerId="LiveId" clId="{0B7434C0-F6C9-5341-B016-8AA67EE59543}" dt="2023-12-07T16:41:29.181" v="1826" actId="1076"/>
        <pc:sldMkLst>
          <pc:docMk/>
          <pc:sldMk cId="1794018066" sldId="383"/>
        </pc:sldMkLst>
        <pc:spChg chg="mod">
          <ac:chgData name="Stuart C Wilde MBE" userId="effe1fc91cccb1d5" providerId="LiveId" clId="{0B7434C0-F6C9-5341-B016-8AA67EE59543}" dt="2023-12-07T16:41:29.181" v="1826" actId="1076"/>
          <ac:spMkLst>
            <pc:docMk/>
            <pc:sldMk cId="1794018066" sldId="383"/>
            <ac:spMk id="3" creationId="{0401035E-729A-8CFB-7E8E-276D0EF27C4C}"/>
          </ac:spMkLst>
        </pc:spChg>
        <pc:spChg chg="del">
          <ac:chgData name="Stuart C Wilde MBE" userId="effe1fc91cccb1d5" providerId="LiveId" clId="{0B7434C0-F6C9-5341-B016-8AA67EE59543}" dt="2023-12-05T19:59:17.072" v="477" actId="478"/>
          <ac:spMkLst>
            <pc:docMk/>
            <pc:sldMk cId="1794018066" sldId="383"/>
            <ac:spMk id="4" creationId="{60735DC8-A105-4BD0-A57F-2FFC38AECE84}"/>
          </ac:spMkLst>
        </pc:spChg>
        <pc:spChg chg="mod">
          <ac:chgData name="Stuart C Wilde MBE" userId="effe1fc91cccb1d5" providerId="LiveId" clId="{0B7434C0-F6C9-5341-B016-8AA67EE59543}" dt="2023-12-07T16:41:29.181" v="1826" actId="1076"/>
          <ac:spMkLst>
            <pc:docMk/>
            <pc:sldMk cId="1794018066" sldId="383"/>
            <ac:spMk id="5" creationId="{5ECD1170-C890-9687-D5C4-5624DA6A76D7}"/>
          </ac:spMkLst>
        </pc:spChg>
        <pc:spChg chg="mod">
          <ac:chgData name="Stuart C Wilde MBE" userId="effe1fc91cccb1d5" providerId="LiveId" clId="{0B7434C0-F6C9-5341-B016-8AA67EE59543}" dt="2023-12-07T16:41:29.181" v="1826" actId="1076"/>
          <ac:spMkLst>
            <pc:docMk/>
            <pc:sldMk cId="1794018066" sldId="383"/>
            <ac:spMk id="7" creationId="{EA474F1C-B846-2081-5274-10C91EDC71A4}"/>
          </ac:spMkLst>
        </pc:spChg>
        <pc:spChg chg="mod">
          <ac:chgData name="Stuart C Wilde MBE" userId="effe1fc91cccb1d5" providerId="LiveId" clId="{0B7434C0-F6C9-5341-B016-8AA67EE59543}" dt="2023-12-07T16:41:29.181" v="1826" actId="1076"/>
          <ac:spMkLst>
            <pc:docMk/>
            <pc:sldMk cId="1794018066" sldId="383"/>
            <ac:spMk id="13" creationId="{B773A3A9-133B-B7E4-912A-002CFD960D3A}"/>
          </ac:spMkLst>
        </pc:spChg>
        <pc:spChg chg="del">
          <ac:chgData name="Stuart C Wilde MBE" userId="effe1fc91cccb1d5" providerId="LiveId" clId="{0B7434C0-F6C9-5341-B016-8AA67EE59543}" dt="2023-12-05T19:59:17.072" v="477" actId="478"/>
          <ac:spMkLst>
            <pc:docMk/>
            <pc:sldMk cId="1794018066" sldId="383"/>
            <ac:spMk id="14" creationId="{8F43C2BE-FC11-4556-86F2-8EE2FBBF10D2}"/>
          </ac:spMkLst>
        </pc:spChg>
        <pc:spChg chg="mod">
          <ac:chgData name="Stuart C Wilde MBE" userId="effe1fc91cccb1d5" providerId="LiveId" clId="{0B7434C0-F6C9-5341-B016-8AA67EE59543}" dt="2023-12-07T16:41:29.181" v="1826" actId="1076"/>
          <ac:spMkLst>
            <pc:docMk/>
            <pc:sldMk cId="1794018066" sldId="383"/>
            <ac:spMk id="15" creationId="{B1829252-3D33-364C-DE7B-BB53233C8F14}"/>
          </ac:spMkLst>
        </pc:spChg>
        <pc:spChg chg="mod">
          <ac:chgData name="Stuart C Wilde MBE" userId="effe1fc91cccb1d5" providerId="LiveId" clId="{0B7434C0-F6C9-5341-B016-8AA67EE59543}" dt="2023-12-07T16:41:29.181" v="1826" actId="1076"/>
          <ac:spMkLst>
            <pc:docMk/>
            <pc:sldMk cId="1794018066" sldId="383"/>
            <ac:spMk id="16" creationId="{45E95D07-A32A-1393-AEEF-2E1FEFE292CD}"/>
          </ac:spMkLst>
        </pc:spChg>
        <pc:spChg chg="mod">
          <ac:chgData name="Stuart C Wilde MBE" userId="effe1fc91cccb1d5" providerId="LiveId" clId="{0B7434C0-F6C9-5341-B016-8AA67EE59543}" dt="2023-12-07T16:41:29.181" v="1826" actId="1076"/>
          <ac:spMkLst>
            <pc:docMk/>
            <pc:sldMk cId="1794018066" sldId="383"/>
            <ac:spMk id="17"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8"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9"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22" creationId="{24248694-A22C-680E-D9F5-337848D88447}"/>
          </ac:spMkLst>
        </pc:spChg>
        <pc:spChg chg="add mod">
          <ac:chgData name="Stuart C Wilde MBE" userId="effe1fc91cccb1d5" providerId="LiveId" clId="{0B7434C0-F6C9-5341-B016-8AA67EE59543}" dt="2023-12-05T20:23:09.154" v="1177" actId="20577"/>
          <ac:spMkLst>
            <pc:docMk/>
            <pc:sldMk cId="1794018066" sldId="383"/>
            <ac:spMk id="23" creationId="{8D735AAB-3BD8-8E70-7189-A69D6360401B}"/>
          </ac:spMkLst>
        </pc:spChg>
        <pc:spChg chg="del">
          <ac:chgData name="Stuart C Wilde MBE" userId="effe1fc91cccb1d5" providerId="LiveId" clId="{0B7434C0-F6C9-5341-B016-8AA67EE59543}" dt="2023-12-05T19:59:17.072" v="477" actId="478"/>
          <ac:spMkLst>
            <pc:docMk/>
            <pc:sldMk cId="1794018066" sldId="383"/>
            <ac:spMk id="25" creationId="{F54BD576-CC82-43DA-A008-C28EF60A448A}"/>
          </ac:spMkLst>
        </pc:spChg>
        <pc:spChg chg="del">
          <ac:chgData name="Stuart C Wilde MBE" userId="effe1fc91cccb1d5" providerId="LiveId" clId="{0B7434C0-F6C9-5341-B016-8AA67EE59543}" dt="2023-12-05T20:23:03.847" v="1172" actId="478"/>
          <ac:spMkLst>
            <pc:docMk/>
            <pc:sldMk cId="1794018066" sldId="383"/>
            <ac:spMk id="29" creationId="{C5A8C257-B6E4-D850-0685-E36894744DCB}"/>
          </ac:spMkLst>
        </pc:spChg>
        <pc:spChg chg="mod">
          <ac:chgData name="Stuart C Wilde MBE" userId="effe1fc91cccb1d5" providerId="LiveId" clId="{0B7434C0-F6C9-5341-B016-8AA67EE59543}" dt="2023-12-07T16:41:29.181" v="1826" actId="1076"/>
          <ac:spMkLst>
            <pc:docMk/>
            <pc:sldMk cId="1794018066" sldId="383"/>
            <ac:spMk id="38" creationId="{87719B2B-1730-6521-58EA-D56985DF2043}"/>
          </ac:spMkLst>
        </pc:spChg>
        <pc:spChg chg="mod">
          <ac:chgData name="Stuart C Wilde MBE" userId="effe1fc91cccb1d5" providerId="LiveId" clId="{0B7434C0-F6C9-5341-B016-8AA67EE59543}" dt="2023-12-07T16:41:29.181" v="1826" actId="1076"/>
          <ac:spMkLst>
            <pc:docMk/>
            <pc:sldMk cId="1794018066" sldId="383"/>
            <ac:spMk id="40" creationId="{D4401640-E54B-8E44-6A23-F26D47D14C13}"/>
          </ac:spMkLst>
        </pc:spChg>
        <pc:spChg chg="mod">
          <ac:chgData name="Stuart C Wilde MBE" userId="effe1fc91cccb1d5" providerId="LiveId" clId="{0B7434C0-F6C9-5341-B016-8AA67EE59543}" dt="2023-12-07T16:41:29.181" v="1826" actId="1076"/>
          <ac:spMkLst>
            <pc:docMk/>
            <pc:sldMk cId="1794018066" sldId="383"/>
            <ac:spMk id="43" creationId="{051E9875-516A-7A2E-49FA-E9DA88865D1D}"/>
          </ac:spMkLst>
        </pc:spChg>
        <pc:spChg chg="mod">
          <ac:chgData name="Stuart C Wilde MBE" userId="effe1fc91cccb1d5" providerId="LiveId" clId="{0B7434C0-F6C9-5341-B016-8AA67EE59543}" dt="2023-12-07T16:41:29.181" v="1826" actId="1076"/>
          <ac:spMkLst>
            <pc:docMk/>
            <pc:sldMk cId="1794018066" sldId="383"/>
            <ac:spMk id="45" creationId="{5D869CC5-43F1-3F47-1185-378F45032E72}"/>
          </ac:spMkLst>
        </pc:spChg>
        <pc:spChg chg="mod">
          <ac:chgData name="Stuart C Wilde MBE" userId="effe1fc91cccb1d5" providerId="LiveId" clId="{0B7434C0-F6C9-5341-B016-8AA67EE59543}" dt="2023-12-07T16:41:29.181" v="1826" actId="1076"/>
          <ac:spMkLst>
            <pc:docMk/>
            <pc:sldMk cId="1794018066" sldId="383"/>
            <ac:spMk id="51" creationId="{1AE0473F-1D83-8132-0ED9-5E1138D8972E}"/>
          </ac:spMkLst>
        </pc:spChg>
        <pc:spChg chg="mod">
          <ac:chgData name="Stuart C Wilde MBE" userId="effe1fc91cccb1d5" providerId="LiveId" clId="{0B7434C0-F6C9-5341-B016-8AA67EE59543}" dt="2023-12-07T16:41:29.181" v="1826" actId="1076"/>
          <ac:spMkLst>
            <pc:docMk/>
            <pc:sldMk cId="1794018066" sldId="383"/>
            <ac:spMk id="64" creationId="{6976D020-64A0-E388-8CBF-497C469FC009}"/>
          </ac:spMkLst>
        </pc:spChg>
        <pc:spChg chg="mod">
          <ac:chgData name="Stuart C Wilde MBE" userId="effe1fc91cccb1d5" providerId="LiveId" clId="{0B7434C0-F6C9-5341-B016-8AA67EE59543}" dt="2023-12-07T16:41:29.181" v="1826" actId="1076"/>
          <ac:spMkLst>
            <pc:docMk/>
            <pc:sldMk cId="1794018066" sldId="383"/>
            <ac:spMk id="65" creationId="{189750CF-D350-201B-0AD2-53CAA26014A5}"/>
          </ac:spMkLst>
        </pc:spChg>
        <pc:spChg chg="mod">
          <ac:chgData name="Stuart C Wilde MBE" userId="effe1fc91cccb1d5" providerId="LiveId" clId="{0B7434C0-F6C9-5341-B016-8AA67EE59543}" dt="2023-12-07T16:41:29.181" v="1826" actId="1076"/>
          <ac:spMkLst>
            <pc:docMk/>
            <pc:sldMk cId="1794018066" sldId="383"/>
            <ac:spMk id="69" creationId="{11104081-25D0-848A-A6F3-6E7C2E1D1514}"/>
          </ac:spMkLst>
        </pc:spChg>
        <pc:spChg chg="mod">
          <ac:chgData name="Stuart C Wilde MBE" userId="effe1fc91cccb1d5" providerId="LiveId" clId="{0B7434C0-F6C9-5341-B016-8AA67EE59543}" dt="2023-12-07T16:41:29.181" v="1826" actId="1076"/>
          <ac:spMkLst>
            <pc:docMk/>
            <pc:sldMk cId="1794018066" sldId="383"/>
            <ac:spMk id="75" creationId="{856FDA80-0DD7-6E56-646A-BBD5991D7840}"/>
          </ac:spMkLst>
        </pc:spChg>
        <pc:spChg chg="mod">
          <ac:chgData name="Stuart C Wilde MBE" userId="effe1fc91cccb1d5" providerId="LiveId" clId="{0B7434C0-F6C9-5341-B016-8AA67EE59543}" dt="2023-12-07T16:41:29.181" v="1826" actId="1076"/>
          <ac:spMkLst>
            <pc:docMk/>
            <pc:sldMk cId="1794018066" sldId="383"/>
            <ac:spMk id="90" creationId="{6630D0F5-A1BF-6017-4CAF-3E71A2A70877}"/>
          </ac:spMkLst>
        </pc:spChg>
        <pc:spChg chg="mod">
          <ac:chgData name="Stuart C Wilde MBE" userId="effe1fc91cccb1d5" providerId="LiveId" clId="{0B7434C0-F6C9-5341-B016-8AA67EE59543}" dt="2023-12-07T16:41:29.181" v="1826" actId="1076"/>
          <ac:spMkLst>
            <pc:docMk/>
            <pc:sldMk cId="1794018066" sldId="383"/>
            <ac:spMk id="91" creationId="{26E64545-2531-40F9-C772-F89B0FB6A41A}"/>
          </ac:spMkLst>
        </pc:spChg>
        <pc:picChg chg="mod">
          <ac:chgData name="Stuart C Wilde MBE" userId="effe1fc91cccb1d5" providerId="LiveId" clId="{0B7434C0-F6C9-5341-B016-8AA67EE59543}" dt="2023-12-07T16:41:29.181" v="1826" actId="1076"/>
          <ac:picMkLst>
            <pc:docMk/>
            <pc:sldMk cId="1794018066" sldId="383"/>
            <ac:picMk id="20" creationId="{8B192BBF-7CFD-374A-A6A9-6038BEE7536A}"/>
          </ac:picMkLst>
        </pc:picChg>
        <pc:picChg chg="mod">
          <ac:chgData name="Stuart C Wilde MBE" userId="effe1fc91cccb1d5" providerId="LiveId" clId="{0B7434C0-F6C9-5341-B016-8AA67EE59543}" dt="2023-12-07T16:41:29.181" v="1826" actId="1076"/>
          <ac:picMkLst>
            <pc:docMk/>
            <pc:sldMk cId="1794018066" sldId="383"/>
            <ac:picMk id="24" creationId="{7C1F4D44-F62A-5D76-D498-FC85AFC67BDC}"/>
          </ac:picMkLst>
        </pc:picChg>
        <pc:cxnChg chg="mod">
          <ac:chgData name="Stuart C Wilde MBE" userId="effe1fc91cccb1d5" providerId="LiveId" clId="{0B7434C0-F6C9-5341-B016-8AA67EE59543}" dt="2023-12-07T16:41:29.181" v="1826" actId="1076"/>
          <ac:cxnSpMkLst>
            <pc:docMk/>
            <pc:sldMk cId="1794018066" sldId="383"/>
            <ac:cxnSpMk id="2" creationId="{30259250-AEEC-653B-FE9D-C39DA5B012AE}"/>
          </ac:cxnSpMkLst>
        </pc:cxnChg>
        <pc:cxnChg chg="mod">
          <ac:chgData name="Stuart C Wilde MBE" userId="effe1fc91cccb1d5" providerId="LiveId" clId="{0B7434C0-F6C9-5341-B016-8AA67EE59543}" dt="2023-12-07T16:41:29.181" v="1826" actId="1076"/>
          <ac:cxnSpMkLst>
            <pc:docMk/>
            <pc:sldMk cId="1794018066" sldId="383"/>
            <ac:cxnSpMk id="6" creationId="{638E85BB-5130-5CB9-4A77-B55F38B6FAF6}"/>
          </ac:cxnSpMkLst>
        </pc:cxnChg>
        <pc:cxnChg chg="del">
          <ac:chgData name="Stuart C Wilde MBE" userId="effe1fc91cccb1d5" providerId="LiveId" clId="{0B7434C0-F6C9-5341-B016-8AA67EE59543}" dt="2023-12-05T19:59:17.072" v="477" actId="478"/>
          <ac:cxnSpMkLst>
            <pc:docMk/>
            <pc:sldMk cId="1794018066" sldId="383"/>
            <ac:cxnSpMk id="8" creationId="{50060E80-F1C3-4E50-B873-7CFDEEA90049}"/>
          </ac:cxnSpMkLst>
        </pc:cxnChg>
        <pc:cxnChg chg="del">
          <ac:chgData name="Stuart C Wilde MBE" userId="effe1fc91cccb1d5" providerId="LiveId" clId="{0B7434C0-F6C9-5341-B016-8AA67EE59543}" dt="2023-12-05T19:59:17.072" v="477" actId="478"/>
          <ac:cxnSpMkLst>
            <pc:docMk/>
            <pc:sldMk cId="1794018066" sldId="383"/>
            <ac:cxnSpMk id="9" creationId="{01C52B09-2839-4160-A3C1-6BB201E5D53A}"/>
          </ac:cxnSpMkLst>
        </pc:cxnChg>
        <pc:cxnChg chg="del">
          <ac:chgData name="Stuart C Wilde MBE" userId="effe1fc91cccb1d5" providerId="LiveId" clId="{0B7434C0-F6C9-5341-B016-8AA67EE59543}" dt="2023-12-05T19:59:17.072" v="477" actId="478"/>
          <ac:cxnSpMkLst>
            <pc:docMk/>
            <pc:sldMk cId="1794018066" sldId="383"/>
            <ac:cxnSpMk id="10" creationId="{FC6C2AB6-E695-4520-9F38-6B6A0DE36B04}"/>
          </ac:cxnSpMkLst>
        </pc:cxnChg>
        <pc:cxnChg chg="del">
          <ac:chgData name="Stuart C Wilde MBE" userId="effe1fc91cccb1d5" providerId="LiveId" clId="{0B7434C0-F6C9-5341-B016-8AA67EE59543}" dt="2023-12-05T19:59:17.072" v="477" actId="478"/>
          <ac:cxnSpMkLst>
            <pc:docMk/>
            <pc:sldMk cId="1794018066" sldId="383"/>
            <ac:cxnSpMk id="11" creationId="{8F28B946-C7F6-4BF4-9E0C-3FACB97B07C7}"/>
          </ac:cxnSpMkLst>
        </pc:cxnChg>
        <pc:cxnChg chg="mod">
          <ac:chgData name="Stuart C Wilde MBE" userId="effe1fc91cccb1d5" providerId="LiveId" clId="{0B7434C0-F6C9-5341-B016-8AA67EE59543}" dt="2023-12-07T16:41:29.181" v="1826" actId="1076"/>
          <ac:cxnSpMkLst>
            <pc:docMk/>
            <pc:sldMk cId="1794018066" sldId="383"/>
            <ac:cxnSpMk id="12" creationId="{56B3ABD5-1399-28A4-F629-C5D31CDD3EF9}"/>
          </ac:cxnSpMkLst>
        </pc:cxnChg>
        <pc:cxnChg chg="mod">
          <ac:chgData name="Stuart C Wilde MBE" userId="effe1fc91cccb1d5" providerId="LiveId" clId="{0B7434C0-F6C9-5341-B016-8AA67EE59543}" dt="2023-12-07T16:41:29.181" v="1826" actId="1076"/>
          <ac:cxnSpMkLst>
            <pc:docMk/>
            <pc:sldMk cId="1794018066" sldId="383"/>
            <ac:cxnSpMk id="21" creationId="{E32A380C-0411-7473-3033-87D1ED95CDF2}"/>
          </ac:cxnSpMkLst>
        </pc:cxnChg>
        <pc:cxnChg chg="mod">
          <ac:chgData name="Stuart C Wilde MBE" userId="effe1fc91cccb1d5" providerId="LiveId" clId="{0B7434C0-F6C9-5341-B016-8AA67EE59543}" dt="2023-12-07T16:41:29.181" v="1826" actId="1076"/>
          <ac:cxnSpMkLst>
            <pc:docMk/>
            <pc:sldMk cId="1794018066" sldId="383"/>
            <ac:cxnSpMk id="47" creationId="{7D4704CB-8E1F-7100-37E6-88C1C22183BF}"/>
          </ac:cxnSpMkLst>
        </pc:cxnChg>
        <pc:cxnChg chg="mod">
          <ac:chgData name="Stuart C Wilde MBE" userId="effe1fc91cccb1d5" providerId="LiveId" clId="{0B7434C0-F6C9-5341-B016-8AA67EE59543}" dt="2023-12-07T16:41:29.181" v="1826" actId="1076"/>
          <ac:cxnSpMkLst>
            <pc:docMk/>
            <pc:sldMk cId="1794018066" sldId="383"/>
            <ac:cxnSpMk id="49" creationId="{87849E23-BA3B-DE89-A067-D4A7DE69352C}"/>
          </ac:cxnSpMkLst>
        </pc:cxnChg>
        <pc:cxnChg chg="mod">
          <ac:chgData name="Stuart C Wilde MBE" userId="effe1fc91cccb1d5" providerId="LiveId" clId="{0B7434C0-F6C9-5341-B016-8AA67EE59543}" dt="2023-12-07T16:41:29.181" v="1826" actId="1076"/>
          <ac:cxnSpMkLst>
            <pc:docMk/>
            <pc:sldMk cId="1794018066" sldId="383"/>
            <ac:cxnSpMk id="50" creationId="{2A000163-4484-5CE8-288F-32FBE8635264}"/>
          </ac:cxnSpMkLst>
        </pc:cxnChg>
        <pc:cxnChg chg="mod">
          <ac:chgData name="Stuart C Wilde MBE" userId="effe1fc91cccb1d5" providerId="LiveId" clId="{0B7434C0-F6C9-5341-B016-8AA67EE59543}" dt="2023-12-07T16:41:29.181" v="1826" actId="1076"/>
          <ac:cxnSpMkLst>
            <pc:docMk/>
            <pc:sldMk cId="1794018066" sldId="383"/>
            <ac:cxnSpMk id="53" creationId="{772BC02D-C2FB-0B09-D44F-937A0C2CB39B}"/>
          </ac:cxnSpMkLst>
        </pc:cxnChg>
        <pc:cxnChg chg="mod">
          <ac:chgData name="Stuart C Wilde MBE" userId="effe1fc91cccb1d5" providerId="LiveId" clId="{0B7434C0-F6C9-5341-B016-8AA67EE59543}" dt="2023-12-07T16:41:29.181" v="1826" actId="1076"/>
          <ac:cxnSpMkLst>
            <pc:docMk/>
            <pc:sldMk cId="1794018066" sldId="383"/>
            <ac:cxnSpMk id="56" creationId="{2B339052-1E24-335D-A214-FDA260A2A827}"/>
          </ac:cxnSpMkLst>
        </pc:cxnChg>
        <pc:cxnChg chg="mod">
          <ac:chgData name="Stuart C Wilde MBE" userId="effe1fc91cccb1d5" providerId="LiveId" clId="{0B7434C0-F6C9-5341-B016-8AA67EE59543}" dt="2023-12-07T16:41:29.181" v="1826" actId="1076"/>
          <ac:cxnSpMkLst>
            <pc:docMk/>
            <pc:sldMk cId="1794018066" sldId="383"/>
            <ac:cxnSpMk id="72" creationId="{568CA9D5-9151-3582-F281-2EB5C2C8B50E}"/>
          </ac:cxnSpMkLst>
        </pc:cxnChg>
        <pc:cxnChg chg="mod">
          <ac:chgData name="Stuart C Wilde MBE" userId="effe1fc91cccb1d5" providerId="LiveId" clId="{0B7434C0-F6C9-5341-B016-8AA67EE59543}" dt="2023-12-07T16:41:29.181" v="1826" actId="1076"/>
          <ac:cxnSpMkLst>
            <pc:docMk/>
            <pc:sldMk cId="1794018066" sldId="383"/>
            <ac:cxnSpMk id="93" creationId="{755DB889-6E55-A8A8-3B36-D288F6B14AB0}"/>
          </ac:cxnSpMkLst>
        </pc:cxnChg>
      </pc:sldChg>
      <pc:sldChg chg="addSp delSp modSp mod">
        <pc:chgData name="Stuart C Wilde MBE" userId="effe1fc91cccb1d5" providerId="LiveId" clId="{0B7434C0-F6C9-5341-B016-8AA67EE59543}" dt="2023-12-07T16:41:52.394" v="1827" actId="1076"/>
        <pc:sldMkLst>
          <pc:docMk/>
          <pc:sldMk cId="3604343314" sldId="384"/>
        </pc:sldMkLst>
        <pc:spChg chg="mod">
          <ac:chgData name="Stuart C Wilde MBE" userId="effe1fc91cccb1d5" providerId="LiveId" clId="{0B7434C0-F6C9-5341-B016-8AA67EE59543}" dt="2023-12-07T16:41:52.394" v="1827" actId="1076"/>
          <ac:spMkLst>
            <pc:docMk/>
            <pc:sldMk cId="3604343314" sldId="384"/>
            <ac:spMk id="2" creationId="{ED86E1B3-5299-2DDA-0108-6C03CD36B2A0}"/>
          </ac:spMkLst>
        </pc:spChg>
        <pc:spChg chg="add mod">
          <ac:chgData name="Stuart C Wilde MBE" userId="effe1fc91cccb1d5" providerId="LiveId" clId="{0B7434C0-F6C9-5341-B016-8AA67EE59543}" dt="2023-12-05T20:23:19.294" v="1182" actId="20577"/>
          <ac:spMkLst>
            <pc:docMk/>
            <pc:sldMk cId="3604343314" sldId="384"/>
            <ac:spMk id="3" creationId="{DCEF5A4D-93AF-28C9-4B2F-79A1E1B31122}"/>
          </ac:spMkLst>
        </pc:spChg>
        <pc:spChg chg="del">
          <ac:chgData name="Stuart C Wilde MBE" userId="effe1fc91cccb1d5" providerId="LiveId" clId="{0B7434C0-F6C9-5341-B016-8AA67EE59543}" dt="2023-12-05T19:59:22.562" v="478" actId="478"/>
          <ac:spMkLst>
            <pc:docMk/>
            <pc:sldMk cId="3604343314" sldId="384"/>
            <ac:spMk id="4" creationId="{60735DC8-A105-4BD0-A57F-2FFC38AECE84}"/>
          </ac:spMkLst>
        </pc:spChg>
        <pc:spChg chg="del">
          <ac:chgData name="Stuart C Wilde MBE" userId="effe1fc91cccb1d5" providerId="LiveId" clId="{0B7434C0-F6C9-5341-B016-8AA67EE59543}" dt="2023-12-05T19:59:22.562" v="478" actId="478"/>
          <ac:spMkLst>
            <pc:docMk/>
            <pc:sldMk cId="3604343314" sldId="384"/>
            <ac:spMk id="14" creationId="{8F43C2BE-FC11-4556-86F2-8EE2FBBF10D2}"/>
          </ac:spMkLst>
        </pc:spChg>
        <pc:spChg chg="mod">
          <ac:chgData name="Stuart C Wilde MBE" userId="effe1fc91cccb1d5" providerId="LiveId" clId="{0B7434C0-F6C9-5341-B016-8AA67EE59543}" dt="2023-12-07T16:41:52.394" v="1827" actId="1076"/>
          <ac:spMkLst>
            <pc:docMk/>
            <pc:sldMk cId="3604343314" sldId="384"/>
            <ac:spMk id="21" creationId="{6796E07F-58A3-7E82-16E2-C5D9FAEDF865}"/>
          </ac:spMkLst>
        </pc:spChg>
        <pc:spChg chg="mod">
          <ac:chgData name="Stuart C Wilde MBE" userId="effe1fc91cccb1d5" providerId="LiveId" clId="{0B7434C0-F6C9-5341-B016-8AA67EE59543}" dt="2023-12-07T16:41:52.394" v="1827" actId="1076"/>
          <ac:spMkLst>
            <pc:docMk/>
            <pc:sldMk cId="3604343314" sldId="384"/>
            <ac:spMk id="24" creationId="{430C8730-1BA1-45E2-4A2E-17AD7F100680}"/>
          </ac:spMkLst>
        </pc:spChg>
        <pc:spChg chg="del">
          <ac:chgData name="Stuart C Wilde MBE" userId="effe1fc91cccb1d5" providerId="LiveId" clId="{0B7434C0-F6C9-5341-B016-8AA67EE59543}" dt="2023-12-05T19:59:22.562" v="478" actId="478"/>
          <ac:spMkLst>
            <pc:docMk/>
            <pc:sldMk cId="3604343314" sldId="384"/>
            <ac:spMk id="25" creationId="{F54BD576-CC82-43DA-A008-C28EF60A448A}"/>
          </ac:spMkLst>
        </pc:spChg>
        <pc:spChg chg="mod">
          <ac:chgData name="Stuart C Wilde MBE" userId="effe1fc91cccb1d5" providerId="LiveId" clId="{0B7434C0-F6C9-5341-B016-8AA67EE59543}" dt="2023-12-07T16:41:52.394" v="1827" actId="1076"/>
          <ac:spMkLst>
            <pc:docMk/>
            <pc:sldMk cId="3604343314" sldId="384"/>
            <ac:spMk id="26" creationId="{E6412317-FF4D-7B98-BFB0-2DEC41EBABE9}"/>
          </ac:spMkLst>
        </pc:spChg>
        <pc:spChg chg="del">
          <ac:chgData name="Stuart C Wilde MBE" userId="effe1fc91cccb1d5" providerId="LiveId" clId="{0B7434C0-F6C9-5341-B016-8AA67EE59543}" dt="2023-12-05T20:23:23.058" v="1183" actId="478"/>
          <ac:spMkLst>
            <pc:docMk/>
            <pc:sldMk cId="3604343314" sldId="384"/>
            <ac:spMk id="29" creationId="{C5A8C257-B6E4-D850-0685-E36894744DCB}"/>
          </ac:spMkLst>
        </pc:spChg>
        <pc:spChg chg="mod">
          <ac:chgData name="Stuart C Wilde MBE" userId="effe1fc91cccb1d5" providerId="LiveId" clId="{0B7434C0-F6C9-5341-B016-8AA67EE59543}" dt="2023-12-07T16:41:52.394" v="1827" actId="1076"/>
          <ac:spMkLst>
            <pc:docMk/>
            <pc:sldMk cId="3604343314" sldId="384"/>
            <ac:spMk id="30" creationId="{8E882EE3-9A4E-BC6C-DC0A-2418C0C6F23C}"/>
          </ac:spMkLst>
        </pc:spChg>
        <pc:spChg chg="mod">
          <ac:chgData name="Stuart C Wilde MBE" userId="effe1fc91cccb1d5" providerId="LiveId" clId="{0B7434C0-F6C9-5341-B016-8AA67EE59543}" dt="2023-12-07T16:41:52.394" v="1827" actId="1076"/>
          <ac:spMkLst>
            <pc:docMk/>
            <pc:sldMk cId="3604343314" sldId="384"/>
            <ac:spMk id="31" creationId="{0BFAE169-3C91-1F99-B459-80A5EFDFBF37}"/>
          </ac:spMkLst>
        </pc:spChg>
        <pc:spChg chg="mod">
          <ac:chgData name="Stuart C Wilde MBE" userId="effe1fc91cccb1d5" providerId="LiveId" clId="{0B7434C0-F6C9-5341-B016-8AA67EE59543}" dt="2023-12-07T16:41:52.394" v="1827" actId="1076"/>
          <ac:spMkLst>
            <pc:docMk/>
            <pc:sldMk cId="3604343314" sldId="384"/>
            <ac:spMk id="32" creationId="{FBB0537F-7580-CCE6-3CCD-96FC9118B7A2}"/>
          </ac:spMkLst>
        </pc:spChg>
        <pc:spChg chg="mod">
          <ac:chgData name="Stuart C Wilde MBE" userId="effe1fc91cccb1d5" providerId="LiveId" clId="{0B7434C0-F6C9-5341-B016-8AA67EE59543}" dt="2023-12-07T16:41:52.394" v="1827" actId="1076"/>
          <ac:spMkLst>
            <pc:docMk/>
            <pc:sldMk cId="3604343314" sldId="384"/>
            <ac:spMk id="34" creationId="{EA92525F-3B63-F04D-E342-111542073914}"/>
          </ac:spMkLst>
        </pc:spChg>
        <pc:spChg chg="mod">
          <ac:chgData name="Stuart C Wilde MBE" userId="effe1fc91cccb1d5" providerId="LiveId" clId="{0B7434C0-F6C9-5341-B016-8AA67EE59543}" dt="2023-12-07T16:41:52.394" v="1827" actId="1076"/>
          <ac:spMkLst>
            <pc:docMk/>
            <pc:sldMk cId="3604343314" sldId="384"/>
            <ac:spMk id="35" creationId="{6602C970-853E-5AE5-A73A-07CEF4A5CDE9}"/>
          </ac:spMkLst>
        </pc:spChg>
        <pc:spChg chg="mod">
          <ac:chgData name="Stuart C Wilde MBE" userId="effe1fc91cccb1d5" providerId="LiveId" clId="{0B7434C0-F6C9-5341-B016-8AA67EE59543}" dt="2023-12-07T16:41:52.394" v="1827" actId="1076"/>
          <ac:spMkLst>
            <pc:docMk/>
            <pc:sldMk cId="3604343314" sldId="384"/>
            <ac:spMk id="36" creationId="{A723FE4C-2517-9FFB-B190-D828B29E0EA1}"/>
          </ac:spMkLst>
        </pc:spChg>
        <pc:spChg chg="mod">
          <ac:chgData name="Stuart C Wilde MBE" userId="effe1fc91cccb1d5" providerId="LiveId" clId="{0B7434C0-F6C9-5341-B016-8AA67EE59543}" dt="2023-12-07T16:41:52.394" v="1827" actId="1076"/>
          <ac:spMkLst>
            <pc:docMk/>
            <pc:sldMk cId="3604343314" sldId="384"/>
            <ac:spMk id="40" creationId="{D97FA519-DD0E-5BEA-F8D7-4C3A5B320619}"/>
          </ac:spMkLst>
        </pc:spChg>
        <pc:spChg chg="mod">
          <ac:chgData name="Stuart C Wilde MBE" userId="effe1fc91cccb1d5" providerId="LiveId" clId="{0B7434C0-F6C9-5341-B016-8AA67EE59543}" dt="2023-12-07T16:41:52.394" v="1827" actId="1076"/>
          <ac:spMkLst>
            <pc:docMk/>
            <pc:sldMk cId="3604343314" sldId="384"/>
            <ac:spMk id="42" creationId="{E6106545-9C0A-1135-1293-CDFF43943E11}"/>
          </ac:spMkLst>
        </pc:spChg>
        <pc:spChg chg="mod">
          <ac:chgData name="Stuart C Wilde MBE" userId="effe1fc91cccb1d5" providerId="LiveId" clId="{0B7434C0-F6C9-5341-B016-8AA67EE59543}" dt="2023-12-07T16:41:52.394" v="1827" actId="1076"/>
          <ac:spMkLst>
            <pc:docMk/>
            <pc:sldMk cId="3604343314" sldId="384"/>
            <ac:spMk id="44" creationId="{328F8215-DD11-66A1-E7B9-F7EA168AF713}"/>
          </ac:spMkLst>
        </pc:spChg>
        <pc:spChg chg="mod">
          <ac:chgData name="Stuart C Wilde MBE" userId="effe1fc91cccb1d5" providerId="LiveId" clId="{0B7434C0-F6C9-5341-B016-8AA67EE59543}" dt="2023-12-07T16:41:52.394" v="1827" actId="1076"/>
          <ac:spMkLst>
            <pc:docMk/>
            <pc:sldMk cId="3604343314" sldId="384"/>
            <ac:spMk id="49" creationId="{C146DBDF-8993-1A80-3B66-52EE6D0E09F4}"/>
          </ac:spMkLst>
        </pc:spChg>
        <pc:spChg chg="mod">
          <ac:chgData name="Stuart C Wilde MBE" userId="effe1fc91cccb1d5" providerId="LiveId" clId="{0B7434C0-F6C9-5341-B016-8AA67EE59543}" dt="2023-12-07T16:41:52.394" v="1827" actId="1076"/>
          <ac:spMkLst>
            <pc:docMk/>
            <pc:sldMk cId="3604343314" sldId="384"/>
            <ac:spMk id="50" creationId="{63E2D3DE-EF80-221D-FCC0-985763670C59}"/>
          </ac:spMkLst>
        </pc:spChg>
        <pc:picChg chg="mod">
          <ac:chgData name="Stuart C Wilde MBE" userId="effe1fc91cccb1d5" providerId="LiveId" clId="{0B7434C0-F6C9-5341-B016-8AA67EE59543}" dt="2023-12-07T16:41:52.394" v="1827" actId="1076"/>
          <ac:picMkLst>
            <pc:docMk/>
            <pc:sldMk cId="3604343314" sldId="384"/>
            <ac:picMk id="5" creationId="{72DD0EF9-D571-0A3D-FDF2-51D0785CDF0F}"/>
          </ac:picMkLst>
        </pc:picChg>
        <pc:picChg chg="mod">
          <ac:chgData name="Stuart C Wilde MBE" userId="effe1fc91cccb1d5" providerId="LiveId" clId="{0B7434C0-F6C9-5341-B016-8AA67EE59543}" dt="2023-12-07T16:41:52.394" v="1827" actId="1076"/>
          <ac:picMkLst>
            <pc:docMk/>
            <pc:sldMk cId="3604343314" sldId="384"/>
            <ac:picMk id="7" creationId="{3882CD70-4E4D-E049-64FB-EABA0E1317E9}"/>
          </ac:picMkLst>
        </pc:picChg>
        <pc:picChg chg="mod">
          <ac:chgData name="Stuart C Wilde MBE" userId="effe1fc91cccb1d5" providerId="LiveId" clId="{0B7434C0-F6C9-5341-B016-8AA67EE59543}" dt="2023-12-07T16:41:52.394" v="1827" actId="1076"/>
          <ac:picMkLst>
            <pc:docMk/>
            <pc:sldMk cId="3604343314" sldId="384"/>
            <ac:picMk id="12" creationId="{C391463F-F75B-1855-A939-C9AA6E1F291B}"/>
          </ac:picMkLst>
        </pc:picChg>
        <pc:cxnChg chg="del">
          <ac:chgData name="Stuart C Wilde MBE" userId="effe1fc91cccb1d5" providerId="LiveId" clId="{0B7434C0-F6C9-5341-B016-8AA67EE59543}" dt="2023-12-05T19:59:22.562" v="478" actId="478"/>
          <ac:cxnSpMkLst>
            <pc:docMk/>
            <pc:sldMk cId="3604343314" sldId="384"/>
            <ac:cxnSpMk id="8" creationId="{50060E80-F1C3-4E50-B873-7CFDEEA90049}"/>
          </ac:cxnSpMkLst>
        </pc:cxnChg>
        <pc:cxnChg chg="del">
          <ac:chgData name="Stuart C Wilde MBE" userId="effe1fc91cccb1d5" providerId="LiveId" clId="{0B7434C0-F6C9-5341-B016-8AA67EE59543}" dt="2023-12-05T19:59:22.562" v="478" actId="478"/>
          <ac:cxnSpMkLst>
            <pc:docMk/>
            <pc:sldMk cId="3604343314" sldId="384"/>
            <ac:cxnSpMk id="9" creationId="{01C52B09-2839-4160-A3C1-6BB201E5D53A}"/>
          </ac:cxnSpMkLst>
        </pc:cxnChg>
        <pc:cxnChg chg="del">
          <ac:chgData name="Stuart C Wilde MBE" userId="effe1fc91cccb1d5" providerId="LiveId" clId="{0B7434C0-F6C9-5341-B016-8AA67EE59543}" dt="2023-12-05T19:59:22.562" v="478" actId="478"/>
          <ac:cxnSpMkLst>
            <pc:docMk/>
            <pc:sldMk cId="3604343314" sldId="384"/>
            <ac:cxnSpMk id="10" creationId="{FC6C2AB6-E695-4520-9F38-6B6A0DE36B04}"/>
          </ac:cxnSpMkLst>
        </pc:cxnChg>
        <pc:cxnChg chg="del">
          <ac:chgData name="Stuart C Wilde MBE" userId="effe1fc91cccb1d5" providerId="LiveId" clId="{0B7434C0-F6C9-5341-B016-8AA67EE59543}" dt="2023-12-05T19:59:22.562" v="478" actId="478"/>
          <ac:cxnSpMkLst>
            <pc:docMk/>
            <pc:sldMk cId="3604343314" sldId="384"/>
            <ac:cxnSpMk id="11" creationId="{8F28B946-C7F6-4BF4-9E0C-3FACB97B07C7}"/>
          </ac:cxnSpMkLst>
        </pc:cxnChg>
        <pc:cxnChg chg="mod">
          <ac:chgData name="Stuart C Wilde MBE" userId="effe1fc91cccb1d5" providerId="LiveId" clId="{0B7434C0-F6C9-5341-B016-8AA67EE59543}" dt="2023-12-07T16:41:52.394" v="1827" actId="1076"/>
          <ac:cxnSpMkLst>
            <pc:docMk/>
            <pc:sldMk cId="3604343314" sldId="384"/>
            <ac:cxnSpMk id="19" creationId="{CCA9E3E9-AD86-E782-FB2B-866E64FB3348}"/>
          </ac:cxnSpMkLst>
        </pc:cxnChg>
        <pc:cxnChg chg="mod">
          <ac:chgData name="Stuart C Wilde MBE" userId="effe1fc91cccb1d5" providerId="LiveId" clId="{0B7434C0-F6C9-5341-B016-8AA67EE59543}" dt="2023-12-07T16:41:52.394" v="1827" actId="1076"/>
          <ac:cxnSpMkLst>
            <pc:docMk/>
            <pc:sldMk cId="3604343314" sldId="384"/>
            <ac:cxnSpMk id="20" creationId="{5F6F5A29-6B5C-B3E2-F815-D3F39B06FAFF}"/>
          </ac:cxnSpMkLst>
        </pc:cxnChg>
        <pc:cxnChg chg="mod">
          <ac:chgData name="Stuart C Wilde MBE" userId="effe1fc91cccb1d5" providerId="LiveId" clId="{0B7434C0-F6C9-5341-B016-8AA67EE59543}" dt="2023-12-07T16:41:52.394" v="1827" actId="1076"/>
          <ac:cxnSpMkLst>
            <pc:docMk/>
            <pc:sldMk cId="3604343314" sldId="384"/>
            <ac:cxnSpMk id="23" creationId="{DB54F811-7344-878F-B5C8-703E478ED839}"/>
          </ac:cxnSpMkLst>
        </pc:cxnChg>
        <pc:cxnChg chg="mod">
          <ac:chgData name="Stuart C Wilde MBE" userId="effe1fc91cccb1d5" providerId="LiveId" clId="{0B7434C0-F6C9-5341-B016-8AA67EE59543}" dt="2023-12-07T16:41:52.394" v="1827" actId="1076"/>
          <ac:cxnSpMkLst>
            <pc:docMk/>
            <pc:sldMk cId="3604343314" sldId="384"/>
            <ac:cxnSpMk id="33" creationId="{B5B9710B-ECEF-A303-404E-4AE2F2D2FBB8}"/>
          </ac:cxnSpMkLst>
        </pc:cxnChg>
        <pc:cxnChg chg="mod">
          <ac:chgData name="Stuart C Wilde MBE" userId="effe1fc91cccb1d5" providerId="LiveId" clId="{0B7434C0-F6C9-5341-B016-8AA67EE59543}" dt="2023-12-07T16:41:52.394" v="1827" actId="1076"/>
          <ac:cxnSpMkLst>
            <pc:docMk/>
            <pc:sldMk cId="3604343314" sldId="384"/>
            <ac:cxnSpMk id="37" creationId="{C00C10AE-2F8E-B793-91D4-246DD9057C55}"/>
          </ac:cxnSpMkLst>
        </pc:cxnChg>
        <pc:cxnChg chg="mod">
          <ac:chgData name="Stuart C Wilde MBE" userId="effe1fc91cccb1d5" providerId="LiveId" clId="{0B7434C0-F6C9-5341-B016-8AA67EE59543}" dt="2023-12-07T16:41:52.394" v="1827" actId="1076"/>
          <ac:cxnSpMkLst>
            <pc:docMk/>
            <pc:sldMk cId="3604343314" sldId="384"/>
            <ac:cxnSpMk id="39" creationId="{0974F1FC-9051-3E05-7DD7-341700C0EBC8}"/>
          </ac:cxnSpMkLst>
        </pc:cxnChg>
        <pc:cxnChg chg="mod">
          <ac:chgData name="Stuart C Wilde MBE" userId="effe1fc91cccb1d5" providerId="LiveId" clId="{0B7434C0-F6C9-5341-B016-8AA67EE59543}" dt="2023-12-07T16:41:52.394" v="1827" actId="1076"/>
          <ac:cxnSpMkLst>
            <pc:docMk/>
            <pc:sldMk cId="3604343314" sldId="384"/>
            <ac:cxnSpMk id="43" creationId="{037591A5-75D9-D35B-6721-9944A465ED01}"/>
          </ac:cxnSpMkLst>
        </pc:cxnChg>
        <pc:cxnChg chg="mod">
          <ac:chgData name="Stuart C Wilde MBE" userId="effe1fc91cccb1d5" providerId="LiveId" clId="{0B7434C0-F6C9-5341-B016-8AA67EE59543}" dt="2023-12-07T16:41:52.394" v="1827" actId="1076"/>
          <ac:cxnSpMkLst>
            <pc:docMk/>
            <pc:sldMk cId="3604343314" sldId="384"/>
            <ac:cxnSpMk id="45" creationId="{A569AAEC-98D3-5BF2-121F-9C0FFC46B0D0}"/>
          </ac:cxnSpMkLst>
        </pc:cxnChg>
        <pc:cxnChg chg="mod">
          <ac:chgData name="Stuart C Wilde MBE" userId="effe1fc91cccb1d5" providerId="LiveId" clId="{0B7434C0-F6C9-5341-B016-8AA67EE59543}" dt="2023-12-07T16:41:52.394" v="1827" actId="1076"/>
          <ac:cxnSpMkLst>
            <pc:docMk/>
            <pc:sldMk cId="3604343314" sldId="384"/>
            <ac:cxnSpMk id="53" creationId="{3A77BCC8-04DC-E160-3C89-B46DA9E23545}"/>
          </ac:cxnSpMkLst>
        </pc:cxnChg>
        <pc:cxnChg chg="mod">
          <ac:chgData name="Stuart C Wilde MBE" userId="effe1fc91cccb1d5" providerId="LiveId" clId="{0B7434C0-F6C9-5341-B016-8AA67EE59543}" dt="2023-12-07T16:41:52.394" v="1827" actId="1076"/>
          <ac:cxnSpMkLst>
            <pc:docMk/>
            <pc:sldMk cId="3604343314" sldId="384"/>
            <ac:cxnSpMk id="54" creationId="{DB039A65-5C49-15FE-EE55-057A4468B8DD}"/>
          </ac:cxnSpMkLst>
        </pc:cxnChg>
      </pc:sldChg>
      <pc:sldChg chg="addSp delSp modSp mod">
        <pc:chgData name="Stuart C Wilde MBE" userId="effe1fc91cccb1d5" providerId="LiveId" clId="{0B7434C0-F6C9-5341-B016-8AA67EE59543}" dt="2023-12-07T16:42:02.769" v="1828" actId="1076"/>
        <pc:sldMkLst>
          <pc:docMk/>
          <pc:sldMk cId="1650756802" sldId="385"/>
        </pc:sldMkLst>
        <pc:spChg chg="add mod">
          <ac:chgData name="Stuart C Wilde MBE" userId="effe1fc91cccb1d5" providerId="LiveId" clId="{0B7434C0-F6C9-5341-B016-8AA67EE59543}" dt="2023-12-05T20:23:30.493" v="1188" actId="20577"/>
          <ac:spMkLst>
            <pc:docMk/>
            <pc:sldMk cId="1650756802" sldId="385"/>
            <ac:spMk id="2" creationId="{8DCCD8EF-A1DC-2982-9141-68F27A7B847D}"/>
          </ac:spMkLst>
        </pc:spChg>
        <pc:spChg chg="del">
          <ac:chgData name="Stuart C Wilde MBE" userId="effe1fc91cccb1d5" providerId="LiveId" clId="{0B7434C0-F6C9-5341-B016-8AA67EE59543}" dt="2023-12-05T19:59:28.020" v="479" actId="478"/>
          <ac:spMkLst>
            <pc:docMk/>
            <pc:sldMk cId="1650756802" sldId="385"/>
            <ac:spMk id="4" creationId="{60735DC8-A105-4BD0-A57F-2FFC38AECE84}"/>
          </ac:spMkLst>
        </pc:spChg>
        <pc:spChg chg="mod">
          <ac:chgData name="Stuart C Wilde MBE" userId="effe1fc91cccb1d5" providerId="LiveId" clId="{0B7434C0-F6C9-5341-B016-8AA67EE59543}" dt="2023-12-07T16:42:02.769" v="1828" actId="1076"/>
          <ac:spMkLst>
            <pc:docMk/>
            <pc:sldMk cId="1650756802" sldId="385"/>
            <ac:spMk id="5" creationId="{40C750C2-6C34-6D0A-E29E-67151AAED46A}"/>
          </ac:spMkLst>
        </pc:spChg>
        <pc:spChg chg="mod">
          <ac:chgData name="Stuart C Wilde MBE" userId="effe1fc91cccb1d5" providerId="LiveId" clId="{0B7434C0-F6C9-5341-B016-8AA67EE59543}" dt="2023-12-07T16:42:02.769" v="1828" actId="1076"/>
          <ac:spMkLst>
            <pc:docMk/>
            <pc:sldMk cId="1650756802" sldId="385"/>
            <ac:spMk id="6" creationId="{D2F5D688-3463-A6A1-F17B-12BD59CEE4F9}"/>
          </ac:spMkLst>
        </pc:spChg>
        <pc:spChg chg="del">
          <ac:chgData name="Stuart C Wilde MBE" userId="effe1fc91cccb1d5" providerId="LiveId" clId="{0B7434C0-F6C9-5341-B016-8AA67EE59543}" dt="2023-12-05T19:59:28.020" v="479" actId="478"/>
          <ac:spMkLst>
            <pc:docMk/>
            <pc:sldMk cId="1650756802" sldId="385"/>
            <ac:spMk id="14" creationId="{8F43C2BE-FC11-4556-86F2-8EE2FBBF10D2}"/>
          </ac:spMkLst>
        </pc:spChg>
        <pc:spChg chg="mod">
          <ac:chgData name="Stuart C Wilde MBE" userId="effe1fc91cccb1d5" providerId="LiveId" clId="{0B7434C0-F6C9-5341-B016-8AA67EE59543}" dt="2023-12-07T16:42:02.769" v="1828" actId="1076"/>
          <ac:spMkLst>
            <pc:docMk/>
            <pc:sldMk cId="1650756802" sldId="385"/>
            <ac:spMk id="17" creationId="{E8A9D655-C691-76C1-D5DF-65A27A06942C}"/>
          </ac:spMkLst>
        </pc:spChg>
        <pc:spChg chg="mod">
          <ac:chgData name="Stuart C Wilde MBE" userId="effe1fc91cccb1d5" providerId="LiveId" clId="{0B7434C0-F6C9-5341-B016-8AA67EE59543}" dt="2023-12-07T16:42:02.769" v="1828" actId="1076"/>
          <ac:spMkLst>
            <pc:docMk/>
            <pc:sldMk cId="1650756802" sldId="385"/>
            <ac:spMk id="19" creationId="{0ECBBFC6-C84E-B722-79B2-59AEA83F1A26}"/>
          </ac:spMkLst>
        </pc:spChg>
        <pc:spChg chg="del">
          <ac:chgData name="Stuart C Wilde MBE" userId="effe1fc91cccb1d5" providerId="LiveId" clId="{0B7434C0-F6C9-5341-B016-8AA67EE59543}" dt="2023-12-05T19:59:28.020" v="479" actId="478"/>
          <ac:spMkLst>
            <pc:docMk/>
            <pc:sldMk cId="1650756802" sldId="385"/>
            <ac:spMk id="25" creationId="{F54BD576-CC82-43DA-A008-C28EF60A448A}"/>
          </ac:spMkLst>
        </pc:spChg>
        <pc:spChg chg="del">
          <ac:chgData name="Stuart C Wilde MBE" userId="effe1fc91cccb1d5" providerId="LiveId" clId="{0B7434C0-F6C9-5341-B016-8AA67EE59543}" dt="2023-12-05T20:23:34.088" v="1189" actId="478"/>
          <ac:spMkLst>
            <pc:docMk/>
            <pc:sldMk cId="1650756802" sldId="385"/>
            <ac:spMk id="29" creationId="{C5A8C257-B6E4-D850-0685-E36894744DCB}"/>
          </ac:spMkLst>
        </pc:spChg>
        <pc:spChg chg="mod">
          <ac:chgData name="Stuart C Wilde MBE" userId="effe1fc91cccb1d5" providerId="LiveId" clId="{0B7434C0-F6C9-5341-B016-8AA67EE59543}" dt="2023-12-07T16:42:02.769" v="1828" actId="1076"/>
          <ac:spMkLst>
            <pc:docMk/>
            <pc:sldMk cId="1650756802" sldId="385"/>
            <ac:spMk id="41" creationId="{A2D36557-B401-A0FD-AF0A-79AA78A1E0CF}"/>
          </ac:spMkLst>
        </pc:spChg>
        <pc:spChg chg="mod">
          <ac:chgData name="Stuart C Wilde MBE" userId="effe1fc91cccb1d5" providerId="LiveId" clId="{0B7434C0-F6C9-5341-B016-8AA67EE59543}" dt="2023-12-07T16:42:02.769" v="1828" actId="1076"/>
          <ac:spMkLst>
            <pc:docMk/>
            <pc:sldMk cId="1650756802" sldId="385"/>
            <ac:spMk id="45" creationId="{F225C90E-36BF-4601-0BA1-2894F589D3A8}"/>
          </ac:spMkLst>
        </pc:spChg>
        <pc:spChg chg="mod">
          <ac:chgData name="Stuart C Wilde MBE" userId="effe1fc91cccb1d5" providerId="LiveId" clId="{0B7434C0-F6C9-5341-B016-8AA67EE59543}" dt="2023-12-07T16:42:02.769" v="1828" actId="1076"/>
          <ac:spMkLst>
            <pc:docMk/>
            <pc:sldMk cId="1650756802" sldId="385"/>
            <ac:spMk id="51" creationId="{E0F52605-1D37-3325-4055-2E4A14881D0C}"/>
          </ac:spMkLst>
        </pc:spChg>
        <pc:spChg chg="mod">
          <ac:chgData name="Stuart C Wilde MBE" userId="effe1fc91cccb1d5" providerId="LiveId" clId="{0B7434C0-F6C9-5341-B016-8AA67EE59543}" dt="2023-12-07T16:42:02.769" v="1828" actId="1076"/>
          <ac:spMkLst>
            <pc:docMk/>
            <pc:sldMk cId="1650756802" sldId="385"/>
            <ac:spMk id="56" creationId="{CCE9BE7F-32BD-868C-41E8-B06106389749}"/>
          </ac:spMkLst>
        </pc:spChg>
        <pc:spChg chg="mod">
          <ac:chgData name="Stuart C Wilde MBE" userId="effe1fc91cccb1d5" providerId="LiveId" clId="{0B7434C0-F6C9-5341-B016-8AA67EE59543}" dt="2023-12-07T16:42:02.769" v="1828" actId="1076"/>
          <ac:spMkLst>
            <pc:docMk/>
            <pc:sldMk cId="1650756802" sldId="385"/>
            <ac:spMk id="57" creationId="{46C1ACA5-ECFB-137E-A0E4-AE3AD1627309}"/>
          </ac:spMkLst>
        </pc:spChg>
        <pc:spChg chg="mod">
          <ac:chgData name="Stuart C Wilde MBE" userId="effe1fc91cccb1d5" providerId="LiveId" clId="{0B7434C0-F6C9-5341-B016-8AA67EE59543}" dt="2023-12-07T16:42:02.769" v="1828" actId="1076"/>
          <ac:spMkLst>
            <pc:docMk/>
            <pc:sldMk cId="1650756802" sldId="385"/>
            <ac:spMk id="58" creationId="{8EEC0281-0DF1-F3CD-C936-5CA65EA6A1DD}"/>
          </ac:spMkLst>
        </pc:spChg>
        <pc:spChg chg="mod">
          <ac:chgData name="Stuart C Wilde MBE" userId="effe1fc91cccb1d5" providerId="LiveId" clId="{0B7434C0-F6C9-5341-B016-8AA67EE59543}" dt="2023-12-07T16:42:02.769" v="1828" actId="1076"/>
          <ac:spMkLst>
            <pc:docMk/>
            <pc:sldMk cId="1650756802" sldId="385"/>
            <ac:spMk id="67" creationId="{182422DD-E01E-37C0-20DF-6E6122EA580D}"/>
          </ac:spMkLst>
        </pc:spChg>
        <pc:spChg chg="mod">
          <ac:chgData name="Stuart C Wilde MBE" userId="effe1fc91cccb1d5" providerId="LiveId" clId="{0B7434C0-F6C9-5341-B016-8AA67EE59543}" dt="2023-12-07T16:42:02.769" v="1828" actId="1076"/>
          <ac:spMkLst>
            <pc:docMk/>
            <pc:sldMk cId="1650756802" sldId="385"/>
            <ac:spMk id="68" creationId="{C84CF2E5-629F-E478-A31B-ECCB27979946}"/>
          </ac:spMkLst>
        </pc:spChg>
        <pc:spChg chg="mod">
          <ac:chgData name="Stuart C Wilde MBE" userId="effe1fc91cccb1d5" providerId="LiveId" clId="{0B7434C0-F6C9-5341-B016-8AA67EE59543}" dt="2023-12-07T16:42:02.769" v="1828" actId="1076"/>
          <ac:spMkLst>
            <pc:docMk/>
            <pc:sldMk cId="1650756802" sldId="385"/>
            <ac:spMk id="69" creationId="{419EE2FF-9EBC-6B49-FD4F-59B83891AF95}"/>
          </ac:spMkLst>
        </pc:spChg>
        <pc:picChg chg="mod">
          <ac:chgData name="Stuart C Wilde MBE" userId="effe1fc91cccb1d5" providerId="LiveId" clId="{0B7434C0-F6C9-5341-B016-8AA67EE59543}" dt="2023-12-07T16:42:02.769" v="1828" actId="1076"/>
          <ac:picMkLst>
            <pc:docMk/>
            <pc:sldMk cId="1650756802" sldId="385"/>
            <ac:picMk id="13" creationId="{13A35E38-2D23-E1CF-0557-5159D19856CB}"/>
          </ac:picMkLst>
        </pc:picChg>
        <pc:cxnChg chg="del">
          <ac:chgData name="Stuart C Wilde MBE" userId="effe1fc91cccb1d5" providerId="LiveId" clId="{0B7434C0-F6C9-5341-B016-8AA67EE59543}" dt="2023-12-05T19:59:28.020" v="479" actId="478"/>
          <ac:cxnSpMkLst>
            <pc:docMk/>
            <pc:sldMk cId="1650756802" sldId="385"/>
            <ac:cxnSpMk id="8" creationId="{50060E80-F1C3-4E50-B873-7CFDEEA90049}"/>
          </ac:cxnSpMkLst>
        </pc:cxnChg>
        <pc:cxnChg chg="del">
          <ac:chgData name="Stuart C Wilde MBE" userId="effe1fc91cccb1d5" providerId="LiveId" clId="{0B7434C0-F6C9-5341-B016-8AA67EE59543}" dt="2023-12-05T19:59:28.020" v="479" actId="478"/>
          <ac:cxnSpMkLst>
            <pc:docMk/>
            <pc:sldMk cId="1650756802" sldId="385"/>
            <ac:cxnSpMk id="9" creationId="{01C52B09-2839-4160-A3C1-6BB201E5D53A}"/>
          </ac:cxnSpMkLst>
        </pc:cxnChg>
        <pc:cxnChg chg="del">
          <ac:chgData name="Stuart C Wilde MBE" userId="effe1fc91cccb1d5" providerId="LiveId" clId="{0B7434C0-F6C9-5341-B016-8AA67EE59543}" dt="2023-12-05T19:59:28.020" v="479" actId="478"/>
          <ac:cxnSpMkLst>
            <pc:docMk/>
            <pc:sldMk cId="1650756802" sldId="385"/>
            <ac:cxnSpMk id="10" creationId="{FC6C2AB6-E695-4520-9F38-6B6A0DE36B04}"/>
          </ac:cxnSpMkLst>
        </pc:cxnChg>
        <pc:cxnChg chg="del">
          <ac:chgData name="Stuart C Wilde MBE" userId="effe1fc91cccb1d5" providerId="LiveId" clId="{0B7434C0-F6C9-5341-B016-8AA67EE59543}" dt="2023-12-05T19:59:28.020" v="479" actId="478"/>
          <ac:cxnSpMkLst>
            <pc:docMk/>
            <pc:sldMk cId="1650756802" sldId="385"/>
            <ac:cxnSpMk id="11" creationId="{8F28B946-C7F6-4BF4-9E0C-3FACB97B07C7}"/>
          </ac:cxnSpMkLst>
        </pc:cxnChg>
        <pc:cxnChg chg="mod">
          <ac:chgData name="Stuart C Wilde MBE" userId="effe1fc91cccb1d5" providerId="LiveId" clId="{0B7434C0-F6C9-5341-B016-8AA67EE59543}" dt="2023-12-07T16:42:02.769" v="1828" actId="1076"/>
          <ac:cxnSpMkLst>
            <pc:docMk/>
            <pc:sldMk cId="1650756802" sldId="385"/>
            <ac:cxnSpMk id="12" creationId="{CB2F5647-4B9D-1C51-EAA7-CD0E9243332F}"/>
          </ac:cxnSpMkLst>
        </pc:cxnChg>
        <pc:cxnChg chg="mod">
          <ac:chgData name="Stuart C Wilde MBE" userId="effe1fc91cccb1d5" providerId="LiveId" clId="{0B7434C0-F6C9-5341-B016-8AA67EE59543}" dt="2023-12-07T16:42:02.769" v="1828" actId="1076"/>
          <ac:cxnSpMkLst>
            <pc:docMk/>
            <pc:sldMk cId="1650756802" sldId="385"/>
            <ac:cxnSpMk id="15" creationId="{D3353F93-EACF-A14B-FF6B-3B07DBA0CF8C}"/>
          </ac:cxnSpMkLst>
        </pc:cxnChg>
        <pc:cxnChg chg="mod">
          <ac:chgData name="Stuart C Wilde MBE" userId="effe1fc91cccb1d5" providerId="LiveId" clId="{0B7434C0-F6C9-5341-B016-8AA67EE59543}" dt="2023-12-07T16:42:02.769" v="1828" actId="1076"/>
          <ac:cxnSpMkLst>
            <pc:docMk/>
            <pc:sldMk cId="1650756802" sldId="385"/>
            <ac:cxnSpMk id="20" creationId="{DF181F8E-576F-D4E4-4B3B-E351BC3AA9FE}"/>
          </ac:cxnSpMkLst>
        </pc:cxnChg>
        <pc:cxnChg chg="mod">
          <ac:chgData name="Stuart C Wilde MBE" userId="effe1fc91cccb1d5" providerId="LiveId" clId="{0B7434C0-F6C9-5341-B016-8AA67EE59543}" dt="2023-12-07T16:42:02.769" v="1828" actId="1076"/>
          <ac:cxnSpMkLst>
            <pc:docMk/>
            <pc:sldMk cId="1650756802" sldId="385"/>
            <ac:cxnSpMk id="34" creationId="{8074A202-2DBB-7083-F9C3-590004B4E7C0}"/>
          </ac:cxnSpMkLst>
        </pc:cxnChg>
        <pc:cxnChg chg="mod">
          <ac:chgData name="Stuart C Wilde MBE" userId="effe1fc91cccb1d5" providerId="LiveId" clId="{0B7434C0-F6C9-5341-B016-8AA67EE59543}" dt="2023-12-07T16:42:02.769" v="1828" actId="1076"/>
          <ac:cxnSpMkLst>
            <pc:docMk/>
            <pc:sldMk cId="1650756802" sldId="385"/>
            <ac:cxnSpMk id="46" creationId="{D90792B3-29D7-9721-0F83-7258A50BDD80}"/>
          </ac:cxnSpMkLst>
        </pc:cxnChg>
        <pc:cxnChg chg="mod">
          <ac:chgData name="Stuart C Wilde MBE" userId="effe1fc91cccb1d5" providerId="LiveId" clId="{0B7434C0-F6C9-5341-B016-8AA67EE59543}" dt="2023-12-07T16:42:02.769" v="1828" actId="1076"/>
          <ac:cxnSpMkLst>
            <pc:docMk/>
            <pc:sldMk cId="1650756802" sldId="385"/>
            <ac:cxnSpMk id="55" creationId="{12F36622-E610-45D3-8DF2-708EB8955E54}"/>
          </ac:cxnSpMkLst>
        </pc:cxnChg>
      </pc:sldChg>
      <pc:sldChg chg="addSp delSp modSp mod">
        <pc:chgData name="Stuart C Wilde MBE" userId="effe1fc91cccb1d5" providerId="LiveId" clId="{0B7434C0-F6C9-5341-B016-8AA67EE59543}" dt="2023-12-07T16:42:13.457" v="1829" actId="1076"/>
        <pc:sldMkLst>
          <pc:docMk/>
          <pc:sldMk cId="2228229035" sldId="386"/>
        </pc:sldMkLst>
        <pc:spChg chg="add mod">
          <ac:chgData name="Stuart C Wilde MBE" userId="effe1fc91cccb1d5" providerId="LiveId" clId="{0B7434C0-F6C9-5341-B016-8AA67EE59543}" dt="2023-12-05T20:23:41.552" v="1194" actId="20577"/>
          <ac:spMkLst>
            <pc:docMk/>
            <pc:sldMk cId="2228229035" sldId="386"/>
            <ac:spMk id="2" creationId="{1B71E2A6-CA89-22BA-3628-2B7F7DFDAA60}"/>
          </ac:spMkLst>
        </pc:spChg>
        <pc:spChg chg="del">
          <ac:chgData name="Stuart C Wilde MBE" userId="effe1fc91cccb1d5" providerId="LiveId" clId="{0B7434C0-F6C9-5341-B016-8AA67EE59543}" dt="2023-12-05T19:59:33.272" v="480" actId="478"/>
          <ac:spMkLst>
            <pc:docMk/>
            <pc:sldMk cId="2228229035" sldId="386"/>
            <ac:spMk id="4" creationId="{60735DC8-A105-4BD0-A57F-2FFC38AECE84}"/>
          </ac:spMkLst>
        </pc:spChg>
        <pc:spChg chg="del">
          <ac:chgData name="Stuart C Wilde MBE" userId="effe1fc91cccb1d5" providerId="LiveId" clId="{0B7434C0-F6C9-5341-B016-8AA67EE59543}" dt="2023-12-05T19:59:33.272" v="480" actId="478"/>
          <ac:spMkLst>
            <pc:docMk/>
            <pc:sldMk cId="2228229035" sldId="386"/>
            <ac:spMk id="14" creationId="{8F43C2BE-FC11-4556-86F2-8EE2FBBF10D2}"/>
          </ac:spMkLst>
        </pc:spChg>
        <pc:spChg chg="mod">
          <ac:chgData name="Stuart C Wilde MBE" userId="effe1fc91cccb1d5" providerId="LiveId" clId="{0B7434C0-F6C9-5341-B016-8AA67EE59543}" dt="2023-12-07T16:42:13.457" v="1829" actId="1076"/>
          <ac:spMkLst>
            <pc:docMk/>
            <pc:sldMk cId="2228229035" sldId="386"/>
            <ac:spMk id="21" creationId="{E36FAD76-F9D2-8D05-2117-E83844F36BD4}"/>
          </ac:spMkLst>
        </pc:spChg>
        <pc:spChg chg="mod">
          <ac:chgData name="Stuart C Wilde MBE" userId="effe1fc91cccb1d5" providerId="LiveId" clId="{0B7434C0-F6C9-5341-B016-8AA67EE59543}" dt="2023-12-07T16:42:13.457" v="1829" actId="1076"/>
          <ac:spMkLst>
            <pc:docMk/>
            <pc:sldMk cId="2228229035" sldId="386"/>
            <ac:spMk id="23" creationId="{EA9782F0-DF88-B713-1452-3C91C0220341}"/>
          </ac:spMkLst>
        </pc:spChg>
        <pc:spChg chg="del">
          <ac:chgData name="Stuart C Wilde MBE" userId="effe1fc91cccb1d5" providerId="LiveId" clId="{0B7434C0-F6C9-5341-B016-8AA67EE59543}" dt="2023-12-05T19:59:33.272" v="480" actId="478"/>
          <ac:spMkLst>
            <pc:docMk/>
            <pc:sldMk cId="2228229035" sldId="386"/>
            <ac:spMk id="25" creationId="{F54BD576-CC82-43DA-A008-C28EF60A448A}"/>
          </ac:spMkLst>
        </pc:spChg>
        <pc:spChg chg="mod">
          <ac:chgData name="Stuart C Wilde MBE" userId="effe1fc91cccb1d5" providerId="LiveId" clId="{0B7434C0-F6C9-5341-B016-8AA67EE59543}" dt="2023-12-07T16:42:13.457" v="1829" actId="1076"/>
          <ac:spMkLst>
            <pc:docMk/>
            <pc:sldMk cId="2228229035" sldId="386"/>
            <ac:spMk id="26" creationId="{CE70C69A-9AFC-784D-17BB-0DC6B6DB9AF5}"/>
          </ac:spMkLst>
        </pc:spChg>
        <pc:spChg chg="mod">
          <ac:chgData name="Stuart C Wilde MBE" userId="effe1fc91cccb1d5" providerId="LiveId" clId="{0B7434C0-F6C9-5341-B016-8AA67EE59543}" dt="2023-12-07T16:42:13.457" v="1829" actId="1076"/>
          <ac:spMkLst>
            <pc:docMk/>
            <pc:sldMk cId="2228229035" sldId="386"/>
            <ac:spMk id="27" creationId="{00D6E22C-6132-1FEE-4418-48FC6CFB781C}"/>
          </ac:spMkLst>
        </pc:spChg>
        <pc:spChg chg="del">
          <ac:chgData name="Stuart C Wilde MBE" userId="effe1fc91cccb1d5" providerId="LiveId" clId="{0B7434C0-F6C9-5341-B016-8AA67EE59543}" dt="2023-12-05T20:23:45.488" v="1195" actId="478"/>
          <ac:spMkLst>
            <pc:docMk/>
            <pc:sldMk cId="2228229035" sldId="386"/>
            <ac:spMk id="29" creationId="{C5A8C257-B6E4-D850-0685-E36894744DCB}"/>
          </ac:spMkLst>
        </pc:spChg>
        <pc:spChg chg="mod">
          <ac:chgData name="Stuart C Wilde MBE" userId="effe1fc91cccb1d5" providerId="LiveId" clId="{0B7434C0-F6C9-5341-B016-8AA67EE59543}" dt="2023-12-07T16:42:13.457" v="1829" actId="1076"/>
          <ac:spMkLst>
            <pc:docMk/>
            <pc:sldMk cId="2228229035" sldId="386"/>
            <ac:spMk id="31" creationId="{F19CAE10-B863-6AD1-AF64-8071169A7F5D}"/>
          </ac:spMkLst>
        </pc:spChg>
        <pc:spChg chg="mod">
          <ac:chgData name="Stuart C Wilde MBE" userId="effe1fc91cccb1d5" providerId="LiveId" clId="{0B7434C0-F6C9-5341-B016-8AA67EE59543}" dt="2023-12-07T16:42:13.457" v="1829" actId="1076"/>
          <ac:spMkLst>
            <pc:docMk/>
            <pc:sldMk cId="2228229035" sldId="386"/>
            <ac:spMk id="32" creationId="{D8809D51-13B7-6C6C-4878-38E01CC17280}"/>
          </ac:spMkLst>
        </pc:spChg>
        <pc:spChg chg="mod">
          <ac:chgData name="Stuart C Wilde MBE" userId="effe1fc91cccb1d5" providerId="LiveId" clId="{0B7434C0-F6C9-5341-B016-8AA67EE59543}" dt="2023-12-07T16:42:13.457" v="1829" actId="1076"/>
          <ac:spMkLst>
            <pc:docMk/>
            <pc:sldMk cId="2228229035" sldId="386"/>
            <ac:spMk id="33" creationId="{14AC4A16-F8C1-B59A-0271-CC93AB53D790}"/>
          </ac:spMkLst>
        </pc:spChg>
        <pc:spChg chg="mod">
          <ac:chgData name="Stuart C Wilde MBE" userId="effe1fc91cccb1d5" providerId="LiveId" clId="{0B7434C0-F6C9-5341-B016-8AA67EE59543}" dt="2023-12-07T16:42:13.457" v="1829" actId="1076"/>
          <ac:spMkLst>
            <pc:docMk/>
            <pc:sldMk cId="2228229035" sldId="386"/>
            <ac:spMk id="36" creationId="{DFD15DC3-8758-3070-95C2-9611428CABCE}"/>
          </ac:spMkLst>
        </pc:spChg>
        <pc:spChg chg="mod">
          <ac:chgData name="Stuart C Wilde MBE" userId="effe1fc91cccb1d5" providerId="LiveId" clId="{0B7434C0-F6C9-5341-B016-8AA67EE59543}" dt="2023-12-07T16:42:13.457" v="1829" actId="1076"/>
          <ac:spMkLst>
            <pc:docMk/>
            <pc:sldMk cId="2228229035" sldId="386"/>
            <ac:spMk id="37" creationId="{1C704CCF-B3F0-D1B4-3FC9-07BA88FC7469}"/>
          </ac:spMkLst>
        </pc:spChg>
        <pc:spChg chg="mod">
          <ac:chgData name="Stuart C Wilde MBE" userId="effe1fc91cccb1d5" providerId="LiveId" clId="{0B7434C0-F6C9-5341-B016-8AA67EE59543}" dt="2023-12-07T16:42:13.457" v="1829" actId="1076"/>
          <ac:spMkLst>
            <pc:docMk/>
            <pc:sldMk cId="2228229035" sldId="386"/>
            <ac:spMk id="38" creationId="{54BBBDC1-6B52-C436-ACB4-A7B5D8A81689}"/>
          </ac:spMkLst>
        </pc:spChg>
        <pc:spChg chg="mod">
          <ac:chgData name="Stuart C Wilde MBE" userId="effe1fc91cccb1d5" providerId="LiveId" clId="{0B7434C0-F6C9-5341-B016-8AA67EE59543}" dt="2023-12-07T16:42:13.457" v="1829" actId="1076"/>
          <ac:spMkLst>
            <pc:docMk/>
            <pc:sldMk cId="2228229035" sldId="386"/>
            <ac:spMk id="39" creationId="{B4CA7C82-0808-AFC7-670A-AE08AC525335}"/>
          </ac:spMkLst>
        </pc:spChg>
        <pc:spChg chg="mod">
          <ac:chgData name="Stuart C Wilde MBE" userId="effe1fc91cccb1d5" providerId="LiveId" clId="{0B7434C0-F6C9-5341-B016-8AA67EE59543}" dt="2023-12-07T16:42:13.457" v="1829" actId="1076"/>
          <ac:spMkLst>
            <pc:docMk/>
            <pc:sldMk cId="2228229035" sldId="386"/>
            <ac:spMk id="40" creationId="{0681EC30-64A2-CCA5-9EB8-A61C9ACB8717}"/>
          </ac:spMkLst>
        </pc:spChg>
        <pc:spChg chg="mod">
          <ac:chgData name="Stuart C Wilde MBE" userId="effe1fc91cccb1d5" providerId="LiveId" clId="{0B7434C0-F6C9-5341-B016-8AA67EE59543}" dt="2023-12-07T16:42:13.457" v="1829" actId="1076"/>
          <ac:spMkLst>
            <pc:docMk/>
            <pc:sldMk cId="2228229035" sldId="386"/>
            <ac:spMk id="42" creationId="{9D0BCF66-CDBA-F9CA-9C73-AE0F14A96D16}"/>
          </ac:spMkLst>
        </pc:spChg>
        <pc:picChg chg="mod">
          <ac:chgData name="Stuart C Wilde MBE" userId="effe1fc91cccb1d5" providerId="LiveId" clId="{0B7434C0-F6C9-5341-B016-8AA67EE59543}" dt="2023-12-07T16:42:13.457" v="1829" actId="1076"/>
          <ac:picMkLst>
            <pc:docMk/>
            <pc:sldMk cId="2228229035" sldId="386"/>
            <ac:picMk id="20" creationId="{7D4260C8-C615-AA94-0703-26BEAE8B480D}"/>
          </ac:picMkLst>
        </pc:picChg>
        <pc:cxnChg chg="del">
          <ac:chgData name="Stuart C Wilde MBE" userId="effe1fc91cccb1d5" providerId="LiveId" clId="{0B7434C0-F6C9-5341-B016-8AA67EE59543}" dt="2023-12-05T19:59:33.272" v="480" actId="478"/>
          <ac:cxnSpMkLst>
            <pc:docMk/>
            <pc:sldMk cId="2228229035" sldId="386"/>
            <ac:cxnSpMk id="8" creationId="{50060E80-F1C3-4E50-B873-7CFDEEA90049}"/>
          </ac:cxnSpMkLst>
        </pc:cxnChg>
        <pc:cxnChg chg="del">
          <ac:chgData name="Stuart C Wilde MBE" userId="effe1fc91cccb1d5" providerId="LiveId" clId="{0B7434C0-F6C9-5341-B016-8AA67EE59543}" dt="2023-12-05T19:59:33.272" v="480" actId="478"/>
          <ac:cxnSpMkLst>
            <pc:docMk/>
            <pc:sldMk cId="2228229035" sldId="386"/>
            <ac:cxnSpMk id="9" creationId="{01C52B09-2839-4160-A3C1-6BB201E5D53A}"/>
          </ac:cxnSpMkLst>
        </pc:cxnChg>
        <pc:cxnChg chg="del">
          <ac:chgData name="Stuart C Wilde MBE" userId="effe1fc91cccb1d5" providerId="LiveId" clId="{0B7434C0-F6C9-5341-B016-8AA67EE59543}" dt="2023-12-05T19:59:33.272" v="480" actId="478"/>
          <ac:cxnSpMkLst>
            <pc:docMk/>
            <pc:sldMk cId="2228229035" sldId="386"/>
            <ac:cxnSpMk id="10" creationId="{FC6C2AB6-E695-4520-9F38-6B6A0DE36B04}"/>
          </ac:cxnSpMkLst>
        </pc:cxnChg>
        <pc:cxnChg chg="del">
          <ac:chgData name="Stuart C Wilde MBE" userId="effe1fc91cccb1d5" providerId="LiveId" clId="{0B7434C0-F6C9-5341-B016-8AA67EE59543}" dt="2023-12-05T19:59:33.272" v="480" actId="478"/>
          <ac:cxnSpMkLst>
            <pc:docMk/>
            <pc:sldMk cId="2228229035" sldId="386"/>
            <ac:cxnSpMk id="11" creationId="{8F28B946-C7F6-4BF4-9E0C-3FACB97B07C7}"/>
          </ac:cxnSpMkLst>
        </pc:cxnChg>
        <pc:cxnChg chg="mod">
          <ac:chgData name="Stuart C Wilde MBE" userId="effe1fc91cccb1d5" providerId="LiveId" clId="{0B7434C0-F6C9-5341-B016-8AA67EE59543}" dt="2023-12-07T16:42:13.457" v="1829" actId="1076"/>
          <ac:cxnSpMkLst>
            <pc:docMk/>
            <pc:sldMk cId="2228229035" sldId="386"/>
            <ac:cxnSpMk id="24" creationId="{619C6BA0-C3B0-5EB1-25DF-5D932336F96B}"/>
          </ac:cxnSpMkLst>
        </pc:cxnChg>
        <pc:cxnChg chg="mod">
          <ac:chgData name="Stuart C Wilde MBE" userId="effe1fc91cccb1d5" providerId="LiveId" clId="{0B7434C0-F6C9-5341-B016-8AA67EE59543}" dt="2023-12-07T16:42:13.457" v="1829" actId="1076"/>
          <ac:cxnSpMkLst>
            <pc:docMk/>
            <pc:sldMk cId="2228229035" sldId="386"/>
            <ac:cxnSpMk id="28" creationId="{2F28E489-6814-2944-E755-C7D2A8D4E22C}"/>
          </ac:cxnSpMkLst>
        </pc:cxnChg>
        <pc:cxnChg chg="mod">
          <ac:chgData name="Stuart C Wilde MBE" userId="effe1fc91cccb1d5" providerId="LiveId" clId="{0B7434C0-F6C9-5341-B016-8AA67EE59543}" dt="2023-12-07T16:42:13.457" v="1829" actId="1076"/>
          <ac:cxnSpMkLst>
            <pc:docMk/>
            <pc:sldMk cId="2228229035" sldId="386"/>
            <ac:cxnSpMk id="30" creationId="{E4553E1C-6139-7017-3C60-BA3C8F7798FA}"/>
          </ac:cxnSpMkLst>
        </pc:cxnChg>
        <pc:cxnChg chg="mod">
          <ac:chgData name="Stuart C Wilde MBE" userId="effe1fc91cccb1d5" providerId="LiveId" clId="{0B7434C0-F6C9-5341-B016-8AA67EE59543}" dt="2023-12-07T16:42:13.457" v="1829" actId="1076"/>
          <ac:cxnSpMkLst>
            <pc:docMk/>
            <pc:sldMk cId="2228229035" sldId="386"/>
            <ac:cxnSpMk id="35" creationId="{85C19D93-7A20-EEAE-84C2-B4D4FEEC3E1A}"/>
          </ac:cxnSpMkLst>
        </pc:cxnChg>
        <pc:cxnChg chg="mod">
          <ac:chgData name="Stuart C Wilde MBE" userId="effe1fc91cccb1d5" providerId="LiveId" clId="{0B7434C0-F6C9-5341-B016-8AA67EE59543}" dt="2023-12-07T16:42:13.457" v="1829" actId="1076"/>
          <ac:cxnSpMkLst>
            <pc:docMk/>
            <pc:sldMk cId="2228229035" sldId="386"/>
            <ac:cxnSpMk id="43" creationId="{914560F5-7498-F182-D813-3C73CB743D9E}"/>
          </ac:cxnSpMkLst>
        </pc:cxnChg>
        <pc:cxnChg chg="mod">
          <ac:chgData name="Stuart C Wilde MBE" userId="effe1fc91cccb1d5" providerId="LiveId" clId="{0B7434C0-F6C9-5341-B016-8AA67EE59543}" dt="2023-12-07T16:42:13.457" v="1829" actId="1076"/>
          <ac:cxnSpMkLst>
            <pc:docMk/>
            <pc:sldMk cId="2228229035" sldId="386"/>
            <ac:cxnSpMk id="44" creationId="{3A8515E4-DC26-72E0-81B5-71D6353D6576}"/>
          </ac:cxnSpMkLst>
        </pc:cxnChg>
      </pc:sldChg>
      <pc:sldChg chg="addSp delSp modSp mod">
        <pc:chgData name="Stuart C Wilde MBE" userId="effe1fc91cccb1d5" providerId="LiveId" clId="{0B7434C0-F6C9-5341-B016-8AA67EE59543}" dt="2023-12-07T16:42:23.390" v="1830" actId="1076"/>
        <pc:sldMkLst>
          <pc:docMk/>
          <pc:sldMk cId="907565346" sldId="387"/>
        </pc:sldMkLst>
        <pc:spChg chg="add mod">
          <ac:chgData name="Stuart C Wilde MBE" userId="effe1fc91cccb1d5" providerId="LiveId" clId="{0B7434C0-F6C9-5341-B016-8AA67EE59543}" dt="2023-12-05T20:23:56.138" v="1201" actId="20577"/>
          <ac:spMkLst>
            <pc:docMk/>
            <pc:sldMk cId="907565346" sldId="387"/>
            <ac:spMk id="3" creationId="{74A57E54-76C8-73B3-1F24-EE57A2D51C13}"/>
          </ac:spMkLst>
        </pc:spChg>
        <pc:spChg chg="del">
          <ac:chgData name="Stuart C Wilde MBE" userId="effe1fc91cccb1d5" providerId="LiveId" clId="{0B7434C0-F6C9-5341-B016-8AA67EE59543}" dt="2023-12-05T19:59:38.588" v="481" actId="478"/>
          <ac:spMkLst>
            <pc:docMk/>
            <pc:sldMk cId="907565346" sldId="387"/>
            <ac:spMk id="4" creationId="{60735DC8-A105-4BD0-A57F-2FFC38AECE84}"/>
          </ac:spMkLst>
        </pc:spChg>
        <pc:spChg chg="mod">
          <ac:chgData name="Stuart C Wilde MBE" userId="effe1fc91cccb1d5" providerId="LiveId" clId="{0B7434C0-F6C9-5341-B016-8AA67EE59543}" dt="2023-12-07T16:42:23.390" v="1830" actId="1076"/>
          <ac:spMkLst>
            <pc:docMk/>
            <pc:sldMk cId="907565346" sldId="387"/>
            <ac:spMk id="5" creationId="{C217F29F-4288-DD35-C46C-5D8C9B57D003}"/>
          </ac:spMkLst>
        </pc:spChg>
        <pc:spChg chg="mod">
          <ac:chgData name="Stuart C Wilde MBE" userId="effe1fc91cccb1d5" providerId="LiveId" clId="{0B7434C0-F6C9-5341-B016-8AA67EE59543}" dt="2023-12-07T16:42:23.390" v="1830" actId="1076"/>
          <ac:spMkLst>
            <pc:docMk/>
            <pc:sldMk cId="907565346" sldId="387"/>
            <ac:spMk id="6" creationId="{BFFFE975-1266-D318-97B2-6C8931604A30}"/>
          </ac:spMkLst>
        </pc:spChg>
        <pc:spChg chg="mod">
          <ac:chgData name="Stuart C Wilde MBE" userId="effe1fc91cccb1d5" providerId="LiveId" clId="{0B7434C0-F6C9-5341-B016-8AA67EE59543}" dt="2023-12-07T16:42:23.390" v="1830" actId="1076"/>
          <ac:spMkLst>
            <pc:docMk/>
            <pc:sldMk cId="907565346" sldId="387"/>
            <ac:spMk id="12" creationId="{B1986CCA-48DE-9213-4E61-D2B9654C70B6}"/>
          </ac:spMkLst>
        </pc:spChg>
        <pc:spChg chg="mod">
          <ac:chgData name="Stuart C Wilde MBE" userId="effe1fc91cccb1d5" providerId="LiveId" clId="{0B7434C0-F6C9-5341-B016-8AA67EE59543}" dt="2023-12-07T16:42:23.390" v="1830" actId="1076"/>
          <ac:spMkLst>
            <pc:docMk/>
            <pc:sldMk cId="907565346" sldId="387"/>
            <ac:spMk id="13" creationId="{C6B66BCD-AF33-9F09-FECB-051DF4B7BF3E}"/>
          </ac:spMkLst>
        </pc:spChg>
        <pc:spChg chg="del">
          <ac:chgData name="Stuart C Wilde MBE" userId="effe1fc91cccb1d5" providerId="LiveId" clId="{0B7434C0-F6C9-5341-B016-8AA67EE59543}" dt="2023-12-05T19:59:38.588" v="481" actId="478"/>
          <ac:spMkLst>
            <pc:docMk/>
            <pc:sldMk cId="907565346" sldId="387"/>
            <ac:spMk id="14" creationId="{8F43C2BE-FC11-4556-86F2-8EE2FBBF10D2}"/>
          </ac:spMkLst>
        </pc:spChg>
        <pc:spChg chg="del">
          <ac:chgData name="Stuart C Wilde MBE" userId="effe1fc91cccb1d5" providerId="LiveId" clId="{0B7434C0-F6C9-5341-B016-8AA67EE59543}" dt="2023-12-05T19:59:38.588" v="481" actId="478"/>
          <ac:spMkLst>
            <pc:docMk/>
            <pc:sldMk cId="907565346" sldId="387"/>
            <ac:spMk id="25" creationId="{F54BD576-CC82-43DA-A008-C28EF60A448A}"/>
          </ac:spMkLst>
        </pc:spChg>
        <pc:spChg chg="del">
          <ac:chgData name="Stuart C Wilde MBE" userId="effe1fc91cccb1d5" providerId="LiveId" clId="{0B7434C0-F6C9-5341-B016-8AA67EE59543}" dt="2023-12-05T20:23:51.567" v="1196" actId="478"/>
          <ac:spMkLst>
            <pc:docMk/>
            <pc:sldMk cId="907565346" sldId="387"/>
            <ac:spMk id="29" creationId="{C5A8C257-B6E4-D850-0685-E36894744DCB}"/>
          </ac:spMkLst>
        </pc:spChg>
        <pc:spChg chg="mod">
          <ac:chgData name="Stuart C Wilde MBE" userId="effe1fc91cccb1d5" providerId="LiveId" clId="{0B7434C0-F6C9-5341-B016-8AA67EE59543}" dt="2023-12-07T16:42:23.390" v="1830" actId="1076"/>
          <ac:spMkLst>
            <pc:docMk/>
            <pc:sldMk cId="907565346" sldId="387"/>
            <ac:spMk id="40" creationId="{E2AE5FED-A5D9-6860-8265-73305330B88C}"/>
          </ac:spMkLst>
        </pc:spChg>
        <pc:spChg chg="mod">
          <ac:chgData name="Stuart C Wilde MBE" userId="effe1fc91cccb1d5" providerId="LiveId" clId="{0B7434C0-F6C9-5341-B016-8AA67EE59543}" dt="2023-12-07T16:42:23.390" v="1830" actId="1076"/>
          <ac:spMkLst>
            <pc:docMk/>
            <pc:sldMk cId="907565346" sldId="387"/>
            <ac:spMk id="41" creationId="{BEDA3476-04C4-D026-92DC-EDD08A76E757}"/>
          </ac:spMkLst>
        </pc:spChg>
        <pc:spChg chg="mod">
          <ac:chgData name="Stuart C Wilde MBE" userId="effe1fc91cccb1d5" providerId="LiveId" clId="{0B7434C0-F6C9-5341-B016-8AA67EE59543}" dt="2023-12-07T16:42:23.390" v="1830" actId="1076"/>
          <ac:spMkLst>
            <pc:docMk/>
            <pc:sldMk cId="907565346" sldId="387"/>
            <ac:spMk id="43" creationId="{A39002EA-319D-8049-419D-C33D38AE2428}"/>
          </ac:spMkLst>
        </pc:spChg>
        <pc:spChg chg="mod">
          <ac:chgData name="Stuart C Wilde MBE" userId="effe1fc91cccb1d5" providerId="LiveId" clId="{0B7434C0-F6C9-5341-B016-8AA67EE59543}" dt="2023-12-07T16:42:23.390" v="1830" actId="1076"/>
          <ac:spMkLst>
            <pc:docMk/>
            <pc:sldMk cId="907565346" sldId="387"/>
            <ac:spMk id="44" creationId="{D67B0294-B4D9-EA68-7E7C-55BCE39A9A7A}"/>
          </ac:spMkLst>
        </pc:spChg>
        <pc:spChg chg="mod">
          <ac:chgData name="Stuart C Wilde MBE" userId="effe1fc91cccb1d5" providerId="LiveId" clId="{0B7434C0-F6C9-5341-B016-8AA67EE59543}" dt="2023-12-07T16:42:23.390" v="1830" actId="1076"/>
          <ac:spMkLst>
            <pc:docMk/>
            <pc:sldMk cId="907565346" sldId="387"/>
            <ac:spMk id="48" creationId="{C61CD2B0-299F-27A1-0A46-28D495665324}"/>
          </ac:spMkLst>
        </pc:spChg>
        <pc:spChg chg="mod">
          <ac:chgData name="Stuart C Wilde MBE" userId="effe1fc91cccb1d5" providerId="LiveId" clId="{0B7434C0-F6C9-5341-B016-8AA67EE59543}" dt="2023-12-07T16:42:23.390" v="1830" actId="1076"/>
          <ac:spMkLst>
            <pc:docMk/>
            <pc:sldMk cId="907565346" sldId="387"/>
            <ac:spMk id="52" creationId="{E8ADFE03-EBE8-FAA2-0C46-AEBF6F06150F}"/>
          </ac:spMkLst>
        </pc:spChg>
        <pc:spChg chg="mod">
          <ac:chgData name="Stuart C Wilde MBE" userId="effe1fc91cccb1d5" providerId="LiveId" clId="{0B7434C0-F6C9-5341-B016-8AA67EE59543}" dt="2023-12-07T16:42:23.390" v="1830" actId="1076"/>
          <ac:spMkLst>
            <pc:docMk/>
            <pc:sldMk cId="907565346" sldId="387"/>
            <ac:spMk id="53" creationId="{63834E2D-10A7-76FA-8B0D-60100D9D2E34}"/>
          </ac:spMkLst>
        </pc:spChg>
        <pc:spChg chg="mod">
          <ac:chgData name="Stuart C Wilde MBE" userId="effe1fc91cccb1d5" providerId="LiveId" clId="{0B7434C0-F6C9-5341-B016-8AA67EE59543}" dt="2023-12-07T16:42:23.390" v="1830" actId="1076"/>
          <ac:spMkLst>
            <pc:docMk/>
            <pc:sldMk cId="907565346" sldId="387"/>
            <ac:spMk id="54" creationId="{5A0E801D-08C6-5410-C1EA-003554C78EA6}"/>
          </ac:spMkLst>
        </pc:spChg>
        <pc:picChg chg="mod">
          <ac:chgData name="Stuart C Wilde MBE" userId="effe1fc91cccb1d5" providerId="LiveId" clId="{0B7434C0-F6C9-5341-B016-8AA67EE59543}" dt="2023-12-07T16:42:23.390" v="1830" actId="1076"/>
          <ac:picMkLst>
            <pc:docMk/>
            <pc:sldMk cId="907565346" sldId="387"/>
            <ac:picMk id="2" creationId="{794B1F14-5DDD-05C7-1FE2-7DAC4F7CAC11}"/>
          </ac:picMkLst>
        </pc:picChg>
        <pc:picChg chg="mod">
          <ac:chgData name="Stuart C Wilde MBE" userId="effe1fc91cccb1d5" providerId="LiveId" clId="{0B7434C0-F6C9-5341-B016-8AA67EE59543}" dt="2023-12-07T16:42:23.390" v="1830" actId="1076"/>
          <ac:picMkLst>
            <pc:docMk/>
            <pc:sldMk cId="907565346" sldId="387"/>
            <ac:picMk id="16" creationId="{1E7DC158-7EA1-F406-BD87-8C40B0ECC82B}"/>
          </ac:picMkLst>
        </pc:picChg>
        <pc:cxnChg chg="del">
          <ac:chgData name="Stuart C Wilde MBE" userId="effe1fc91cccb1d5" providerId="LiveId" clId="{0B7434C0-F6C9-5341-B016-8AA67EE59543}" dt="2023-12-05T19:59:38.588" v="481" actId="478"/>
          <ac:cxnSpMkLst>
            <pc:docMk/>
            <pc:sldMk cId="907565346" sldId="387"/>
            <ac:cxnSpMk id="8" creationId="{50060E80-F1C3-4E50-B873-7CFDEEA90049}"/>
          </ac:cxnSpMkLst>
        </pc:cxnChg>
        <pc:cxnChg chg="del">
          <ac:chgData name="Stuart C Wilde MBE" userId="effe1fc91cccb1d5" providerId="LiveId" clId="{0B7434C0-F6C9-5341-B016-8AA67EE59543}" dt="2023-12-05T19:59:38.588" v="481" actId="478"/>
          <ac:cxnSpMkLst>
            <pc:docMk/>
            <pc:sldMk cId="907565346" sldId="387"/>
            <ac:cxnSpMk id="9" creationId="{01C52B09-2839-4160-A3C1-6BB201E5D53A}"/>
          </ac:cxnSpMkLst>
        </pc:cxnChg>
        <pc:cxnChg chg="del">
          <ac:chgData name="Stuart C Wilde MBE" userId="effe1fc91cccb1d5" providerId="LiveId" clId="{0B7434C0-F6C9-5341-B016-8AA67EE59543}" dt="2023-12-05T19:59:38.588" v="481" actId="478"/>
          <ac:cxnSpMkLst>
            <pc:docMk/>
            <pc:sldMk cId="907565346" sldId="387"/>
            <ac:cxnSpMk id="10" creationId="{FC6C2AB6-E695-4520-9F38-6B6A0DE36B04}"/>
          </ac:cxnSpMkLst>
        </pc:cxnChg>
        <pc:cxnChg chg="del">
          <ac:chgData name="Stuart C Wilde MBE" userId="effe1fc91cccb1d5" providerId="LiveId" clId="{0B7434C0-F6C9-5341-B016-8AA67EE59543}" dt="2023-12-05T19:59:38.588" v="481" actId="478"/>
          <ac:cxnSpMkLst>
            <pc:docMk/>
            <pc:sldMk cId="907565346" sldId="387"/>
            <ac:cxnSpMk id="11" creationId="{8F28B946-C7F6-4BF4-9E0C-3FACB97B07C7}"/>
          </ac:cxnSpMkLst>
        </pc:cxnChg>
        <pc:cxnChg chg="mod">
          <ac:chgData name="Stuart C Wilde MBE" userId="effe1fc91cccb1d5" providerId="LiveId" clId="{0B7434C0-F6C9-5341-B016-8AA67EE59543}" dt="2023-12-07T16:42:23.390" v="1830" actId="1076"/>
          <ac:cxnSpMkLst>
            <pc:docMk/>
            <pc:sldMk cId="907565346" sldId="387"/>
            <ac:cxnSpMk id="21" creationId="{E80290BB-D6A7-BE1E-CE5C-A5D13A590405}"/>
          </ac:cxnSpMkLst>
        </pc:cxnChg>
        <pc:cxnChg chg="mod">
          <ac:chgData name="Stuart C Wilde MBE" userId="effe1fc91cccb1d5" providerId="LiveId" clId="{0B7434C0-F6C9-5341-B016-8AA67EE59543}" dt="2023-12-07T16:42:23.390" v="1830" actId="1076"/>
          <ac:cxnSpMkLst>
            <pc:docMk/>
            <pc:sldMk cId="907565346" sldId="387"/>
            <ac:cxnSpMk id="45" creationId="{6E9C802B-D42B-8BE7-0470-C1D74F513860}"/>
          </ac:cxnSpMkLst>
        </pc:cxnChg>
        <pc:cxnChg chg="mod">
          <ac:chgData name="Stuart C Wilde MBE" userId="effe1fc91cccb1d5" providerId="LiveId" clId="{0B7434C0-F6C9-5341-B016-8AA67EE59543}" dt="2023-12-07T16:42:23.390" v="1830" actId="1076"/>
          <ac:cxnSpMkLst>
            <pc:docMk/>
            <pc:sldMk cId="907565346" sldId="387"/>
            <ac:cxnSpMk id="49" creationId="{24748D91-2840-D507-0D8A-87FBE30237D8}"/>
          </ac:cxnSpMkLst>
        </pc:cxnChg>
        <pc:cxnChg chg="mod">
          <ac:chgData name="Stuart C Wilde MBE" userId="effe1fc91cccb1d5" providerId="LiveId" clId="{0B7434C0-F6C9-5341-B016-8AA67EE59543}" dt="2023-12-07T16:42:23.390" v="1830" actId="1076"/>
          <ac:cxnSpMkLst>
            <pc:docMk/>
            <pc:sldMk cId="907565346" sldId="387"/>
            <ac:cxnSpMk id="56" creationId="{EB0A5581-A258-31A6-29C8-C0D907D97635}"/>
          </ac:cxnSpMkLst>
        </pc:cxnChg>
      </pc:sldChg>
      <pc:sldChg chg="addSp delSp modSp mod">
        <pc:chgData name="Stuart C Wilde MBE" userId="effe1fc91cccb1d5" providerId="LiveId" clId="{0B7434C0-F6C9-5341-B016-8AA67EE59543}" dt="2023-12-07T16:42:41.843" v="1831" actId="1076"/>
        <pc:sldMkLst>
          <pc:docMk/>
          <pc:sldMk cId="3424524000" sldId="388"/>
        </pc:sldMkLst>
        <pc:spChg chg="del">
          <ac:chgData name="Stuart C Wilde MBE" userId="effe1fc91cccb1d5" providerId="LiveId" clId="{0B7434C0-F6C9-5341-B016-8AA67EE59543}" dt="2023-12-05T19:59:45.651" v="482" actId="478"/>
          <ac:spMkLst>
            <pc:docMk/>
            <pc:sldMk cId="3424524000" sldId="388"/>
            <ac:spMk id="4" creationId="{60735DC8-A105-4BD0-A57F-2FFC38AECE84}"/>
          </ac:spMkLst>
        </pc:spChg>
        <pc:spChg chg="mod">
          <ac:chgData name="Stuart C Wilde MBE" userId="effe1fc91cccb1d5" providerId="LiveId" clId="{0B7434C0-F6C9-5341-B016-8AA67EE59543}" dt="2023-12-07T16:42:41.843" v="1831" actId="1076"/>
          <ac:spMkLst>
            <pc:docMk/>
            <pc:sldMk cId="3424524000" sldId="388"/>
            <ac:spMk id="5" creationId="{B14C02CD-897B-6730-B290-80A7A09749D3}"/>
          </ac:spMkLst>
        </pc:spChg>
        <pc:spChg chg="mod">
          <ac:chgData name="Stuart C Wilde MBE" userId="effe1fc91cccb1d5" providerId="LiveId" clId="{0B7434C0-F6C9-5341-B016-8AA67EE59543}" dt="2023-12-07T16:42:41.843" v="1831" actId="1076"/>
          <ac:spMkLst>
            <pc:docMk/>
            <pc:sldMk cId="3424524000" sldId="388"/>
            <ac:spMk id="6" creationId="{B5233852-B715-917C-CC3A-2D99F7BF5125}"/>
          </ac:spMkLst>
        </pc:spChg>
        <pc:spChg chg="mod">
          <ac:chgData name="Stuart C Wilde MBE" userId="effe1fc91cccb1d5" providerId="LiveId" clId="{0B7434C0-F6C9-5341-B016-8AA67EE59543}" dt="2023-12-07T16:42:41.843" v="1831" actId="1076"/>
          <ac:spMkLst>
            <pc:docMk/>
            <pc:sldMk cId="3424524000" sldId="388"/>
            <ac:spMk id="12" creationId="{84F41F20-0F89-728D-7F59-5B566DE941F1}"/>
          </ac:spMkLst>
        </pc:spChg>
        <pc:spChg chg="add mod">
          <ac:chgData name="Stuart C Wilde MBE" userId="effe1fc91cccb1d5" providerId="LiveId" clId="{0B7434C0-F6C9-5341-B016-8AA67EE59543}" dt="2023-12-05T20:24:05.071" v="1207" actId="20577"/>
          <ac:spMkLst>
            <pc:docMk/>
            <pc:sldMk cId="3424524000" sldId="388"/>
            <ac:spMk id="13" creationId="{1ED8325B-37AB-525A-8D35-7B01A048F1E9}"/>
          </ac:spMkLst>
        </pc:spChg>
        <pc:spChg chg="del">
          <ac:chgData name="Stuart C Wilde MBE" userId="effe1fc91cccb1d5" providerId="LiveId" clId="{0B7434C0-F6C9-5341-B016-8AA67EE59543}" dt="2023-12-05T19:59:45.651" v="482" actId="478"/>
          <ac:spMkLst>
            <pc:docMk/>
            <pc:sldMk cId="3424524000" sldId="388"/>
            <ac:spMk id="14" creationId="{8F43C2BE-FC11-4556-86F2-8EE2FBBF10D2}"/>
          </ac:spMkLst>
        </pc:spChg>
        <pc:spChg chg="mod">
          <ac:chgData name="Stuart C Wilde MBE" userId="effe1fc91cccb1d5" providerId="LiveId" clId="{0B7434C0-F6C9-5341-B016-8AA67EE59543}" dt="2023-12-07T16:42:41.843" v="1831" actId="1076"/>
          <ac:spMkLst>
            <pc:docMk/>
            <pc:sldMk cId="3424524000" sldId="388"/>
            <ac:spMk id="23" creationId="{69E14D99-A306-B43E-6C4C-0C71B75C9AB6}"/>
          </ac:spMkLst>
        </pc:spChg>
        <pc:spChg chg="mod">
          <ac:chgData name="Stuart C Wilde MBE" userId="effe1fc91cccb1d5" providerId="LiveId" clId="{0B7434C0-F6C9-5341-B016-8AA67EE59543}" dt="2023-12-07T16:42:41.843" v="1831" actId="1076"/>
          <ac:spMkLst>
            <pc:docMk/>
            <pc:sldMk cId="3424524000" sldId="388"/>
            <ac:spMk id="24" creationId="{D906E27B-F783-1929-FA8A-3511A629A8D3}"/>
          </ac:spMkLst>
        </pc:spChg>
        <pc:spChg chg="del">
          <ac:chgData name="Stuart C Wilde MBE" userId="effe1fc91cccb1d5" providerId="LiveId" clId="{0B7434C0-F6C9-5341-B016-8AA67EE59543}" dt="2023-12-05T19:59:45.651" v="482" actId="478"/>
          <ac:spMkLst>
            <pc:docMk/>
            <pc:sldMk cId="3424524000" sldId="388"/>
            <ac:spMk id="25" creationId="{F54BD576-CC82-43DA-A008-C28EF60A448A}"/>
          </ac:spMkLst>
        </pc:spChg>
        <pc:spChg chg="mod">
          <ac:chgData name="Stuart C Wilde MBE" userId="effe1fc91cccb1d5" providerId="LiveId" clId="{0B7434C0-F6C9-5341-B016-8AA67EE59543}" dt="2023-12-07T16:42:41.843" v="1831" actId="1076"/>
          <ac:spMkLst>
            <pc:docMk/>
            <pc:sldMk cId="3424524000" sldId="388"/>
            <ac:spMk id="26" creationId="{8E33478C-F8EC-BA5D-78F7-BB58B721902B}"/>
          </ac:spMkLst>
        </pc:spChg>
        <pc:spChg chg="mod">
          <ac:chgData name="Stuart C Wilde MBE" userId="effe1fc91cccb1d5" providerId="LiveId" clId="{0B7434C0-F6C9-5341-B016-8AA67EE59543}" dt="2023-12-07T16:42:41.843" v="1831" actId="1076"/>
          <ac:spMkLst>
            <pc:docMk/>
            <pc:sldMk cId="3424524000" sldId="388"/>
            <ac:spMk id="28" creationId="{5059F2B4-B8DE-CB9B-4EF1-A6411416F566}"/>
          </ac:spMkLst>
        </pc:spChg>
        <pc:spChg chg="del">
          <ac:chgData name="Stuart C Wilde MBE" userId="effe1fc91cccb1d5" providerId="LiveId" clId="{0B7434C0-F6C9-5341-B016-8AA67EE59543}" dt="2023-12-05T20:24:08.705" v="1208" actId="478"/>
          <ac:spMkLst>
            <pc:docMk/>
            <pc:sldMk cId="3424524000" sldId="388"/>
            <ac:spMk id="29" creationId="{C5A8C257-B6E4-D850-0685-E36894744DCB}"/>
          </ac:spMkLst>
        </pc:spChg>
        <pc:spChg chg="mod">
          <ac:chgData name="Stuart C Wilde MBE" userId="effe1fc91cccb1d5" providerId="LiveId" clId="{0B7434C0-F6C9-5341-B016-8AA67EE59543}" dt="2023-12-07T16:42:41.843" v="1831" actId="1076"/>
          <ac:spMkLst>
            <pc:docMk/>
            <pc:sldMk cId="3424524000" sldId="388"/>
            <ac:spMk id="30" creationId="{FF0AFF40-5789-2645-E83C-9302A4C38037}"/>
          </ac:spMkLst>
        </pc:spChg>
        <pc:spChg chg="mod">
          <ac:chgData name="Stuart C Wilde MBE" userId="effe1fc91cccb1d5" providerId="LiveId" clId="{0B7434C0-F6C9-5341-B016-8AA67EE59543}" dt="2023-12-07T16:42:41.843" v="1831" actId="1076"/>
          <ac:spMkLst>
            <pc:docMk/>
            <pc:sldMk cId="3424524000" sldId="388"/>
            <ac:spMk id="31" creationId="{ED07A490-A0A3-5B52-9335-A419389E44D9}"/>
          </ac:spMkLst>
        </pc:spChg>
        <pc:spChg chg="mod">
          <ac:chgData name="Stuart C Wilde MBE" userId="effe1fc91cccb1d5" providerId="LiveId" clId="{0B7434C0-F6C9-5341-B016-8AA67EE59543}" dt="2023-12-07T16:42:41.843" v="1831" actId="1076"/>
          <ac:spMkLst>
            <pc:docMk/>
            <pc:sldMk cId="3424524000" sldId="388"/>
            <ac:spMk id="32" creationId="{2F379BEC-B528-7E7B-5237-33366BF7386F}"/>
          </ac:spMkLst>
        </pc:spChg>
        <pc:spChg chg="mod">
          <ac:chgData name="Stuart C Wilde MBE" userId="effe1fc91cccb1d5" providerId="LiveId" clId="{0B7434C0-F6C9-5341-B016-8AA67EE59543}" dt="2023-12-07T16:42:41.843" v="1831" actId="1076"/>
          <ac:spMkLst>
            <pc:docMk/>
            <pc:sldMk cId="3424524000" sldId="388"/>
            <ac:spMk id="33" creationId="{740B44DA-ACAD-6395-8F57-8B65EE0AE91B}"/>
          </ac:spMkLst>
        </pc:spChg>
        <pc:spChg chg="mod">
          <ac:chgData name="Stuart C Wilde MBE" userId="effe1fc91cccb1d5" providerId="LiveId" clId="{0B7434C0-F6C9-5341-B016-8AA67EE59543}" dt="2023-12-07T16:42:41.843" v="1831" actId="1076"/>
          <ac:spMkLst>
            <pc:docMk/>
            <pc:sldMk cId="3424524000" sldId="388"/>
            <ac:spMk id="35" creationId="{01D1621E-677D-63FE-68A2-0AD6E7F2CA9C}"/>
          </ac:spMkLst>
        </pc:spChg>
        <pc:picChg chg="mod">
          <ac:chgData name="Stuart C Wilde MBE" userId="effe1fc91cccb1d5" providerId="LiveId" clId="{0B7434C0-F6C9-5341-B016-8AA67EE59543}" dt="2023-12-07T16:42:41.843" v="1831" actId="1076"/>
          <ac:picMkLst>
            <pc:docMk/>
            <pc:sldMk cId="3424524000" sldId="388"/>
            <ac:picMk id="2" creationId="{794B1F14-5DDD-05C7-1FE2-7DAC4F7CAC11}"/>
          </ac:picMkLst>
        </pc:picChg>
        <pc:picChg chg="mod">
          <ac:chgData name="Stuart C Wilde MBE" userId="effe1fc91cccb1d5" providerId="LiveId" clId="{0B7434C0-F6C9-5341-B016-8AA67EE59543}" dt="2023-12-07T16:42:41.843" v="1831" actId="1076"/>
          <ac:picMkLst>
            <pc:docMk/>
            <pc:sldMk cId="3424524000" sldId="388"/>
            <ac:picMk id="3" creationId="{C73645FA-43AB-E426-E20B-CCD8B846BF1E}"/>
          </ac:picMkLst>
        </pc:picChg>
        <pc:picChg chg="mod">
          <ac:chgData name="Stuart C Wilde MBE" userId="effe1fc91cccb1d5" providerId="LiveId" clId="{0B7434C0-F6C9-5341-B016-8AA67EE59543}" dt="2023-12-07T16:42:41.843" v="1831" actId="1076"/>
          <ac:picMkLst>
            <pc:docMk/>
            <pc:sldMk cId="3424524000" sldId="388"/>
            <ac:picMk id="7" creationId="{90961E61-6014-D134-D464-4D1123534405}"/>
          </ac:picMkLst>
        </pc:picChg>
        <pc:picChg chg="mod">
          <ac:chgData name="Stuart C Wilde MBE" userId="effe1fc91cccb1d5" providerId="LiveId" clId="{0B7434C0-F6C9-5341-B016-8AA67EE59543}" dt="2023-12-07T16:42:41.843" v="1831" actId="1076"/>
          <ac:picMkLst>
            <pc:docMk/>
            <pc:sldMk cId="3424524000" sldId="388"/>
            <ac:picMk id="16" creationId="{1E7DC158-7EA1-F406-BD87-8C40B0ECC82B}"/>
          </ac:picMkLst>
        </pc:picChg>
        <pc:picChg chg="mod">
          <ac:chgData name="Stuart C Wilde MBE" userId="effe1fc91cccb1d5" providerId="LiveId" clId="{0B7434C0-F6C9-5341-B016-8AA67EE59543}" dt="2023-12-07T16:42:41.843" v="1831" actId="1076"/>
          <ac:picMkLst>
            <pc:docMk/>
            <pc:sldMk cId="3424524000" sldId="388"/>
            <ac:picMk id="18" creationId="{94E9DC4F-2508-4E93-341D-87CE416FB110}"/>
          </ac:picMkLst>
        </pc:picChg>
        <pc:picChg chg="mod">
          <ac:chgData name="Stuart C Wilde MBE" userId="effe1fc91cccb1d5" providerId="LiveId" clId="{0B7434C0-F6C9-5341-B016-8AA67EE59543}" dt="2023-12-07T16:42:41.843" v="1831" actId="1076"/>
          <ac:picMkLst>
            <pc:docMk/>
            <pc:sldMk cId="3424524000" sldId="388"/>
            <ac:picMk id="20" creationId="{5066C6ED-F615-12A0-E768-4F19F51D0E04}"/>
          </ac:picMkLst>
        </pc:picChg>
        <pc:picChg chg="mod">
          <ac:chgData name="Stuart C Wilde MBE" userId="effe1fc91cccb1d5" providerId="LiveId" clId="{0B7434C0-F6C9-5341-B016-8AA67EE59543}" dt="2023-12-07T16:42:41.843" v="1831" actId="1076"/>
          <ac:picMkLst>
            <pc:docMk/>
            <pc:sldMk cId="3424524000" sldId="388"/>
            <ac:picMk id="37" creationId="{84BAC2BF-7126-5FDE-C901-BAFFE658C7E2}"/>
          </ac:picMkLst>
        </pc:picChg>
        <pc:picChg chg="mod">
          <ac:chgData name="Stuart C Wilde MBE" userId="effe1fc91cccb1d5" providerId="LiveId" clId="{0B7434C0-F6C9-5341-B016-8AA67EE59543}" dt="2023-12-07T16:42:41.843" v="1831" actId="1076"/>
          <ac:picMkLst>
            <pc:docMk/>
            <pc:sldMk cId="3424524000" sldId="388"/>
            <ac:picMk id="42" creationId="{0984184D-3D31-096F-1C36-47223A5EEA1C}"/>
          </ac:picMkLst>
        </pc:picChg>
        <pc:cxnChg chg="del">
          <ac:chgData name="Stuart C Wilde MBE" userId="effe1fc91cccb1d5" providerId="LiveId" clId="{0B7434C0-F6C9-5341-B016-8AA67EE59543}" dt="2023-12-05T19:59:45.651" v="482" actId="478"/>
          <ac:cxnSpMkLst>
            <pc:docMk/>
            <pc:sldMk cId="3424524000" sldId="388"/>
            <ac:cxnSpMk id="8" creationId="{50060E80-F1C3-4E50-B873-7CFDEEA90049}"/>
          </ac:cxnSpMkLst>
        </pc:cxnChg>
        <pc:cxnChg chg="del">
          <ac:chgData name="Stuart C Wilde MBE" userId="effe1fc91cccb1d5" providerId="LiveId" clId="{0B7434C0-F6C9-5341-B016-8AA67EE59543}" dt="2023-12-05T19:59:45.651" v="482" actId="478"/>
          <ac:cxnSpMkLst>
            <pc:docMk/>
            <pc:sldMk cId="3424524000" sldId="388"/>
            <ac:cxnSpMk id="9" creationId="{01C52B09-2839-4160-A3C1-6BB201E5D53A}"/>
          </ac:cxnSpMkLst>
        </pc:cxnChg>
        <pc:cxnChg chg="del">
          <ac:chgData name="Stuart C Wilde MBE" userId="effe1fc91cccb1d5" providerId="LiveId" clId="{0B7434C0-F6C9-5341-B016-8AA67EE59543}" dt="2023-12-05T19:59:45.651" v="482" actId="478"/>
          <ac:cxnSpMkLst>
            <pc:docMk/>
            <pc:sldMk cId="3424524000" sldId="388"/>
            <ac:cxnSpMk id="10" creationId="{FC6C2AB6-E695-4520-9F38-6B6A0DE36B04}"/>
          </ac:cxnSpMkLst>
        </pc:cxnChg>
        <pc:cxnChg chg="del">
          <ac:chgData name="Stuart C Wilde MBE" userId="effe1fc91cccb1d5" providerId="LiveId" clId="{0B7434C0-F6C9-5341-B016-8AA67EE59543}" dt="2023-12-05T19:59:45.651" v="482" actId="478"/>
          <ac:cxnSpMkLst>
            <pc:docMk/>
            <pc:sldMk cId="3424524000" sldId="388"/>
            <ac:cxnSpMk id="11" creationId="{8F28B946-C7F6-4BF4-9E0C-3FACB97B07C7}"/>
          </ac:cxnSpMkLst>
        </pc:cxnChg>
        <pc:cxnChg chg="mod">
          <ac:chgData name="Stuart C Wilde MBE" userId="effe1fc91cccb1d5" providerId="LiveId" clId="{0B7434C0-F6C9-5341-B016-8AA67EE59543}" dt="2023-12-07T16:42:41.843" v="1831" actId="1076"/>
          <ac:cxnSpMkLst>
            <pc:docMk/>
            <pc:sldMk cId="3424524000" sldId="388"/>
            <ac:cxnSpMk id="15" creationId="{F66834E2-7924-18B5-E20F-E82024F19540}"/>
          </ac:cxnSpMkLst>
        </pc:cxnChg>
        <pc:cxnChg chg="mod">
          <ac:chgData name="Stuart C Wilde MBE" userId="effe1fc91cccb1d5" providerId="LiveId" clId="{0B7434C0-F6C9-5341-B016-8AA67EE59543}" dt="2023-12-07T16:42:41.843" v="1831" actId="1076"/>
          <ac:cxnSpMkLst>
            <pc:docMk/>
            <pc:sldMk cId="3424524000" sldId="388"/>
            <ac:cxnSpMk id="27" creationId="{18550F02-8A8B-7C73-2B49-1FCB8218A570}"/>
          </ac:cxnSpMkLst>
        </pc:cxnChg>
        <pc:cxnChg chg="mod">
          <ac:chgData name="Stuart C Wilde MBE" userId="effe1fc91cccb1d5" providerId="LiveId" clId="{0B7434C0-F6C9-5341-B016-8AA67EE59543}" dt="2023-12-07T16:42:41.843" v="1831" actId="1076"/>
          <ac:cxnSpMkLst>
            <pc:docMk/>
            <pc:sldMk cId="3424524000" sldId="388"/>
            <ac:cxnSpMk id="38" creationId="{5BFBE2EA-3EB6-5186-7C7C-618A04EDAD79}"/>
          </ac:cxnSpMkLst>
        </pc:cxnChg>
      </pc:sldChg>
      <pc:sldChg chg="addSp delSp modSp mod">
        <pc:chgData name="Stuart C Wilde MBE" userId="effe1fc91cccb1d5" providerId="LiveId" clId="{0B7434C0-F6C9-5341-B016-8AA67EE59543}" dt="2023-12-07T16:42:53.135" v="1832" actId="1076"/>
        <pc:sldMkLst>
          <pc:docMk/>
          <pc:sldMk cId="1670981793" sldId="389"/>
        </pc:sldMkLst>
        <pc:spChg chg="mod">
          <ac:chgData name="Stuart C Wilde MBE" userId="effe1fc91cccb1d5" providerId="LiveId" clId="{0B7434C0-F6C9-5341-B016-8AA67EE59543}" dt="2023-12-07T16:42:53.135" v="1832" actId="1076"/>
          <ac:spMkLst>
            <pc:docMk/>
            <pc:sldMk cId="1670981793" sldId="389"/>
            <ac:spMk id="2" creationId="{D2CA27B4-5A1C-27C1-593F-CB2B6B857822}"/>
          </ac:spMkLst>
        </pc:spChg>
        <pc:spChg chg="mod">
          <ac:chgData name="Stuart C Wilde MBE" userId="effe1fc91cccb1d5" providerId="LiveId" clId="{0B7434C0-F6C9-5341-B016-8AA67EE59543}" dt="2023-12-07T16:42:53.135" v="1832" actId="1076"/>
          <ac:spMkLst>
            <pc:docMk/>
            <pc:sldMk cId="1670981793" sldId="389"/>
            <ac:spMk id="3" creationId="{5DA1AEBF-09C5-C4E2-8003-A2F2DED67D70}"/>
          </ac:spMkLst>
        </pc:spChg>
        <pc:spChg chg="del">
          <ac:chgData name="Stuart C Wilde MBE" userId="effe1fc91cccb1d5" providerId="LiveId" clId="{0B7434C0-F6C9-5341-B016-8AA67EE59543}" dt="2023-12-05T19:59:54.951" v="483" actId="478"/>
          <ac:spMkLst>
            <pc:docMk/>
            <pc:sldMk cId="1670981793" sldId="389"/>
            <ac:spMk id="4" creationId="{60735DC8-A105-4BD0-A57F-2FFC38AECE84}"/>
          </ac:spMkLst>
        </pc:spChg>
        <pc:spChg chg="add mod">
          <ac:chgData name="Stuart C Wilde MBE" userId="effe1fc91cccb1d5" providerId="LiveId" clId="{0B7434C0-F6C9-5341-B016-8AA67EE59543}" dt="2023-12-05T20:24:19.893" v="1215" actId="20577"/>
          <ac:spMkLst>
            <pc:docMk/>
            <pc:sldMk cId="1670981793" sldId="389"/>
            <ac:spMk id="5" creationId="{4EDA874D-BC2B-7C18-C4B6-6F170F43F9E0}"/>
          </ac:spMkLst>
        </pc:spChg>
        <pc:spChg chg="mod">
          <ac:chgData name="Stuart C Wilde MBE" userId="effe1fc91cccb1d5" providerId="LiveId" clId="{0B7434C0-F6C9-5341-B016-8AA67EE59543}" dt="2023-12-07T16:42:53.135" v="1832" actId="1076"/>
          <ac:spMkLst>
            <pc:docMk/>
            <pc:sldMk cId="1670981793" sldId="389"/>
            <ac:spMk id="7" creationId="{A649C158-062C-834C-3F71-9054504636A5}"/>
          </ac:spMkLst>
        </pc:spChg>
        <pc:spChg chg="mod">
          <ac:chgData name="Stuart C Wilde MBE" userId="effe1fc91cccb1d5" providerId="LiveId" clId="{0B7434C0-F6C9-5341-B016-8AA67EE59543}" dt="2023-12-07T16:42:53.135" v="1832" actId="1076"/>
          <ac:spMkLst>
            <pc:docMk/>
            <pc:sldMk cId="1670981793" sldId="389"/>
            <ac:spMk id="12" creationId="{C4ACEC63-24BD-25CD-95A8-E3EE2BEC1371}"/>
          </ac:spMkLst>
        </pc:spChg>
        <pc:spChg chg="mod">
          <ac:chgData name="Stuart C Wilde MBE" userId="effe1fc91cccb1d5" providerId="LiveId" clId="{0B7434C0-F6C9-5341-B016-8AA67EE59543}" dt="2023-12-07T16:42:53.135" v="1832" actId="1076"/>
          <ac:spMkLst>
            <pc:docMk/>
            <pc:sldMk cId="1670981793" sldId="389"/>
            <ac:spMk id="13" creationId="{6DDFEFE8-237F-C86B-3A59-F261A4C15183}"/>
          </ac:spMkLst>
        </pc:spChg>
        <pc:spChg chg="del">
          <ac:chgData name="Stuart C Wilde MBE" userId="effe1fc91cccb1d5" providerId="LiveId" clId="{0B7434C0-F6C9-5341-B016-8AA67EE59543}" dt="2023-12-05T19:59:54.951" v="483" actId="478"/>
          <ac:spMkLst>
            <pc:docMk/>
            <pc:sldMk cId="1670981793" sldId="389"/>
            <ac:spMk id="14" creationId="{8F43C2BE-FC11-4556-86F2-8EE2FBBF10D2}"/>
          </ac:spMkLst>
        </pc:spChg>
        <pc:spChg chg="mod">
          <ac:chgData name="Stuart C Wilde MBE" userId="effe1fc91cccb1d5" providerId="LiveId" clId="{0B7434C0-F6C9-5341-B016-8AA67EE59543}" dt="2023-12-07T16:42:53.135" v="1832" actId="1076"/>
          <ac:spMkLst>
            <pc:docMk/>
            <pc:sldMk cId="1670981793" sldId="389"/>
            <ac:spMk id="18" creationId="{083EB522-0A12-CACD-998F-2A7F48C8D474}"/>
          </ac:spMkLst>
        </pc:spChg>
        <pc:spChg chg="del">
          <ac:chgData name="Stuart C Wilde MBE" userId="effe1fc91cccb1d5" providerId="LiveId" clId="{0B7434C0-F6C9-5341-B016-8AA67EE59543}" dt="2023-12-05T19:59:54.951" v="483" actId="478"/>
          <ac:spMkLst>
            <pc:docMk/>
            <pc:sldMk cId="1670981793" sldId="389"/>
            <ac:spMk id="25" creationId="{F54BD576-CC82-43DA-A008-C28EF60A448A}"/>
          </ac:spMkLst>
        </pc:spChg>
        <pc:spChg chg="mod">
          <ac:chgData name="Stuart C Wilde MBE" userId="effe1fc91cccb1d5" providerId="LiveId" clId="{0B7434C0-F6C9-5341-B016-8AA67EE59543}" dt="2023-12-07T16:42:53.135" v="1832" actId="1076"/>
          <ac:spMkLst>
            <pc:docMk/>
            <pc:sldMk cId="1670981793" sldId="389"/>
            <ac:spMk id="26" creationId="{9627EA0A-15FA-4A7E-227C-2904087DB9A5}"/>
          </ac:spMkLst>
        </pc:spChg>
        <pc:spChg chg="del">
          <ac:chgData name="Stuart C Wilde MBE" userId="effe1fc91cccb1d5" providerId="LiveId" clId="{0B7434C0-F6C9-5341-B016-8AA67EE59543}" dt="2023-12-05T20:24:15.187" v="1209" actId="478"/>
          <ac:spMkLst>
            <pc:docMk/>
            <pc:sldMk cId="1670981793" sldId="389"/>
            <ac:spMk id="29" creationId="{C5A8C257-B6E4-D850-0685-E36894744DCB}"/>
          </ac:spMkLst>
        </pc:spChg>
        <pc:spChg chg="mod">
          <ac:chgData name="Stuart C Wilde MBE" userId="effe1fc91cccb1d5" providerId="LiveId" clId="{0B7434C0-F6C9-5341-B016-8AA67EE59543}" dt="2023-12-07T16:42:53.135" v="1832" actId="1076"/>
          <ac:spMkLst>
            <pc:docMk/>
            <pc:sldMk cId="1670981793" sldId="389"/>
            <ac:spMk id="30" creationId="{5B4AA294-14CA-6EE4-5FA3-4D4D64159001}"/>
          </ac:spMkLst>
        </pc:spChg>
        <pc:spChg chg="mod">
          <ac:chgData name="Stuart C Wilde MBE" userId="effe1fc91cccb1d5" providerId="LiveId" clId="{0B7434C0-F6C9-5341-B016-8AA67EE59543}" dt="2023-12-07T16:42:53.135" v="1832" actId="1076"/>
          <ac:spMkLst>
            <pc:docMk/>
            <pc:sldMk cId="1670981793" sldId="389"/>
            <ac:spMk id="31" creationId="{E96DFB16-87B3-80AE-CBA0-01F0F6BC2ECD}"/>
          </ac:spMkLst>
        </pc:spChg>
        <pc:picChg chg="mod">
          <ac:chgData name="Stuart C Wilde MBE" userId="effe1fc91cccb1d5" providerId="LiveId" clId="{0B7434C0-F6C9-5341-B016-8AA67EE59543}" dt="2023-12-07T16:42:53.135" v="1832" actId="1076"/>
          <ac:picMkLst>
            <pc:docMk/>
            <pc:sldMk cId="1670981793" sldId="389"/>
            <ac:picMk id="16" creationId="{771A5204-F49E-3037-A570-7A428585048D}"/>
          </ac:picMkLst>
        </pc:picChg>
        <pc:cxnChg chg="del">
          <ac:chgData name="Stuart C Wilde MBE" userId="effe1fc91cccb1d5" providerId="LiveId" clId="{0B7434C0-F6C9-5341-B016-8AA67EE59543}" dt="2023-12-05T19:59:54.951" v="483" actId="478"/>
          <ac:cxnSpMkLst>
            <pc:docMk/>
            <pc:sldMk cId="1670981793" sldId="389"/>
            <ac:cxnSpMk id="8" creationId="{50060E80-F1C3-4E50-B873-7CFDEEA90049}"/>
          </ac:cxnSpMkLst>
        </pc:cxnChg>
        <pc:cxnChg chg="del">
          <ac:chgData name="Stuart C Wilde MBE" userId="effe1fc91cccb1d5" providerId="LiveId" clId="{0B7434C0-F6C9-5341-B016-8AA67EE59543}" dt="2023-12-05T19:59:54.951" v="483" actId="478"/>
          <ac:cxnSpMkLst>
            <pc:docMk/>
            <pc:sldMk cId="1670981793" sldId="389"/>
            <ac:cxnSpMk id="9" creationId="{01C52B09-2839-4160-A3C1-6BB201E5D53A}"/>
          </ac:cxnSpMkLst>
        </pc:cxnChg>
        <pc:cxnChg chg="del">
          <ac:chgData name="Stuart C Wilde MBE" userId="effe1fc91cccb1d5" providerId="LiveId" clId="{0B7434C0-F6C9-5341-B016-8AA67EE59543}" dt="2023-12-05T19:59:54.951" v="483" actId="478"/>
          <ac:cxnSpMkLst>
            <pc:docMk/>
            <pc:sldMk cId="1670981793" sldId="389"/>
            <ac:cxnSpMk id="10" creationId="{FC6C2AB6-E695-4520-9F38-6B6A0DE36B04}"/>
          </ac:cxnSpMkLst>
        </pc:cxnChg>
        <pc:cxnChg chg="del">
          <ac:chgData name="Stuart C Wilde MBE" userId="effe1fc91cccb1d5" providerId="LiveId" clId="{0B7434C0-F6C9-5341-B016-8AA67EE59543}" dt="2023-12-05T19:59:54.951" v="483" actId="478"/>
          <ac:cxnSpMkLst>
            <pc:docMk/>
            <pc:sldMk cId="1670981793" sldId="389"/>
            <ac:cxnSpMk id="11" creationId="{8F28B946-C7F6-4BF4-9E0C-3FACB97B07C7}"/>
          </ac:cxnSpMkLst>
        </pc:cxnChg>
        <pc:cxnChg chg="mod">
          <ac:chgData name="Stuart C Wilde MBE" userId="effe1fc91cccb1d5" providerId="LiveId" clId="{0B7434C0-F6C9-5341-B016-8AA67EE59543}" dt="2023-12-07T16:42:53.135" v="1832" actId="1076"/>
          <ac:cxnSpMkLst>
            <pc:docMk/>
            <pc:sldMk cId="1670981793" sldId="389"/>
            <ac:cxnSpMk id="15" creationId="{1CEE9E26-0450-43E2-7D35-77DAA8382930}"/>
          </ac:cxnSpMkLst>
        </pc:cxnChg>
        <pc:cxnChg chg="mod">
          <ac:chgData name="Stuart C Wilde MBE" userId="effe1fc91cccb1d5" providerId="LiveId" clId="{0B7434C0-F6C9-5341-B016-8AA67EE59543}" dt="2023-12-07T16:42:53.135" v="1832" actId="1076"/>
          <ac:cxnSpMkLst>
            <pc:docMk/>
            <pc:sldMk cId="1670981793" sldId="389"/>
            <ac:cxnSpMk id="19" creationId="{4B5D830B-CBD7-BDE1-DB80-8F2F11C291C6}"/>
          </ac:cxnSpMkLst>
        </pc:cxnChg>
        <pc:cxnChg chg="mod">
          <ac:chgData name="Stuart C Wilde MBE" userId="effe1fc91cccb1d5" providerId="LiveId" clId="{0B7434C0-F6C9-5341-B016-8AA67EE59543}" dt="2023-12-07T16:42:53.135" v="1832" actId="1076"/>
          <ac:cxnSpMkLst>
            <pc:docMk/>
            <pc:sldMk cId="1670981793" sldId="389"/>
            <ac:cxnSpMk id="22" creationId="{E6B7B211-9F6E-66F5-10C9-3DA34D8D5394}"/>
          </ac:cxnSpMkLst>
        </pc:cxnChg>
      </pc:sldChg>
      <pc:sldChg chg="addSp delSp modSp mod">
        <pc:chgData name="Stuart C Wilde MBE" userId="effe1fc91cccb1d5" providerId="LiveId" clId="{0B7434C0-F6C9-5341-B016-8AA67EE59543}" dt="2023-12-07T16:43:03.037" v="1833" actId="1076"/>
        <pc:sldMkLst>
          <pc:docMk/>
          <pc:sldMk cId="997945314" sldId="390"/>
        </pc:sldMkLst>
        <pc:spChg chg="add mod">
          <ac:chgData name="Stuart C Wilde MBE" userId="effe1fc91cccb1d5" providerId="LiveId" clId="{0B7434C0-F6C9-5341-B016-8AA67EE59543}" dt="2023-12-05T20:24:34.282" v="1230" actId="20577"/>
          <ac:spMkLst>
            <pc:docMk/>
            <pc:sldMk cId="997945314" sldId="390"/>
            <ac:spMk id="2" creationId="{DFB3D053-D90F-210C-DA6E-B137B5401095}"/>
          </ac:spMkLst>
        </pc:spChg>
        <pc:spChg chg="del">
          <ac:chgData name="Stuart C Wilde MBE" userId="effe1fc91cccb1d5" providerId="LiveId" clId="{0B7434C0-F6C9-5341-B016-8AA67EE59543}" dt="2023-12-05T20:00:00.169" v="484" actId="478"/>
          <ac:spMkLst>
            <pc:docMk/>
            <pc:sldMk cId="997945314" sldId="390"/>
            <ac:spMk id="4" creationId="{60735DC8-A105-4BD0-A57F-2FFC38AECE84}"/>
          </ac:spMkLst>
        </pc:spChg>
        <pc:spChg chg="mod">
          <ac:chgData name="Stuart C Wilde MBE" userId="effe1fc91cccb1d5" providerId="LiveId" clId="{0B7434C0-F6C9-5341-B016-8AA67EE59543}" dt="2023-12-07T16:43:03.037" v="1833" actId="1076"/>
          <ac:spMkLst>
            <pc:docMk/>
            <pc:sldMk cId="997945314" sldId="390"/>
            <ac:spMk id="13" creationId="{77378084-C3B9-095F-E405-14897A814CA2}"/>
          </ac:spMkLst>
        </pc:spChg>
        <pc:spChg chg="del">
          <ac:chgData name="Stuart C Wilde MBE" userId="effe1fc91cccb1d5" providerId="LiveId" clId="{0B7434C0-F6C9-5341-B016-8AA67EE59543}" dt="2023-12-05T20:00:00.169" v="484" actId="478"/>
          <ac:spMkLst>
            <pc:docMk/>
            <pc:sldMk cId="997945314" sldId="390"/>
            <ac:spMk id="14" creationId="{8F43C2BE-FC11-4556-86F2-8EE2FBBF10D2}"/>
          </ac:spMkLst>
        </pc:spChg>
        <pc:spChg chg="del">
          <ac:chgData name="Stuart C Wilde MBE" userId="effe1fc91cccb1d5" providerId="LiveId" clId="{0B7434C0-F6C9-5341-B016-8AA67EE59543}" dt="2023-12-05T20:00:00.169" v="484" actId="478"/>
          <ac:spMkLst>
            <pc:docMk/>
            <pc:sldMk cId="997945314" sldId="390"/>
            <ac:spMk id="25" creationId="{F54BD576-CC82-43DA-A008-C28EF60A448A}"/>
          </ac:spMkLst>
        </pc:spChg>
        <pc:spChg chg="del">
          <ac:chgData name="Stuart C Wilde MBE" userId="effe1fc91cccb1d5" providerId="LiveId" clId="{0B7434C0-F6C9-5341-B016-8AA67EE59543}" dt="2023-12-05T20:24:25.452" v="1216" actId="478"/>
          <ac:spMkLst>
            <pc:docMk/>
            <pc:sldMk cId="997945314" sldId="390"/>
            <ac:spMk id="29" creationId="{C5A8C257-B6E4-D850-0685-E36894744DCB}"/>
          </ac:spMkLst>
        </pc:spChg>
        <pc:picChg chg="mod">
          <ac:chgData name="Stuart C Wilde MBE" userId="effe1fc91cccb1d5" providerId="LiveId" clId="{0B7434C0-F6C9-5341-B016-8AA67EE59543}" dt="2023-12-07T16:43:03.037" v="1833" actId="1076"/>
          <ac:picMkLst>
            <pc:docMk/>
            <pc:sldMk cId="997945314" sldId="390"/>
            <ac:picMk id="12" creationId="{D4AE7994-6DAA-EA4C-A095-9E4B10B5F078}"/>
          </ac:picMkLst>
        </pc:picChg>
        <pc:cxnChg chg="del">
          <ac:chgData name="Stuart C Wilde MBE" userId="effe1fc91cccb1d5" providerId="LiveId" clId="{0B7434C0-F6C9-5341-B016-8AA67EE59543}" dt="2023-12-05T20:00:00.169" v="484" actId="478"/>
          <ac:cxnSpMkLst>
            <pc:docMk/>
            <pc:sldMk cId="997945314" sldId="390"/>
            <ac:cxnSpMk id="8" creationId="{50060E80-F1C3-4E50-B873-7CFDEEA90049}"/>
          </ac:cxnSpMkLst>
        </pc:cxnChg>
        <pc:cxnChg chg="del">
          <ac:chgData name="Stuart C Wilde MBE" userId="effe1fc91cccb1d5" providerId="LiveId" clId="{0B7434C0-F6C9-5341-B016-8AA67EE59543}" dt="2023-12-05T20:00:00.169" v="484" actId="478"/>
          <ac:cxnSpMkLst>
            <pc:docMk/>
            <pc:sldMk cId="997945314" sldId="390"/>
            <ac:cxnSpMk id="9" creationId="{01C52B09-2839-4160-A3C1-6BB201E5D53A}"/>
          </ac:cxnSpMkLst>
        </pc:cxnChg>
        <pc:cxnChg chg="del">
          <ac:chgData name="Stuart C Wilde MBE" userId="effe1fc91cccb1d5" providerId="LiveId" clId="{0B7434C0-F6C9-5341-B016-8AA67EE59543}" dt="2023-12-05T20:00:00.169" v="484" actId="478"/>
          <ac:cxnSpMkLst>
            <pc:docMk/>
            <pc:sldMk cId="997945314" sldId="390"/>
            <ac:cxnSpMk id="10" creationId="{FC6C2AB6-E695-4520-9F38-6B6A0DE36B04}"/>
          </ac:cxnSpMkLst>
        </pc:cxnChg>
        <pc:cxnChg chg="del">
          <ac:chgData name="Stuart C Wilde MBE" userId="effe1fc91cccb1d5" providerId="LiveId" clId="{0B7434C0-F6C9-5341-B016-8AA67EE59543}" dt="2023-12-05T20:00:00.169" v="484" actId="478"/>
          <ac:cxnSpMkLst>
            <pc:docMk/>
            <pc:sldMk cId="997945314" sldId="390"/>
            <ac:cxnSpMk id="11" creationId="{8F28B946-C7F6-4BF4-9E0C-3FACB97B07C7}"/>
          </ac:cxnSpMkLst>
        </pc:cxnChg>
      </pc:sldChg>
      <pc:sldChg chg="addSp delSp modSp mod">
        <pc:chgData name="Stuart C Wilde MBE" userId="effe1fc91cccb1d5" providerId="LiveId" clId="{0B7434C0-F6C9-5341-B016-8AA67EE59543}" dt="2023-12-07T16:43:12.659" v="1834" actId="1076"/>
        <pc:sldMkLst>
          <pc:docMk/>
          <pc:sldMk cId="1305525641" sldId="391"/>
        </pc:sldMkLst>
        <pc:spChg chg="add mod">
          <ac:chgData name="Stuart C Wilde MBE" userId="effe1fc91cccb1d5" providerId="LiveId" clId="{0B7434C0-F6C9-5341-B016-8AA67EE59543}" dt="2023-12-05T20:24:46.110" v="1236" actId="20577"/>
          <ac:spMkLst>
            <pc:docMk/>
            <pc:sldMk cId="1305525641" sldId="391"/>
            <ac:spMk id="2" creationId="{3DC3B576-7548-C5C9-2EF1-3EB3EA215EB9}"/>
          </ac:spMkLst>
        </pc:spChg>
        <pc:spChg chg="del">
          <ac:chgData name="Stuart C Wilde MBE" userId="effe1fc91cccb1d5" providerId="LiveId" clId="{0B7434C0-F6C9-5341-B016-8AA67EE59543}" dt="2023-12-05T20:00:05.468" v="485" actId="478"/>
          <ac:spMkLst>
            <pc:docMk/>
            <pc:sldMk cId="1305525641" sldId="391"/>
            <ac:spMk id="4" creationId="{60735DC8-A105-4BD0-A57F-2FFC38AECE84}"/>
          </ac:spMkLst>
        </pc:spChg>
        <pc:spChg chg="del">
          <ac:chgData name="Stuart C Wilde MBE" userId="effe1fc91cccb1d5" providerId="LiveId" clId="{0B7434C0-F6C9-5341-B016-8AA67EE59543}" dt="2023-12-05T20:00:05.468" v="485" actId="478"/>
          <ac:spMkLst>
            <pc:docMk/>
            <pc:sldMk cId="1305525641" sldId="391"/>
            <ac:spMk id="14" creationId="{8F43C2BE-FC11-4556-86F2-8EE2FBBF10D2}"/>
          </ac:spMkLst>
        </pc:spChg>
        <pc:spChg chg="del">
          <ac:chgData name="Stuart C Wilde MBE" userId="effe1fc91cccb1d5" providerId="LiveId" clId="{0B7434C0-F6C9-5341-B016-8AA67EE59543}" dt="2023-12-05T20:00:05.468" v="485" actId="478"/>
          <ac:spMkLst>
            <pc:docMk/>
            <pc:sldMk cId="1305525641" sldId="391"/>
            <ac:spMk id="25" creationId="{F54BD576-CC82-43DA-A008-C28EF60A448A}"/>
          </ac:spMkLst>
        </pc:spChg>
        <pc:spChg chg="del">
          <ac:chgData name="Stuart C Wilde MBE" userId="effe1fc91cccb1d5" providerId="LiveId" clId="{0B7434C0-F6C9-5341-B016-8AA67EE59543}" dt="2023-12-05T20:24:49.815" v="1237" actId="478"/>
          <ac:spMkLst>
            <pc:docMk/>
            <pc:sldMk cId="1305525641" sldId="391"/>
            <ac:spMk id="29" creationId="{C5A8C257-B6E4-D850-0685-E36894744DCB}"/>
          </ac:spMkLst>
        </pc:spChg>
        <pc:spChg chg="mod">
          <ac:chgData name="Stuart C Wilde MBE" userId="effe1fc91cccb1d5" providerId="LiveId" clId="{0B7434C0-F6C9-5341-B016-8AA67EE59543}" dt="2023-12-07T16:43:12.659" v="1834" actId="1076"/>
          <ac:spMkLst>
            <pc:docMk/>
            <pc:sldMk cId="1305525641" sldId="391"/>
            <ac:spMk id="34" creationId="{F39B82A2-98F7-3F4A-193F-61F94E2C7B55}"/>
          </ac:spMkLst>
        </pc:spChg>
        <pc:spChg chg="mod">
          <ac:chgData name="Stuart C Wilde MBE" userId="effe1fc91cccb1d5" providerId="LiveId" clId="{0B7434C0-F6C9-5341-B016-8AA67EE59543}" dt="2023-12-07T16:43:12.659" v="1834" actId="1076"/>
          <ac:spMkLst>
            <pc:docMk/>
            <pc:sldMk cId="1305525641" sldId="391"/>
            <ac:spMk id="36" creationId="{E789CD33-EC32-3C96-8C41-48DD966930E3}"/>
          </ac:spMkLst>
        </pc:spChg>
        <pc:spChg chg="mod">
          <ac:chgData name="Stuart C Wilde MBE" userId="effe1fc91cccb1d5" providerId="LiveId" clId="{0B7434C0-F6C9-5341-B016-8AA67EE59543}" dt="2023-12-07T16:43:12.659" v="1834" actId="1076"/>
          <ac:spMkLst>
            <pc:docMk/>
            <pc:sldMk cId="1305525641" sldId="391"/>
            <ac:spMk id="37" creationId="{0C51A8FA-B340-95D9-E9ED-528C5D9E65A4}"/>
          </ac:spMkLst>
        </pc:spChg>
        <pc:spChg chg="mod">
          <ac:chgData name="Stuart C Wilde MBE" userId="effe1fc91cccb1d5" providerId="LiveId" clId="{0B7434C0-F6C9-5341-B016-8AA67EE59543}" dt="2023-12-07T16:43:12.659" v="1834" actId="1076"/>
          <ac:spMkLst>
            <pc:docMk/>
            <pc:sldMk cId="1305525641" sldId="391"/>
            <ac:spMk id="38" creationId="{9B31B61D-BE9E-EE52-18F9-5643F9CFE5B8}"/>
          </ac:spMkLst>
        </pc:spChg>
        <pc:spChg chg="mod">
          <ac:chgData name="Stuart C Wilde MBE" userId="effe1fc91cccb1d5" providerId="LiveId" clId="{0B7434C0-F6C9-5341-B016-8AA67EE59543}" dt="2023-12-07T16:43:12.659" v="1834" actId="1076"/>
          <ac:spMkLst>
            <pc:docMk/>
            <pc:sldMk cId="1305525641" sldId="391"/>
            <ac:spMk id="40" creationId="{4DC46FBE-3E3B-1B75-4C42-05DF481DCD7A}"/>
          </ac:spMkLst>
        </pc:spChg>
        <pc:spChg chg="mod">
          <ac:chgData name="Stuart C Wilde MBE" userId="effe1fc91cccb1d5" providerId="LiveId" clId="{0B7434C0-F6C9-5341-B016-8AA67EE59543}" dt="2023-12-07T16:43:12.659" v="1834" actId="1076"/>
          <ac:spMkLst>
            <pc:docMk/>
            <pc:sldMk cId="1305525641" sldId="391"/>
            <ac:spMk id="42" creationId="{FC082836-8652-A762-54D9-DEF849D4A8B4}"/>
          </ac:spMkLst>
        </pc:spChg>
        <pc:spChg chg="mod">
          <ac:chgData name="Stuart C Wilde MBE" userId="effe1fc91cccb1d5" providerId="LiveId" clId="{0B7434C0-F6C9-5341-B016-8AA67EE59543}" dt="2023-12-07T16:43:12.659" v="1834" actId="1076"/>
          <ac:spMkLst>
            <pc:docMk/>
            <pc:sldMk cId="1305525641" sldId="391"/>
            <ac:spMk id="46" creationId="{49F596C9-9C7C-38A3-13E0-43979BF9ED10}"/>
          </ac:spMkLst>
        </pc:spChg>
        <pc:spChg chg="mod">
          <ac:chgData name="Stuart C Wilde MBE" userId="effe1fc91cccb1d5" providerId="LiveId" clId="{0B7434C0-F6C9-5341-B016-8AA67EE59543}" dt="2023-12-07T16:43:12.659" v="1834" actId="1076"/>
          <ac:spMkLst>
            <pc:docMk/>
            <pc:sldMk cId="1305525641" sldId="391"/>
            <ac:spMk id="48" creationId="{0959EA2D-D3CD-E98E-51E5-78E357B4C44E}"/>
          </ac:spMkLst>
        </pc:spChg>
        <pc:picChg chg="mod">
          <ac:chgData name="Stuart C Wilde MBE" userId="effe1fc91cccb1d5" providerId="LiveId" clId="{0B7434C0-F6C9-5341-B016-8AA67EE59543}" dt="2023-12-07T16:43:12.659" v="1834" actId="1076"/>
          <ac:picMkLst>
            <pc:docMk/>
            <pc:sldMk cId="1305525641" sldId="391"/>
            <ac:picMk id="7" creationId="{2763E5C2-B061-FB6C-E8B9-1B5879AE9BFC}"/>
          </ac:picMkLst>
        </pc:picChg>
        <pc:picChg chg="mod">
          <ac:chgData name="Stuart C Wilde MBE" userId="effe1fc91cccb1d5" providerId="LiveId" clId="{0B7434C0-F6C9-5341-B016-8AA67EE59543}" dt="2023-12-07T16:43:12.659" v="1834" actId="1076"/>
          <ac:picMkLst>
            <pc:docMk/>
            <pc:sldMk cId="1305525641" sldId="391"/>
            <ac:picMk id="44" creationId="{27B2B104-3F44-DA8E-66EA-78B84B6BBF4E}"/>
          </ac:picMkLst>
        </pc:picChg>
        <pc:cxnChg chg="del">
          <ac:chgData name="Stuart C Wilde MBE" userId="effe1fc91cccb1d5" providerId="LiveId" clId="{0B7434C0-F6C9-5341-B016-8AA67EE59543}" dt="2023-12-05T20:00:05.468" v="485" actId="478"/>
          <ac:cxnSpMkLst>
            <pc:docMk/>
            <pc:sldMk cId="1305525641" sldId="391"/>
            <ac:cxnSpMk id="8" creationId="{50060E80-F1C3-4E50-B873-7CFDEEA90049}"/>
          </ac:cxnSpMkLst>
        </pc:cxnChg>
        <pc:cxnChg chg="del">
          <ac:chgData name="Stuart C Wilde MBE" userId="effe1fc91cccb1d5" providerId="LiveId" clId="{0B7434C0-F6C9-5341-B016-8AA67EE59543}" dt="2023-12-05T20:00:05.468" v="485" actId="478"/>
          <ac:cxnSpMkLst>
            <pc:docMk/>
            <pc:sldMk cId="1305525641" sldId="391"/>
            <ac:cxnSpMk id="9" creationId="{01C52B09-2839-4160-A3C1-6BB201E5D53A}"/>
          </ac:cxnSpMkLst>
        </pc:cxnChg>
        <pc:cxnChg chg="del">
          <ac:chgData name="Stuart C Wilde MBE" userId="effe1fc91cccb1d5" providerId="LiveId" clId="{0B7434C0-F6C9-5341-B016-8AA67EE59543}" dt="2023-12-05T20:00:05.468" v="485" actId="478"/>
          <ac:cxnSpMkLst>
            <pc:docMk/>
            <pc:sldMk cId="1305525641" sldId="391"/>
            <ac:cxnSpMk id="10" creationId="{FC6C2AB6-E695-4520-9F38-6B6A0DE36B04}"/>
          </ac:cxnSpMkLst>
        </pc:cxnChg>
        <pc:cxnChg chg="del">
          <ac:chgData name="Stuart C Wilde MBE" userId="effe1fc91cccb1d5" providerId="LiveId" clId="{0B7434C0-F6C9-5341-B016-8AA67EE59543}" dt="2023-12-05T20:00:05.468" v="485" actId="478"/>
          <ac:cxnSpMkLst>
            <pc:docMk/>
            <pc:sldMk cId="1305525641" sldId="391"/>
            <ac:cxnSpMk id="11" creationId="{8F28B946-C7F6-4BF4-9E0C-3FACB97B07C7}"/>
          </ac:cxnSpMkLst>
        </pc:cxnChg>
        <pc:cxnChg chg="mod">
          <ac:chgData name="Stuart C Wilde MBE" userId="effe1fc91cccb1d5" providerId="LiveId" clId="{0B7434C0-F6C9-5341-B016-8AA67EE59543}" dt="2023-12-07T16:43:12.659" v="1834" actId="1076"/>
          <ac:cxnSpMkLst>
            <pc:docMk/>
            <pc:sldMk cId="1305525641" sldId="391"/>
            <ac:cxnSpMk id="35" creationId="{998A6682-ADDF-9ED2-474A-8956911065BE}"/>
          </ac:cxnSpMkLst>
        </pc:cxnChg>
        <pc:cxnChg chg="mod">
          <ac:chgData name="Stuart C Wilde MBE" userId="effe1fc91cccb1d5" providerId="LiveId" clId="{0B7434C0-F6C9-5341-B016-8AA67EE59543}" dt="2023-12-07T16:43:12.659" v="1834" actId="1076"/>
          <ac:cxnSpMkLst>
            <pc:docMk/>
            <pc:sldMk cId="1305525641" sldId="391"/>
            <ac:cxnSpMk id="39" creationId="{344EDEB0-089E-A38C-068D-DF699921CAFF}"/>
          </ac:cxnSpMkLst>
        </pc:cxnChg>
        <pc:cxnChg chg="mod">
          <ac:chgData name="Stuart C Wilde MBE" userId="effe1fc91cccb1d5" providerId="LiveId" clId="{0B7434C0-F6C9-5341-B016-8AA67EE59543}" dt="2023-12-07T16:43:12.659" v="1834" actId="1076"/>
          <ac:cxnSpMkLst>
            <pc:docMk/>
            <pc:sldMk cId="1305525641" sldId="391"/>
            <ac:cxnSpMk id="41" creationId="{03F1D256-5E5F-5596-40AB-AE4A1F1BD8D1}"/>
          </ac:cxnSpMkLst>
        </pc:cxnChg>
        <pc:cxnChg chg="mod">
          <ac:chgData name="Stuart C Wilde MBE" userId="effe1fc91cccb1d5" providerId="LiveId" clId="{0B7434C0-F6C9-5341-B016-8AA67EE59543}" dt="2023-12-07T16:43:12.659" v="1834" actId="1076"/>
          <ac:cxnSpMkLst>
            <pc:docMk/>
            <pc:sldMk cId="1305525641" sldId="391"/>
            <ac:cxnSpMk id="45" creationId="{1F1D83C9-E297-4681-A418-561B59E66EC2}"/>
          </ac:cxnSpMkLst>
        </pc:cxnChg>
        <pc:cxnChg chg="mod">
          <ac:chgData name="Stuart C Wilde MBE" userId="effe1fc91cccb1d5" providerId="LiveId" clId="{0B7434C0-F6C9-5341-B016-8AA67EE59543}" dt="2023-12-07T16:43:12.659" v="1834" actId="1076"/>
          <ac:cxnSpMkLst>
            <pc:docMk/>
            <pc:sldMk cId="1305525641" sldId="391"/>
            <ac:cxnSpMk id="47" creationId="{4DAA1230-E04A-CDBA-5366-B9C87A34AA57}"/>
          </ac:cxnSpMkLst>
        </pc:cxnChg>
      </pc:sldChg>
      <pc:sldChg chg="addSp delSp modSp mod">
        <pc:chgData name="Stuart C Wilde MBE" userId="effe1fc91cccb1d5" providerId="LiveId" clId="{0B7434C0-F6C9-5341-B016-8AA67EE59543}" dt="2023-12-07T16:43:26.711" v="1835" actId="1076"/>
        <pc:sldMkLst>
          <pc:docMk/>
          <pc:sldMk cId="3298533295" sldId="392"/>
        </pc:sldMkLst>
        <pc:spChg chg="mod">
          <ac:chgData name="Stuart C Wilde MBE" userId="effe1fc91cccb1d5" providerId="LiveId" clId="{0B7434C0-F6C9-5341-B016-8AA67EE59543}" dt="2023-12-07T16:43:26.711" v="1835" actId="1076"/>
          <ac:spMkLst>
            <pc:docMk/>
            <pc:sldMk cId="3298533295" sldId="392"/>
            <ac:spMk id="2" creationId="{B1829252-3D33-364C-DE7B-BB53233C8F14}"/>
          </ac:spMkLst>
        </pc:spChg>
        <pc:spChg chg="mod">
          <ac:chgData name="Stuart C Wilde MBE" userId="effe1fc91cccb1d5" providerId="LiveId" clId="{0B7434C0-F6C9-5341-B016-8AA67EE59543}" dt="2023-12-07T16:43:26.711" v="1835" actId="1076"/>
          <ac:spMkLst>
            <pc:docMk/>
            <pc:sldMk cId="3298533295" sldId="392"/>
            <ac:spMk id="3" creationId="{5C602819-3C34-4BE8-D9B6-0CED2E47CF70}"/>
          </ac:spMkLst>
        </pc:spChg>
        <pc:spChg chg="del">
          <ac:chgData name="Stuart C Wilde MBE" userId="effe1fc91cccb1d5" providerId="LiveId" clId="{0B7434C0-F6C9-5341-B016-8AA67EE59543}" dt="2023-12-05T20:00:11.453" v="486" actId="478"/>
          <ac:spMkLst>
            <pc:docMk/>
            <pc:sldMk cId="3298533295" sldId="392"/>
            <ac:spMk id="4" creationId="{60735DC8-A105-4BD0-A57F-2FFC38AECE84}"/>
          </ac:spMkLst>
        </pc:spChg>
        <pc:spChg chg="add mod">
          <ac:chgData name="Stuart C Wilde MBE" userId="effe1fc91cccb1d5" providerId="LiveId" clId="{0B7434C0-F6C9-5341-B016-8AA67EE59543}" dt="2023-12-05T20:24:58.935" v="1243" actId="20577"/>
          <ac:spMkLst>
            <pc:docMk/>
            <pc:sldMk cId="3298533295" sldId="392"/>
            <ac:spMk id="5" creationId="{FB7D11E4-11F2-F98B-123E-CDFD9F4BA805}"/>
          </ac:spMkLst>
        </pc:spChg>
        <pc:spChg chg="mod">
          <ac:chgData name="Stuart C Wilde MBE" userId="effe1fc91cccb1d5" providerId="LiveId" clId="{0B7434C0-F6C9-5341-B016-8AA67EE59543}" dt="2023-12-07T16:43:26.711" v="1835" actId="1076"/>
          <ac:spMkLst>
            <pc:docMk/>
            <pc:sldMk cId="3298533295" sldId="392"/>
            <ac:spMk id="6" creationId="{945B4608-41DD-27E4-0B76-BBBAC52810E5}"/>
          </ac:spMkLst>
        </pc:spChg>
        <pc:spChg chg="del">
          <ac:chgData name="Stuart C Wilde MBE" userId="effe1fc91cccb1d5" providerId="LiveId" clId="{0B7434C0-F6C9-5341-B016-8AA67EE59543}" dt="2023-12-05T20:00:11.453" v="486" actId="478"/>
          <ac:spMkLst>
            <pc:docMk/>
            <pc:sldMk cId="3298533295" sldId="392"/>
            <ac:spMk id="14" creationId="{8F43C2BE-FC11-4556-86F2-8EE2FBBF10D2}"/>
          </ac:spMkLst>
        </pc:spChg>
        <pc:spChg chg="mod">
          <ac:chgData name="Stuart C Wilde MBE" userId="effe1fc91cccb1d5" providerId="LiveId" clId="{0B7434C0-F6C9-5341-B016-8AA67EE59543}" dt="2023-12-07T16:43:26.711" v="1835" actId="1076"/>
          <ac:spMkLst>
            <pc:docMk/>
            <pc:sldMk cId="3298533295" sldId="392"/>
            <ac:spMk id="16" creationId="{395723AF-B544-148D-7E4D-187D0FAE0B6E}"/>
          </ac:spMkLst>
        </pc:spChg>
        <pc:spChg chg="mod">
          <ac:chgData name="Stuart C Wilde MBE" userId="effe1fc91cccb1d5" providerId="LiveId" clId="{0B7434C0-F6C9-5341-B016-8AA67EE59543}" dt="2023-12-07T16:43:26.711" v="1835" actId="1076"/>
          <ac:spMkLst>
            <pc:docMk/>
            <pc:sldMk cId="3298533295" sldId="392"/>
            <ac:spMk id="24" creationId="{92CDCC6A-AFB8-0A7F-B668-E6585BAC4EB5}"/>
          </ac:spMkLst>
        </pc:spChg>
        <pc:spChg chg="del">
          <ac:chgData name="Stuart C Wilde MBE" userId="effe1fc91cccb1d5" providerId="LiveId" clId="{0B7434C0-F6C9-5341-B016-8AA67EE59543}" dt="2023-12-05T20:00:11.453" v="486" actId="478"/>
          <ac:spMkLst>
            <pc:docMk/>
            <pc:sldMk cId="3298533295" sldId="392"/>
            <ac:spMk id="25" creationId="{F54BD576-CC82-43DA-A008-C28EF60A448A}"/>
          </ac:spMkLst>
        </pc:spChg>
        <pc:spChg chg="mod">
          <ac:chgData name="Stuart C Wilde MBE" userId="effe1fc91cccb1d5" providerId="LiveId" clId="{0B7434C0-F6C9-5341-B016-8AA67EE59543}" dt="2023-12-07T16:43:26.711" v="1835" actId="1076"/>
          <ac:spMkLst>
            <pc:docMk/>
            <pc:sldMk cId="3298533295" sldId="392"/>
            <ac:spMk id="26" creationId="{92CDCC6A-AFB8-0A7F-B668-E6585BAC4EB5}"/>
          </ac:spMkLst>
        </pc:spChg>
        <pc:spChg chg="mod">
          <ac:chgData name="Stuart C Wilde MBE" userId="effe1fc91cccb1d5" providerId="LiveId" clId="{0B7434C0-F6C9-5341-B016-8AA67EE59543}" dt="2023-12-07T16:43:26.711" v="1835" actId="1076"/>
          <ac:spMkLst>
            <pc:docMk/>
            <pc:sldMk cId="3298533295" sldId="392"/>
            <ac:spMk id="28" creationId="{6EAF7817-7F6D-E28B-CC70-B0A4A638D464}"/>
          </ac:spMkLst>
        </pc:spChg>
        <pc:spChg chg="del">
          <ac:chgData name="Stuart C Wilde MBE" userId="effe1fc91cccb1d5" providerId="LiveId" clId="{0B7434C0-F6C9-5341-B016-8AA67EE59543}" dt="2023-12-05T20:25:02.511" v="1244" actId="478"/>
          <ac:spMkLst>
            <pc:docMk/>
            <pc:sldMk cId="3298533295" sldId="392"/>
            <ac:spMk id="29" creationId="{C5A8C257-B6E4-D850-0685-E36894744DCB}"/>
          </ac:spMkLst>
        </pc:spChg>
        <pc:spChg chg="mod">
          <ac:chgData name="Stuart C Wilde MBE" userId="effe1fc91cccb1d5" providerId="LiveId" clId="{0B7434C0-F6C9-5341-B016-8AA67EE59543}" dt="2023-12-07T16:43:26.711" v="1835" actId="1076"/>
          <ac:spMkLst>
            <pc:docMk/>
            <pc:sldMk cId="3298533295" sldId="392"/>
            <ac:spMk id="30" creationId="{BDD2CD49-32ED-1DA8-1FA1-7F0BFF816746}"/>
          </ac:spMkLst>
        </pc:spChg>
        <pc:spChg chg="mod">
          <ac:chgData name="Stuart C Wilde MBE" userId="effe1fc91cccb1d5" providerId="LiveId" clId="{0B7434C0-F6C9-5341-B016-8AA67EE59543}" dt="2023-12-07T16:43:26.711" v="1835" actId="1076"/>
          <ac:spMkLst>
            <pc:docMk/>
            <pc:sldMk cId="3298533295" sldId="392"/>
            <ac:spMk id="32" creationId="{6D985FE2-E8ED-C05D-1479-0A384DC561C2}"/>
          </ac:spMkLst>
        </pc:spChg>
        <pc:spChg chg="mod">
          <ac:chgData name="Stuart C Wilde MBE" userId="effe1fc91cccb1d5" providerId="LiveId" clId="{0B7434C0-F6C9-5341-B016-8AA67EE59543}" dt="2023-12-07T16:43:26.711" v="1835" actId="1076"/>
          <ac:spMkLst>
            <pc:docMk/>
            <pc:sldMk cId="3298533295" sldId="392"/>
            <ac:spMk id="34" creationId="{4B3F1F7C-D2EE-B4F8-A697-73405EA9D217}"/>
          </ac:spMkLst>
        </pc:spChg>
        <pc:spChg chg="mod">
          <ac:chgData name="Stuart C Wilde MBE" userId="effe1fc91cccb1d5" providerId="LiveId" clId="{0B7434C0-F6C9-5341-B016-8AA67EE59543}" dt="2023-12-07T16:43:26.711" v="1835" actId="1076"/>
          <ac:spMkLst>
            <pc:docMk/>
            <pc:sldMk cId="3298533295" sldId="392"/>
            <ac:spMk id="36" creationId="{D350326A-ACFD-44EB-64AC-9C91BA571016}"/>
          </ac:spMkLst>
        </pc:spChg>
        <pc:spChg chg="mod">
          <ac:chgData name="Stuart C Wilde MBE" userId="effe1fc91cccb1d5" providerId="LiveId" clId="{0B7434C0-F6C9-5341-B016-8AA67EE59543}" dt="2023-12-07T16:43:26.711" v="1835" actId="1076"/>
          <ac:spMkLst>
            <pc:docMk/>
            <pc:sldMk cId="3298533295" sldId="392"/>
            <ac:spMk id="38" creationId="{D16EA17D-F350-04A1-B789-C4F99F0AA043}"/>
          </ac:spMkLst>
        </pc:spChg>
        <pc:spChg chg="mod">
          <ac:chgData name="Stuart C Wilde MBE" userId="effe1fc91cccb1d5" providerId="LiveId" clId="{0B7434C0-F6C9-5341-B016-8AA67EE59543}" dt="2023-12-07T16:43:26.711" v="1835" actId="1076"/>
          <ac:spMkLst>
            <pc:docMk/>
            <pc:sldMk cId="3298533295" sldId="392"/>
            <ac:spMk id="51" creationId="{6FCFE9C3-5DC1-EA2E-E8A8-58A711273B3F}"/>
          </ac:spMkLst>
        </pc:spChg>
        <pc:spChg chg="mod">
          <ac:chgData name="Stuart C Wilde MBE" userId="effe1fc91cccb1d5" providerId="LiveId" clId="{0B7434C0-F6C9-5341-B016-8AA67EE59543}" dt="2023-12-07T16:43:26.711" v="1835" actId="1076"/>
          <ac:spMkLst>
            <pc:docMk/>
            <pc:sldMk cId="3298533295" sldId="392"/>
            <ac:spMk id="52" creationId="{F37EAA08-CC28-8FC6-A306-A9702D5F65C3}"/>
          </ac:spMkLst>
        </pc:spChg>
        <pc:spChg chg="mod">
          <ac:chgData name="Stuart C Wilde MBE" userId="effe1fc91cccb1d5" providerId="LiveId" clId="{0B7434C0-F6C9-5341-B016-8AA67EE59543}" dt="2023-12-07T16:43:26.711" v="1835" actId="1076"/>
          <ac:spMkLst>
            <pc:docMk/>
            <pc:sldMk cId="3298533295" sldId="392"/>
            <ac:spMk id="53" creationId="{6A39D8EA-BD42-43DE-FA13-59F4CA1F60A5}"/>
          </ac:spMkLst>
        </pc:spChg>
        <pc:spChg chg="mod">
          <ac:chgData name="Stuart C Wilde MBE" userId="effe1fc91cccb1d5" providerId="LiveId" clId="{0B7434C0-F6C9-5341-B016-8AA67EE59543}" dt="2023-12-07T16:43:26.711" v="1835" actId="1076"/>
          <ac:spMkLst>
            <pc:docMk/>
            <pc:sldMk cId="3298533295" sldId="392"/>
            <ac:spMk id="54" creationId="{6C181ACD-4BCF-FFF9-02F0-B366193E482C}"/>
          </ac:spMkLst>
        </pc:spChg>
        <pc:spChg chg="mod">
          <ac:chgData name="Stuart C Wilde MBE" userId="effe1fc91cccb1d5" providerId="LiveId" clId="{0B7434C0-F6C9-5341-B016-8AA67EE59543}" dt="2023-12-07T16:43:26.711" v="1835" actId="1076"/>
          <ac:spMkLst>
            <pc:docMk/>
            <pc:sldMk cId="3298533295" sldId="392"/>
            <ac:spMk id="55" creationId="{8A47D990-6DF5-FEEB-7D09-602DF8EEF491}"/>
          </ac:spMkLst>
        </pc:spChg>
        <pc:spChg chg="mod">
          <ac:chgData name="Stuart C Wilde MBE" userId="effe1fc91cccb1d5" providerId="LiveId" clId="{0B7434C0-F6C9-5341-B016-8AA67EE59543}" dt="2023-12-07T16:43:26.711" v="1835" actId="1076"/>
          <ac:spMkLst>
            <pc:docMk/>
            <pc:sldMk cId="3298533295" sldId="392"/>
            <ac:spMk id="56" creationId="{E824F850-D1EB-62F8-3D5B-8BC1843D1F74}"/>
          </ac:spMkLst>
        </pc:spChg>
        <pc:spChg chg="mod">
          <ac:chgData name="Stuart C Wilde MBE" userId="effe1fc91cccb1d5" providerId="LiveId" clId="{0B7434C0-F6C9-5341-B016-8AA67EE59543}" dt="2023-12-07T16:43:26.711" v="1835" actId="1076"/>
          <ac:spMkLst>
            <pc:docMk/>
            <pc:sldMk cId="3298533295" sldId="392"/>
            <ac:spMk id="57" creationId="{060FB6B1-444E-4036-C8B4-4D00B76E9A8D}"/>
          </ac:spMkLst>
        </pc:spChg>
        <pc:spChg chg="mod">
          <ac:chgData name="Stuart C Wilde MBE" userId="effe1fc91cccb1d5" providerId="LiveId" clId="{0B7434C0-F6C9-5341-B016-8AA67EE59543}" dt="2023-12-07T16:43:26.711" v="1835" actId="1076"/>
          <ac:spMkLst>
            <pc:docMk/>
            <pc:sldMk cId="3298533295" sldId="392"/>
            <ac:spMk id="58" creationId="{F956F8A8-6C34-FA38-392E-50A90B4781A2}"/>
          </ac:spMkLst>
        </pc:spChg>
        <pc:spChg chg="mod">
          <ac:chgData name="Stuart C Wilde MBE" userId="effe1fc91cccb1d5" providerId="LiveId" clId="{0B7434C0-F6C9-5341-B016-8AA67EE59543}" dt="2023-12-07T16:43:26.711" v="1835" actId="1076"/>
          <ac:spMkLst>
            <pc:docMk/>
            <pc:sldMk cId="3298533295" sldId="392"/>
            <ac:spMk id="59" creationId="{DAD28689-E302-07CF-C60F-C44F9D23BAED}"/>
          </ac:spMkLst>
        </pc:spChg>
        <pc:picChg chg="mod">
          <ac:chgData name="Stuart C Wilde MBE" userId="effe1fc91cccb1d5" providerId="LiveId" clId="{0B7434C0-F6C9-5341-B016-8AA67EE59543}" dt="2023-12-07T16:43:26.711" v="1835" actId="1076"/>
          <ac:picMkLst>
            <pc:docMk/>
            <pc:sldMk cId="3298533295" sldId="392"/>
            <ac:picMk id="18" creationId="{06F528A8-E87F-DAD9-C51A-32219DD292A8}"/>
          </ac:picMkLst>
        </pc:picChg>
        <pc:picChg chg="mod">
          <ac:chgData name="Stuart C Wilde MBE" userId="effe1fc91cccb1d5" providerId="LiveId" clId="{0B7434C0-F6C9-5341-B016-8AA67EE59543}" dt="2023-12-07T16:43:26.711" v="1835" actId="1076"/>
          <ac:picMkLst>
            <pc:docMk/>
            <pc:sldMk cId="3298533295" sldId="392"/>
            <ac:picMk id="20" creationId="{4B77E7EF-0AAD-7ACB-0BE9-B5EA058897ED}"/>
          </ac:picMkLst>
        </pc:picChg>
        <pc:picChg chg="mod">
          <ac:chgData name="Stuart C Wilde MBE" userId="effe1fc91cccb1d5" providerId="LiveId" clId="{0B7434C0-F6C9-5341-B016-8AA67EE59543}" dt="2023-12-07T16:43:26.711" v="1835" actId="1076"/>
          <ac:picMkLst>
            <pc:docMk/>
            <pc:sldMk cId="3298533295" sldId="392"/>
            <ac:picMk id="27" creationId="{5BF89BD6-4B2C-66D9-3531-ED24A38EE4C7}"/>
          </ac:picMkLst>
        </pc:picChg>
        <pc:cxnChg chg="mod">
          <ac:chgData name="Stuart C Wilde MBE" userId="effe1fc91cccb1d5" providerId="LiveId" clId="{0B7434C0-F6C9-5341-B016-8AA67EE59543}" dt="2023-12-07T16:43:26.711" v="1835" actId="1076"/>
          <ac:cxnSpMkLst>
            <pc:docMk/>
            <pc:sldMk cId="3298533295" sldId="392"/>
            <ac:cxnSpMk id="7" creationId="{6740D305-56D4-0A08-FE4C-1958192029D0}"/>
          </ac:cxnSpMkLst>
        </pc:cxnChg>
        <pc:cxnChg chg="del">
          <ac:chgData name="Stuart C Wilde MBE" userId="effe1fc91cccb1d5" providerId="LiveId" clId="{0B7434C0-F6C9-5341-B016-8AA67EE59543}" dt="2023-12-05T20:00:11.453" v="486" actId="478"/>
          <ac:cxnSpMkLst>
            <pc:docMk/>
            <pc:sldMk cId="3298533295" sldId="392"/>
            <ac:cxnSpMk id="8" creationId="{50060E80-F1C3-4E50-B873-7CFDEEA90049}"/>
          </ac:cxnSpMkLst>
        </pc:cxnChg>
        <pc:cxnChg chg="del">
          <ac:chgData name="Stuart C Wilde MBE" userId="effe1fc91cccb1d5" providerId="LiveId" clId="{0B7434C0-F6C9-5341-B016-8AA67EE59543}" dt="2023-12-05T20:00:11.453" v="486" actId="478"/>
          <ac:cxnSpMkLst>
            <pc:docMk/>
            <pc:sldMk cId="3298533295" sldId="392"/>
            <ac:cxnSpMk id="9" creationId="{01C52B09-2839-4160-A3C1-6BB201E5D53A}"/>
          </ac:cxnSpMkLst>
        </pc:cxnChg>
        <pc:cxnChg chg="del">
          <ac:chgData name="Stuart C Wilde MBE" userId="effe1fc91cccb1d5" providerId="LiveId" clId="{0B7434C0-F6C9-5341-B016-8AA67EE59543}" dt="2023-12-05T20:00:11.453" v="486" actId="478"/>
          <ac:cxnSpMkLst>
            <pc:docMk/>
            <pc:sldMk cId="3298533295" sldId="392"/>
            <ac:cxnSpMk id="10" creationId="{FC6C2AB6-E695-4520-9F38-6B6A0DE36B04}"/>
          </ac:cxnSpMkLst>
        </pc:cxnChg>
        <pc:cxnChg chg="del">
          <ac:chgData name="Stuart C Wilde MBE" userId="effe1fc91cccb1d5" providerId="LiveId" clId="{0B7434C0-F6C9-5341-B016-8AA67EE59543}" dt="2023-12-05T20:00:11.453" v="486" actId="478"/>
          <ac:cxnSpMkLst>
            <pc:docMk/>
            <pc:sldMk cId="3298533295" sldId="392"/>
            <ac:cxnSpMk id="11" creationId="{8F28B946-C7F6-4BF4-9E0C-3FACB97B07C7}"/>
          </ac:cxnSpMkLst>
        </pc:cxnChg>
        <pc:cxnChg chg="mod">
          <ac:chgData name="Stuart C Wilde MBE" userId="effe1fc91cccb1d5" providerId="LiveId" clId="{0B7434C0-F6C9-5341-B016-8AA67EE59543}" dt="2023-12-07T16:43:26.711" v="1835" actId="1076"/>
          <ac:cxnSpMkLst>
            <pc:docMk/>
            <pc:sldMk cId="3298533295" sldId="392"/>
            <ac:cxnSpMk id="17" creationId="{24E66A12-F3F5-DD8C-2E02-C47E80BA91CA}"/>
          </ac:cxnSpMkLst>
        </pc:cxnChg>
        <pc:cxnChg chg="mod">
          <ac:chgData name="Stuart C Wilde MBE" userId="effe1fc91cccb1d5" providerId="LiveId" clId="{0B7434C0-F6C9-5341-B016-8AA67EE59543}" dt="2023-12-07T16:43:26.711" v="1835" actId="1076"/>
          <ac:cxnSpMkLst>
            <pc:docMk/>
            <pc:sldMk cId="3298533295" sldId="392"/>
            <ac:cxnSpMk id="22" creationId="{E1CBCB0D-38F7-8934-B7DF-27C12151898A}"/>
          </ac:cxnSpMkLst>
        </pc:cxnChg>
        <pc:cxnChg chg="mod">
          <ac:chgData name="Stuart C Wilde MBE" userId="effe1fc91cccb1d5" providerId="LiveId" clId="{0B7434C0-F6C9-5341-B016-8AA67EE59543}" dt="2023-12-07T16:43:26.711" v="1835" actId="1076"/>
          <ac:cxnSpMkLst>
            <pc:docMk/>
            <pc:sldMk cId="3298533295" sldId="392"/>
            <ac:cxnSpMk id="33" creationId="{F47AB8A5-4733-04E2-92FE-6E0124FB0DEC}"/>
          </ac:cxnSpMkLst>
        </pc:cxnChg>
        <pc:cxnChg chg="mod">
          <ac:chgData name="Stuart C Wilde MBE" userId="effe1fc91cccb1d5" providerId="LiveId" clId="{0B7434C0-F6C9-5341-B016-8AA67EE59543}" dt="2023-12-07T16:43:26.711" v="1835" actId="1076"/>
          <ac:cxnSpMkLst>
            <pc:docMk/>
            <pc:sldMk cId="3298533295" sldId="392"/>
            <ac:cxnSpMk id="37" creationId="{BC678FE9-FAC6-09E7-6D5B-5521E169E9C9}"/>
          </ac:cxnSpMkLst>
        </pc:cxnChg>
      </pc:sldChg>
      <pc:sldChg chg="addSp delSp modSp mod">
        <pc:chgData name="Stuart C Wilde MBE" userId="effe1fc91cccb1d5" providerId="LiveId" clId="{0B7434C0-F6C9-5341-B016-8AA67EE59543}" dt="2023-12-07T16:43:37.687" v="1836" actId="1076"/>
        <pc:sldMkLst>
          <pc:docMk/>
          <pc:sldMk cId="3632034598" sldId="393"/>
        </pc:sldMkLst>
        <pc:spChg chg="add mod">
          <ac:chgData name="Stuart C Wilde MBE" userId="effe1fc91cccb1d5" providerId="LiveId" clId="{0B7434C0-F6C9-5341-B016-8AA67EE59543}" dt="2023-12-05T20:25:13.031" v="1251" actId="20577"/>
          <ac:spMkLst>
            <pc:docMk/>
            <pc:sldMk cId="3632034598" sldId="393"/>
            <ac:spMk id="2" creationId="{43D94617-4F42-2605-A9D8-9FF64A22D307}"/>
          </ac:spMkLst>
        </pc:spChg>
        <pc:spChg chg="del">
          <ac:chgData name="Stuart C Wilde MBE" userId="effe1fc91cccb1d5" providerId="LiveId" clId="{0B7434C0-F6C9-5341-B016-8AA67EE59543}" dt="2023-12-05T20:00:16.012" v="487" actId="478"/>
          <ac:spMkLst>
            <pc:docMk/>
            <pc:sldMk cId="3632034598" sldId="393"/>
            <ac:spMk id="4" creationId="{60735DC8-A105-4BD0-A57F-2FFC38AECE84}"/>
          </ac:spMkLst>
        </pc:spChg>
        <pc:spChg chg="mod">
          <ac:chgData name="Stuart C Wilde MBE" userId="effe1fc91cccb1d5" providerId="LiveId" clId="{0B7434C0-F6C9-5341-B016-8AA67EE59543}" dt="2023-12-07T16:43:37.687" v="1836" actId="1076"/>
          <ac:spMkLst>
            <pc:docMk/>
            <pc:sldMk cId="3632034598" sldId="393"/>
            <ac:spMk id="5" creationId="{5ECD1170-C890-9687-D5C4-5624DA6A76D7}"/>
          </ac:spMkLst>
        </pc:spChg>
        <pc:spChg chg="mod">
          <ac:chgData name="Stuart C Wilde MBE" userId="effe1fc91cccb1d5" providerId="LiveId" clId="{0B7434C0-F6C9-5341-B016-8AA67EE59543}" dt="2023-12-07T16:43:37.687" v="1836" actId="1076"/>
          <ac:spMkLst>
            <pc:docMk/>
            <pc:sldMk cId="3632034598" sldId="393"/>
            <ac:spMk id="7" creationId="{EA474F1C-B846-2081-5274-10C91EDC71A4}"/>
          </ac:spMkLst>
        </pc:spChg>
        <pc:spChg chg="mod">
          <ac:chgData name="Stuart C Wilde MBE" userId="effe1fc91cccb1d5" providerId="LiveId" clId="{0B7434C0-F6C9-5341-B016-8AA67EE59543}" dt="2023-12-07T16:43:37.687" v="1836" actId="1076"/>
          <ac:spMkLst>
            <pc:docMk/>
            <pc:sldMk cId="3632034598" sldId="393"/>
            <ac:spMk id="13"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14" creationId="{8F43C2BE-FC11-4556-86F2-8EE2FBBF10D2}"/>
          </ac:spMkLst>
        </pc:spChg>
        <pc:spChg chg="mod">
          <ac:chgData name="Stuart C Wilde MBE" userId="effe1fc91cccb1d5" providerId="LiveId" clId="{0B7434C0-F6C9-5341-B016-8AA67EE59543}" dt="2023-12-07T16:43:37.687" v="1836" actId="1076"/>
          <ac:spMkLst>
            <pc:docMk/>
            <pc:sldMk cId="3632034598" sldId="393"/>
            <ac:spMk id="16" creationId="{45E95D07-A32A-1393-AEEF-2E1FEFE292CD}"/>
          </ac:spMkLst>
        </pc:spChg>
        <pc:spChg chg="mod">
          <ac:chgData name="Stuart C Wilde MBE" userId="effe1fc91cccb1d5" providerId="LiveId" clId="{0B7434C0-F6C9-5341-B016-8AA67EE59543}" dt="2023-12-07T16:43:37.687" v="1836" actId="1076"/>
          <ac:spMkLst>
            <pc:docMk/>
            <pc:sldMk cId="3632034598" sldId="393"/>
            <ac:spMk id="17"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8"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9"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25" creationId="{F54BD576-CC82-43DA-A008-C28EF60A448A}"/>
          </ac:spMkLst>
        </pc:spChg>
        <pc:spChg chg="del">
          <ac:chgData name="Stuart C Wilde MBE" userId="effe1fc91cccb1d5" providerId="LiveId" clId="{0B7434C0-F6C9-5341-B016-8AA67EE59543}" dt="2023-12-05T20:25:07.852" v="1245" actId="478"/>
          <ac:spMkLst>
            <pc:docMk/>
            <pc:sldMk cId="3632034598" sldId="393"/>
            <ac:spMk id="29" creationId="{C5A8C257-B6E4-D850-0685-E36894744DCB}"/>
          </ac:spMkLst>
        </pc:spChg>
        <pc:spChg chg="mod">
          <ac:chgData name="Stuart C Wilde MBE" userId="effe1fc91cccb1d5" providerId="LiveId" clId="{0B7434C0-F6C9-5341-B016-8AA67EE59543}" dt="2023-12-07T16:43:37.687" v="1836" actId="1076"/>
          <ac:spMkLst>
            <pc:docMk/>
            <pc:sldMk cId="3632034598" sldId="393"/>
            <ac:spMk id="45" creationId="{5D869CC5-43F1-3F47-1185-378F45032E72}"/>
          </ac:spMkLst>
        </pc:spChg>
        <pc:spChg chg="mod">
          <ac:chgData name="Stuart C Wilde MBE" userId="effe1fc91cccb1d5" providerId="LiveId" clId="{0B7434C0-F6C9-5341-B016-8AA67EE59543}" dt="2023-12-07T16:43:37.687" v="1836" actId="1076"/>
          <ac:spMkLst>
            <pc:docMk/>
            <pc:sldMk cId="3632034598" sldId="393"/>
            <ac:spMk id="75" creationId="{856FDA80-0DD7-6E56-646A-BBD5991D7840}"/>
          </ac:spMkLst>
        </pc:spChg>
        <pc:picChg chg="mod">
          <ac:chgData name="Stuart C Wilde MBE" userId="effe1fc91cccb1d5" providerId="LiveId" clId="{0B7434C0-F6C9-5341-B016-8AA67EE59543}" dt="2023-12-07T16:43:37.687" v="1836" actId="1076"/>
          <ac:picMkLst>
            <pc:docMk/>
            <pc:sldMk cId="3632034598" sldId="393"/>
            <ac:picMk id="30" creationId="{2E6875ED-957E-270B-8087-CB90279F80BB}"/>
          </ac:picMkLst>
        </pc:picChg>
        <pc:picChg chg="mod">
          <ac:chgData name="Stuart C Wilde MBE" userId="effe1fc91cccb1d5" providerId="LiveId" clId="{0B7434C0-F6C9-5341-B016-8AA67EE59543}" dt="2023-12-07T16:43:37.687" v="1836" actId="1076"/>
          <ac:picMkLst>
            <pc:docMk/>
            <pc:sldMk cId="3632034598" sldId="393"/>
            <ac:picMk id="55" creationId="{B3B94189-8456-77B8-27B7-9E41A672AC39}"/>
          </ac:picMkLst>
        </pc:picChg>
        <pc:cxnChg chg="mod">
          <ac:chgData name="Stuart C Wilde MBE" userId="effe1fc91cccb1d5" providerId="LiveId" clId="{0B7434C0-F6C9-5341-B016-8AA67EE59543}" dt="2023-12-07T16:43:37.687" v="1836" actId="1076"/>
          <ac:cxnSpMkLst>
            <pc:docMk/>
            <pc:sldMk cId="3632034598" sldId="393"/>
            <ac:cxnSpMk id="6" creationId="{638E85BB-5130-5CB9-4A77-B55F38B6FAF6}"/>
          </ac:cxnSpMkLst>
        </pc:cxnChg>
        <pc:cxnChg chg="del">
          <ac:chgData name="Stuart C Wilde MBE" userId="effe1fc91cccb1d5" providerId="LiveId" clId="{0B7434C0-F6C9-5341-B016-8AA67EE59543}" dt="2023-12-05T20:00:16.012" v="487" actId="478"/>
          <ac:cxnSpMkLst>
            <pc:docMk/>
            <pc:sldMk cId="3632034598" sldId="393"/>
            <ac:cxnSpMk id="8" creationId="{50060E80-F1C3-4E50-B873-7CFDEEA90049}"/>
          </ac:cxnSpMkLst>
        </pc:cxnChg>
        <pc:cxnChg chg="del">
          <ac:chgData name="Stuart C Wilde MBE" userId="effe1fc91cccb1d5" providerId="LiveId" clId="{0B7434C0-F6C9-5341-B016-8AA67EE59543}" dt="2023-12-05T20:00:16.012" v="487" actId="478"/>
          <ac:cxnSpMkLst>
            <pc:docMk/>
            <pc:sldMk cId="3632034598" sldId="393"/>
            <ac:cxnSpMk id="9" creationId="{01C52B09-2839-4160-A3C1-6BB201E5D53A}"/>
          </ac:cxnSpMkLst>
        </pc:cxnChg>
        <pc:cxnChg chg="del">
          <ac:chgData name="Stuart C Wilde MBE" userId="effe1fc91cccb1d5" providerId="LiveId" clId="{0B7434C0-F6C9-5341-B016-8AA67EE59543}" dt="2023-12-05T20:00:16.012" v="487" actId="478"/>
          <ac:cxnSpMkLst>
            <pc:docMk/>
            <pc:sldMk cId="3632034598" sldId="393"/>
            <ac:cxnSpMk id="10" creationId="{FC6C2AB6-E695-4520-9F38-6B6A0DE36B04}"/>
          </ac:cxnSpMkLst>
        </pc:cxnChg>
        <pc:cxnChg chg="del">
          <ac:chgData name="Stuart C Wilde MBE" userId="effe1fc91cccb1d5" providerId="LiveId" clId="{0B7434C0-F6C9-5341-B016-8AA67EE59543}" dt="2023-12-05T20:00:16.012" v="487" actId="478"/>
          <ac:cxnSpMkLst>
            <pc:docMk/>
            <pc:sldMk cId="3632034598" sldId="393"/>
            <ac:cxnSpMk id="11" creationId="{8F28B946-C7F6-4BF4-9E0C-3FACB97B07C7}"/>
          </ac:cxnSpMkLst>
        </pc:cxnChg>
        <pc:cxnChg chg="mod">
          <ac:chgData name="Stuart C Wilde MBE" userId="effe1fc91cccb1d5" providerId="LiveId" clId="{0B7434C0-F6C9-5341-B016-8AA67EE59543}" dt="2023-12-07T16:43:37.687" v="1836" actId="1076"/>
          <ac:cxnSpMkLst>
            <pc:docMk/>
            <pc:sldMk cId="3632034598" sldId="393"/>
            <ac:cxnSpMk id="12" creationId="{56B3ABD5-1399-28A4-F629-C5D31CDD3EF9}"/>
          </ac:cxnSpMkLst>
        </pc:cxnChg>
        <pc:cxnChg chg="mod">
          <ac:chgData name="Stuart C Wilde MBE" userId="effe1fc91cccb1d5" providerId="LiveId" clId="{0B7434C0-F6C9-5341-B016-8AA67EE59543}" dt="2023-12-07T16:43:37.687" v="1836" actId="1076"/>
          <ac:cxnSpMkLst>
            <pc:docMk/>
            <pc:sldMk cId="3632034598" sldId="393"/>
            <ac:cxnSpMk id="21" creationId="{E32A380C-0411-7473-3033-87D1ED95CDF2}"/>
          </ac:cxnSpMkLst>
        </pc:cxnChg>
        <pc:cxnChg chg="mod">
          <ac:chgData name="Stuart C Wilde MBE" userId="effe1fc91cccb1d5" providerId="LiveId" clId="{0B7434C0-F6C9-5341-B016-8AA67EE59543}" dt="2023-12-07T16:43:37.687" v="1836" actId="1076"/>
          <ac:cxnSpMkLst>
            <pc:docMk/>
            <pc:sldMk cId="3632034598" sldId="393"/>
            <ac:cxnSpMk id="49" creationId="{87849E23-BA3B-DE89-A067-D4A7DE69352C}"/>
          </ac:cxnSpMkLst>
        </pc:cxnChg>
        <pc:cxnChg chg="mod">
          <ac:chgData name="Stuart C Wilde MBE" userId="effe1fc91cccb1d5" providerId="LiveId" clId="{0B7434C0-F6C9-5341-B016-8AA67EE59543}" dt="2023-12-07T16:43:37.687" v="1836" actId="1076"/>
          <ac:cxnSpMkLst>
            <pc:docMk/>
            <pc:sldMk cId="3632034598" sldId="393"/>
            <ac:cxnSpMk id="50" creationId="{2A000163-4484-5CE8-288F-32FBE8635264}"/>
          </ac:cxnSpMkLst>
        </pc:cxnChg>
        <pc:cxnChg chg="mod">
          <ac:chgData name="Stuart C Wilde MBE" userId="effe1fc91cccb1d5" providerId="LiveId" clId="{0B7434C0-F6C9-5341-B016-8AA67EE59543}" dt="2023-12-07T16:43:37.687" v="1836" actId="1076"/>
          <ac:cxnSpMkLst>
            <pc:docMk/>
            <pc:sldMk cId="3632034598" sldId="393"/>
            <ac:cxnSpMk id="56" creationId="{2B339052-1E24-335D-A214-FDA260A2A827}"/>
          </ac:cxnSpMkLst>
        </pc:cxnChg>
      </pc:sldChg>
      <pc:sldChg chg="addSp delSp modSp mod">
        <pc:chgData name="Stuart C Wilde MBE" userId="effe1fc91cccb1d5" providerId="LiveId" clId="{0B7434C0-F6C9-5341-B016-8AA67EE59543}" dt="2023-12-07T16:43:50.040" v="1837" actId="1076"/>
        <pc:sldMkLst>
          <pc:docMk/>
          <pc:sldMk cId="3486815691" sldId="394"/>
        </pc:sldMkLst>
        <pc:spChg chg="add mod">
          <ac:chgData name="Stuart C Wilde MBE" userId="effe1fc91cccb1d5" providerId="LiveId" clId="{0B7434C0-F6C9-5341-B016-8AA67EE59543}" dt="2023-12-05T20:25:22.209" v="1257" actId="20577"/>
          <ac:spMkLst>
            <pc:docMk/>
            <pc:sldMk cId="3486815691" sldId="394"/>
            <ac:spMk id="2" creationId="{2A01AA02-7F7F-1764-B23A-08ACD30AF6B4}"/>
          </ac:spMkLst>
        </pc:spChg>
        <pc:spChg chg="del">
          <ac:chgData name="Stuart C Wilde MBE" userId="effe1fc91cccb1d5" providerId="LiveId" clId="{0B7434C0-F6C9-5341-B016-8AA67EE59543}" dt="2023-12-05T20:00:22.185" v="488" actId="478"/>
          <ac:spMkLst>
            <pc:docMk/>
            <pc:sldMk cId="3486815691" sldId="394"/>
            <ac:spMk id="4" creationId="{60735DC8-A105-4BD0-A57F-2FFC38AECE84}"/>
          </ac:spMkLst>
        </pc:spChg>
        <pc:spChg chg="mod">
          <ac:chgData name="Stuart C Wilde MBE" userId="effe1fc91cccb1d5" providerId="LiveId" clId="{0B7434C0-F6C9-5341-B016-8AA67EE59543}" dt="2023-12-07T16:43:50.040" v="1837" actId="1076"/>
          <ac:spMkLst>
            <pc:docMk/>
            <pc:sldMk cId="3486815691" sldId="394"/>
            <ac:spMk id="13" creationId="{B773A3A9-133B-B7E4-912A-002CFD960D3A}"/>
          </ac:spMkLst>
        </pc:spChg>
        <pc:spChg chg="del">
          <ac:chgData name="Stuart C Wilde MBE" userId="effe1fc91cccb1d5" providerId="LiveId" clId="{0B7434C0-F6C9-5341-B016-8AA67EE59543}" dt="2023-12-05T20:00:22.185" v="488" actId="478"/>
          <ac:spMkLst>
            <pc:docMk/>
            <pc:sldMk cId="3486815691" sldId="394"/>
            <ac:spMk id="14" creationId="{8F43C2BE-FC11-4556-86F2-8EE2FBBF10D2}"/>
          </ac:spMkLst>
        </pc:spChg>
        <pc:spChg chg="mod">
          <ac:chgData name="Stuart C Wilde MBE" userId="effe1fc91cccb1d5" providerId="LiveId" clId="{0B7434C0-F6C9-5341-B016-8AA67EE59543}" dt="2023-12-07T16:43:50.040" v="1837" actId="1076"/>
          <ac:spMkLst>
            <pc:docMk/>
            <pc:sldMk cId="3486815691" sldId="394"/>
            <ac:spMk id="15" creationId="{B1829252-3D33-364C-DE7B-BB53233C8F14}"/>
          </ac:spMkLst>
        </pc:spChg>
        <pc:spChg chg="mod">
          <ac:chgData name="Stuart C Wilde MBE" userId="effe1fc91cccb1d5" providerId="LiveId" clId="{0B7434C0-F6C9-5341-B016-8AA67EE59543}" dt="2023-12-07T16:43:50.040" v="1837" actId="1076"/>
          <ac:spMkLst>
            <pc:docMk/>
            <pc:sldMk cId="3486815691" sldId="394"/>
            <ac:spMk id="24" creationId="{6309C613-92E5-F2EF-C51B-B60B79F81430}"/>
          </ac:spMkLst>
        </pc:spChg>
        <pc:spChg chg="del">
          <ac:chgData name="Stuart C Wilde MBE" userId="effe1fc91cccb1d5" providerId="LiveId" clId="{0B7434C0-F6C9-5341-B016-8AA67EE59543}" dt="2023-12-05T20:00:22.185" v="488" actId="478"/>
          <ac:spMkLst>
            <pc:docMk/>
            <pc:sldMk cId="3486815691" sldId="394"/>
            <ac:spMk id="25" creationId="{F54BD576-CC82-43DA-A008-C28EF60A448A}"/>
          </ac:spMkLst>
        </pc:spChg>
        <pc:spChg chg="mod">
          <ac:chgData name="Stuart C Wilde MBE" userId="effe1fc91cccb1d5" providerId="LiveId" clId="{0B7434C0-F6C9-5341-B016-8AA67EE59543}" dt="2023-12-07T16:43:50.040" v="1837" actId="1076"/>
          <ac:spMkLst>
            <pc:docMk/>
            <pc:sldMk cId="3486815691" sldId="394"/>
            <ac:spMk id="26" creationId="{CC3C1C82-7390-9F39-C8DD-1656CF92954F}"/>
          </ac:spMkLst>
        </pc:spChg>
        <pc:spChg chg="del">
          <ac:chgData name="Stuart C Wilde MBE" userId="effe1fc91cccb1d5" providerId="LiveId" clId="{0B7434C0-F6C9-5341-B016-8AA67EE59543}" dt="2023-12-05T20:25:25.225" v="1258" actId="478"/>
          <ac:spMkLst>
            <pc:docMk/>
            <pc:sldMk cId="3486815691" sldId="394"/>
            <ac:spMk id="29" creationId="{C5A8C257-B6E4-D850-0685-E36894744DCB}"/>
          </ac:spMkLst>
        </pc:spChg>
        <pc:spChg chg="mod">
          <ac:chgData name="Stuart C Wilde MBE" userId="effe1fc91cccb1d5" providerId="LiveId" clId="{0B7434C0-F6C9-5341-B016-8AA67EE59543}" dt="2023-12-07T16:43:50.040" v="1837" actId="1076"/>
          <ac:spMkLst>
            <pc:docMk/>
            <pc:sldMk cId="3486815691" sldId="394"/>
            <ac:spMk id="33" creationId="{C65596E5-4079-6978-3645-503DB3697B3A}"/>
          </ac:spMkLst>
        </pc:spChg>
        <pc:spChg chg="mod">
          <ac:chgData name="Stuart C Wilde MBE" userId="effe1fc91cccb1d5" providerId="LiveId" clId="{0B7434C0-F6C9-5341-B016-8AA67EE59543}" dt="2023-12-07T16:43:50.040" v="1837" actId="1076"/>
          <ac:spMkLst>
            <pc:docMk/>
            <pc:sldMk cId="3486815691" sldId="394"/>
            <ac:spMk id="34" creationId="{B8DFB288-6C16-1336-096F-2F25CBBC9C74}"/>
          </ac:spMkLst>
        </pc:spChg>
        <pc:spChg chg="mod">
          <ac:chgData name="Stuart C Wilde MBE" userId="effe1fc91cccb1d5" providerId="LiveId" clId="{0B7434C0-F6C9-5341-B016-8AA67EE59543}" dt="2023-12-07T16:43:50.040" v="1837" actId="1076"/>
          <ac:spMkLst>
            <pc:docMk/>
            <pc:sldMk cId="3486815691" sldId="394"/>
            <ac:spMk id="41" creationId="{331F4AA5-D6FB-8FCD-2083-9583B08A97C9}"/>
          </ac:spMkLst>
        </pc:spChg>
        <pc:spChg chg="mod">
          <ac:chgData name="Stuart C Wilde MBE" userId="effe1fc91cccb1d5" providerId="LiveId" clId="{0B7434C0-F6C9-5341-B016-8AA67EE59543}" dt="2023-12-07T16:43:50.040" v="1837" actId="1076"/>
          <ac:spMkLst>
            <pc:docMk/>
            <pc:sldMk cId="3486815691" sldId="394"/>
            <ac:spMk id="42" creationId="{F4460B11-E4F7-6C5C-34B7-79D7D6C1E54A}"/>
          </ac:spMkLst>
        </pc:spChg>
        <pc:spChg chg="mod">
          <ac:chgData name="Stuart C Wilde MBE" userId="effe1fc91cccb1d5" providerId="LiveId" clId="{0B7434C0-F6C9-5341-B016-8AA67EE59543}" dt="2023-12-07T16:43:50.040" v="1837" actId="1076"/>
          <ac:spMkLst>
            <pc:docMk/>
            <pc:sldMk cId="3486815691" sldId="394"/>
            <ac:spMk id="52" creationId="{0B401F19-F098-F1AE-49D5-CF342126B2F2}"/>
          </ac:spMkLst>
        </pc:spChg>
        <pc:spChg chg="mod">
          <ac:chgData name="Stuart C Wilde MBE" userId="effe1fc91cccb1d5" providerId="LiveId" clId="{0B7434C0-F6C9-5341-B016-8AA67EE59543}" dt="2023-12-07T16:43:50.040" v="1837" actId="1076"/>
          <ac:spMkLst>
            <pc:docMk/>
            <pc:sldMk cId="3486815691" sldId="394"/>
            <ac:spMk id="53" creationId="{AC975E98-58BF-20D6-B235-8D354B9961DE}"/>
          </ac:spMkLst>
        </pc:spChg>
        <pc:spChg chg="mod">
          <ac:chgData name="Stuart C Wilde MBE" userId="effe1fc91cccb1d5" providerId="LiveId" clId="{0B7434C0-F6C9-5341-B016-8AA67EE59543}" dt="2023-12-07T16:43:50.040" v="1837" actId="1076"/>
          <ac:spMkLst>
            <pc:docMk/>
            <pc:sldMk cId="3486815691" sldId="394"/>
            <ac:spMk id="54" creationId="{98567D14-0028-C0E0-39D0-64E706347B05}"/>
          </ac:spMkLst>
        </pc:spChg>
        <pc:spChg chg="mod">
          <ac:chgData name="Stuart C Wilde MBE" userId="effe1fc91cccb1d5" providerId="LiveId" clId="{0B7434C0-F6C9-5341-B016-8AA67EE59543}" dt="2023-12-07T16:43:50.040" v="1837" actId="1076"/>
          <ac:spMkLst>
            <pc:docMk/>
            <pc:sldMk cId="3486815691" sldId="394"/>
            <ac:spMk id="62" creationId="{0C771306-FC59-394D-30AE-57D66E1B5CBB}"/>
          </ac:spMkLst>
        </pc:spChg>
        <pc:spChg chg="mod">
          <ac:chgData name="Stuart C Wilde MBE" userId="effe1fc91cccb1d5" providerId="LiveId" clId="{0B7434C0-F6C9-5341-B016-8AA67EE59543}" dt="2023-12-07T16:43:50.040" v="1837" actId="1076"/>
          <ac:spMkLst>
            <pc:docMk/>
            <pc:sldMk cId="3486815691" sldId="394"/>
            <ac:spMk id="63" creationId="{2C461BAA-73CB-C0A5-C38B-1668D20C8511}"/>
          </ac:spMkLst>
        </pc:spChg>
        <pc:picChg chg="mod">
          <ac:chgData name="Stuart C Wilde MBE" userId="effe1fc91cccb1d5" providerId="LiveId" clId="{0B7434C0-F6C9-5341-B016-8AA67EE59543}" dt="2023-12-07T16:43:50.040" v="1837" actId="1076"/>
          <ac:picMkLst>
            <pc:docMk/>
            <pc:sldMk cId="3486815691" sldId="394"/>
            <ac:picMk id="3" creationId="{FD979917-B92F-2C71-00EC-D4234924B9A3}"/>
          </ac:picMkLst>
        </pc:picChg>
        <pc:picChg chg="mod">
          <ac:chgData name="Stuart C Wilde MBE" userId="effe1fc91cccb1d5" providerId="LiveId" clId="{0B7434C0-F6C9-5341-B016-8AA67EE59543}" dt="2023-12-07T16:43:50.040" v="1837" actId="1076"/>
          <ac:picMkLst>
            <pc:docMk/>
            <pc:sldMk cId="3486815691" sldId="394"/>
            <ac:picMk id="6" creationId="{FB6797FC-B4D9-EC94-0A42-4E2437B24B91}"/>
          </ac:picMkLst>
        </pc:picChg>
        <pc:picChg chg="mod">
          <ac:chgData name="Stuart C Wilde MBE" userId="effe1fc91cccb1d5" providerId="LiveId" clId="{0B7434C0-F6C9-5341-B016-8AA67EE59543}" dt="2023-12-07T16:43:50.040" v="1837" actId="1076"/>
          <ac:picMkLst>
            <pc:docMk/>
            <pc:sldMk cId="3486815691" sldId="394"/>
            <ac:picMk id="65" creationId="{7DAD35EF-A433-A9DF-4577-C25A51C27A8E}"/>
          </ac:picMkLst>
        </pc:picChg>
        <pc:cxnChg chg="del">
          <ac:chgData name="Stuart C Wilde MBE" userId="effe1fc91cccb1d5" providerId="LiveId" clId="{0B7434C0-F6C9-5341-B016-8AA67EE59543}" dt="2023-12-05T20:00:22.185" v="488" actId="478"/>
          <ac:cxnSpMkLst>
            <pc:docMk/>
            <pc:sldMk cId="3486815691" sldId="394"/>
            <ac:cxnSpMk id="8" creationId="{50060E80-F1C3-4E50-B873-7CFDEEA90049}"/>
          </ac:cxnSpMkLst>
        </pc:cxnChg>
        <pc:cxnChg chg="del">
          <ac:chgData name="Stuart C Wilde MBE" userId="effe1fc91cccb1d5" providerId="LiveId" clId="{0B7434C0-F6C9-5341-B016-8AA67EE59543}" dt="2023-12-05T20:00:22.185" v="488" actId="478"/>
          <ac:cxnSpMkLst>
            <pc:docMk/>
            <pc:sldMk cId="3486815691" sldId="394"/>
            <ac:cxnSpMk id="9" creationId="{01C52B09-2839-4160-A3C1-6BB201E5D53A}"/>
          </ac:cxnSpMkLst>
        </pc:cxnChg>
        <pc:cxnChg chg="del">
          <ac:chgData name="Stuart C Wilde MBE" userId="effe1fc91cccb1d5" providerId="LiveId" clId="{0B7434C0-F6C9-5341-B016-8AA67EE59543}" dt="2023-12-05T20:00:22.185" v="488" actId="478"/>
          <ac:cxnSpMkLst>
            <pc:docMk/>
            <pc:sldMk cId="3486815691" sldId="394"/>
            <ac:cxnSpMk id="10" creationId="{FC6C2AB6-E695-4520-9F38-6B6A0DE36B04}"/>
          </ac:cxnSpMkLst>
        </pc:cxnChg>
        <pc:cxnChg chg="del">
          <ac:chgData name="Stuart C Wilde MBE" userId="effe1fc91cccb1d5" providerId="LiveId" clId="{0B7434C0-F6C9-5341-B016-8AA67EE59543}" dt="2023-12-05T20:00:22.185" v="488" actId="478"/>
          <ac:cxnSpMkLst>
            <pc:docMk/>
            <pc:sldMk cId="3486815691" sldId="394"/>
            <ac:cxnSpMk id="11" creationId="{8F28B946-C7F6-4BF4-9E0C-3FACB97B07C7}"/>
          </ac:cxnSpMkLst>
        </pc:cxnChg>
        <pc:cxnChg chg="mod">
          <ac:chgData name="Stuart C Wilde MBE" userId="effe1fc91cccb1d5" providerId="LiveId" clId="{0B7434C0-F6C9-5341-B016-8AA67EE59543}" dt="2023-12-07T16:43:50.040" v="1837" actId="1076"/>
          <ac:cxnSpMkLst>
            <pc:docMk/>
            <pc:sldMk cId="3486815691" sldId="394"/>
            <ac:cxnSpMk id="20" creationId="{0D480BBC-9203-13FB-F305-E910ADAD3F55}"/>
          </ac:cxnSpMkLst>
        </pc:cxnChg>
        <pc:cxnChg chg="mod">
          <ac:chgData name="Stuart C Wilde MBE" userId="effe1fc91cccb1d5" providerId="LiveId" clId="{0B7434C0-F6C9-5341-B016-8AA67EE59543}" dt="2023-12-07T16:43:50.040" v="1837" actId="1076"/>
          <ac:cxnSpMkLst>
            <pc:docMk/>
            <pc:sldMk cId="3486815691" sldId="394"/>
            <ac:cxnSpMk id="27" creationId="{6E8F9798-504A-ACC0-FDE3-0F78A7972D10}"/>
          </ac:cxnSpMkLst>
        </pc:cxnChg>
        <pc:cxnChg chg="mod">
          <ac:chgData name="Stuart C Wilde MBE" userId="effe1fc91cccb1d5" providerId="LiveId" clId="{0B7434C0-F6C9-5341-B016-8AA67EE59543}" dt="2023-12-07T16:43:50.040" v="1837" actId="1076"/>
          <ac:cxnSpMkLst>
            <pc:docMk/>
            <pc:sldMk cId="3486815691" sldId="394"/>
            <ac:cxnSpMk id="35" creationId="{C5C06A45-DADA-1876-35C6-3C72A08DD70A}"/>
          </ac:cxnSpMkLst>
        </pc:cxnChg>
        <pc:cxnChg chg="mod">
          <ac:chgData name="Stuart C Wilde MBE" userId="effe1fc91cccb1d5" providerId="LiveId" clId="{0B7434C0-F6C9-5341-B016-8AA67EE59543}" dt="2023-12-07T16:43:50.040" v="1837" actId="1076"/>
          <ac:cxnSpMkLst>
            <pc:docMk/>
            <pc:sldMk cId="3486815691" sldId="394"/>
            <ac:cxnSpMk id="43" creationId="{BA5E0C3B-2FBB-D6BC-0C77-C77F932D18F3}"/>
          </ac:cxnSpMkLst>
        </pc:cxnChg>
        <pc:cxnChg chg="mod">
          <ac:chgData name="Stuart C Wilde MBE" userId="effe1fc91cccb1d5" providerId="LiveId" clId="{0B7434C0-F6C9-5341-B016-8AA67EE59543}" dt="2023-12-07T16:43:50.040" v="1837" actId="1076"/>
          <ac:cxnSpMkLst>
            <pc:docMk/>
            <pc:sldMk cId="3486815691" sldId="394"/>
            <ac:cxnSpMk id="57" creationId="{21C9FEB8-D9A9-46AD-9A17-B46BD371E9FF}"/>
          </ac:cxnSpMkLst>
        </pc:cxnChg>
        <pc:cxnChg chg="mod">
          <ac:chgData name="Stuart C Wilde MBE" userId="effe1fc91cccb1d5" providerId="LiveId" clId="{0B7434C0-F6C9-5341-B016-8AA67EE59543}" dt="2023-12-07T16:43:50.040" v="1837" actId="1076"/>
          <ac:cxnSpMkLst>
            <pc:docMk/>
            <pc:sldMk cId="3486815691" sldId="394"/>
            <ac:cxnSpMk id="66" creationId="{9073293C-E2E6-B977-68DC-6371D2774BE2}"/>
          </ac:cxnSpMkLst>
        </pc:cxnChg>
      </pc:sldChg>
      <pc:sldChg chg="addSp delSp modSp mod">
        <pc:chgData name="Stuart C Wilde MBE" userId="effe1fc91cccb1d5" providerId="LiveId" clId="{0B7434C0-F6C9-5341-B016-8AA67EE59543}" dt="2023-12-07T16:43:59.285" v="1838" actId="1076"/>
        <pc:sldMkLst>
          <pc:docMk/>
          <pc:sldMk cId="1116673399" sldId="395"/>
        </pc:sldMkLst>
        <pc:spChg chg="add mod">
          <ac:chgData name="Stuart C Wilde MBE" userId="effe1fc91cccb1d5" providerId="LiveId" clId="{0B7434C0-F6C9-5341-B016-8AA67EE59543}" dt="2023-12-05T20:25:34.651" v="1264" actId="20577"/>
          <ac:spMkLst>
            <pc:docMk/>
            <pc:sldMk cId="1116673399" sldId="395"/>
            <ac:spMk id="2" creationId="{49C6D8A6-8FBB-8493-E62D-C80A59DD0548}"/>
          </ac:spMkLst>
        </pc:spChg>
        <pc:spChg chg="del">
          <ac:chgData name="Stuart C Wilde MBE" userId="effe1fc91cccb1d5" providerId="LiveId" clId="{0B7434C0-F6C9-5341-B016-8AA67EE59543}" dt="2023-12-05T20:00:27.687" v="489" actId="478"/>
          <ac:spMkLst>
            <pc:docMk/>
            <pc:sldMk cId="1116673399" sldId="395"/>
            <ac:spMk id="4" creationId="{60735DC8-A105-4BD0-A57F-2FFC38AECE84}"/>
          </ac:spMkLst>
        </pc:spChg>
        <pc:spChg chg="mod">
          <ac:chgData name="Stuart C Wilde MBE" userId="effe1fc91cccb1d5" providerId="LiveId" clId="{0B7434C0-F6C9-5341-B016-8AA67EE59543}" dt="2023-12-07T16:43:59.285" v="1838" actId="1076"/>
          <ac:spMkLst>
            <pc:docMk/>
            <pc:sldMk cId="1116673399" sldId="395"/>
            <ac:spMk id="13" creationId="{B773A3A9-133B-B7E4-912A-002CFD960D3A}"/>
          </ac:spMkLst>
        </pc:spChg>
        <pc:spChg chg="del">
          <ac:chgData name="Stuart C Wilde MBE" userId="effe1fc91cccb1d5" providerId="LiveId" clId="{0B7434C0-F6C9-5341-B016-8AA67EE59543}" dt="2023-12-05T20:00:27.687" v="489" actId="478"/>
          <ac:spMkLst>
            <pc:docMk/>
            <pc:sldMk cId="1116673399" sldId="395"/>
            <ac:spMk id="14" creationId="{8F43C2BE-FC11-4556-86F2-8EE2FBBF10D2}"/>
          </ac:spMkLst>
        </pc:spChg>
        <pc:spChg chg="mod">
          <ac:chgData name="Stuart C Wilde MBE" userId="effe1fc91cccb1d5" providerId="LiveId" clId="{0B7434C0-F6C9-5341-B016-8AA67EE59543}" dt="2023-12-07T16:43:59.285" v="1838" actId="1076"/>
          <ac:spMkLst>
            <pc:docMk/>
            <pc:sldMk cId="1116673399" sldId="395"/>
            <ac:spMk id="15" creationId="{B1829252-3D33-364C-DE7B-BB53233C8F14}"/>
          </ac:spMkLst>
        </pc:spChg>
        <pc:spChg chg="mod">
          <ac:chgData name="Stuart C Wilde MBE" userId="effe1fc91cccb1d5" providerId="LiveId" clId="{0B7434C0-F6C9-5341-B016-8AA67EE59543}" dt="2023-12-07T16:43:59.285" v="1838" actId="1076"/>
          <ac:spMkLst>
            <pc:docMk/>
            <pc:sldMk cId="1116673399" sldId="395"/>
            <ac:spMk id="18" creationId="{6E1D2791-73E1-26BC-8997-96077EBFBB7B}"/>
          </ac:spMkLst>
        </pc:spChg>
        <pc:spChg chg="mod">
          <ac:chgData name="Stuart C Wilde MBE" userId="effe1fc91cccb1d5" providerId="LiveId" clId="{0B7434C0-F6C9-5341-B016-8AA67EE59543}" dt="2023-12-07T16:43:59.285" v="1838" actId="1076"/>
          <ac:spMkLst>
            <pc:docMk/>
            <pc:sldMk cId="1116673399" sldId="395"/>
            <ac:spMk id="19" creationId="{71A43FF2-6A7A-FC0C-05C1-AFC0B4ABF4F3}"/>
          </ac:spMkLst>
        </pc:spChg>
        <pc:spChg chg="mod">
          <ac:chgData name="Stuart C Wilde MBE" userId="effe1fc91cccb1d5" providerId="LiveId" clId="{0B7434C0-F6C9-5341-B016-8AA67EE59543}" dt="2023-12-07T16:43:59.285" v="1838" actId="1076"/>
          <ac:spMkLst>
            <pc:docMk/>
            <pc:sldMk cId="1116673399" sldId="395"/>
            <ac:spMk id="23" creationId="{9899B22A-0847-3B21-BC73-BCC3F5FC9C64}"/>
          </ac:spMkLst>
        </pc:spChg>
        <pc:spChg chg="mod">
          <ac:chgData name="Stuart C Wilde MBE" userId="effe1fc91cccb1d5" providerId="LiveId" clId="{0B7434C0-F6C9-5341-B016-8AA67EE59543}" dt="2023-12-07T16:43:59.285" v="1838" actId="1076"/>
          <ac:spMkLst>
            <pc:docMk/>
            <pc:sldMk cId="1116673399" sldId="395"/>
            <ac:spMk id="24" creationId="{6309C613-92E5-F2EF-C51B-B60B79F81430}"/>
          </ac:spMkLst>
        </pc:spChg>
        <pc:spChg chg="del">
          <ac:chgData name="Stuart C Wilde MBE" userId="effe1fc91cccb1d5" providerId="LiveId" clId="{0B7434C0-F6C9-5341-B016-8AA67EE59543}" dt="2023-12-05T20:00:27.687" v="489" actId="478"/>
          <ac:spMkLst>
            <pc:docMk/>
            <pc:sldMk cId="1116673399" sldId="395"/>
            <ac:spMk id="25" creationId="{F54BD576-CC82-43DA-A008-C28EF60A448A}"/>
          </ac:spMkLst>
        </pc:spChg>
        <pc:spChg chg="mod">
          <ac:chgData name="Stuart C Wilde MBE" userId="effe1fc91cccb1d5" providerId="LiveId" clId="{0B7434C0-F6C9-5341-B016-8AA67EE59543}" dt="2023-12-07T16:43:59.285" v="1838" actId="1076"/>
          <ac:spMkLst>
            <pc:docMk/>
            <pc:sldMk cId="1116673399" sldId="395"/>
            <ac:spMk id="26" creationId="{CC3C1C82-7390-9F39-C8DD-1656CF92954F}"/>
          </ac:spMkLst>
        </pc:spChg>
        <pc:spChg chg="mod">
          <ac:chgData name="Stuart C Wilde MBE" userId="effe1fc91cccb1d5" providerId="LiveId" clId="{0B7434C0-F6C9-5341-B016-8AA67EE59543}" dt="2023-12-07T16:43:59.285" v="1838" actId="1076"/>
          <ac:spMkLst>
            <pc:docMk/>
            <pc:sldMk cId="1116673399" sldId="395"/>
            <ac:spMk id="28" creationId="{DD661F6A-5BE4-557E-318E-469F6557BB7B}"/>
          </ac:spMkLst>
        </pc:spChg>
        <pc:spChg chg="del">
          <ac:chgData name="Stuart C Wilde MBE" userId="effe1fc91cccb1d5" providerId="LiveId" clId="{0B7434C0-F6C9-5341-B016-8AA67EE59543}" dt="2023-12-05T20:25:37.555" v="1265" actId="478"/>
          <ac:spMkLst>
            <pc:docMk/>
            <pc:sldMk cId="1116673399" sldId="395"/>
            <ac:spMk id="29" creationId="{C5A8C257-B6E4-D850-0685-E36894744DCB}"/>
          </ac:spMkLst>
        </pc:spChg>
        <pc:spChg chg="mod">
          <ac:chgData name="Stuart C Wilde MBE" userId="effe1fc91cccb1d5" providerId="LiveId" clId="{0B7434C0-F6C9-5341-B016-8AA67EE59543}" dt="2023-12-07T16:43:59.285" v="1838" actId="1076"/>
          <ac:spMkLst>
            <pc:docMk/>
            <pc:sldMk cId="1116673399" sldId="395"/>
            <ac:spMk id="31" creationId="{69553A4A-A453-5386-4E07-8505477239FE}"/>
          </ac:spMkLst>
        </pc:spChg>
        <pc:spChg chg="mod">
          <ac:chgData name="Stuart C Wilde MBE" userId="effe1fc91cccb1d5" providerId="LiveId" clId="{0B7434C0-F6C9-5341-B016-8AA67EE59543}" dt="2023-12-07T16:43:59.285" v="1838" actId="1076"/>
          <ac:spMkLst>
            <pc:docMk/>
            <pc:sldMk cId="1116673399" sldId="395"/>
            <ac:spMk id="32" creationId="{E430DEF7-4C85-B10F-0BDF-F83D4BFB612B}"/>
          </ac:spMkLst>
        </pc:spChg>
        <pc:spChg chg="mod">
          <ac:chgData name="Stuart C Wilde MBE" userId="effe1fc91cccb1d5" providerId="LiveId" clId="{0B7434C0-F6C9-5341-B016-8AA67EE59543}" dt="2023-12-07T16:43:59.285" v="1838" actId="1076"/>
          <ac:spMkLst>
            <pc:docMk/>
            <pc:sldMk cId="1116673399" sldId="395"/>
            <ac:spMk id="33" creationId="{C65596E5-4079-6978-3645-503DB3697B3A}"/>
          </ac:spMkLst>
        </pc:spChg>
        <pc:spChg chg="mod">
          <ac:chgData name="Stuart C Wilde MBE" userId="effe1fc91cccb1d5" providerId="LiveId" clId="{0B7434C0-F6C9-5341-B016-8AA67EE59543}" dt="2023-12-07T16:43:59.285" v="1838" actId="1076"/>
          <ac:spMkLst>
            <pc:docMk/>
            <pc:sldMk cId="1116673399" sldId="395"/>
            <ac:spMk id="34" creationId="{B8DFB288-6C16-1336-096F-2F25CBBC9C74}"/>
          </ac:spMkLst>
        </pc:spChg>
        <pc:spChg chg="mod">
          <ac:chgData name="Stuart C Wilde MBE" userId="effe1fc91cccb1d5" providerId="LiveId" clId="{0B7434C0-F6C9-5341-B016-8AA67EE59543}" dt="2023-12-07T16:43:59.285" v="1838" actId="1076"/>
          <ac:spMkLst>
            <pc:docMk/>
            <pc:sldMk cId="1116673399" sldId="395"/>
            <ac:spMk id="36" creationId="{913DF381-1D8E-4DF4-CAA2-E3827F29ADC3}"/>
          </ac:spMkLst>
        </pc:spChg>
        <pc:spChg chg="mod">
          <ac:chgData name="Stuart C Wilde MBE" userId="effe1fc91cccb1d5" providerId="LiveId" clId="{0B7434C0-F6C9-5341-B016-8AA67EE59543}" dt="2023-12-07T16:43:59.285" v="1838" actId="1076"/>
          <ac:spMkLst>
            <pc:docMk/>
            <pc:sldMk cId="1116673399" sldId="395"/>
            <ac:spMk id="37" creationId="{35F63E98-BAB2-FB2A-4759-9C84870237C2}"/>
          </ac:spMkLst>
        </pc:spChg>
        <pc:spChg chg="mod">
          <ac:chgData name="Stuart C Wilde MBE" userId="effe1fc91cccb1d5" providerId="LiveId" clId="{0B7434C0-F6C9-5341-B016-8AA67EE59543}" dt="2023-12-07T16:43:59.285" v="1838" actId="1076"/>
          <ac:spMkLst>
            <pc:docMk/>
            <pc:sldMk cId="1116673399" sldId="395"/>
            <ac:spMk id="46" creationId="{E328E04A-A10F-D9B0-7109-6C1232CBB3A7}"/>
          </ac:spMkLst>
        </pc:spChg>
        <pc:picChg chg="mod">
          <ac:chgData name="Stuart C Wilde MBE" userId="effe1fc91cccb1d5" providerId="LiveId" clId="{0B7434C0-F6C9-5341-B016-8AA67EE59543}" dt="2023-12-07T16:43:59.285" v="1838" actId="1076"/>
          <ac:picMkLst>
            <pc:docMk/>
            <pc:sldMk cId="1116673399" sldId="395"/>
            <ac:picMk id="5" creationId="{CA6DC921-1C03-AA41-DF34-E5B258C97120}"/>
          </ac:picMkLst>
        </pc:picChg>
        <pc:picChg chg="mod">
          <ac:chgData name="Stuart C Wilde MBE" userId="effe1fc91cccb1d5" providerId="LiveId" clId="{0B7434C0-F6C9-5341-B016-8AA67EE59543}" dt="2023-12-07T16:43:59.285" v="1838" actId="1076"/>
          <ac:picMkLst>
            <pc:docMk/>
            <pc:sldMk cId="1116673399" sldId="395"/>
            <ac:picMk id="17" creationId="{A316087F-F884-89F0-6D68-33185AEA6BC3}"/>
          </ac:picMkLst>
        </pc:picChg>
        <pc:picChg chg="mod">
          <ac:chgData name="Stuart C Wilde MBE" userId="effe1fc91cccb1d5" providerId="LiveId" clId="{0B7434C0-F6C9-5341-B016-8AA67EE59543}" dt="2023-12-07T16:43:59.285" v="1838" actId="1076"/>
          <ac:picMkLst>
            <pc:docMk/>
            <pc:sldMk cId="1116673399" sldId="395"/>
            <ac:picMk id="48" creationId="{7B119EA7-AB69-950E-37BC-CF02BD7F8150}"/>
          </ac:picMkLst>
        </pc:picChg>
        <pc:picChg chg="mod">
          <ac:chgData name="Stuart C Wilde MBE" userId="effe1fc91cccb1d5" providerId="LiveId" clId="{0B7434C0-F6C9-5341-B016-8AA67EE59543}" dt="2023-12-07T16:43:59.285" v="1838" actId="1076"/>
          <ac:picMkLst>
            <pc:docMk/>
            <pc:sldMk cId="1116673399" sldId="395"/>
            <ac:picMk id="59" creationId="{68155964-3D19-8930-DF30-49E28663ECB2}"/>
          </ac:picMkLst>
        </pc:picChg>
        <pc:cxnChg chg="del">
          <ac:chgData name="Stuart C Wilde MBE" userId="effe1fc91cccb1d5" providerId="LiveId" clId="{0B7434C0-F6C9-5341-B016-8AA67EE59543}" dt="2023-12-05T20:00:27.687" v="489" actId="478"/>
          <ac:cxnSpMkLst>
            <pc:docMk/>
            <pc:sldMk cId="1116673399" sldId="395"/>
            <ac:cxnSpMk id="8" creationId="{50060E80-F1C3-4E50-B873-7CFDEEA90049}"/>
          </ac:cxnSpMkLst>
        </pc:cxnChg>
        <pc:cxnChg chg="del">
          <ac:chgData name="Stuart C Wilde MBE" userId="effe1fc91cccb1d5" providerId="LiveId" clId="{0B7434C0-F6C9-5341-B016-8AA67EE59543}" dt="2023-12-05T20:00:27.687" v="489" actId="478"/>
          <ac:cxnSpMkLst>
            <pc:docMk/>
            <pc:sldMk cId="1116673399" sldId="395"/>
            <ac:cxnSpMk id="9" creationId="{01C52B09-2839-4160-A3C1-6BB201E5D53A}"/>
          </ac:cxnSpMkLst>
        </pc:cxnChg>
        <pc:cxnChg chg="del">
          <ac:chgData name="Stuart C Wilde MBE" userId="effe1fc91cccb1d5" providerId="LiveId" clId="{0B7434C0-F6C9-5341-B016-8AA67EE59543}" dt="2023-12-05T20:00:27.687" v="489" actId="478"/>
          <ac:cxnSpMkLst>
            <pc:docMk/>
            <pc:sldMk cId="1116673399" sldId="395"/>
            <ac:cxnSpMk id="10" creationId="{FC6C2AB6-E695-4520-9F38-6B6A0DE36B04}"/>
          </ac:cxnSpMkLst>
        </pc:cxnChg>
        <pc:cxnChg chg="del">
          <ac:chgData name="Stuart C Wilde MBE" userId="effe1fc91cccb1d5" providerId="LiveId" clId="{0B7434C0-F6C9-5341-B016-8AA67EE59543}" dt="2023-12-05T20:00:27.687" v="489" actId="478"/>
          <ac:cxnSpMkLst>
            <pc:docMk/>
            <pc:sldMk cId="1116673399" sldId="395"/>
            <ac:cxnSpMk id="11" creationId="{8F28B946-C7F6-4BF4-9E0C-3FACB97B07C7}"/>
          </ac:cxnSpMkLst>
        </pc:cxnChg>
        <pc:cxnChg chg="mod">
          <ac:chgData name="Stuart C Wilde MBE" userId="effe1fc91cccb1d5" providerId="LiveId" clId="{0B7434C0-F6C9-5341-B016-8AA67EE59543}" dt="2023-12-07T16:43:59.285" v="1838" actId="1076"/>
          <ac:cxnSpMkLst>
            <pc:docMk/>
            <pc:sldMk cId="1116673399" sldId="395"/>
            <ac:cxnSpMk id="20" creationId="{0D480BBC-9203-13FB-F305-E910ADAD3F55}"/>
          </ac:cxnSpMkLst>
        </pc:cxnChg>
        <pc:cxnChg chg="mod">
          <ac:chgData name="Stuart C Wilde MBE" userId="effe1fc91cccb1d5" providerId="LiveId" clId="{0B7434C0-F6C9-5341-B016-8AA67EE59543}" dt="2023-12-07T16:43:59.285" v="1838" actId="1076"/>
          <ac:cxnSpMkLst>
            <pc:docMk/>
            <pc:sldMk cId="1116673399" sldId="395"/>
            <ac:cxnSpMk id="21" creationId="{7E3CF850-1FC5-F2BC-0472-35F8A8538391}"/>
          </ac:cxnSpMkLst>
        </pc:cxnChg>
        <pc:cxnChg chg="mod">
          <ac:chgData name="Stuart C Wilde MBE" userId="effe1fc91cccb1d5" providerId="LiveId" clId="{0B7434C0-F6C9-5341-B016-8AA67EE59543}" dt="2023-12-07T16:43:59.285" v="1838" actId="1076"/>
          <ac:cxnSpMkLst>
            <pc:docMk/>
            <pc:sldMk cId="1116673399" sldId="395"/>
            <ac:cxnSpMk id="22" creationId="{20050B47-E700-6066-073D-0603E39F6831}"/>
          </ac:cxnSpMkLst>
        </pc:cxnChg>
        <pc:cxnChg chg="mod">
          <ac:chgData name="Stuart C Wilde MBE" userId="effe1fc91cccb1d5" providerId="LiveId" clId="{0B7434C0-F6C9-5341-B016-8AA67EE59543}" dt="2023-12-07T16:43:59.285" v="1838" actId="1076"/>
          <ac:cxnSpMkLst>
            <pc:docMk/>
            <pc:sldMk cId="1116673399" sldId="395"/>
            <ac:cxnSpMk id="27" creationId="{6E8F9798-504A-ACC0-FDE3-0F78A7972D10}"/>
          </ac:cxnSpMkLst>
        </pc:cxnChg>
        <pc:cxnChg chg="mod">
          <ac:chgData name="Stuart C Wilde MBE" userId="effe1fc91cccb1d5" providerId="LiveId" clId="{0B7434C0-F6C9-5341-B016-8AA67EE59543}" dt="2023-12-07T16:43:59.285" v="1838" actId="1076"/>
          <ac:cxnSpMkLst>
            <pc:docMk/>
            <pc:sldMk cId="1116673399" sldId="395"/>
            <ac:cxnSpMk id="30" creationId="{1401032D-67CE-5F27-413B-8A646DC3C5CE}"/>
          </ac:cxnSpMkLst>
        </pc:cxnChg>
        <pc:cxnChg chg="mod">
          <ac:chgData name="Stuart C Wilde MBE" userId="effe1fc91cccb1d5" providerId="LiveId" clId="{0B7434C0-F6C9-5341-B016-8AA67EE59543}" dt="2023-12-07T16:43:59.285" v="1838" actId="1076"/>
          <ac:cxnSpMkLst>
            <pc:docMk/>
            <pc:sldMk cId="1116673399" sldId="395"/>
            <ac:cxnSpMk id="35" creationId="{C5C06A45-DADA-1876-35C6-3C72A08DD70A}"/>
          </ac:cxnSpMkLst>
        </pc:cxnChg>
        <pc:cxnChg chg="mod">
          <ac:chgData name="Stuart C Wilde MBE" userId="effe1fc91cccb1d5" providerId="LiveId" clId="{0B7434C0-F6C9-5341-B016-8AA67EE59543}" dt="2023-12-07T16:43:59.285" v="1838" actId="1076"/>
          <ac:cxnSpMkLst>
            <pc:docMk/>
            <pc:sldMk cId="1116673399" sldId="395"/>
            <ac:cxnSpMk id="38" creationId="{EBDD8B46-812C-569F-B89F-2F982751400A}"/>
          </ac:cxnSpMkLst>
        </pc:cxnChg>
        <pc:cxnChg chg="mod">
          <ac:chgData name="Stuart C Wilde MBE" userId="effe1fc91cccb1d5" providerId="LiveId" clId="{0B7434C0-F6C9-5341-B016-8AA67EE59543}" dt="2023-12-07T16:43:59.285" v="1838" actId="1076"/>
          <ac:cxnSpMkLst>
            <pc:docMk/>
            <pc:sldMk cId="1116673399" sldId="395"/>
            <ac:cxnSpMk id="39" creationId="{D97D585B-4194-BE04-2E3A-3C91C62B660F}"/>
          </ac:cxnSpMkLst>
        </pc:cxnChg>
        <pc:cxnChg chg="mod">
          <ac:chgData name="Stuart C Wilde MBE" userId="effe1fc91cccb1d5" providerId="LiveId" clId="{0B7434C0-F6C9-5341-B016-8AA67EE59543}" dt="2023-12-07T16:43:59.285" v="1838" actId="1076"/>
          <ac:cxnSpMkLst>
            <pc:docMk/>
            <pc:sldMk cId="1116673399" sldId="395"/>
            <ac:cxnSpMk id="44" creationId="{83110C49-E9F3-B93F-600B-53971493AAC1}"/>
          </ac:cxnSpMkLst>
        </pc:cxnChg>
        <pc:cxnChg chg="mod">
          <ac:chgData name="Stuart C Wilde MBE" userId="effe1fc91cccb1d5" providerId="LiveId" clId="{0B7434C0-F6C9-5341-B016-8AA67EE59543}" dt="2023-12-07T16:43:59.285" v="1838" actId="1076"/>
          <ac:cxnSpMkLst>
            <pc:docMk/>
            <pc:sldMk cId="1116673399" sldId="395"/>
            <ac:cxnSpMk id="45" creationId="{5C51BD23-984B-3BC2-F90F-B232502F2712}"/>
          </ac:cxnSpMkLst>
        </pc:cxnChg>
        <pc:cxnChg chg="mod">
          <ac:chgData name="Stuart C Wilde MBE" userId="effe1fc91cccb1d5" providerId="LiveId" clId="{0B7434C0-F6C9-5341-B016-8AA67EE59543}" dt="2023-12-07T16:43:59.285" v="1838" actId="1076"/>
          <ac:cxnSpMkLst>
            <pc:docMk/>
            <pc:sldMk cId="1116673399" sldId="395"/>
            <ac:cxnSpMk id="47" creationId="{9F8B71D2-D3D3-4DE1-03A4-F599DF948A0B}"/>
          </ac:cxnSpMkLst>
        </pc:cxnChg>
      </pc:sldChg>
      <pc:sldChg chg="addSp delSp modSp mod">
        <pc:chgData name="Stuart C Wilde MBE" userId="effe1fc91cccb1d5" providerId="LiveId" clId="{0B7434C0-F6C9-5341-B016-8AA67EE59543}" dt="2023-12-07T16:44:08.375" v="1839" actId="1076"/>
        <pc:sldMkLst>
          <pc:docMk/>
          <pc:sldMk cId="2203953103" sldId="396"/>
        </pc:sldMkLst>
        <pc:spChg chg="add mod">
          <ac:chgData name="Stuart C Wilde MBE" userId="effe1fc91cccb1d5" providerId="LiveId" clId="{0B7434C0-F6C9-5341-B016-8AA67EE59543}" dt="2023-12-05T20:25:46.209" v="1271" actId="20577"/>
          <ac:spMkLst>
            <pc:docMk/>
            <pc:sldMk cId="2203953103" sldId="396"/>
            <ac:spMk id="2" creationId="{246A0678-2621-5035-144A-DFC834104D9D}"/>
          </ac:spMkLst>
        </pc:spChg>
        <pc:spChg chg="del">
          <ac:chgData name="Stuart C Wilde MBE" userId="effe1fc91cccb1d5" providerId="LiveId" clId="{0B7434C0-F6C9-5341-B016-8AA67EE59543}" dt="2023-12-05T20:00:32.883" v="490" actId="478"/>
          <ac:spMkLst>
            <pc:docMk/>
            <pc:sldMk cId="2203953103" sldId="396"/>
            <ac:spMk id="4" creationId="{60735DC8-A105-4BD0-A57F-2FFC38AECE84}"/>
          </ac:spMkLst>
        </pc:spChg>
        <pc:spChg chg="mod">
          <ac:chgData name="Stuart C Wilde MBE" userId="effe1fc91cccb1d5" providerId="LiveId" clId="{0B7434C0-F6C9-5341-B016-8AA67EE59543}" dt="2023-12-07T16:44:08.375" v="1839" actId="1076"/>
          <ac:spMkLst>
            <pc:docMk/>
            <pc:sldMk cId="2203953103" sldId="396"/>
            <ac:spMk id="12" creationId="{1516020E-B0A6-E6E1-E64E-7429BCFE3F4A}"/>
          </ac:spMkLst>
        </pc:spChg>
        <pc:spChg chg="del">
          <ac:chgData name="Stuart C Wilde MBE" userId="effe1fc91cccb1d5" providerId="LiveId" clId="{0B7434C0-F6C9-5341-B016-8AA67EE59543}" dt="2023-12-05T20:00:32.883" v="490" actId="478"/>
          <ac:spMkLst>
            <pc:docMk/>
            <pc:sldMk cId="2203953103" sldId="396"/>
            <ac:spMk id="14" creationId="{8F43C2BE-FC11-4556-86F2-8EE2FBBF10D2}"/>
          </ac:spMkLst>
        </pc:spChg>
        <pc:spChg chg="mod">
          <ac:chgData name="Stuart C Wilde MBE" userId="effe1fc91cccb1d5" providerId="LiveId" clId="{0B7434C0-F6C9-5341-B016-8AA67EE59543}" dt="2023-12-07T16:44:08.375" v="1839" actId="1076"/>
          <ac:spMkLst>
            <pc:docMk/>
            <pc:sldMk cId="2203953103" sldId="396"/>
            <ac:spMk id="15" creationId="{0F64C21E-16EA-59A8-7101-5460595547D8}"/>
          </ac:spMkLst>
        </pc:spChg>
        <pc:spChg chg="mod">
          <ac:chgData name="Stuart C Wilde MBE" userId="effe1fc91cccb1d5" providerId="LiveId" clId="{0B7434C0-F6C9-5341-B016-8AA67EE59543}" dt="2023-12-07T16:44:08.375" v="1839" actId="1076"/>
          <ac:spMkLst>
            <pc:docMk/>
            <pc:sldMk cId="2203953103" sldId="396"/>
            <ac:spMk id="16" creationId="{56835687-FE39-2D52-E182-0C68D4BD0F0E}"/>
          </ac:spMkLst>
        </pc:spChg>
        <pc:spChg chg="mod">
          <ac:chgData name="Stuart C Wilde MBE" userId="effe1fc91cccb1d5" providerId="LiveId" clId="{0B7434C0-F6C9-5341-B016-8AA67EE59543}" dt="2023-12-07T16:44:08.375" v="1839" actId="1076"/>
          <ac:spMkLst>
            <pc:docMk/>
            <pc:sldMk cId="2203953103" sldId="396"/>
            <ac:spMk id="21" creationId="{89D09E5F-18CC-5DA5-4CBD-623D1090996D}"/>
          </ac:spMkLst>
        </pc:spChg>
        <pc:spChg chg="del">
          <ac:chgData name="Stuart C Wilde MBE" userId="effe1fc91cccb1d5" providerId="LiveId" clId="{0B7434C0-F6C9-5341-B016-8AA67EE59543}" dt="2023-12-05T20:00:32.883" v="490" actId="478"/>
          <ac:spMkLst>
            <pc:docMk/>
            <pc:sldMk cId="2203953103" sldId="396"/>
            <ac:spMk id="25" creationId="{F54BD576-CC82-43DA-A008-C28EF60A448A}"/>
          </ac:spMkLst>
        </pc:spChg>
        <pc:spChg chg="mod">
          <ac:chgData name="Stuart C Wilde MBE" userId="effe1fc91cccb1d5" providerId="LiveId" clId="{0B7434C0-F6C9-5341-B016-8AA67EE59543}" dt="2023-12-07T16:44:08.375" v="1839" actId="1076"/>
          <ac:spMkLst>
            <pc:docMk/>
            <pc:sldMk cId="2203953103" sldId="396"/>
            <ac:spMk id="27" creationId="{0D513DC3-9612-BEE2-9C46-61A858CAC306}"/>
          </ac:spMkLst>
        </pc:spChg>
        <pc:spChg chg="mod">
          <ac:chgData name="Stuart C Wilde MBE" userId="effe1fc91cccb1d5" providerId="LiveId" clId="{0B7434C0-F6C9-5341-B016-8AA67EE59543}" dt="2023-12-07T16:44:08.375" v="1839" actId="1076"/>
          <ac:spMkLst>
            <pc:docMk/>
            <pc:sldMk cId="2203953103" sldId="396"/>
            <ac:spMk id="28" creationId="{D61C5D8B-0C1E-03C6-6F90-7A53509818BA}"/>
          </ac:spMkLst>
        </pc:spChg>
        <pc:spChg chg="del">
          <ac:chgData name="Stuart C Wilde MBE" userId="effe1fc91cccb1d5" providerId="LiveId" clId="{0B7434C0-F6C9-5341-B016-8AA67EE59543}" dt="2023-12-05T20:25:50.855" v="1272" actId="478"/>
          <ac:spMkLst>
            <pc:docMk/>
            <pc:sldMk cId="2203953103" sldId="396"/>
            <ac:spMk id="29" creationId="{C5A8C257-B6E4-D850-0685-E36894744DCB}"/>
          </ac:spMkLst>
        </pc:spChg>
        <pc:spChg chg="mod">
          <ac:chgData name="Stuart C Wilde MBE" userId="effe1fc91cccb1d5" providerId="LiveId" clId="{0B7434C0-F6C9-5341-B016-8AA67EE59543}" dt="2023-12-07T16:44:08.375" v="1839" actId="1076"/>
          <ac:spMkLst>
            <pc:docMk/>
            <pc:sldMk cId="2203953103" sldId="396"/>
            <ac:spMk id="36" creationId="{39D44BEE-AFAF-5714-F8DB-F39DF64438CE}"/>
          </ac:spMkLst>
        </pc:spChg>
        <pc:spChg chg="mod">
          <ac:chgData name="Stuart C Wilde MBE" userId="effe1fc91cccb1d5" providerId="LiveId" clId="{0B7434C0-F6C9-5341-B016-8AA67EE59543}" dt="2023-12-07T16:44:08.375" v="1839" actId="1076"/>
          <ac:spMkLst>
            <pc:docMk/>
            <pc:sldMk cId="2203953103" sldId="396"/>
            <ac:spMk id="37" creationId="{F8D0231F-60C8-227A-DB39-538E99E50EAB}"/>
          </ac:spMkLst>
        </pc:spChg>
        <pc:spChg chg="mod">
          <ac:chgData name="Stuart C Wilde MBE" userId="effe1fc91cccb1d5" providerId="LiveId" clId="{0B7434C0-F6C9-5341-B016-8AA67EE59543}" dt="2023-12-07T16:44:08.375" v="1839" actId="1076"/>
          <ac:spMkLst>
            <pc:docMk/>
            <pc:sldMk cId="2203953103" sldId="396"/>
            <ac:spMk id="38" creationId="{8B4ACCF8-26E3-538F-C922-BB3626D5067E}"/>
          </ac:spMkLst>
        </pc:spChg>
        <pc:picChg chg="mod">
          <ac:chgData name="Stuart C Wilde MBE" userId="effe1fc91cccb1d5" providerId="LiveId" clId="{0B7434C0-F6C9-5341-B016-8AA67EE59543}" dt="2023-12-07T16:44:08.375" v="1839" actId="1076"/>
          <ac:picMkLst>
            <pc:docMk/>
            <pc:sldMk cId="2203953103" sldId="396"/>
            <ac:picMk id="5" creationId="{8C1AAE65-BF4D-5D21-DB90-B951A7657BF4}"/>
          </ac:picMkLst>
        </pc:picChg>
        <pc:picChg chg="mod">
          <ac:chgData name="Stuart C Wilde MBE" userId="effe1fc91cccb1d5" providerId="LiveId" clId="{0B7434C0-F6C9-5341-B016-8AA67EE59543}" dt="2023-12-07T16:44:08.375" v="1839" actId="1076"/>
          <ac:picMkLst>
            <pc:docMk/>
            <pc:sldMk cId="2203953103" sldId="396"/>
            <ac:picMk id="6" creationId="{E9DC46DD-B54E-452A-7312-38147D0E7B97}"/>
          </ac:picMkLst>
        </pc:picChg>
        <pc:picChg chg="mod">
          <ac:chgData name="Stuart C Wilde MBE" userId="effe1fc91cccb1d5" providerId="LiveId" clId="{0B7434C0-F6C9-5341-B016-8AA67EE59543}" dt="2023-12-07T16:44:08.375" v="1839" actId="1076"/>
          <ac:picMkLst>
            <pc:docMk/>
            <pc:sldMk cId="2203953103" sldId="396"/>
            <ac:picMk id="13" creationId="{02B0CAC1-E0A2-CC5E-6507-8422D48154A5}"/>
          </ac:picMkLst>
        </pc:picChg>
        <pc:cxnChg chg="del">
          <ac:chgData name="Stuart C Wilde MBE" userId="effe1fc91cccb1d5" providerId="LiveId" clId="{0B7434C0-F6C9-5341-B016-8AA67EE59543}" dt="2023-12-05T20:00:32.883" v="490" actId="478"/>
          <ac:cxnSpMkLst>
            <pc:docMk/>
            <pc:sldMk cId="2203953103" sldId="396"/>
            <ac:cxnSpMk id="8" creationId="{50060E80-F1C3-4E50-B873-7CFDEEA90049}"/>
          </ac:cxnSpMkLst>
        </pc:cxnChg>
        <pc:cxnChg chg="del">
          <ac:chgData name="Stuart C Wilde MBE" userId="effe1fc91cccb1d5" providerId="LiveId" clId="{0B7434C0-F6C9-5341-B016-8AA67EE59543}" dt="2023-12-05T20:00:32.883" v="490" actId="478"/>
          <ac:cxnSpMkLst>
            <pc:docMk/>
            <pc:sldMk cId="2203953103" sldId="396"/>
            <ac:cxnSpMk id="9" creationId="{01C52B09-2839-4160-A3C1-6BB201E5D53A}"/>
          </ac:cxnSpMkLst>
        </pc:cxnChg>
        <pc:cxnChg chg="del">
          <ac:chgData name="Stuart C Wilde MBE" userId="effe1fc91cccb1d5" providerId="LiveId" clId="{0B7434C0-F6C9-5341-B016-8AA67EE59543}" dt="2023-12-05T20:00:32.883" v="490" actId="478"/>
          <ac:cxnSpMkLst>
            <pc:docMk/>
            <pc:sldMk cId="2203953103" sldId="396"/>
            <ac:cxnSpMk id="10" creationId="{FC6C2AB6-E695-4520-9F38-6B6A0DE36B04}"/>
          </ac:cxnSpMkLst>
        </pc:cxnChg>
        <pc:cxnChg chg="del">
          <ac:chgData name="Stuart C Wilde MBE" userId="effe1fc91cccb1d5" providerId="LiveId" clId="{0B7434C0-F6C9-5341-B016-8AA67EE59543}" dt="2023-12-05T20:00:32.883" v="490" actId="478"/>
          <ac:cxnSpMkLst>
            <pc:docMk/>
            <pc:sldMk cId="2203953103" sldId="396"/>
            <ac:cxnSpMk id="11" creationId="{8F28B946-C7F6-4BF4-9E0C-3FACB97B07C7}"/>
          </ac:cxnSpMkLst>
        </pc:cxnChg>
        <pc:cxnChg chg="mod">
          <ac:chgData name="Stuart C Wilde MBE" userId="effe1fc91cccb1d5" providerId="LiveId" clId="{0B7434C0-F6C9-5341-B016-8AA67EE59543}" dt="2023-12-07T16:44:08.375" v="1839" actId="1076"/>
          <ac:cxnSpMkLst>
            <pc:docMk/>
            <pc:sldMk cId="2203953103" sldId="396"/>
            <ac:cxnSpMk id="17" creationId="{EF9BF419-55DC-7E69-AE4F-B9103E664DF1}"/>
          </ac:cxnSpMkLst>
        </pc:cxnChg>
        <pc:cxnChg chg="mod">
          <ac:chgData name="Stuart C Wilde MBE" userId="effe1fc91cccb1d5" providerId="LiveId" clId="{0B7434C0-F6C9-5341-B016-8AA67EE59543}" dt="2023-12-07T16:44:08.375" v="1839" actId="1076"/>
          <ac:cxnSpMkLst>
            <pc:docMk/>
            <pc:sldMk cId="2203953103" sldId="396"/>
            <ac:cxnSpMk id="22" creationId="{F04268B9-0122-AA27-2099-DFBDA9BB7E28}"/>
          </ac:cxnSpMkLst>
        </pc:cxnChg>
        <pc:cxnChg chg="mod">
          <ac:chgData name="Stuart C Wilde MBE" userId="effe1fc91cccb1d5" providerId="LiveId" clId="{0B7434C0-F6C9-5341-B016-8AA67EE59543}" dt="2023-12-07T16:44:08.375" v="1839" actId="1076"/>
          <ac:cxnSpMkLst>
            <pc:docMk/>
            <pc:sldMk cId="2203953103" sldId="396"/>
            <ac:cxnSpMk id="30" creationId="{C0C800B6-B4A1-D270-EDE7-BBC388AB560B}"/>
          </ac:cxnSpMkLst>
        </pc:cxnChg>
        <pc:cxnChg chg="mod">
          <ac:chgData name="Stuart C Wilde MBE" userId="effe1fc91cccb1d5" providerId="LiveId" clId="{0B7434C0-F6C9-5341-B016-8AA67EE59543}" dt="2023-12-07T16:44:08.375" v="1839" actId="1076"/>
          <ac:cxnSpMkLst>
            <pc:docMk/>
            <pc:sldMk cId="2203953103" sldId="396"/>
            <ac:cxnSpMk id="33" creationId="{15DA8B41-4617-AF8A-92F2-CAE02C69B636}"/>
          </ac:cxnSpMkLst>
        </pc:cxnChg>
        <pc:cxnChg chg="mod">
          <ac:chgData name="Stuart C Wilde MBE" userId="effe1fc91cccb1d5" providerId="LiveId" clId="{0B7434C0-F6C9-5341-B016-8AA67EE59543}" dt="2023-12-07T16:44:08.375" v="1839" actId="1076"/>
          <ac:cxnSpMkLst>
            <pc:docMk/>
            <pc:sldMk cId="2203953103" sldId="396"/>
            <ac:cxnSpMk id="40" creationId="{3E10F5C4-4CFD-9A7E-A3ED-61724F162989}"/>
          </ac:cxnSpMkLst>
        </pc:cxnChg>
      </pc:sldChg>
      <pc:sldChg chg="addSp delSp modSp mod">
        <pc:chgData name="Stuart C Wilde MBE" userId="effe1fc91cccb1d5" providerId="LiveId" clId="{0B7434C0-F6C9-5341-B016-8AA67EE59543}" dt="2023-12-07T16:44:20.489" v="1840" actId="1076"/>
        <pc:sldMkLst>
          <pc:docMk/>
          <pc:sldMk cId="3919662093" sldId="397"/>
        </pc:sldMkLst>
        <pc:spChg chg="add mod">
          <ac:chgData name="Stuart C Wilde MBE" userId="effe1fc91cccb1d5" providerId="LiveId" clId="{0B7434C0-F6C9-5341-B016-8AA67EE59543}" dt="2023-12-05T20:25:59.131" v="1278" actId="20577"/>
          <ac:spMkLst>
            <pc:docMk/>
            <pc:sldMk cId="3919662093" sldId="397"/>
            <ac:spMk id="2" creationId="{26483051-742B-2EAF-619C-9D49F77703D0}"/>
          </ac:spMkLst>
        </pc:spChg>
        <pc:spChg chg="mod">
          <ac:chgData name="Stuart C Wilde MBE" userId="effe1fc91cccb1d5" providerId="LiveId" clId="{0B7434C0-F6C9-5341-B016-8AA67EE59543}" dt="2023-12-07T16:44:20.489" v="1840" actId="1076"/>
          <ac:spMkLst>
            <pc:docMk/>
            <pc:sldMk cId="3919662093" sldId="397"/>
            <ac:spMk id="3" creationId="{CED10BEC-3668-A69A-201B-6A026760F532}"/>
          </ac:spMkLst>
        </pc:spChg>
        <pc:spChg chg="del">
          <ac:chgData name="Stuart C Wilde MBE" userId="effe1fc91cccb1d5" providerId="LiveId" clId="{0B7434C0-F6C9-5341-B016-8AA67EE59543}" dt="2023-12-05T20:00:38.251" v="491" actId="478"/>
          <ac:spMkLst>
            <pc:docMk/>
            <pc:sldMk cId="3919662093" sldId="397"/>
            <ac:spMk id="4" creationId="{60735DC8-A105-4BD0-A57F-2FFC38AECE84}"/>
          </ac:spMkLst>
        </pc:spChg>
        <pc:spChg chg="mod">
          <ac:chgData name="Stuart C Wilde MBE" userId="effe1fc91cccb1d5" providerId="LiveId" clId="{0B7434C0-F6C9-5341-B016-8AA67EE59543}" dt="2023-12-07T16:44:20.489" v="1840" actId="1076"/>
          <ac:spMkLst>
            <pc:docMk/>
            <pc:sldMk cId="3919662093" sldId="397"/>
            <ac:spMk id="7" creationId="{E779BC25-413C-16F4-3A7D-6EEC12B551BB}"/>
          </ac:spMkLst>
        </pc:spChg>
        <pc:spChg chg="mod">
          <ac:chgData name="Stuart C Wilde MBE" userId="effe1fc91cccb1d5" providerId="LiveId" clId="{0B7434C0-F6C9-5341-B016-8AA67EE59543}" dt="2023-12-07T16:44:20.489" v="1840" actId="1076"/>
          <ac:spMkLst>
            <pc:docMk/>
            <pc:sldMk cId="3919662093" sldId="397"/>
            <ac:spMk id="13" creationId="{602AF993-D82A-796E-8272-DAE8C1DF52A5}"/>
          </ac:spMkLst>
        </pc:spChg>
        <pc:spChg chg="del">
          <ac:chgData name="Stuart C Wilde MBE" userId="effe1fc91cccb1d5" providerId="LiveId" clId="{0B7434C0-F6C9-5341-B016-8AA67EE59543}" dt="2023-12-05T20:00:38.251" v="491" actId="478"/>
          <ac:spMkLst>
            <pc:docMk/>
            <pc:sldMk cId="3919662093" sldId="397"/>
            <ac:spMk id="14" creationId="{8F43C2BE-FC11-4556-86F2-8EE2FBBF10D2}"/>
          </ac:spMkLst>
        </pc:spChg>
        <pc:spChg chg="mod">
          <ac:chgData name="Stuart C Wilde MBE" userId="effe1fc91cccb1d5" providerId="LiveId" clId="{0B7434C0-F6C9-5341-B016-8AA67EE59543}" dt="2023-12-07T16:44:20.489" v="1840" actId="1076"/>
          <ac:spMkLst>
            <pc:docMk/>
            <pc:sldMk cId="3919662093" sldId="397"/>
            <ac:spMk id="16" creationId="{34BB6C44-2350-7568-3285-E8256E0CC46A}"/>
          </ac:spMkLst>
        </pc:spChg>
        <pc:spChg chg="mod">
          <ac:chgData name="Stuart C Wilde MBE" userId="effe1fc91cccb1d5" providerId="LiveId" clId="{0B7434C0-F6C9-5341-B016-8AA67EE59543}" dt="2023-12-07T16:44:20.489" v="1840" actId="1076"/>
          <ac:spMkLst>
            <pc:docMk/>
            <pc:sldMk cId="3919662093" sldId="397"/>
            <ac:spMk id="17" creationId="{996EB51D-3770-BF56-2670-950381EFFA21}"/>
          </ac:spMkLst>
        </pc:spChg>
        <pc:spChg chg="mod">
          <ac:chgData name="Stuart C Wilde MBE" userId="effe1fc91cccb1d5" providerId="LiveId" clId="{0B7434C0-F6C9-5341-B016-8AA67EE59543}" dt="2023-12-07T16:44:20.489" v="1840" actId="1076"/>
          <ac:spMkLst>
            <pc:docMk/>
            <pc:sldMk cId="3919662093" sldId="397"/>
            <ac:spMk id="20" creationId="{602C05F2-2690-A107-0A65-035FC2518A25}"/>
          </ac:spMkLst>
        </pc:spChg>
        <pc:spChg chg="mod">
          <ac:chgData name="Stuart C Wilde MBE" userId="effe1fc91cccb1d5" providerId="LiveId" clId="{0B7434C0-F6C9-5341-B016-8AA67EE59543}" dt="2023-12-07T16:44:20.489" v="1840" actId="1076"/>
          <ac:spMkLst>
            <pc:docMk/>
            <pc:sldMk cId="3919662093" sldId="397"/>
            <ac:spMk id="24" creationId="{48B9C425-ADB0-167C-99D9-31CC5FA355B0}"/>
          </ac:spMkLst>
        </pc:spChg>
        <pc:spChg chg="del">
          <ac:chgData name="Stuart C Wilde MBE" userId="effe1fc91cccb1d5" providerId="LiveId" clId="{0B7434C0-F6C9-5341-B016-8AA67EE59543}" dt="2023-12-05T20:00:38.251" v="491" actId="478"/>
          <ac:spMkLst>
            <pc:docMk/>
            <pc:sldMk cId="3919662093" sldId="397"/>
            <ac:spMk id="25" creationId="{F54BD576-CC82-43DA-A008-C28EF60A448A}"/>
          </ac:spMkLst>
        </pc:spChg>
        <pc:spChg chg="mod">
          <ac:chgData name="Stuart C Wilde MBE" userId="effe1fc91cccb1d5" providerId="LiveId" clId="{0B7434C0-F6C9-5341-B016-8AA67EE59543}" dt="2023-12-07T16:44:20.489" v="1840" actId="1076"/>
          <ac:spMkLst>
            <pc:docMk/>
            <pc:sldMk cId="3919662093" sldId="397"/>
            <ac:spMk id="26" creationId="{1F8574AF-966D-9A7F-A1A5-725B45FD83CD}"/>
          </ac:spMkLst>
        </pc:spChg>
        <pc:spChg chg="mod">
          <ac:chgData name="Stuart C Wilde MBE" userId="effe1fc91cccb1d5" providerId="LiveId" clId="{0B7434C0-F6C9-5341-B016-8AA67EE59543}" dt="2023-12-07T16:44:20.489" v="1840" actId="1076"/>
          <ac:spMkLst>
            <pc:docMk/>
            <pc:sldMk cId="3919662093" sldId="397"/>
            <ac:spMk id="28" creationId="{EA2A9D85-987D-1799-3323-EE2F5CB42B3D}"/>
          </ac:spMkLst>
        </pc:spChg>
        <pc:spChg chg="del">
          <ac:chgData name="Stuart C Wilde MBE" userId="effe1fc91cccb1d5" providerId="LiveId" clId="{0B7434C0-F6C9-5341-B016-8AA67EE59543}" dt="2023-12-05T20:26:02.995" v="1279" actId="478"/>
          <ac:spMkLst>
            <pc:docMk/>
            <pc:sldMk cId="3919662093" sldId="397"/>
            <ac:spMk id="29" creationId="{C5A8C257-B6E4-D850-0685-E36894744DCB}"/>
          </ac:spMkLst>
        </pc:spChg>
        <pc:spChg chg="mod">
          <ac:chgData name="Stuart C Wilde MBE" userId="effe1fc91cccb1d5" providerId="LiveId" clId="{0B7434C0-F6C9-5341-B016-8AA67EE59543}" dt="2023-12-07T16:44:20.489" v="1840" actId="1076"/>
          <ac:spMkLst>
            <pc:docMk/>
            <pc:sldMk cId="3919662093" sldId="397"/>
            <ac:spMk id="30" creationId="{96DB36DA-037F-35FA-2DEB-FCF25DCF7CB7}"/>
          </ac:spMkLst>
        </pc:spChg>
        <pc:picChg chg="mod">
          <ac:chgData name="Stuart C Wilde MBE" userId="effe1fc91cccb1d5" providerId="LiveId" clId="{0B7434C0-F6C9-5341-B016-8AA67EE59543}" dt="2023-12-07T16:44:20.489" v="1840" actId="1076"/>
          <ac:picMkLst>
            <pc:docMk/>
            <pc:sldMk cId="3919662093" sldId="397"/>
            <ac:picMk id="19" creationId="{E182E1E4-75CE-05CA-32F4-73CCD111C18A}"/>
          </ac:picMkLst>
        </pc:picChg>
        <pc:picChg chg="mod">
          <ac:chgData name="Stuart C Wilde MBE" userId="effe1fc91cccb1d5" providerId="LiveId" clId="{0B7434C0-F6C9-5341-B016-8AA67EE59543}" dt="2023-12-07T16:44:20.489" v="1840" actId="1076"/>
          <ac:picMkLst>
            <pc:docMk/>
            <pc:sldMk cId="3919662093" sldId="397"/>
            <ac:picMk id="33" creationId="{5DF5BB87-5AF4-2DCE-0325-C4DA76C52A43}"/>
          </ac:picMkLst>
        </pc:picChg>
        <pc:cxnChg chg="mod">
          <ac:chgData name="Stuart C Wilde MBE" userId="effe1fc91cccb1d5" providerId="LiveId" clId="{0B7434C0-F6C9-5341-B016-8AA67EE59543}" dt="2023-12-07T16:44:20.489" v="1840" actId="1076"/>
          <ac:cxnSpMkLst>
            <pc:docMk/>
            <pc:sldMk cId="3919662093" sldId="397"/>
            <ac:cxnSpMk id="5" creationId="{F078BF22-AB43-EDF7-85B5-A818D18142CA}"/>
          </ac:cxnSpMkLst>
        </pc:cxnChg>
        <pc:cxnChg chg="del">
          <ac:chgData name="Stuart C Wilde MBE" userId="effe1fc91cccb1d5" providerId="LiveId" clId="{0B7434C0-F6C9-5341-B016-8AA67EE59543}" dt="2023-12-05T20:00:38.251" v="491" actId="478"/>
          <ac:cxnSpMkLst>
            <pc:docMk/>
            <pc:sldMk cId="3919662093" sldId="397"/>
            <ac:cxnSpMk id="8" creationId="{50060E80-F1C3-4E50-B873-7CFDEEA90049}"/>
          </ac:cxnSpMkLst>
        </pc:cxnChg>
        <pc:cxnChg chg="del">
          <ac:chgData name="Stuart C Wilde MBE" userId="effe1fc91cccb1d5" providerId="LiveId" clId="{0B7434C0-F6C9-5341-B016-8AA67EE59543}" dt="2023-12-05T20:00:38.251" v="491" actId="478"/>
          <ac:cxnSpMkLst>
            <pc:docMk/>
            <pc:sldMk cId="3919662093" sldId="397"/>
            <ac:cxnSpMk id="9" creationId="{01C52B09-2839-4160-A3C1-6BB201E5D53A}"/>
          </ac:cxnSpMkLst>
        </pc:cxnChg>
        <pc:cxnChg chg="del">
          <ac:chgData name="Stuart C Wilde MBE" userId="effe1fc91cccb1d5" providerId="LiveId" clId="{0B7434C0-F6C9-5341-B016-8AA67EE59543}" dt="2023-12-05T20:00:38.251" v="491" actId="478"/>
          <ac:cxnSpMkLst>
            <pc:docMk/>
            <pc:sldMk cId="3919662093" sldId="397"/>
            <ac:cxnSpMk id="10" creationId="{FC6C2AB6-E695-4520-9F38-6B6A0DE36B04}"/>
          </ac:cxnSpMkLst>
        </pc:cxnChg>
        <pc:cxnChg chg="del">
          <ac:chgData name="Stuart C Wilde MBE" userId="effe1fc91cccb1d5" providerId="LiveId" clId="{0B7434C0-F6C9-5341-B016-8AA67EE59543}" dt="2023-12-05T20:00:38.251" v="491" actId="478"/>
          <ac:cxnSpMkLst>
            <pc:docMk/>
            <pc:sldMk cId="3919662093" sldId="397"/>
            <ac:cxnSpMk id="11" creationId="{8F28B946-C7F6-4BF4-9E0C-3FACB97B07C7}"/>
          </ac:cxnSpMkLst>
        </pc:cxnChg>
        <pc:cxnChg chg="mod">
          <ac:chgData name="Stuart C Wilde MBE" userId="effe1fc91cccb1d5" providerId="LiveId" clId="{0B7434C0-F6C9-5341-B016-8AA67EE59543}" dt="2023-12-07T16:44:20.489" v="1840" actId="1076"/>
          <ac:cxnSpMkLst>
            <pc:docMk/>
            <pc:sldMk cId="3919662093" sldId="397"/>
            <ac:cxnSpMk id="15" creationId="{3432C0D1-A08F-95D9-3C9E-6DA7F7B9C6AC}"/>
          </ac:cxnSpMkLst>
        </pc:cxnChg>
        <pc:cxnChg chg="mod">
          <ac:chgData name="Stuart C Wilde MBE" userId="effe1fc91cccb1d5" providerId="LiveId" clId="{0B7434C0-F6C9-5341-B016-8AA67EE59543}" dt="2023-12-07T16:44:20.489" v="1840" actId="1076"/>
          <ac:cxnSpMkLst>
            <pc:docMk/>
            <pc:sldMk cId="3919662093" sldId="397"/>
            <ac:cxnSpMk id="18" creationId="{FCE6FC88-D065-CD46-2160-CA9D76EFBE64}"/>
          </ac:cxnSpMkLst>
        </pc:cxnChg>
        <pc:cxnChg chg="mod">
          <ac:chgData name="Stuart C Wilde MBE" userId="effe1fc91cccb1d5" providerId="LiveId" clId="{0B7434C0-F6C9-5341-B016-8AA67EE59543}" dt="2023-12-07T16:44:20.489" v="1840" actId="1076"/>
          <ac:cxnSpMkLst>
            <pc:docMk/>
            <pc:sldMk cId="3919662093" sldId="397"/>
            <ac:cxnSpMk id="27" creationId="{6C5E8CC1-4729-D76A-FE50-23E67BC7A4C0}"/>
          </ac:cxnSpMkLst>
        </pc:cxnChg>
      </pc:sldChg>
      <pc:sldChg chg="addSp delSp modSp mod">
        <pc:chgData name="Stuart C Wilde MBE" userId="effe1fc91cccb1d5" providerId="LiveId" clId="{0B7434C0-F6C9-5341-B016-8AA67EE59543}" dt="2023-12-07T16:44:30.010" v="1841" actId="1076"/>
        <pc:sldMkLst>
          <pc:docMk/>
          <pc:sldMk cId="3993583602" sldId="398"/>
        </pc:sldMkLst>
        <pc:spChg chg="add mod">
          <ac:chgData name="Stuart C Wilde MBE" userId="effe1fc91cccb1d5" providerId="LiveId" clId="{0B7434C0-F6C9-5341-B016-8AA67EE59543}" dt="2023-12-05T20:26:10.562" v="1285" actId="20577"/>
          <ac:spMkLst>
            <pc:docMk/>
            <pc:sldMk cId="3993583602" sldId="398"/>
            <ac:spMk id="2" creationId="{6B1592FC-201F-063D-653A-F3FB8C657BB5}"/>
          </ac:spMkLst>
        </pc:spChg>
        <pc:spChg chg="del">
          <ac:chgData name="Stuart C Wilde MBE" userId="effe1fc91cccb1d5" providerId="LiveId" clId="{0B7434C0-F6C9-5341-B016-8AA67EE59543}" dt="2023-12-05T20:00:42.964" v="492" actId="478"/>
          <ac:spMkLst>
            <pc:docMk/>
            <pc:sldMk cId="3993583602" sldId="398"/>
            <ac:spMk id="4" creationId="{60735DC8-A105-4BD0-A57F-2FFC38AECE84}"/>
          </ac:spMkLst>
        </pc:spChg>
        <pc:spChg chg="mod">
          <ac:chgData name="Stuart C Wilde MBE" userId="effe1fc91cccb1d5" providerId="LiveId" clId="{0B7434C0-F6C9-5341-B016-8AA67EE59543}" dt="2023-12-07T16:44:30.010" v="1841" actId="1076"/>
          <ac:spMkLst>
            <pc:docMk/>
            <pc:sldMk cId="3993583602" sldId="398"/>
            <ac:spMk id="7" creationId="{17E23DC9-07ED-E96E-98A4-BD85F0999B69}"/>
          </ac:spMkLst>
        </pc:spChg>
        <pc:spChg chg="mod">
          <ac:chgData name="Stuart C Wilde MBE" userId="effe1fc91cccb1d5" providerId="LiveId" clId="{0B7434C0-F6C9-5341-B016-8AA67EE59543}" dt="2023-12-07T16:44:30.010" v="1841" actId="1076"/>
          <ac:spMkLst>
            <pc:docMk/>
            <pc:sldMk cId="3993583602" sldId="398"/>
            <ac:spMk id="13" creationId="{602AF993-D82A-796E-8272-DAE8C1DF52A5}"/>
          </ac:spMkLst>
        </pc:spChg>
        <pc:spChg chg="del">
          <ac:chgData name="Stuart C Wilde MBE" userId="effe1fc91cccb1d5" providerId="LiveId" clId="{0B7434C0-F6C9-5341-B016-8AA67EE59543}" dt="2023-12-05T20:00:42.964" v="492" actId="478"/>
          <ac:spMkLst>
            <pc:docMk/>
            <pc:sldMk cId="3993583602" sldId="398"/>
            <ac:spMk id="14" creationId="{8F43C2BE-FC11-4556-86F2-8EE2FBBF10D2}"/>
          </ac:spMkLst>
        </pc:spChg>
        <pc:spChg chg="mod">
          <ac:chgData name="Stuart C Wilde MBE" userId="effe1fc91cccb1d5" providerId="LiveId" clId="{0B7434C0-F6C9-5341-B016-8AA67EE59543}" dt="2023-12-07T16:44:30.010" v="1841" actId="1076"/>
          <ac:spMkLst>
            <pc:docMk/>
            <pc:sldMk cId="3993583602" sldId="398"/>
            <ac:spMk id="16" creationId="{34BB6C44-2350-7568-3285-E8256E0CC46A}"/>
          </ac:spMkLst>
        </pc:spChg>
        <pc:spChg chg="mod">
          <ac:chgData name="Stuart C Wilde MBE" userId="effe1fc91cccb1d5" providerId="LiveId" clId="{0B7434C0-F6C9-5341-B016-8AA67EE59543}" dt="2023-12-07T16:44:30.010" v="1841" actId="1076"/>
          <ac:spMkLst>
            <pc:docMk/>
            <pc:sldMk cId="3993583602" sldId="398"/>
            <ac:spMk id="17" creationId="{996EB51D-3770-BF56-2670-950381EFFA21}"/>
          </ac:spMkLst>
        </pc:spChg>
        <pc:spChg chg="mod">
          <ac:chgData name="Stuart C Wilde MBE" userId="effe1fc91cccb1d5" providerId="LiveId" clId="{0B7434C0-F6C9-5341-B016-8AA67EE59543}" dt="2023-12-07T16:44:30.010" v="1841" actId="1076"/>
          <ac:spMkLst>
            <pc:docMk/>
            <pc:sldMk cId="3993583602" sldId="398"/>
            <ac:spMk id="20" creationId="{602C05F2-2690-A107-0A65-035FC2518A25}"/>
          </ac:spMkLst>
        </pc:spChg>
        <pc:spChg chg="del">
          <ac:chgData name="Stuart C Wilde MBE" userId="effe1fc91cccb1d5" providerId="LiveId" clId="{0B7434C0-F6C9-5341-B016-8AA67EE59543}" dt="2023-12-05T20:00:42.964" v="492" actId="478"/>
          <ac:spMkLst>
            <pc:docMk/>
            <pc:sldMk cId="3993583602" sldId="398"/>
            <ac:spMk id="25" creationId="{F54BD576-CC82-43DA-A008-C28EF60A448A}"/>
          </ac:spMkLst>
        </pc:spChg>
        <pc:spChg chg="mod">
          <ac:chgData name="Stuart C Wilde MBE" userId="effe1fc91cccb1d5" providerId="LiveId" clId="{0B7434C0-F6C9-5341-B016-8AA67EE59543}" dt="2023-12-07T16:44:30.010" v="1841" actId="1076"/>
          <ac:spMkLst>
            <pc:docMk/>
            <pc:sldMk cId="3993583602" sldId="398"/>
            <ac:spMk id="27" creationId="{170B08FF-2A56-21A1-0CB5-8DD19E902D07}"/>
          </ac:spMkLst>
        </pc:spChg>
        <pc:spChg chg="del">
          <ac:chgData name="Stuart C Wilde MBE" userId="effe1fc91cccb1d5" providerId="LiveId" clId="{0B7434C0-F6C9-5341-B016-8AA67EE59543}" dt="2023-12-05T20:26:14.940" v="1286" actId="478"/>
          <ac:spMkLst>
            <pc:docMk/>
            <pc:sldMk cId="3993583602" sldId="398"/>
            <ac:spMk id="29" creationId="{C5A8C257-B6E4-D850-0685-E36894744DCB}"/>
          </ac:spMkLst>
        </pc:spChg>
        <pc:spChg chg="mod">
          <ac:chgData name="Stuart C Wilde MBE" userId="effe1fc91cccb1d5" providerId="LiveId" clId="{0B7434C0-F6C9-5341-B016-8AA67EE59543}" dt="2023-12-07T16:44:30.010" v="1841" actId="1076"/>
          <ac:spMkLst>
            <pc:docMk/>
            <pc:sldMk cId="3993583602" sldId="398"/>
            <ac:spMk id="31" creationId="{8030EA56-CF26-05C3-6050-AE0732E03343}"/>
          </ac:spMkLst>
        </pc:spChg>
        <pc:spChg chg="mod">
          <ac:chgData name="Stuart C Wilde MBE" userId="effe1fc91cccb1d5" providerId="LiveId" clId="{0B7434C0-F6C9-5341-B016-8AA67EE59543}" dt="2023-12-07T16:44:30.010" v="1841" actId="1076"/>
          <ac:spMkLst>
            <pc:docMk/>
            <pc:sldMk cId="3993583602" sldId="398"/>
            <ac:spMk id="33" creationId="{F2DD9282-165F-DF4E-3402-149A0FBC2352}"/>
          </ac:spMkLst>
        </pc:spChg>
        <pc:spChg chg="mod">
          <ac:chgData name="Stuart C Wilde MBE" userId="effe1fc91cccb1d5" providerId="LiveId" clId="{0B7434C0-F6C9-5341-B016-8AA67EE59543}" dt="2023-12-07T16:44:30.010" v="1841" actId="1076"/>
          <ac:spMkLst>
            <pc:docMk/>
            <pc:sldMk cId="3993583602" sldId="398"/>
            <ac:spMk id="37" creationId="{1F5ABF90-5D8D-E546-9C61-FA587C307F85}"/>
          </ac:spMkLst>
        </pc:spChg>
        <pc:spChg chg="mod">
          <ac:chgData name="Stuart C Wilde MBE" userId="effe1fc91cccb1d5" providerId="LiveId" clId="{0B7434C0-F6C9-5341-B016-8AA67EE59543}" dt="2023-12-07T16:44:30.010" v="1841" actId="1076"/>
          <ac:spMkLst>
            <pc:docMk/>
            <pc:sldMk cId="3993583602" sldId="398"/>
            <ac:spMk id="39" creationId="{1E0DF953-1091-7000-5DC8-757B315C3C8A}"/>
          </ac:spMkLst>
        </pc:spChg>
        <pc:spChg chg="mod">
          <ac:chgData name="Stuart C Wilde MBE" userId="effe1fc91cccb1d5" providerId="LiveId" clId="{0B7434C0-F6C9-5341-B016-8AA67EE59543}" dt="2023-12-07T16:44:30.010" v="1841" actId="1076"/>
          <ac:spMkLst>
            <pc:docMk/>
            <pc:sldMk cId="3993583602" sldId="398"/>
            <ac:spMk id="44" creationId="{4D78967D-8D21-48F2-FB69-8E364F1BF138}"/>
          </ac:spMkLst>
        </pc:spChg>
        <pc:spChg chg="mod">
          <ac:chgData name="Stuart C Wilde MBE" userId="effe1fc91cccb1d5" providerId="LiveId" clId="{0B7434C0-F6C9-5341-B016-8AA67EE59543}" dt="2023-12-07T16:44:30.010" v="1841" actId="1076"/>
          <ac:spMkLst>
            <pc:docMk/>
            <pc:sldMk cId="3993583602" sldId="398"/>
            <ac:spMk id="46" creationId="{0E7004AA-0FD1-0D12-EF67-09C583766902}"/>
          </ac:spMkLst>
        </pc:spChg>
        <pc:spChg chg="mod">
          <ac:chgData name="Stuart C Wilde MBE" userId="effe1fc91cccb1d5" providerId="LiveId" clId="{0B7434C0-F6C9-5341-B016-8AA67EE59543}" dt="2023-12-07T16:44:30.010" v="1841" actId="1076"/>
          <ac:spMkLst>
            <pc:docMk/>
            <pc:sldMk cId="3993583602" sldId="398"/>
            <ac:spMk id="52" creationId="{7E2EF341-2C65-24C1-EADB-02A111F83020}"/>
          </ac:spMkLst>
        </pc:spChg>
        <pc:spChg chg="mod">
          <ac:chgData name="Stuart C Wilde MBE" userId="effe1fc91cccb1d5" providerId="LiveId" clId="{0B7434C0-F6C9-5341-B016-8AA67EE59543}" dt="2023-12-07T16:44:30.010" v="1841" actId="1076"/>
          <ac:spMkLst>
            <pc:docMk/>
            <pc:sldMk cId="3993583602" sldId="398"/>
            <ac:spMk id="54" creationId="{A7A209DF-56DB-34DB-A1FE-29C8E32635AD}"/>
          </ac:spMkLst>
        </pc:spChg>
        <pc:spChg chg="mod">
          <ac:chgData name="Stuart C Wilde MBE" userId="effe1fc91cccb1d5" providerId="LiveId" clId="{0B7434C0-F6C9-5341-B016-8AA67EE59543}" dt="2023-12-07T16:44:30.010" v="1841" actId="1076"/>
          <ac:spMkLst>
            <pc:docMk/>
            <pc:sldMk cId="3993583602" sldId="398"/>
            <ac:spMk id="61" creationId="{1D7DF60D-8170-7CEB-B0E1-CBF4887E3673}"/>
          </ac:spMkLst>
        </pc:spChg>
        <pc:spChg chg="mod">
          <ac:chgData name="Stuart C Wilde MBE" userId="effe1fc91cccb1d5" providerId="LiveId" clId="{0B7434C0-F6C9-5341-B016-8AA67EE59543}" dt="2023-12-07T16:44:30.010" v="1841" actId="1076"/>
          <ac:spMkLst>
            <pc:docMk/>
            <pc:sldMk cId="3993583602" sldId="398"/>
            <ac:spMk id="62" creationId="{48591B9B-3D55-D0B7-0FF6-31D9E4329BEA}"/>
          </ac:spMkLst>
        </pc:spChg>
        <pc:spChg chg="mod">
          <ac:chgData name="Stuart C Wilde MBE" userId="effe1fc91cccb1d5" providerId="LiveId" clId="{0B7434C0-F6C9-5341-B016-8AA67EE59543}" dt="2023-12-07T16:44:30.010" v="1841" actId="1076"/>
          <ac:spMkLst>
            <pc:docMk/>
            <pc:sldMk cId="3993583602" sldId="398"/>
            <ac:spMk id="66" creationId="{C0F59274-5756-3454-88E7-14BB8CFC8A50}"/>
          </ac:spMkLst>
        </pc:spChg>
        <pc:picChg chg="mod">
          <ac:chgData name="Stuart C Wilde MBE" userId="effe1fc91cccb1d5" providerId="LiveId" clId="{0B7434C0-F6C9-5341-B016-8AA67EE59543}" dt="2023-12-07T16:44:30.010" v="1841" actId="1076"/>
          <ac:picMkLst>
            <pc:docMk/>
            <pc:sldMk cId="3993583602" sldId="398"/>
            <ac:picMk id="5" creationId="{CF804FBA-9871-DDA9-0DA7-6A42D80BEB62}"/>
          </ac:picMkLst>
        </pc:picChg>
        <pc:cxnChg chg="del">
          <ac:chgData name="Stuart C Wilde MBE" userId="effe1fc91cccb1d5" providerId="LiveId" clId="{0B7434C0-F6C9-5341-B016-8AA67EE59543}" dt="2023-12-05T20:00:42.964" v="492" actId="478"/>
          <ac:cxnSpMkLst>
            <pc:docMk/>
            <pc:sldMk cId="3993583602" sldId="398"/>
            <ac:cxnSpMk id="8" creationId="{50060E80-F1C3-4E50-B873-7CFDEEA90049}"/>
          </ac:cxnSpMkLst>
        </pc:cxnChg>
        <pc:cxnChg chg="del">
          <ac:chgData name="Stuart C Wilde MBE" userId="effe1fc91cccb1d5" providerId="LiveId" clId="{0B7434C0-F6C9-5341-B016-8AA67EE59543}" dt="2023-12-05T20:00:42.964" v="492" actId="478"/>
          <ac:cxnSpMkLst>
            <pc:docMk/>
            <pc:sldMk cId="3993583602" sldId="398"/>
            <ac:cxnSpMk id="9" creationId="{01C52B09-2839-4160-A3C1-6BB201E5D53A}"/>
          </ac:cxnSpMkLst>
        </pc:cxnChg>
        <pc:cxnChg chg="del">
          <ac:chgData name="Stuart C Wilde MBE" userId="effe1fc91cccb1d5" providerId="LiveId" clId="{0B7434C0-F6C9-5341-B016-8AA67EE59543}" dt="2023-12-05T20:00:42.964" v="492" actId="478"/>
          <ac:cxnSpMkLst>
            <pc:docMk/>
            <pc:sldMk cId="3993583602" sldId="398"/>
            <ac:cxnSpMk id="10" creationId="{FC6C2AB6-E695-4520-9F38-6B6A0DE36B04}"/>
          </ac:cxnSpMkLst>
        </pc:cxnChg>
        <pc:cxnChg chg="del">
          <ac:chgData name="Stuart C Wilde MBE" userId="effe1fc91cccb1d5" providerId="LiveId" clId="{0B7434C0-F6C9-5341-B016-8AA67EE59543}" dt="2023-12-05T20:00:42.964" v="492" actId="478"/>
          <ac:cxnSpMkLst>
            <pc:docMk/>
            <pc:sldMk cId="3993583602" sldId="398"/>
            <ac:cxnSpMk id="11" creationId="{8F28B946-C7F6-4BF4-9E0C-3FACB97B07C7}"/>
          </ac:cxnSpMkLst>
        </pc:cxnChg>
        <pc:cxnChg chg="mod">
          <ac:chgData name="Stuart C Wilde MBE" userId="effe1fc91cccb1d5" providerId="LiveId" clId="{0B7434C0-F6C9-5341-B016-8AA67EE59543}" dt="2023-12-07T16:44:30.010" v="1841" actId="1076"/>
          <ac:cxnSpMkLst>
            <pc:docMk/>
            <pc:sldMk cId="3993583602" sldId="398"/>
            <ac:cxnSpMk id="19" creationId="{0A21A872-EED6-AE38-0337-6635345D707F}"/>
          </ac:cxnSpMkLst>
        </pc:cxnChg>
        <pc:cxnChg chg="mod">
          <ac:chgData name="Stuart C Wilde MBE" userId="effe1fc91cccb1d5" providerId="LiveId" clId="{0B7434C0-F6C9-5341-B016-8AA67EE59543}" dt="2023-12-07T16:44:30.010" v="1841" actId="1076"/>
          <ac:cxnSpMkLst>
            <pc:docMk/>
            <pc:sldMk cId="3993583602" sldId="398"/>
            <ac:cxnSpMk id="24" creationId="{6AC9E4A7-8F9A-8A72-F5F8-45F652277947}"/>
          </ac:cxnSpMkLst>
        </pc:cxnChg>
        <pc:cxnChg chg="mod">
          <ac:chgData name="Stuart C Wilde MBE" userId="effe1fc91cccb1d5" providerId="LiveId" clId="{0B7434C0-F6C9-5341-B016-8AA67EE59543}" dt="2023-12-07T16:44:30.010" v="1841" actId="1076"/>
          <ac:cxnSpMkLst>
            <pc:docMk/>
            <pc:sldMk cId="3993583602" sldId="398"/>
            <ac:cxnSpMk id="28" creationId="{08E3D68F-1EA9-4172-A7FE-3B78EF8C069B}"/>
          </ac:cxnSpMkLst>
        </pc:cxnChg>
        <pc:cxnChg chg="mod">
          <ac:chgData name="Stuart C Wilde MBE" userId="effe1fc91cccb1d5" providerId="LiveId" clId="{0B7434C0-F6C9-5341-B016-8AA67EE59543}" dt="2023-12-07T16:44:30.010" v="1841" actId="1076"/>
          <ac:cxnSpMkLst>
            <pc:docMk/>
            <pc:sldMk cId="3993583602" sldId="398"/>
            <ac:cxnSpMk id="32" creationId="{8DF498C0-307F-1687-9EBF-272BE22090A7}"/>
          </ac:cxnSpMkLst>
        </pc:cxnChg>
        <pc:cxnChg chg="mod">
          <ac:chgData name="Stuart C Wilde MBE" userId="effe1fc91cccb1d5" providerId="LiveId" clId="{0B7434C0-F6C9-5341-B016-8AA67EE59543}" dt="2023-12-07T16:44:30.010" v="1841" actId="1076"/>
          <ac:cxnSpMkLst>
            <pc:docMk/>
            <pc:sldMk cId="3993583602" sldId="398"/>
            <ac:cxnSpMk id="45" creationId="{E013052B-224B-E628-99C1-7C1EE84D7D6E}"/>
          </ac:cxnSpMkLst>
        </pc:cxnChg>
        <pc:cxnChg chg="mod">
          <ac:chgData name="Stuart C Wilde MBE" userId="effe1fc91cccb1d5" providerId="LiveId" clId="{0B7434C0-F6C9-5341-B016-8AA67EE59543}" dt="2023-12-07T16:44:30.010" v="1841" actId="1076"/>
          <ac:cxnSpMkLst>
            <pc:docMk/>
            <pc:sldMk cId="3993583602" sldId="398"/>
            <ac:cxnSpMk id="53" creationId="{D42EDDE1-8760-113F-07E2-7BC196A342A5}"/>
          </ac:cxnSpMkLst>
        </pc:cxnChg>
      </pc:sldChg>
      <pc:sldChg chg="addSp delSp modSp mod">
        <pc:chgData name="Stuart C Wilde MBE" userId="effe1fc91cccb1d5" providerId="LiveId" clId="{0B7434C0-F6C9-5341-B016-8AA67EE59543}" dt="2023-12-07T16:44:42.605" v="1842" actId="1076"/>
        <pc:sldMkLst>
          <pc:docMk/>
          <pc:sldMk cId="3697075112" sldId="399"/>
        </pc:sldMkLst>
        <pc:spChg chg="add mod">
          <ac:chgData name="Stuart C Wilde MBE" userId="effe1fc91cccb1d5" providerId="LiveId" clId="{0B7434C0-F6C9-5341-B016-8AA67EE59543}" dt="2023-12-05T20:26:24.390" v="1293" actId="20577"/>
          <ac:spMkLst>
            <pc:docMk/>
            <pc:sldMk cId="3697075112" sldId="399"/>
            <ac:spMk id="2" creationId="{7B3CB652-E5EC-34CD-151F-DCE2E9FFDD4F}"/>
          </ac:spMkLst>
        </pc:spChg>
        <pc:spChg chg="del">
          <ac:chgData name="Stuart C Wilde MBE" userId="effe1fc91cccb1d5" providerId="LiveId" clId="{0B7434C0-F6C9-5341-B016-8AA67EE59543}" dt="2023-12-05T20:00:47.633" v="493" actId="478"/>
          <ac:spMkLst>
            <pc:docMk/>
            <pc:sldMk cId="3697075112" sldId="399"/>
            <ac:spMk id="4" creationId="{60735DC8-A105-4BD0-A57F-2FFC38AECE84}"/>
          </ac:spMkLst>
        </pc:spChg>
        <pc:spChg chg="mod">
          <ac:chgData name="Stuart C Wilde MBE" userId="effe1fc91cccb1d5" providerId="LiveId" clId="{0B7434C0-F6C9-5341-B016-8AA67EE59543}" dt="2023-12-07T16:44:42.605" v="1842" actId="1076"/>
          <ac:spMkLst>
            <pc:docMk/>
            <pc:sldMk cId="3697075112" sldId="399"/>
            <ac:spMk id="5" creationId="{0AE8CC5A-7A3D-0912-8B97-774440C29285}"/>
          </ac:spMkLst>
        </pc:spChg>
        <pc:spChg chg="del">
          <ac:chgData name="Stuart C Wilde MBE" userId="effe1fc91cccb1d5" providerId="LiveId" clId="{0B7434C0-F6C9-5341-B016-8AA67EE59543}" dt="2023-12-05T20:00:47.633" v="493" actId="478"/>
          <ac:spMkLst>
            <pc:docMk/>
            <pc:sldMk cId="3697075112" sldId="399"/>
            <ac:spMk id="14" creationId="{8F43C2BE-FC11-4556-86F2-8EE2FBBF10D2}"/>
          </ac:spMkLst>
        </pc:spChg>
        <pc:spChg chg="del">
          <ac:chgData name="Stuart C Wilde MBE" userId="effe1fc91cccb1d5" providerId="LiveId" clId="{0B7434C0-F6C9-5341-B016-8AA67EE59543}" dt="2023-12-05T20:00:47.633" v="493" actId="478"/>
          <ac:spMkLst>
            <pc:docMk/>
            <pc:sldMk cId="3697075112" sldId="399"/>
            <ac:spMk id="25" creationId="{F54BD576-CC82-43DA-A008-C28EF60A448A}"/>
          </ac:spMkLst>
        </pc:spChg>
        <pc:spChg chg="del">
          <ac:chgData name="Stuart C Wilde MBE" userId="effe1fc91cccb1d5" providerId="LiveId" clId="{0B7434C0-F6C9-5341-B016-8AA67EE59543}" dt="2023-12-05T20:26:19.301" v="1287" actId="478"/>
          <ac:spMkLst>
            <pc:docMk/>
            <pc:sldMk cId="3697075112" sldId="399"/>
            <ac:spMk id="29" creationId="{C5A8C257-B6E4-D850-0685-E36894744DCB}"/>
          </ac:spMkLst>
        </pc:spChg>
        <pc:picChg chg="mod">
          <ac:chgData name="Stuart C Wilde MBE" userId="effe1fc91cccb1d5" providerId="LiveId" clId="{0B7434C0-F6C9-5341-B016-8AA67EE59543}" dt="2023-12-07T16:44:42.605" v="1842" actId="1076"/>
          <ac:picMkLst>
            <pc:docMk/>
            <pc:sldMk cId="3697075112" sldId="399"/>
            <ac:picMk id="3" creationId="{BCA56EAC-2327-0552-8E78-69D82FB6541D}"/>
          </ac:picMkLst>
        </pc:picChg>
        <pc:cxnChg chg="mod">
          <ac:chgData name="Stuart C Wilde MBE" userId="effe1fc91cccb1d5" providerId="LiveId" clId="{0B7434C0-F6C9-5341-B016-8AA67EE59543}" dt="2023-12-07T16:44:42.605" v="1842" actId="1076"/>
          <ac:cxnSpMkLst>
            <pc:docMk/>
            <pc:sldMk cId="3697075112" sldId="399"/>
            <ac:cxnSpMk id="7" creationId="{1B3E4273-299F-1293-2CAF-A272A93D8DDD}"/>
          </ac:cxnSpMkLst>
        </pc:cxnChg>
        <pc:cxnChg chg="del">
          <ac:chgData name="Stuart C Wilde MBE" userId="effe1fc91cccb1d5" providerId="LiveId" clId="{0B7434C0-F6C9-5341-B016-8AA67EE59543}" dt="2023-12-05T20:00:47.633" v="493" actId="478"/>
          <ac:cxnSpMkLst>
            <pc:docMk/>
            <pc:sldMk cId="3697075112" sldId="399"/>
            <ac:cxnSpMk id="8" creationId="{50060E80-F1C3-4E50-B873-7CFDEEA90049}"/>
          </ac:cxnSpMkLst>
        </pc:cxnChg>
        <pc:cxnChg chg="del">
          <ac:chgData name="Stuart C Wilde MBE" userId="effe1fc91cccb1d5" providerId="LiveId" clId="{0B7434C0-F6C9-5341-B016-8AA67EE59543}" dt="2023-12-05T20:00:47.633" v="493" actId="478"/>
          <ac:cxnSpMkLst>
            <pc:docMk/>
            <pc:sldMk cId="3697075112" sldId="399"/>
            <ac:cxnSpMk id="9" creationId="{01C52B09-2839-4160-A3C1-6BB201E5D53A}"/>
          </ac:cxnSpMkLst>
        </pc:cxnChg>
        <pc:cxnChg chg="del">
          <ac:chgData name="Stuart C Wilde MBE" userId="effe1fc91cccb1d5" providerId="LiveId" clId="{0B7434C0-F6C9-5341-B016-8AA67EE59543}" dt="2023-12-05T20:00:47.633" v="493" actId="478"/>
          <ac:cxnSpMkLst>
            <pc:docMk/>
            <pc:sldMk cId="3697075112" sldId="399"/>
            <ac:cxnSpMk id="10" creationId="{FC6C2AB6-E695-4520-9F38-6B6A0DE36B04}"/>
          </ac:cxnSpMkLst>
        </pc:cxnChg>
        <pc:cxnChg chg="del">
          <ac:chgData name="Stuart C Wilde MBE" userId="effe1fc91cccb1d5" providerId="LiveId" clId="{0B7434C0-F6C9-5341-B016-8AA67EE59543}" dt="2023-12-05T20:00:47.633" v="493" actId="478"/>
          <ac:cxnSpMkLst>
            <pc:docMk/>
            <pc:sldMk cId="3697075112" sldId="399"/>
            <ac:cxnSpMk id="11" creationId="{8F28B946-C7F6-4BF4-9E0C-3FACB97B07C7}"/>
          </ac:cxnSpMkLst>
        </pc:cxnChg>
      </pc:sldChg>
      <pc:sldChg chg="addSp delSp modSp add mod">
        <pc:chgData name="Stuart C Wilde MBE" userId="effe1fc91cccb1d5" providerId="LiveId" clId="{0B7434C0-F6C9-5341-B016-8AA67EE59543}" dt="2023-12-06T20:03:18.582" v="1548" actId="1037"/>
        <pc:sldMkLst>
          <pc:docMk/>
          <pc:sldMk cId="2532549901" sldId="400"/>
        </pc:sldMkLst>
        <pc:spChg chg="del mod">
          <ac:chgData name="Stuart C Wilde MBE" userId="effe1fc91cccb1d5" providerId="LiveId" clId="{0B7434C0-F6C9-5341-B016-8AA67EE59543}" dt="2023-12-05T20:03:51.274" v="583" actId="478"/>
          <ac:spMkLst>
            <pc:docMk/>
            <pc:sldMk cId="2532549901" sldId="400"/>
            <ac:spMk id="2" creationId="{13B32F5F-1909-AD10-508D-6B1D4C02294D}"/>
          </ac:spMkLst>
        </pc:spChg>
        <pc:spChg chg="add mod">
          <ac:chgData name="Stuart C Wilde MBE" userId="effe1fc91cccb1d5" providerId="LiveId" clId="{0B7434C0-F6C9-5341-B016-8AA67EE59543}" dt="2023-12-05T20:03:45.382" v="582" actId="20577"/>
          <ac:spMkLst>
            <pc:docMk/>
            <pc:sldMk cId="2532549901" sldId="400"/>
            <ac:spMk id="3" creationId="{01F6A994-0CA6-BBEC-ACFD-4375341714CE}"/>
          </ac:spMkLst>
        </pc:spChg>
        <pc:spChg chg="del">
          <ac:chgData name="Stuart C Wilde MBE" userId="effe1fc91cccb1d5" providerId="LiveId" clId="{0B7434C0-F6C9-5341-B016-8AA67EE59543}" dt="2023-11-29T14:03:25.460" v="61" actId="478"/>
          <ac:spMkLst>
            <pc:docMk/>
            <pc:sldMk cId="2532549901" sldId="400"/>
            <ac:spMk id="4" creationId="{60735DC8-A105-4BD0-A57F-2FFC38AECE84}"/>
          </ac:spMkLst>
        </pc:spChg>
        <pc:spChg chg="mod">
          <ac:chgData name="Stuart C Wilde MBE" userId="effe1fc91cccb1d5" providerId="LiveId" clId="{0B7434C0-F6C9-5341-B016-8AA67EE59543}" dt="2023-12-06T20:03:18.582" v="1548" actId="1037"/>
          <ac:spMkLst>
            <pc:docMk/>
            <pc:sldMk cId="2532549901" sldId="400"/>
            <ac:spMk id="7" creationId="{25F4AB48-A0D1-DDBE-8BAD-B02DEDC284C1}"/>
          </ac:spMkLst>
        </pc:spChg>
        <pc:spChg chg="del">
          <ac:chgData name="Stuart C Wilde MBE" userId="effe1fc91cccb1d5" providerId="LiveId" clId="{0B7434C0-F6C9-5341-B016-8AA67EE59543}" dt="2023-11-29T14:03:18.899" v="60" actId="478"/>
          <ac:spMkLst>
            <pc:docMk/>
            <pc:sldMk cId="2532549901" sldId="400"/>
            <ac:spMk id="14" creationId="{8F43C2BE-FC11-4556-86F2-8EE2FBBF10D2}"/>
          </ac:spMkLst>
        </pc:spChg>
        <pc:spChg chg="mod">
          <ac:chgData name="Stuart C Wilde MBE" userId="effe1fc91cccb1d5" providerId="LiveId" clId="{0B7434C0-F6C9-5341-B016-8AA67EE59543}" dt="2023-12-06T20:03:18.582" v="1548" actId="1037"/>
          <ac:spMkLst>
            <pc:docMk/>
            <pc:sldMk cId="2532549901" sldId="400"/>
            <ac:spMk id="17" creationId="{1F47861F-9A7A-FA95-833B-C47B6B92A94B}"/>
          </ac:spMkLst>
        </pc:spChg>
        <pc:spChg chg="del">
          <ac:chgData name="Stuart C Wilde MBE" userId="effe1fc91cccb1d5" providerId="LiveId" clId="{0B7434C0-F6C9-5341-B016-8AA67EE59543}" dt="2023-11-29T14:03:25.460" v="61" actId="478"/>
          <ac:spMkLst>
            <pc:docMk/>
            <pc:sldMk cId="2532549901" sldId="400"/>
            <ac:spMk id="25" creationId="{F54BD576-CC82-43DA-A008-C28EF60A448A}"/>
          </ac:spMkLst>
        </pc:spChg>
        <pc:picChg chg="del">
          <ac:chgData name="Stuart C Wilde MBE" userId="effe1fc91cccb1d5" providerId="LiveId" clId="{0B7434C0-F6C9-5341-B016-8AA67EE59543}" dt="2023-11-29T13:59:11.691" v="7" actId="478"/>
          <ac:picMkLst>
            <pc:docMk/>
            <pc:sldMk cId="2532549901" sldId="400"/>
            <ac:picMk id="5" creationId="{BD697733-39F0-5F7A-B603-01F78D28A714}"/>
          </ac:picMkLst>
        </pc:picChg>
        <pc:picChg chg="mod">
          <ac:chgData name="Stuart C Wilde MBE" userId="effe1fc91cccb1d5" providerId="LiveId" clId="{0B7434C0-F6C9-5341-B016-8AA67EE59543}" dt="2023-12-06T20:03:18.582" v="1548" actId="1037"/>
          <ac:picMkLst>
            <pc:docMk/>
            <pc:sldMk cId="2532549901" sldId="400"/>
            <ac:picMk id="6" creationId="{38FD06CB-23E3-5F19-21C5-0C03B20B2F00}"/>
          </ac:picMkLst>
        </pc:picChg>
        <pc:cxnChg chg="del">
          <ac:chgData name="Stuart C Wilde MBE" userId="effe1fc91cccb1d5" providerId="LiveId" clId="{0B7434C0-F6C9-5341-B016-8AA67EE59543}" dt="2023-11-29T14:03:25.460" v="61" actId="478"/>
          <ac:cxnSpMkLst>
            <pc:docMk/>
            <pc:sldMk cId="2532549901" sldId="400"/>
            <ac:cxnSpMk id="8" creationId="{50060E80-F1C3-4E50-B873-7CFDEEA90049}"/>
          </ac:cxnSpMkLst>
        </pc:cxnChg>
        <pc:cxnChg chg="del">
          <ac:chgData name="Stuart C Wilde MBE" userId="effe1fc91cccb1d5" providerId="LiveId" clId="{0B7434C0-F6C9-5341-B016-8AA67EE59543}" dt="2023-11-29T14:03:25.460" v="61" actId="478"/>
          <ac:cxnSpMkLst>
            <pc:docMk/>
            <pc:sldMk cId="2532549901" sldId="400"/>
            <ac:cxnSpMk id="9" creationId="{01C52B09-2839-4160-A3C1-6BB201E5D53A}"/>
          </ac:cxnSpMkLst>
        </pc:cxnChg>
        <pc:cxnChg chg="del">
          <ac:chgData name="Stuart C Wilde MBE" userId="effe1fc91cccb1d5" providerId="LiveId" clId="{0B7434C0-F6C9-5341-B016-8AA67EE59543}" dt="2023-11-29T14:03:25.460" v="61" actId="478"/>
          <ac:cxnSpMkLst>
            <pc:docMk/>
            <pc:sldMk cId="2532549901" sldId="400"/>
            <ac:cxnSpMk id="10" creationId="{FC6C2AB6-E695-4520-9F38-6B6A0DE36B04}"/>
          </ac:cxnSpMkLst>
        </pc:cxnChg>
        <pc:cxnChg chg="del">
          <ac:chgData name="Stuart C Wilde MBE" userId="effe1fc91cccb1d5" providerId="LiveId" clId="{0B7434C0-F6C9-5341-B016-8AA67EE59543}" dt="2023-11-29T14:03:25.460" v="61" actId="478"/>
          <ac:cxnSpMkLst>
            <pc:docMk/>
            <pc:sldMk cId="2532549901" sldId="400"/>
            <ac:cxnSpMk id="11" creationId="{8F28B946-C7F6-4BF4-9E0C-3FACB97B07C7}"/>
          </ac:cxnSpMkLst>
        </pc:cxnChg>
      </pc:sldChg>
    </pc:docChg>
  </pc:docChgLst>
  <pc:docChgLst>
    <pc:chgData name="Stuart C Wilde MBE" userId="effe1fc91cccb1d5" providerId="LiveId" clId="{52953467-E7BB-A146-A87D-2304E7E66E6B}"/>
    <pc:docChg chg="undo redo custSel addSld delSld modSld sldOrd">
      <pc:chgData name="Stuart C Wilde MBE" userId="effe1fc91cccb1d5" providerId="LiveId" clId="{52953467-E7BB-A146-A87D-2304E7E66E6B}" dt="2023-01-05T19:48:00.309" v="35852" actId="2085"/>
      <pc:docMkLst>
        <pc:docMk/>
      </pc:docMkLst>
      <pc:sldChg chg="addSp modSp mod">
        <pc:chgData name="Stuart C Wilde MBE" userId="effe1fc91cccb1d5" providerId="LiveId" clId="{52953467-E7BB-A146-A87D-2304E7E66E6B}" dt="2023-01-03T14:08:19.953" v="35442" actId="114"/>
        <pc:sldMkLst>
          <pc:docMk/>
          <pc:sldMk cId="3690740411" sldId="256"/>
        </pc:sldMkLst>
        <pc:spChg chg="add mod">
          <ac:chgData name="Stuart C Wilde MBE" userId="effe1fc91cccb1d5" providerId="LiveId" clId="{52953467-E7BB-A146-A87D-2304E7E66E6B}" dt="2022-10-26T10:51:15.185" v="4546" actId="20577"/>
          <ac:spMkLst>
            <pc:docMk/>
            <pc:sldMk cId="3690740411" sldId="256"/>
            <ac:spMk id="3" creationId="{919EF9B9-1C21-08E0-2967-DF2818C90857}"/>
          </ac:spMkLst>
        </pc:spChg>
        <pc:spChg chg="mod">
          <ac:chgData name="Stuart C Wilde MBE" userId="effe1fc91cccb1d5" providerId="LiveId" clId="{52953467-E7BB-A146-A87D-2304E7E66E6B}" dt="2023-01-03T14:08:19.953" v="35442" actId="114"/>
          <ac:spMkLst>
            <pc:docMk/>
            <pc:sldMk cId="3690740411" sldId="256"/>
            <ac:spMk id="16" creationId="{050115FC-1347-44A0-978B-7ACA9C318328}"/>
          </ac:spMkLst>
        </pc:spChg>
      </pc:sldChg>
      <pc:sldChg chg="addSp delSp modSp del mod">
        <pc:chgData name="Stuart C Wilde MBE" userId="effe1fc91cccb1d5" providerId="LiveId" clId="{52953467-E7BB-A146-A87D-2304E7E66E6B}" dt="2022-11-09T19:34:50.067" v="23934" actId="2696"/>
        <pc:sldMkLst>
          <pc:docMk/>
          <pc:sldMk cId="620957655" sldId="258"/>
        </pc:sldMkLst>
        <pc:spChg chg="del mod">
          <ac:chgData name="Stuart C Wilde MBE" userId="effe1fc91cccb1d5" providerId="LiveId" clId="{52953467-E7BB-A146-A87D-2304E7E66E6B}" dt="2022-10-27T19:21:37.094" v="6590" actId="478"/>
          <ac:spMkLst>
            <pc:docMk/>
            <pc:sldMk cId="620957655" sldId="258"/>
            <ac:spMk id="2" creationId="{58F877E4-E027-8768-7786-CF108D797C91}"/>
          </ac:spMkLst>
        </pc:spChg>
        <pc:spChg chg="add del mod">
          <ac:chgData name="Stuart C Wilde MBE" userId="effe1fc91cccb1d5" providerId="LiveId" clId="{52953467-E7BB-A146-A87D-2304E7E66E6B}" dt="2022-10-27T19:28:58.616" v="6726" actId="478"/>
          <ac:spMkLst>
            <pc:docMk/>
            <pc:sldMk cId="620957655" sldId="258"/>
            <ac:spMk id="3" creationId="{7493DC4F-F034-C230-6AD7-B3966E3166B0}"/>
          </ac:spMkLst>
        </pc:spChg>
        <pc:spChg chg="del">
          <ac:chgData name="Stuart C Wilde MBE" userId="effe1fc91cccb1d5" providerId="LiveId" clId="{52953467-E7BB-A146-A87D-2304E7E66E6B}" dt="2022-10-26T20:09:54.442" v="5865" actId="478"/>
          <ac:spMkLst>
            <pc:docMk/>
            <pc:sldMk cId="620957655" sldId="258"/>
            <ac:spMk id="3" creationId="{CAE838A7-2F0D-41D2-863A-EF65DC8A6982}"/>
          </ac:spMkLst>
        </pc:spChg>
        <pc:spChg chg="mod">
          <ac:chgData name="Stuart C Wilde MBE" userId="effe1fc91cccb1d5" providerId="LiveId" clId="{52953467-E7BB-A146-A87D-2304E7E66E6B}" dt="2022-11-01T19:12:44.250" v="11124" actId="20577"/>
          <ac:spMkLst>
            <pc:docMk/>
            <pc:sldMk cId="620957655" sldId="258"/>
            <ac:spMk id="5" creationId="{9E1EA045-D621-4A4E-8445-31F43810C0E9}"/>
          </ac:spMkLst>
        </pc:spChg>
        <pc:spChg chg="add mod">
          <ac:chgData name="Stuart C Wilde MBE" userId="effe1fc91cccb1d5" providerId="LiveId" clId="{52953467-E7BB-A146-A87D-2304E7E66E6B}" dt="2022-10-26T20:10:55.599" v="5886" actId="2085"/>
          <ac:spMkLst>
            <pc:docMk/>
            <pc:sldMk cId="620957655" sldId="258"/>
            <ac:spMk id="6" creationId="{31F2D842-E496-5FAD-AC5A-588503007405}"/>
          </ac:spMkLst>
        </pc:spChg>
        <pc:spChg chg="add del mod">
          <ac:chgData name="Stuart C Wilde MBE" userId="effe1fc91cccb1d5" providerId="LiveId" clId="{52953467-E7BB-A146-A87D-2304E7E66E6B}" dt="2022-10-27T19:29:34.861" v="6728" actId="478"/>
          <ac:spMkLst>
            <pc:docMk/>
            <pc:sldMk cId="620957655" sldId="258"/>
            <ac:spMk id="7" creationId="{9777C2D0-1B8A-69C1-7B74-5AA7E73232C7}"/>
          </ac:spMkLst>
        </pc:spChg>
        <pc:spChg chg="add del mod">
          <ac:chgData name="Stuart C Wilde MBE" userId="effe1fc91cccb1d5" providerId="LiveId" clId="{52953467-E7BB-A146-A87D-2304E7E66E6B}" dt="2022-10-26T20:09:57.422" v="5866" actId="478"/>
          <ac:spMkLst>
            <pc:docMk/>
            <pc:sldMk cId="620957655" sldId="258"/>
            <ac:spMk id="12" creationId="{65297170-DB3A-B680-2B86-AE4C8987CEA7}"/>
          </ac:spMkLst>
        </pc:spChg>
      </pc:sldChg>
      <pc:sldChg chg="addSp delSp modSp add mod">
        <pc:chgData name="Stuart C Wilde MBE" userId="effe1fc91cccb1d5" providerId="LiveId" clId="{52953467-E7BB-A146-A87D-2304E7E66E6B}" dt="2023-01-01T19:36:19.661" v="31655" actId="1582"/>
        <pc:sldMkLst>
          <pc:docMk/>
          <pc:sldMk cId="832641308" sldId="261"/>
        </pc:sldMkLst>
        <pc:spChg chg="add mod">
          <ac:chgData name="Stuart C Wilde MBE" userId="effe1fc91cccb1d5" providerId="LiveId" clId="{52953467-E7BB-A146-A87D-2304E7E66E6B}" dt="2022-11-30T23:40:52.937" v="29390" actId="20577"/>
          <ac:spMkLst>
            <pc:docMk/>
            <pc:sldMk cId="832641308" sldId="261"/>
            <ac:spMk id="2" creationId="{0F7DA49C-DD10-E0C4-9A03-C3A5B28BA9B0}"/>
          </ac:spMkLst>
        </pc:spChg>
        <pc:spChg chg="add mod">
          <ac:chgData name="Stuart C Wilde MBE" userId="effe1fc91cccb1d5" providerId="LiveId" clId="{52953467-E7BB-A146-A87D-2304E7E66E6B}" dt="2023-01-01T19:36:19.661" v="31655" actId="1582"/>
          <ac:spMkLst>
            <pc:docMk/>
            <pc:sldMk cId="832641308" sldId="261"/>
            <ac:spMk id="5" creationId="{4C48B27C-BB60-C069-69E2-D74DA0FCEA05}"/>
          </ac:spMkLst>
        </pc:spChg>
        <pc:spChg chg="add mod">
          <ac:chgData name="Stuart C Wilde MBE" userId="effe1fc91cccb1d5" providerId="LiveId" clId="{52953467-E7BB-A146-A87D-2304E7E66E6B}" dt="2023-01-01T19:36:19.661" v="31655" actId="1582"/>
          <ac:spMkLst>
            <pc:docMk/>
            <pc:sldMk cId="832641308" sldId="261"/>
            <ac:spMk id="6" creationId="{F61C0742-9BF7-F384-F861-42A29325F6A7}"/>
          </ac:spMkLst>
        </pc:spChg>
        <pc:spChg chg="add mod">
          <ac:chgData name="Stuart C Wilde MBE" userId="effe1fc91cccb1d5" providerId="LiveId" clId="{52953467-E7BB-A146-A87D-2304E7E66E6B}" dt="2023-01-01T19:36:19.661" v="31655" actId="1582"/>
          <ac:spMkLst>
            <pc:docMk/>
            <pc:sldMk cId="832641308" sldId="261"/>
            <ac:spMk id="7" creationId="{19A14D7A-6FD0-C59F-FACC-1E2091E0A981}"/>
          </ac:spMkLst>
        </pc:spChg>
        <pc:spChg chg="del mod">
          <ac:chgData name="Stuart C Wilde MBE" userId="effe1fc91cccb1d5" providerId="LiveId" clId="{52953467-E7BB-A146-A87D-2304E7E66E6B}" dt="2022-11-17T21:48:54.448" v="26181" actId="478"/>
          <ac:spMkLst>
            <pc:docMk/>
            <pc:sldMk cId="832641308" sldId="261"/>
            <ac:spMk id="12" creationId="{A8E3466C-BCE7-0B76-9B68-E99D942D5045}"/>
          </ac:spMkLst>
        </pc:spChg>
        <pc:spChg chg="del mod">
          <ac:chgData name="Stuart C Wilde MBE" userId="effe1fc91cccb1d5" providerId="LiveId" clId="{52953467-E7BB-A146-A87D-2304E7E66E6B}" dt="2022-11-17T21:48:54.448" v="26181" actId="478"/>
          <ac:spMkLst>
            <pc:docMk/>
            <pc:sldMk cId="832641308" sldId="261"/>
            <ac:spMk id="13" creationId="{63AFC7AD-2143-E24A-5C96-6FAFF9863AF9}"/>
          </ac:spMkLst>
        </pc:spChg>
        <pc:spChg chg="del mod">
          <ac:chgData name="Stuart C Wilde MBE" userId="effe1fc91cccb1d5" providerId="LiveId" clId="{52953467-E7BB-A146-A87D-2304E7E66E6B}" dt="2022-11-17T21:48:54.448" v="26181" actId="478"/>
          <ac:spMkLst>
            <pc:docMk/>
            <pc:sldMk cId="832641308" sldId="261"/>
            <ac:spMk id="15" creationId="{1008C5BB-722B-9CBC-80C3-1744E17A8303}"/>
          </ac:spMkLst>
        </pc:spChg>
        <pc:spChg chg="del mod">
          <ac:chgData name="Stuart C Wilde MBE" userId="effe1fc91cccb1d5" providerId="LiveId" clId="{52953467-E7BB-A146-A87D-2304E7E66E6B}" dt="2022-11-17T21:48:54.448" v="26181" actId="478"/>
          <ac:spMkLst>
            <pc:docMk/>
            <pc:sldMk cId="832641308" sldId="261"/>
            <ac:spMk id="16" creationId="{66C4AEFE-7CC2-75E2-DFD5-D43F0390744A}"/>
          </ac:spMkLst>
        </pc:spChg>
        <pc:spChg chg="del mod">
          <ac:chgData name="Stuart C Wilde MBE" userId="effe1fc91cccb1d5" providerId="LiveId" clId="{52953467-E7BB-A146-A87D-2304E7E66E6B}" dt="2022-11-17T21:48:54.448" v="26181" actId="478"/>
          <ac:spMkLst>
            <pc:docMk/>
            <pc:sldMk cId="832641308" sldId="261"/>
            <ac:spMk id="17" creationId="{62F6787E-1704-8591-F4A2-4F736130DF99}"/>
          </ac:spMkLst>
        </pc:spChg>
        <pc:spChg chg="del mod">
          <ac:chgData name="Stuart C Wilde MBE" userId="effe1fc91cccb1d5" providerId="LiveId" clId="{52953467-E7BB-A146-A87D-2304E7E66E6B}" dt="2022-11-17T21:48:54.448" v="26181" actId="478"/>
          <ac:spMkLst>
            <pc:docMk/>
            <pc:sldMk cId="832641308" sldId="261"/>
            <ac:spMk id="18" creationId="{7865408F-93BD-BA2D-2316-3B95A131A8DF}"/>
          </ac:spMkLst>
        </pc:spChg>
        <pc:spChg chg="add mod">
          <ac:chgData name="Stuart C Wilde MBE" userId="effe1fc91cccb1d5" providerId="LiveId" clId="{52953467-E7BB-A146-A87D-2304E7E66E6B}" dt="2023-01-01T19:36:19.661" v="31655" actId="1582"/>
          <ac:spMkLst>
            <pc:docMk/>
            <pc:sldMk cId="832641308" sldId="261"/>
            <ac:spMk id="19" creationId="{44EEFD8E-3433-84A8-EDD2-9380F38B536F}"/>
          </ac:spMkLst>
        </pc:spChg>
        <pc:spChg chg="add mod">
          <ac:chgData name="Stuart C Wilde MBE" userId="effe1fc91cccb1d5" providerId="LiveId" clId="{52953467-E7BB-A146-A87D-2304E7E66E6B}" dt="2023-01-01T19:36:19.661" v="31655" actId="1582"/>
          <ac:spMkLst>
            <pc:docMk/>
            <pc:sldMk cId="832641308" sldId="261"/>
            <ac:spMk id="20" creationId="{523E384D-B60D-642D-466A-F3676C95B071}"/>
          </ac:spMkLst>
        </pc:spChg>
        <pc:spChg chg="add mod">
          <ac:chgData name="Stuart C Wilde MBE" userId="effe1fc91cccb1d5" providerId="LiveId" clId="{52953467-E7BB-A146-A87D-2304E7E66E6B}" dt="2023-01-01T19:36:19.661" v="31655" actId="1582"/>
          <ac:spMkLst>
            <pc:docMk/>
            <pc:sldMk cId="832641308" sldId="261"/>
            <ac:spMk id="21" creationId="{F5FED702-6B64-6332-B3CF-6B61F97267E9}"/>
          </ac:spMkLst>
        </pc:spChg>
        <pc:graphicFrameChg chg="add del mod modGraphic">
          <ac:chgData name="Stuart C Wilde MBE" userId="effe1fc91cccb1d5" providerId="LiveId" clId="{52953467-E7BB-A146-A87D-2304E7E66E6B}" dt="2022-11-27T18:05:39.530" v="27375" actId="478"/>
          <ac:graphicFrameMkLst>
            <pc:docMk/>
            <pc:sldMk cId="832641308" sldId="261"/>
            <ac:graphicFrameMk id="3" creationId="{FB3F5145-3336-5AF8-E4AE-63B093B1FC6C}"/>
          </ac:graphicFrameMkLst>
        </pc:graphicFrameChg>
        <pc:graphicFrameChg chg="add mod modGraphic">
          <ac:chgData name="Stuart C Wilde MBE" userId="effe1fc91cccb1d5" providerId="LiveId" clId="{52953467-E7BB-A146-A87D-2304E7E66E6B}" dt="2022-11-27T18:05:47.911" v="27408" actId="1035"/>
          <ac:graphicFrameMkLst>
            <pc:docMk/>
            <pc:sldMk cId="832641308" sldId="261"/>
            <ac:graphicFrameMk id="12" creationId="{2D82962A-BA63-E834-7F54-30398B05023A}"/>
          </ac:graphicFrameMkLst>
        </pc:graphicFrameChg>
        <pc:graphicFrameChg chg="del mod">
          <ac:chgData name="Stuart C Wilde MBE" userId="effe1fc91cccb1d5" providerId="LiveId" clId="{52953467-E7BB-A146-A87D-2304E7E66E6B}" dt="2022-11-17T21:48:54.448" v="26181" actId="478"/>
          <ac:graphicFrameMkLst>
            <pc:docMk/>
            <pc:sldMk cId="832641308" sldId="261"/>
            <ac:graphicFrameMk id="22" creationId="{23450F81-6332-92DD-22E5-A1BD597A3B5E}"/>
          </ac:graphicFrameMkLst>
        </pc:graphicFrameChg>
        <pc:graphicFrameChg chg="add del mod modGraphic">
          <ac:chgData name="Stuart C Wilde MBE" userId="effe1fc91cccb1d5" providerId="LiveId" clId="{52953467-E7BB-A146-A87D-2304E7E66E6B}" dt="2022-11-27T17:57:00.741" v="27251" actId="478"/>
          <ac:graphicFrameMkLst>
            <pc:docMk/>
            <pc:sldMk cId="832641308" sldId="261"/>
            <ac:graphicFrameMk id="23" creationId="{A815B1CE-0017-B2FC-814A-67B1882F85EF}"/>
          </ac:graphicFrameMkLst>
        </pc:graphicFrameChg>
        <pc:picChg chg="add del mod">
          <ac:chgData name="Stuart C Wilde MBE" userId="effe1fc91cccb1d5" providerId="LiveId" clId="{52953467-E7BB-A146-A87D-2304E7E66E6B}" dt="2022-11-17T21:49:04.478" v="26183"/>
          <ac:picMkLst>
            <pc:docMk/>
            <pc:sldMk cId="832641308" sldId="261"/>
            <ac:picMk id="3" creationId="{07387E75-A277-B384-244D-CFC25DFD4D7F}"/>
          </ac:picMkLst>
        </pc:picChg>
      </pc:sldChg>
      <pc:sldChg chg="addSp delSp modSp add mod ord">
        <pc:chgData name="Stuart C Wilde MBE" userId="effe1fc91cccb1d5" providerId="LiveId" clId="{52953467-E7BB-A146-A87D-2304E7E66E6B}" dt="2023-01-02T16:55:13.021" v="32853" actId="20578"/>
        <pc:sldMkLst>
          <pc:docMk/>
          <pc:sldMk cId="2060847742" sldId="271"/>
        </pc:sldMkLst>
        <pc:spChg chg="add mod">
          <ac:chgData name="Stuart C Wilde MBE" userId="effe1fc91cccb1d5" providerId="LiveId" clId="{52953467-E7BB-A146-A87D-2304E7E66E6B}" dt="2022-11-30T23:40:41.201" v="29386" actId="20577"/>
          <ac:spMkLst>
            <pc:docMk/>
            <pc:sldMk cId="2060847742" sldId="271"/>
            <ac:spMk id="2" creationId="{13B32F5F-1909-AD10-508D-6B1D4C02294D}"/>
          </ac:spMkLst>
        </pc:spChg>
        <pc:spChg chg="add del mod">
          <ac:chgData name="Stuart C Wilde MBE" userId="effe1fc91cccb1d5" providerId="LiveId" clId="{52953467-E7BB-A146-A87D-2304E7E66E6B}" dt="2022-11-26T21:16:53.505" v="27078" actId="478"/>
          <ac:spMkLst>
            <pc:docMk/>
            <pc:sldMk cId="2060847742" sldId="271"/>
            <ac:spMk id="3" creationId="{3A34D58E-187C-D4B6-0685-DAD9F51A97B5}"/>
          </ac:spMkLst>
        </pc:spChg>
        <pc:spChg chg="del">
          <ac:chgData name="Stuart C Wilde MBE" userId="effe1fc91cccb1d5" providerId="LiveId" clId="{52953467-E7BB-A146-A87D-2304E7E66E6B}" dt="2022-11-11T00:54:29.477" v="24488" actId="478"/>
          <ac:spMkLst>
            <pc:docMk/>
            <pc:sldMk cId="2060847742" sldId="271"/>
            <ac:spMk id="3" creationId="{7FBB9C2C-761A-FFB4-1F48-465B7266754B}"/>
          </ac:spMkLst>
        </pc:spChg>
        <pc:spChg chg="del">
          <ac:chgData name="Stuart C Wilde MBE" userId="effe1fc91cccb1d5" providerId="LiveId" clId="{52953467-E7BB-A146-A87D-2304E7E66E6B}" dt="2022-11-11T00:54:29.477" v="24488" actId="478"/>
          <ac:spMkLst>
            <pc:docMk/>
            <pc:sldMk cId="2060847742" sldId="271"/>
            <ac:spMk id="5" creationId="{6A6E3C88-B00E-A023-EDEC-591E8220E28A}"/>
          </ac:spMkLst>
        </pc:spChg>
        <pc:spChg chg="add del mod">
          <ac:chgData name="Stuart C Wilde MBE" userId="effe1fc91cccb1d5" providerId="LiveId" clId="{52953467-E7BB-A146-A87D-2304E7E66E6B}" dt="2022-11-26T21:16:53.505" v="27078" actId="478"/>
          <ac:spMkLst>
            <pc:docMk/>
            <pc:sldMk cId="2060847742" sldId="271"/>
            <ac:spMk id="5" creationId="{A590BC20-898D-6918-5316-A29CD39EA58D}"/>
          </ac:spMkLst>
        </pc:spChg>
        <pc:spChg chg="add del mod">
          <ac:chgData name="Stuart C Wilde MBE" userId="effe1fc91cccb1d5" providerId="LiveId" clId="{52953467-E7BB-A146-A87D-2304E7E66E6B}" dt="2022-11-26T21:16:53.505" v="27078" actId="478"/>
          <ac:spMkLst>
            <pc:docMk/>
            <pc:sldMk cId="2060847742" sldId="271"/>
            <ac:spMk id="6" creationId="{5ACD7CAF-D061-7623-90DD-6E012B4E63B1}"/>
          </ac:spMkLst>
        </pc:spChg>
        <pc:spChg chg="del">
          <ac:chgData name="Stuart C Wilde MBE" userId="effe1fc91cccb1d5" providerId="LiveId" clId="{52953467-E7BB-A146-A87D-2304E7E66E6B}" dt="2022-11-11T00:54:29.477" v="24488" actId="478"/>
          <ac:spMkLst>
            <pc:docMk/>
            <pc:sldMk cId="2060847742" sldId="271"/>
            <ac:spMk id="6" creationId="{DFE46224-4FDC-3896-8990-DD54E5EC50D0}"/>
          </ac:spMkLst>
        </pc:spChg>
        <pc:spChg chg="add del mod">
          <ac:chgData name="Stuart C Wilde MBE" userId="effe1fc91cccb1d5" providerId="LiveId" clId="{52953467-E7BB-A146-A87D-2304E7E66E6B}" dt="2022-11-26T21:16:53.505" v="27078" actId="478"/>
          <ac:spMkLst>
            <pc:docMk/>
            <pc:sldMk cId="2060847742" sldId="271"/>
            <ac:spMk id="7" creationId="{7E0F52CE-B4EE-C104-A92F-3379C5B20183}"/>
          </ac:spMkLst>
        </pc:spChg>
        <pc:spChg chg="del">
          <ac:chgData name="Stuart C Wilde MBE" userId="effe1fc91cccb1d5" providerId="LiveId" clId="{52953467-E7BB-A146-A87D-2304E7E66E6B}" dt="2022-11-11T00:54:29.477" v="24488" actId="478"/>
          <ac:spMkLst>
            <pc:docMk/>
            <pc:sldMk cId="2060847742" sldId="271"/>
            <ac:spMk id="7" creationId="{AFA6FAC6-9CA3-50F4-65C9-9FC333668CC5}"/>
          </ac:spMkLst>
        </pc:spChg>
        <pc:spChg chg="del">
          <ac:chgData name="Stuart C Wilde MBE" userId="effe1fc91cccb1d5" providerId="LiveId" clId="{52953467-E7BB-A146-A87D-2304E7E66E6B}" dt="2022-11-11T00:54:29.477" v="24488" actId="478"/>
          <ac:spMkLst>
            <pc:docMk/>
            <pc:sldMk cId="2060847742" sldId="271"/>
            <ac:spMk id="12" creationId="{430CDB40-D409-0F23-09D8-D7CA1C94D920}"/>
          </ac:spMkLst>
        </pc:spChg>
        <pc:spChg chg="add del mod">
          <ac:chgData name="Stuart C Wilde MBE" userId="effe1fc91cccb1d5" providerId="LiveId" clId="{52953467-E7BB-A146-A87D-2304E7E66E6B}" dt="2022-11-26T21:16:53.505" v="27078" actId="478"/>
          <ac:spMkLst>
            <pc:docMk/>
            <pc:sldMk cId="2060847742" sldId="271"/>
            <ac:spMk id="12" creationId="{EE11C48C-6561-CD21-E6B2-EF83A7BDDF1F}"/>
          </ac:spMkLst>
        </pc:spChg>
        <pc:spChg chg="add del mod">
          <ac:chgData name="Stuart C Wilde MBE" userId="effe1fc91cccb1d5" providerId="LiveId" clId="{52953467-E7BB-A146-A87D-2304E7E66E6B}" dt="2022-11-26T21:16:53.505" v="27078" actId="478"/>
          <ac:spMkLst>
            <pc:docMk/>
            <pc:sldMk cId="2060847742" sldId="271"/>
            <ac:spMk id="13" creationId="{558FDDB6-C494-D3AC-6285-AFA6DAFC8E6E}"/>
          </ac:spMkLst>
        </pc:spChg>
        <pc:spChg chg="del">
          <ac:chgData name="Stuart C Wilde MBE" userId="effe1fc91cccb1d5" providerId="LiveId" clId="{52953467-E7BB-A146-A87D-2304E7E66E6B}" dt="2022-11-11T00:54:29.477" v="24488" actId="478"/>
          <ac:spMkLst>
            <pc:docMk/>
            <pc:sldMk cId="2060847742" sldId="271"/>
            <ac:spMk id="13" creationId="{FEBE8A54-CF8E-AB40-BAEE-54DB05894C3D}"/>
          </ac:spMkLst>
        </pc:spChg>
        <pc:spChg chg="del">
          <ac:chgData name="Stuart C Wilde MBE" userId="effe1fc91cccb1d5" providerId="LiveId" clId="{52953467-E7BB-A146-A87D-2304E7E66E6B}" dt="2022-11-11T00:54:29.477" v="24488" actId="478"/>
          <ac:spMkLst>
            <pc:docMk/>
            <pc:sldMk cId="2060847742" sldId="271"/>
            <ac:spMk id="15" creationId="{596BB8DF-8D67-42A3-E481-68DC86EF026C}"/>
          </ac:spMkLst>
        </pc:spChg>
        <pc:spChg chg="add del mod">
          <ac:chgData name="Stuart C Wilde MBE" userId="effe1fc91cccb1d5" providerId="LiveId" clId="{52953467-E7BB-A146-A87D-2304E7E66E6B}" dt="2022-11-26T21:16:53.505" v="27078" actId="478"/>
          <ac:spMkLst>
            <pc:docMk/>
            <pc:sldMk cId="2060847742" sldId="271"/>
            <ac:spMk id="15" creationId="{D58A3AE7-F425-9872-2A47-26EBED9BC041}"/>
          </ac:spMkLst>
        </pc:spChg>
        <pc:spChg chg="del">
          <ac:chgData name="Stuart C Wilde MBE" userId="effe1fc91cccb1d5" providerId="LiveId" clId="{52953467-E7BB-A146-A87D-2304E7E66E6B}" dt="2022-11-11T00:54:31.306" v="24489" actId="478"/>
          <ac:spMkLst>
            <pc:docMk/>
            <pc:sldMk cId="2060847742" sldId="271"/>
            <ac:spMk id="16" creationId="{0A6ECBED-692B-C554-64F3-FD9DEE4CAC6C}"/>
          </ac:spMkLst>
        </pc:spChg>
        <pc:spChg chg="add del mod">
          <ac:chgData name="Stuart C Wilde MBE" userId="effe1fc91cccb1d5" providerId="LiveId" clId="{52953467-E7BB-A146-A87D-2304E7E66E6B}" dt="2022-11-26T21:16:53.505" v="27078" actId="478"/>
          <ac:spMkLst>
            <pc:docMk/>
            <pc:sldMk cId="2060847742" sldId="271"/>
            <ac:spMk id="16" creationId="{BC2D79A6-B6A4-247E-7A2F-B42A1CF3344F}"/>
          </ac:spMkLst>
        </pc:spChg>
        <pc:spChg chg="add del mod">
          <ac:chgData name="Stuart C Wilde MBE" userId="effe1fc91cccb1d5" providerId="LiveId" clId="{52953467-E7BB-A146-A87D-2304E7E66E6B}" dt="2022-11-26T21:16:53.505" v="27078" actId="478"/>
          <ac:spMkLst>
            <pc:docMk/>
            <pc:sldMk cId="2060847742" sldId="271"/>
            <ac:spMk id="17" creationId="{37C31173-42C6-C5CC-EFF6-69D05D88B444}"/>
          </ac:spMkLst>
        </pc:spChg>
        <pc:spChg chg="del">
          <ac:chgData name="Stuart C Wilde MBE" userId="effe1fc91cccb1d5" providerId="LiveId" clId="{52953467-E7BB-A146-A87D-2304E7E66E6B}" dt="2022-11-11T00:54:29.477" v="24488" actId="478"/>
          <ac:spMkLst>
            <pc:docMk/>
            <pc:sldMk cId="2060847742" sldId="271"/>
            <ac:spMk id="17" creationId="{B5E394CB-7FAA-D846-6A28-7718F07D9BB9}"/>
          </ac:spMkLst>
        </pc:spChg>
        <pc:spChg chg="add del mod">
          <ac:chgData name="Stuart C Wilde MBE" userId="effe1fc91cccb1d5" providerId="LiveId" clId="{52953467-E7BB-A146-A87D-2304E7E66E6B}" dt="2022-11-26T21:16:53.505" v="27078" actId="478"/>
          <ac:spMkLst>
            <pc:docMk/>
            <pc:sldMk cId="2060847742" sldId="271"/>
            <ac:spMk id="18" creationId="{4297FB17-5282-2124-679F-612880485270}"/>
          </ac:spMkLst>
        </pc:spChg>
        <pc:spChg chg="del">
          <ac:chgData name="Stuart C Wilde MBE" userId="effe1fc91cccb1d5" providerId="LiveId" clId="{52953467-E7BB-A146-A87D-2304E7E66E6B}" dt="2022-11-11T00:54:15.302" v="24485" actId="478"/>
          <ac:spMkLst>
            <pc:docMk/>
            <pc:sldMk cId="2060847742" sldId="271"/>
            <ac:spMk id="18" creationId="{A8904A3B-8518-F55F-93B6-D8D07D033C33}"/>
          </ac:spMkLst>
        </pc:spChg>
        <pc:spChg chg="add del mod">
          <ac:chgData name="Stuart C Wilde MBE" userId="effe1fc91cccb1d5" providerId="LiveId" clId="{52953467-E7BB-A146-A87D-2304E7E66E6B}" dt="2022-11-26T21:16:53.505" v="27078" actId="478"/>
          <ac:spMkLst>
            <pc:docMk/>
            <pc:sldMk cId="2060847742" sldId="271"/>
            <ac:spMk id="20" creationId="{E1A32444-1695-A5D8-F076-717D3B473A1D}"/>
          </ac:spMkLst>
        </pc:spChg>
        <pc:spChg chg="del">
          <ac:chgData name="Stuart C Wilde MBE" userId="effe1fc91cccb1d5" providerId="LiveId" clId="{52953467-E7BB-A146-A87D-2304E7E66E6B}" dt="2022-11-11T00:54:22.930" v="24487" actId="478"/>
          <ac:spMkLst>
            <pc:docMk/>
            <pc:sldMk cId="2060847742" sldId="271"/>
            <ac:spMk id="21" creationId="{55162FF2-D9DB-6881-E93E-F8F17EBC3648}"/>
          </ac:spMkLst>
        </pc:spChg>
        <pc:spChg chg="add del mod">
          <ac:chgData name="Stuart C Wilde MBE" userId="effe1fc91cccb1d5" providerId="LiveId" clId="{52953467-E7BB-A146-A87D-2304E7E66E6B}" dt="2022-11-26T21:16:53.505" v="27078" actId="478"/>
          <ac:spMkLst>
            <pc:docMk/>
            <pc:sldMk cId="2060847742" sldId="271"/>
            <ac:spMk id="21" creationId="{720D2E4B-5FB8-08FE-B97B-FA85B8DAA5D9}"/>
          </ac:spMkLst>
        </pc:spChg>
        <pc:spChg chg="del">
          <ac:chgData name="Stuart C Wilde MBE" userId="effe1fc91cccb1d5" providerId="LiveId" clId="{52953467-E7BB-A146-A87D-2304E7E66E6B}" dt="2022-11-11T00:54:19.091" v="24486" actId="478"/>
          <ac:spMkLst>
            <pc:docMk/>
            <pc:sldMk cId="2060847742" sldId="271"/>
            <ac:spMk id="23" creationId="{A90C5843-709E-4EFF-763E-3E9053452786}"/>
          </ac:spMkLst>
        </pc:spChg>
        <pc:spChg chg="del">
          <ac:chgData name="Stuart C Wilde MBE" userId="effe1fc91cccb1d5" providerId="LiveId" clId="{52953467-E7BB-A146-A87D-2304E7E66E6B}" dt="2022-11-11T00:53:41.653" v="24477" actId="478"/>
          <ac:spMkLst>
            <pc:docMk/>
            <pc:sldMk cId="2060847742" sldId="271"/>
            <ac:spMk id="24" creationId="{B6CE6736-3911-A05C-AEE6-CE5A7DA3D075}"/>
          </ac:spMkLst>
        </pc:spChg>
        <pc:spChg chg="del">
          <ac:chgData name="Stuart C Wilde MBE" userId="effe1fc91cccb1d5" providerId="LiveId" clId="{52953467-E7BB-A146-A87D-2304E7E66E6B}" dt="2022-11-11T00:54:29.477" v="24488" actId="478"/>
          <ac:spMkLst>
            <pc:docMk/>
            <pc:sldMk cId="2060847742" sldId="271"/>
            <ac:spMk id="26" creationId="{CE4602FE-D23E-A880-AD20-3B0BFF2E02D4}"/>
          </ac:spMkLst>
        </pc:spChg>
        <pc:spChg chg="del">
          <ac:chgData name="Stuart C Wilde MBE" userId="effe1fc91cccb1d5" providerId="LiveId" clId="{52953467-E7BB-A146-A87D-2304E7E66E6B}" dt="2022-11-11T00:54:29.477" v="24488" actId="478"/>
          <ac:spMkLst>
            <pc:docMk/>
            <pc:sldMk cId="2060847742" sldId="271"/>
            <ac:spMk id="27" creationId="{B78A56DE-C509-F25E-C4FC-14C001C5CEB0}"/>
          </ac:spMkLst>
        </pc:spChg>
        <pc:spChg chg="del">
          <ac:chgData name="Stuart C Wilde MBE" userId="effe1fc91cccb1d5" providerId="LiveId" clId="{52953467-E7BB-A146-A87D-2304E7E66E6B}" dt="2022-11-11T00:54:29.477" v="24488" actId="478"/>
          <ac:spMkLst>
            <pc:docMk/>
            <pc:sldMk cId="2060847742" sldId="271"/>
            <ac:spMk id="28" creationId="{5E7BA415-584A-0F99-1E4D-4FA0587AD4D2}"/>
          </ac:spMkLst>
        </pc:spChg>
        <pc:picChg chg="add del mod">
          <ac:chgData name="Stuart C Wilde MBE" userId="effe1fc91cccb1d5" providerId="LiveId" clId="{52953467-E7BB-A146-A87D-2304E7E66E6B}" dt="2022-12-24T06:22:09.985" v="30009" actId="478"/>
          <ac:picMkLst>
            <pc:docMk/>
            <pc:sldMk cId="2060847742" sldId="271"/>
            <ac:picMk id="3" creationId="{E87BB25A-5927-1DBE-E720-CB7E917A8C05}"/>
          </ac:picMkLst>
        </pc:picChg>
        <pc:picChg chg="add mod">
          <ac:chgData name="Stuart C Wilde MBE" userId="effe1fc91cccb1d5" providerId="LiveId" clId="{52953467-E7BB-A146-A87D-2304E7E66E6B}" dt="2023-01-01T19:34:53.059" v="31644" actId="1582"/>
          <ac:picMkLst>
            <pc:docMk/>
            <pc:sldMk cId="2060847742" sldId="271"/>
            <ac:picMk id="5" creationId="{5E381476-A63D-6EF2-0C22-9EBFA7548787}"/>
          </ac:picMkLst>
        </pc:picChg>
        <pc:picChg chg="add del mod">
          <ac:chgData name="Stuart C Wilde MBE" userId="effe1fc91cccb1d5" providerId="LiveId" clId="{52953467-E7BB-A146-A87D-2304E7E66E6B}" dt="2022-12-31T11:37:49.514" v="30224" actId="478"/>
          <ac:picMkLst>
            <pc:docMk/>
            <pc:sldMk cId="2060847742" sldId="271"/>
            <ac:picMk id="6" creationId="{48795EC7-91C6-A820-8AC4-3B3CBCFED4C4}"/>
          </ac:picMkLst>
        </pc:picChg>
        <pc:picChg chg="del mod">
          <ac:chgData name="Stuart C Wilde MBE" userId="effe1fc91cccb1d5" providerId="LiveId" clId="{52953467-E7BB-A146-A87D-2304E7E66E6B}" dt="2022-11-22T00:16:35.766" v="26928" actId="478"/>
          <ac:picMkLst>
            <pc:docMk/>
            <pc:sldMk cId="2060847742" sldId="271"/>
            <ac:picMk id="19" creationId="{093E8E10-CECE-5D1F-E781-3FD8B45472C9}"/>
          </ac:picMkLst>
        </pc:picChg>
        <pc:picChg chg="add del mod">
          <ac:chgData name="Stuart C Wilde MBE" userId="effe1fc91cccb1d5" providerId="LiveId" clId="{52953467-E7BB-A146-A87D-2304E7E66E6B}" dt="2022-11-27T17:53:36.960" v="27224" actId="478"/>
          <ac:picMkLst>
            <pc:docMk/>
            <pc:sldMk cId="2060847742" sldId="271"/>
            <ac:picMk id="19" creationId="{4784BAF1-4F29-B52C-E5D3-AFD122DFC156}"/>
          </ac:picMkLst>
        </pc:picChg>
        <pc:picChg chg="add del mod">
          <ac:chgData name="Stuart C Wilde MBE" userId="effe1fc91cccb1d5" providerId="LiveId" clId="{52953467-E7BB-A146-A87D-2304E7E66E6B}" dt="2022-11-26T21:15:54.482" v="27075" actId="478"/>
          <ac:picMkLst>
            <pc:docMk/>
            <pc:sldMk cId="2060847742" sldId="271"/>
            <ac:picMk id="22" creationId="{3A408198-73D8-C898-5901-1B7D00DB2C9F}"/>
          </ac:picMkLst>
        </pc:picChg>
        <pc:cxnChg chg="del mod">
          <ac:chgData name="Stuart C Wilde MBE" userId="effe1fc91cccb1d5" providerId="LiveId" clId="{52953467-E7BB-A146-A87D-2304E7E66E6B}" dt="2022-11-11T00:54:29.477" v="24488" actId="478"/>
          <ac:cxnSpMkLst>
            <pc:docMk/>
            <pc:sldMk cId="2060847742" sldId="271"/>
            <ac:cxnSpMk id="20" creationId="{24783506-4BAB-D41D-FACA-034FE45F5810}"/>
          </ac:cxnSpMkLst>
        </pc:cxnChg>
        <pc:cxnChg chg="del mod">
          <ac:chgData name="Stuart C Wilde MBE" userId="effe1fc91cccb1d5" providerId="LiveId" clId="{52953467-E7BB-A146-A87D-2304E7E66E6B}" dt="2022-11-11T00:54:29.477" v="24488" actId="478"/>
          <ac:cxnSpMkLst>
            <pc:docMk/>
            <pc:sldMk cId="2060847742" sldId="271"/>
            <ac:cxnSpMk id="30" creationId="{2244C755-9197-E829-B0CC-E1D246AEEBA0}"/>
          </ac:cxnSpMkLst>
        </pc:cxnChg>
        <pc:cxnChg chg="del mod">
          <ac:chgData name="Stuart C Wilde MBE" userId="effe1fc91cccb1d5" providerId="LiveId" clId="{52953467-E7BB-A146-A87D-2304E7E66E6B}" dt="2022-11-11T00:54:29.477" v="24488" actId="478"/>
          <ac:cxnSpMkLst>
            <pc:docMk/>
            <pc:sldMk cId="2060847742" sldId="271"/>
            <ac:cxnSpMk id="31" creationId="{207608F8-B291-739A-896F-F742FCF1A149}"/>
          </ac:cxnSpMkLst>
        </pc:cxnChg>
        <pc:cxnChg chg="del mod">
          <ac:chgData name="Stuart C Wilde MBE" userId="effe1fc91cccb1d5" providerId="LiveId" clId="{52953467-E7BB-A146-A87D-2304E7E66E6B}" dt="2022-11-11T00:54:29.477" v="24488" actId="478"/>
          <ac:cxnSpMkLst>
            <pc:docMk/>
            <pc:sldMk cId="2060847742" sldId="271"/>
            <ac:cxnSpMk id="34" creationId="{4904F901-B433-CB46-E56F-30F1CFB97C1F}"/>
          </ac:cxnSpMkLst>
        </pc:cxnChg>
      </pc:sldChg>
      <pc:sldChg chg="del">
        <pc:chgData name="Stuart C Wilde MBE" userId="effe1fc91cccb1d5" providerId="LiveId" clId="{52953467-E7BB-A146-A87D-2304E7E66E6B}" dt="2022-11-12T08:59:01.537" v="24708" actId="2696"/>
        <pc:sldMkLst>
          <pc:docMk/>
          <pc:sldMk cId="4112460443" sldId="272"/>
        </pc:sldMkLst>
      </pc:sldChg>
      <pc:sldChg chg="addSp delSp modSp mod">
        <pc:chgData name="Stuart C Wilde MBE" userId="effe1fc91cccb1d5" providerId="LiveId" clId="{52953467-E7BB-A146-A87D-2304E7E66E6B}" dt="2022-12-06T23:52:16.321" v="29421" actId="478"/>
        <pc:sldMkLst>
          <pc:docMk/>
          <pc:sldMk cId="2060456373" sldId="274"/>
        </pc:sldMkLst>
        <pc:spChg chg="add del mod">
          <ac:chgData name="Stuart C Wilde MBE" userId="effe1fc91cccb1d5" providerId="LiveId" clId="{52953467-E7BB-A146-A87D-2304E7E66E6B}" dt="2022-11-22T20:15:43.253" v="27063" actId="478"/>
          <ac:spMkLst>
            <pc:docMk/>
            <pc:sldMk cId="2060456373" sldId="274"/>
            <ac:spMk id="2" creationId="{69C85A73-BBF2-9E87-589A-7BDD7D9A8806}"/>
          </ac:spMkLst>
        </pc:spChg>
        <pc:spChg chg="del">
          <ac:chgData name="Stuart C Wilde MBE" userId="effe1fc91cccb1d5" providerId="LiveId" clId="{52953467-E7BB-A146-A87D-2304E7E66E6B}" dt="2022-10-27T19:41:04.067" v="6880" actId="478"/>
          <ac:spMkLst>
            <pc:docMk/>
            <pc:sldMk cId="2060456373" sldId="274"/>
            <ac:spMk id="3" creationId="{CAE838A7-2F0D-41D2-863A-EF65DC8A6982}"/>
          </ac:spMkLst>
        </pc:spChg>
        <pc:spChg chg="del mod">
          <ac:chgData name="Stuart C Wilde MBE" userId="effe1fc91cccb1d5" providerId="LiveId" clId="{52953467-E7BB-A146-A87D-2304E7E66E6B}" dt="2022-10-27T19:42:50.240" v="6909" actId="478"/>
          <ac:spMkLst>
            <pc:docMk/>
            <pc:sldMk cId="2060456373" sldId="274"/>
            <ac:spMk id="5" creationId="{9E1EA045-D621-4A4E-8445-31F43810C0E9}"/>
          </ac:spMkLst>
        </pc:spChg>
        <pc:spChg chg="add del mod">
          <ac:chgData name="Stuart C Wilde MBE" userId="effe1fc91cccb1d5" providerId="LiveId" clId="{52953467-E7BB-A146-A87D-2304E7E66E6B}" dt="2022-11-03T21:10:54.383" v="16834" actId="21"/>
          <ac:spMkLst>
            <pc:docMk/>
            <pc:sldMk cId="2060456373" sldId="274"/>
            <ac:spMk id="5" creationId="{BC864F3C-1DC8-CD63-46A8-0FDF181E86AA}"/>
          </ac:spMkLst>
        </pc:spChg>
        <pc:spChg chg="add del mod">
          <ac:chgData name="Stuart C Wilde MBE" userId="effe1fc91cccb1d5" providerId="LiveId" clId="{52953467-E7BB-A146-A87D-2304E7E66E6B}" dt="2022-10-27T19:41:06.555" v="6881" actId="478"/>
          <ac:spMkLst>
            <pc:docMk/>
            <pc:sldMk cId="2060456373" sldId="274"/>
            <ac:spMk id="6" creationId="{34CA8388-EEA7-BED4-AAF1-1634E761CF9E}"/>
          </ac:spMkLst>
        </pc:spChg>
        <pc:spChg chg="add mod">
          <ac:chgData name="Stuart C Wilde MBE" userId="effe1fc91cccb1d5" providerId="LiveId" clId="{52953467-E7BB-A146-A87D-2304E7E66E6B}" dt="2022-10-27T19:42:36.347" v="6908" actId="20577"/>
          <ac:spMkLst>
            <pc:docMk/>
            <pc:sldMk cId="2060456373" sldId="274"/>
            <ac:spMk id="7" creationId="{B7D22470-FEE3-21D0-E879-741EB18633F2}"/>
          </ac:spMkLst>
        </pc:spChg>
        <pc:spChg chg="add del mod">
          <ac:chgData name="Stuart C Wilde MBE" userId="effe1fc91cccb1d5" providerId="LiveId" clId="{52953467-E7BB-A146-A87D-2304E7E66E6B}" dt="2022-10-27T19:42:51.896" v="6910" actId="478"/>
          <ac:spMkLst>
            <pc:docMk/>
            <pc:sldMk cId="2060456373" sldId="274"/>
            <ac:spMk id="13" creationId="{37A1904F-167C-6B7C-1675-7AA88ADEBAEE}"/>
          </ac:spMkLst>
        </pc:spChg>
        <pc:spChg chg="add mod">
          <ac:chgData name="Stuart C Wilde MBE" userId="effe1fc91cccb1d5" providerId="LiveId" clId="{52953467-E7BB-A146-A87D-2304E7E66E6B}" dt="2022-11-22T20:15:23.548" v="27062" actId="20577"/>
          <ac:spMkLst>
            <pc:docMk/>
            <pc:sldMk cId="2060456373" sldId="274"/>
            <ac:spMk id="15" creationId="{4C5927C1-DA78-8366-4F4B-3E43E9A91023}"/>
          </ac:spMkLst>
        </pc:spChg>
        <pc:graphicFrameChg chg="add del mod">
          <ac:chgData name="Stuart C Wilde MBE" userId="effe1fc91cccb1d5" providerId="LiveId" clId="{52953467-E7BB-A146-A87D-2304E7E66E6B}" dt="2022-12-06T23:44:32.906" v="29408"/>
          <ac:graphicFrameMkLst>
            <pc:docMk/>
            <pc:sldMk cId="2060456373" sldId="274"/>
            <ac:graphicFrameMk id="3" creationId="{5196D62B-DEFD-BDDA-2501-5F9F52B1E7AE}"/>
          </ac:graphicFrameMkLst>
        </pc:graphicFrameChg>
        <pc:graphicFrameChg chg="add del mod">
          <ac:chgData name="Stuart C Wilde MBE" userId="effe1fc91cccb1d5" providerId="LiveId" clId="{52953467-E7BB-A146-A87D-2304E7E66E6B}" dt="2022-12-06T23:51:12.191" v="29412"/>
          <ac:graphicFrameMkLst>
            <pc:docMk/>
            <pc:sldMk cId="2060456373" sldId="274"/>
            <ac:graphicFrameMk id="6" creationId="{53957146-74DD-17D5-821D-7D77387651FE}"/>
          </ac:graphicFrameMkLst>
        </pc:graphicFrameChg>
        <pc:graphicFrameChg chg="add del mod modGraphic">
          <ac:chgData name="Stuart C Wilde MBE" userId="effe1fc91cccb1d5" providerId="LiveId" clId="{52953467-E7BB-A146-A87D-2304E7E66E6B}" dt="2022-12-06T23:51:17.670" v="29415" actId="478"/>
          <ac:graphicFrameMkLst>
            <pc:docMk/>
            <pc:sldMk cId="2060456373" sldId="274"/>
            <ac:graphicFrameMk id="12" creationId="{8FE42CE5-8ADE-46F0-1BCD-DC61EE029AA2}"/>
          </ac:graphicFrameMkLst>
        </pc:graphicFrameChg>
        <pc:graphicFrameChg chg="add del mod">
          <ac:chgData name="Stuart C Wilde MBE" userId="effe1fc91cccb1d5" providerId="LiveId" clId="{52953467-E7BB-A146-A87D-2304E7E66E6B}" dt="2022-12-06T23:51:44.979" v="29417"/>
          <ac:graphicFrameMkLst>
            <pc:docMk/>
            <pc:sldMk cId="2060456373" sldId="274"/>
            <ac:graphicFrameMk id="13" creationId="{9E61C3FF-22DD-EA59-C9A8-4132B00E6181}"/>
          </ac:graphicFrameMkLst>
        </pc:graphicFrameChg>
        <pc:graphicFrameChg chg="add del mod">
          <ac:chgData name="Stuart C Wilde MBE" userId="effe1fc91cccb1d5" providerId="LiveId" clId="{52953467-E7BB-A146-A87D-2304E7E66E6B}" dt="2022-12-06T23:52:14.676" v="29420" actId="478"/>
          <ac:graphicFrameMkLst>
            <pc:docMk/>
            <pc:sldMk cId="2060456373" sldId="274"/>
            <ac:graphicFrameMk id="17" creationId="{246236FC-F7D0-02A3-120D-9C208DDEE85E}"/>
          </ac:graphicFrameMkLst>
        </pc:graphicFrameChg>
        <pc:picChg chg="add del">
          <ac:chgData name="Stuart C Wilde MBE" userId="effe1fc91cccb1d5" providerId="LiveId" clId="{52953467-E7BB-A146-A87D-2304E7E66E6B}" dt="2022-12-06T23:39:58.442" v="29406" actId="478"/>
          <ac:picMkLst>
            <pc:docMk/>
            <pc:sldMk cId="2060456373" sldId="274"/>
            <ac:picMk id="2" creationId="{A387329F-D7C4-FD5C-8DB0-4B8438F180B4}"/>
          </ac:picMkLst>
        </pc:picChg>
        <pc:picChg chg="add del">
          <ac:chgData name="Stuart C Wilde MBE" userId="effe1fc91cccb1d5" providerId="LiveId" clId="{52953467-E7BB-A146-A87D-2304E7E66E6B}" dt="2022-12-06T23:44:43.020" v="29410"/>
          <ac:picMkLst>
            <pc:docMk/>
            <pc:sldMk cId="2060456373" sldId="274"/>
            <ac:picMk id="5" creationId="{284883A4-E6D7-E214-F457-8B4DF3820670}"/>
          </ac:picMkLst>
        </pc:picChg>
        <pc:picChg chg="add del mod">
          <ac:chgData name="Stuart C Wilde MBE" userId="effe1fc91cccb1d5" providerId="LiveId" clId="{52953467-E7BB-A146-A87D-2304E7E66E6B}" dt="2022-12-06T23:51:44.979" v="29417"/>
          <ac:picMkLst>
            <pc:docMk/>
            <pc:sldMk cId="2060456373" sldId="274"/>
            <ac:picMk id="16" creationId="{00000000-0008-0000-0000-000003000000}"/>
          </ac:picMkLst>
        </pc:picChg>
        <pc:picChg chg="add del mod">
          <ac:chgData name="Stuart C Wilde MBE" userId="effe1fc91cccb1d5" providerId="LiveId" clId="{52953467-E7BB-A146-A87D-2304E7E66E6B}" dt="2022-12-06T23:52:16.321" v="29421" actId="478"/>
          <ac:picMkLst>
            <pc:docMk/>
            <pc:sldMk cId="2060456373" sldId="274"/>
            <ac:picMk id="18" creationId="{00000000-0008-0000-0000-000003000000}"/>
          </ac:picMkLst>
        </pc:picChg>
      </pc:sldChg>
      <pc:sldChg chg="addSp delSp modSp add mod">
        <pc:chgData name="Stuart C Wilde MBE" userId="effe1fc91cccb1d5" providerId="LiveId" clId="{52953467-E7BB-A146-A87D-2304E7E66E6B}" dt="2023-01-04T21:50:20.010" v="35461" actId="20577"/>
        <pc:sldMkLst>
          <pc:docMk/>
          <pc:sldMk cId="1923896702" sldId="275"/>
        </pc:sldMkLst>
        <pc:spChg chg="add mod">
          <ac:chgData name="Stuart C Wilde MBE" userId="effe1fc91cccb1d5" providerId="LiveId" clId="{52953467-E7BB-A146-A87D-2304E7E66E6B}" dt="2022-11-10T14:44:25.017" v="24258" actId="1037"/>
          <ac:spMkLst>
            <pc:docMk/>
            <pc:sldMk cId="1923896702" sldId="275"/>
            <ac:spMk id="2" creationId="{FAB459E6-167B-6B66-071B-9EE69C209B85}"/>
          </ac:spMkLst>
        </pc:spChg>
        <pc:spChg chg="add mod">
          <ac:chgData name="Stuart C Wilde MBE" userId="effe1fc91cccb1d5" providerId="LiveId" clId="{52953467-E7BB-A146-A87D-2304E7E66E6B}" dt="2022-11-10T14:44:25.017" v="24258" actId="1037"/>
          <ac:spMkLst>
            <pc:docMk/>
            <pc:sldMk cId="1923896702" sldId="275"/>
            <ac:spMk id="3" creationId="{4ACF69E4-3422-1B83-8F6E-C97A31C6E981}"/>
          </ac:spMkLst>
        </pc:spChg>
        <pc:spChg chg="add mod">
          <ac:chgData name="Stuart C Wilde MBE" userId="effe1fc91cccb1d5" providerId="LiveId" clId="{52953467-E7BB-A146-A87D-2304E7E66E6B}" dt="2022-11-10T20:12:40.336" v="24340" actId="14100"/>
          <ac:spMkLst>
            <pc:docMk/>
            <pc:sldMk cId="1923896702" sldId="275"/>
            <ac:spMk id="5" creationId="{32D68624-1E4C-94CE-3B7E-8F59237833EA}"/>
          </ac:spMkLst>
        </pc:spChg>
        <pc:spChg chg="del mod">
          <ac:chgData name="Stuart C Wilde MBE" userId="effe1fc91cccb1d5" providerId="LiveId" clId="{52953467-E7BB-A146-A87D-2304E7E66E6B}" dt="2022-11-09T19:31:07.388" v="23890" actId="478"/>
          <ac:spMkLst>
            <pc:docMk/>
            <pc:sldMk cId="1923896702" sldId="275"/>
            <ac:spMk id="5" creationId="{9E1EA045-D621-4A4E-8445-31F43810C0E9}"/>
          </ac:spMkLst>
        </pc:spChg>
        <pc:spChg chg="del mod">
          <ac:chgData name="Stuart C Wilde MBE" userId="effe1fc91cccb1d5" providerId="LiveId" clId="{52953467-E7BB-A146-A87D-2304E7E66E6B}" dt="2022-11-09T19:31:05.382" v="23889" actId="478"/>
          <ac:spMkLst>
            <pc:docMk/>
            <pc:sldMk cId="1923896702" sldId="275"/>
            <ac:spMk id="6" creationId="{31F2D842-E496-5FAD-AC5A-588503007405}"/>
          </ac:spMkLst>
        </pc:spChg>
        <pc:spChg chg="add mod">
          <ac:chgData name="Stuart C Wilde MBE" userId="effe1fc91cccb1d5" providerId="LiveId" clId="{52953467-E7BB-A146-A87D-2304E7E66E6B}" dt="2022-11-10T14:44:25.017" v="24258" actId="1037"/>
          <ac:spMkLst>
            <pc:docMk/>
            <pc:sldMk cId="1923896702" sldId="275"/>
            <ac:spMk id="7" creationId="{28C18038-3CE3-D588-CE98-5FA1B79886F1}"/>
          </ac:spMkLst>
        </pc:spChg>
        <pc:spChg chg="add mod">
          <ac:chgData name="Stuart C Wilde MBE" userId="effe1fc91cccb1d5" providerId="LiveId" clId="{52953467-E7BB-A146-A87D-2304E7E66E6B}" dt="2022-11-10T14:44:25.017" v="24258" actId="1037"/>
          <ac:spMkLst>
            <pc:docMk/>
            <pc:sldMk cId="1923896702" sldId="275"/>
            <ac:spMk id="12" creationId="{BF1E6822-CAD9-DE91-083B-A70E3DC462F0}"/>
          </ac:spMkLst>
        </pc:spChg>
        <pc:spChg chg="add mod">
          <ac:chgData name="Stuart C Wilde MBE" userId="effe1fc91cccb1d5" providerId="LiveId" clId="{52953467-E7BB-A146-A87D-2304E7E66E6B}" dt="2022-11-10T14:44:25.017" v="24258" actId="1037"/>
          <ac:spMkLst>
            <pc:docMk/>
            <pc:sldMk cId="1923896702" sldId="275"/>
            <ac:spMk id="13" creationId="{8C3B8241-06C4-9331-41A6-977D1DEAE3EA}"/>
          </ac:spMkLst>
        </pc:spChg>
        <pc:spChg chg="add mod">
          <ac:chgData name="Stuart C Wilde MBE" userId="effe1fc91cccb1d5" providerId="LiveId" clId="{52953467-E7BB-A146-A87D-2304E7E66E6B}" dt="2022-11-10T14:44:25.017" v="24258" actId="1037"/>
          <ac:spMkLst>
            <pc:docMk/>
            <pc:sldMk cId="1923896702" sldId="275"/>
            <ac:spMk id="15" creationId="{9948A0A7-B670-9888-2DE0-BC464108C505}"/>
          </ac:spMkLst>
        </pc:spChg>
        <pc:spChg chg="add mod">
          <ac:chgData name="Stuart C Wilde MBE" userId="effe1fc91cccb1d5" providerId="LiveId" clId="{52953467-E7BB-A146-A87D-2304E7E66E6B}" dt="2022-11-10T14:44:25.017" v="24258" actId="1037"/>
          <ac:spMkLst>
            <pc:docMk/>
            <pc:sldMk cId="1923896702" sldId="275"/>
            <ac:spMk id="16" creationId="{71E6EA0F-0A9C-7217-ED8F-E92872379633}"/>
          </ac:spMkLst>
        </pc:spChg>
        <pc:spChg chg="add mod">
          <ac:chgData name="Stuart C Wilde MBE" userId="effe1fc91cccb1d5" providerId="LiveId" clId="{52953467-E7BB-A146-A87D-2304E7E66E6B}" dt="2022-11-10T20:10:48.421" v="24297" actId="20577"/>
          <ac:spMkLst>
            <pc:docMk/>
            <pc:sldMk cId="1923896702" sldId="275"/>
            <ac:spMk id="17" creationId="{437E7A14-AD7B-9569-A0DE-B69033BF3EEA}"/>
          </ac:spMkLst>
        </pc:spChg>
        <pc:spChg chg="add mod">
          <ac:chgData name="Stuart C Wilde MBE" userId="effe1fc91cccb1d5" providerId="LiveId" clId="{52953467-E7BB-A146-A87D-2304E7E66E6B}" dt="2022-11-10T20:11:03.693" v="24309" actId="20577"/>
          <ac:spMkLst>
            <pc:docMk/>
            <pc:sldMk cId="1923896702" sldId="275"/>
            <ac:spMk id="18" creationId="{BABBD544-0D48-C29E-BEDA-9C1A74869D46}"/>
          </ac:spMkLst>
        </pc:spChg>
        <pc:spChg chg="add mod">
          <ac:chgData name="Stuart C Wilde MBE" userId="effe1fc91cccb1d5" providerId="LiveId" clId="{52953467-E7BB-A146-A87D-2304E7E66E6B}" dt="2022-11-10T20:11:13.412" v="24319" actId="20577"/>
          <ac:spMkLst>
            <pc:docMk/>
            <pc:sldMk cId="1923896702" sldId="275"/>
            <ac:spMk id="19" creationId="{E6B94A31-5770-FFA6-48C1-D7682FDEA289}"/>
          </ac:spMkLst>
        </pc:spChg>
        <pc:spChg chg="add mod">
          <ac:chgData name="Stuart C Wilde MBE" userId="effe1fc91cccb1d5" providerId="LiveId" clId="{52953467-E7BB-A146-A87D-2304E7E66E6B}" dt="2022-11-10T20:11:23.425" v="24329" actId="20577"/>
          <ac:spMkLst>
            <pc:docMk/>
            <pc:sldMk cId="1923896702" sldId="275"/>
            <ac:spMk id="20" creationId="{7A57EC5B-F41D-838D-8B04-F6266EF0AD92}"/>
          </ac:spMkLst>
        </pc:spChg>
        <pc:spChg chg="add mod">
          <ac:chgData name="Stuart C Wilde MBE" userId="effe1fc91cccb1d5" providerId="LiveId" clId="{52953467-E7BB-A146-A87D-2304E7E66E6B}" dt="2023-01-04T21:50:20.010" v="35461" actId="20577"/>
          <ac:spMkLst>
            <pc:docMk/>
            <pc:sldMk cId="1923896702" sldId="275"/>
            <ac:spMk id="21" creationId="{70387C76-9514-A5B7-FE46-E3AC18DB9123}"/>
          </ac:spMkLst>
        </pc:spChg>
        <pc:spChg chg="add mod">
          <ac:chgData name="Stuart C Wilde MBE" userId="effe1fc91cccb1d5" providerId="LiveId" clId="{52953467-E7BB-A146-A87D-2304E7E66E6B}" dt="2022-11-10T14:44:25.017" v="24258" actId="1037"/>
          <ac:spMkLst>
            <pc:docMk/>
            <pc:sldMk cId="1923896702" sldId="275"/>
            <ac:spMk id="22" creationId="{F700090F-42BB-963E-9648-CCFF9F507F32}"/>
          </ac:spMkLst>
        </pc:spChg>
        <pc:spChg chg="add mod">
          <ac:chgData name="Stuart C Wilde MBE" userId="effe1fc91cccb1d5" providerId="LiveId" clId="{52953467-E7BB-A146-A87D-2304E7E66E6B}" dt="2022-11-10T14:44:25.017" v="24258" actId="1037"/>
          <ac:spMkLst>
            <pc:docMk/>
            <pc:sldMk cId="1923896702" sldId="275"/>
            <ac:spMk id="23" creationId="{E6190436-B6B1-C532-2969-C530A2706A41}"/>
          </ac:spMkLst>
        </pc:spChg>
        <pc:spChg chg="add del mod">
          <ac:chgData name="Stuart C Wilde MBE" userId="effe1fc91cccb1d5" providerId="LiveId" clId="{52953467-E7BB-A146-A87D-2304E7E66E6B}" dt="2022-10-31T20:41:35.998" v="9110" actId="478"/>
          <ac:spMkLst>
            <pc:docMk/>
            <pc:sldMk cId="1923896702" sldId="275"/>
            <ac:spMk id="24" creationId="{1E46638A-1946-16B3-C404-A567EECA7755}"/>
          </ac:spMkLst>
        </pc:spChg>
        <pc:spChg chg="add mod">
          <ac:chgData name="Stuart C Wilde MBE" userId="effe1fc91cccb1d5" providerId="LiveId" clId="{52953467-E7BB-A146-A87D-2304E7E66E6B}" dt="2022-11-10T14:44:25.017" v="24258" actId="1037"/>
          <ac:spMkLst>
            <pc:docMk/>
            <pc:sldMk cId="1923896702" sldId="275"/>
            <ac:spMk id="24" creationId="{BE1918E3-C288-63A5-14E9-9FD5D902F177}"/>
          </ac:spMkLst>
        </pc:spChg>
        <pc:spChg chg="add del mod">
          <ac:chgData name="Stuart C Wilde MBE" userId="effe1fc91cccb1d5" providerId="LiveId" clId="{52953467-E7BB-A146-A87D-2304E7E66E6B}" dt="2022-10-31T20:42:24.382" v="9116" actId="478"/>
          <ac:spMkLst>
            <pc:docMk/>
            <pc:sldMk cId="1923896702" sldId="275"/>
            <ac:spMk id="26" creationId="{0A26BEC1-D347-9534-A9C0-C5BB12D065D7}"/>
          </ac:spMkLst>
        </pc:spChg>
        <pc:spChg chg="add mod">
          <ac:chgData name="Stuart C Wilde MBE" userId="effe1fc91cccb1d5" providerId="LiveId" clId="{52953467-E7BB-A146-A87D-2304E7E66E6B}" dt="2022-11-10T20:11:45.386" v="24339" actId="20577"/>
          <ac:spMkLst>
            <pc:docMk/>
            <pc:sldMk cId="1923896702" sldId="275"/>
            <ac:spMk id="27" creationId="{25DB5E99-4D4C-A860-9D1D-CF7E450F421B}"/>
          </ac:spMkLst>
        </pc:spChg>
        <pc:spChg chg="add del mod">
          <ac:chgData name="Stuart C Wilde MBE" userId="effe1fc91cccb1d5" providerId="LiveId" clId="{52953467-E7BB-A146-A87D-2304E7E66E6B}" dt="2022-11-09T19:31:10.150" v="23891" actId="478"/>
          <ac:spMkLst>
            <pc:docMk/>
            <pc:sldMk cId="1923896702" sldId="275"/>
            <ac:spMk id="28" creationId="{937A34A3-8593-ADF1-7C7C-91AF76FE0FB3}"/>
          </ac:spMkLst>
        </pc:spChg>
        <pc:spChg chg="add mod">
          <ac:chgData name="Stuart C Wilde MBE" userId="effe1fc91cccb1d5" providerId="LiveId" clId="{52953467-E7BB-A146-A87D-2304E7E66E6B}" dt="2022-11-10T14:39:01.847" v="24163" actId="20577"/>
          <ac:spMkLst>
            <pc:docMk/>
            <pc:sldMk cId="1923896702" sldId="275"/>
            <ac:spMk id="32" creationId="{EA36E209-7A1D-3B86-10DE-9D5C030D419C}"/>
          </ac:spMkLst>
        </pc:spChg>
        <pc:spChg chg="add mod">
          <ac:chgData name="Stuart C Wilde MBE" userId="effe1fc91cccb1d5" providerId="LiveId" clId="{52953467-E7BB-A146-A87D-2304E7E66E6B}" dt="2022-11-10T14:44:25.017" v="24258" actId="1037"/>
          <ac:spMkLst>
            <pc:docMk/>
            <pc:sldMk cId="1923896702" sldId="275"/>
            <ac:spMk id="34" creationId="{7FAAEC8E-C700-035C-484D-D33B6C105B02}"/>
          </ac:spMkLst>
        </pc:spChg>
        <pc:spChg chg="add mod">
          <ac:chgData name="Stuart C Wilde MBE" userId="effe1fc91cccb1d5" providerId="LiveId" clId="{52953467-E7BB-A146-A87D-2304E7E66E6B}" dt="2022-11-10T14:44:25.017" v="24258" actId="1037"/>
          <ac:spMkLst>
            <pc:docMk/>
            <pc:sldMk cId="1923896702" sldId="275"/>
            <ac:spMk id="47" creationId="{742637C3-2C3A-5584-059F-49150CB7EAFC}"/>
          </ac:spMkLst>
        </pc:spChg>
        <pc:spChg chg="add mod">
          <ac:chgData name="Stuart C Wilde MBE" userId="effe1fc91cccb1d5" providerId="LiveId" clId="{52953467-E7BB-A146-A87D-2304E7E66E6B}" dt="2022-11-10T14:44:25.017" v="24258" actId="1037"/>
          <ac:spMkLst>
            <pc:docMk/>
            <pc:sldMk cId="1923896702" sldId="275"/>
            <ac:spMk id="55" creationId="{B41554F2-AFFC-23A6-D3AF-CF41A5AC15AA}"/>
          </ac:spMkLst>
        </pc:spChg>
        <pc:cxnChg chg="del mod">
          <ac:chgData name="Stuart C Wilde MBE" userId="effe1fc91cccb1d5" providerId="LiveId" clId="{52953467-E7BB-A146-A87D-2304E7E66E6B}" dt="2022-11-09T19:32:11.552" v="23932" actId="478"/>
          <ac:cxnSpMkLst>
            <pc:docMk/>
            <pc:sldMk cId="1923896702" sldId="275"/>
            <ac:cxnSpMk id="10" creationId="{FC6C2AB6-E695-4520-9F38-6B6A0DE36B04}"/>
          </ac:cxnSpMkLst>
        </pc:cxnChg>
        <pc:cxnChg chg="add del mod">
          <ac:chgData name="Stuart C Wilde MBE" userId="effe1fc91cccb1d5" providerId="LiveId" clId="{52953467-E7BB-A146-A87D-2304E7E66E6B}" dt="2022-11-01T19:14:15.908" v="11125" actId="478"/>
          <ac:cxnSpMkLst>
            <pc:docMk/>
            <pc:sldMk cId="1923896702" sldId="275"/>
            <ac:cxnSpMk id="26" creationId="{23709698-7046-4CF0-F9A2-94A576791547}"/>
          </ac:cxnSpMkLst>
        </pc:cxnChg>
        <pc:cxnChg chg="add mod">
          <ac:chgData name="Stuart C Wilde MBE" userId="effe1fc91cccb1d5" providerId="LiveId" clId="{52953467-E7BB-A146-A87D-2304E7E66E6B}" dt="2023-01-01T19:41:23.141" v="31676" actId="208"/>
          <ac:cxnSpMkLst>
            <pc:docMk/>
            <pc:sldMk cId="1923896702" sldId="275"/>
            <ac:cxnSpMk id="29" creationId="{0A266774-C373-254E-5A4E-0EB3CDB372AC}"/>
          </ac:cxnSpMkLst>
        </pc:cxnChg>
        <pc:cxnChg chg="add mod">
          <ac:chgData name="Stuart C Wilde MBE" userId="effe1fc91cccb1d5" providerId="LiveId" clId="{52953467-E7BB-A146-A87D-2304E7E66E6B}" dt="2023-01-01T19:41:23.141" v="31676" actId="208"/>
          <ac:cxnSpMkLst>
            <pc:docMk/>
            <pc:sldMk cId="1923896702" sldId="275"/>
            <ac:cxnSpMk id="30" creationId="{62FB7A41-638B-0E03-19CD-EAE858BD8B6B}"/>
          </ac:cxnSpMkLst>
        </pc:cxnChg>
        <pc:cxnChg chg="add mod">
          <ac:chgData name="Stuart C Wilde MBE" userId="effe1fc91cccb1d5" providerId="LiveId" clId="{52953467-E7BB-A146-A87D-2304E7E66E6B}" dt="2023-01-01T19:41:23.141" v="31676" actId="208"/>
          <ac:cxnSpMkLst>
            <pc:docMk/>
            <pc:sldMk cId="1923896702" sldId="275"/>
            <ac:cxnSpMk id="31" creationId="{5DE4D13A-3F20-282F-B558-4021668E868E}"/>
          </ac:cxnSpMkLst>
        </pc:cxnChg>
        <pc:cxnChg chg="add del mod">
          <ac:chgData name="Stuart C Wilde MBE" userId="effe1fc91cccb1d5" providerId="LiveId" clId="{52953467-E7BB-A146-A87D-2304E7E66E6B}" dt="2022-11-01T19:14:15.908" v="11125" actId="478"/>
          <ac:cxnSpMkLst>
            <pc:docMk/>
            <pc:sldMk cId="1923896702" sldId="275"/>
            <ac:cxnSpMk id="32" creationId="{4C9A028C-A663-859F-EC0F-5EDAC7841A91}"/>
          </ac:cxnSpMkLst>
        </pc:cxnChg>
        <pc:cxnChg chg="add mod">
          <ac:chgData name="Stuart C Wilde MBE" userId="effe1fc91cccb1d5" providerId="LiveId" clId="{52953467-E7BB-A146-A87D-2304E7E66E6B}" dt="2023-01-01T19:41:30.108" v="31677" actId="208"/>
          <ac:cxnSpMkLst>
            <pc:docMk/>
            <pc:sldMk cId="1923896702" sldId="275"/>
            <ac:cxnSpMk id="33" creationId="{ECAD12D4-4E67-8308-9BD5-03B26DEF7D22}"/>
          </ac:cxnSpMkLst>
        </pc:cxnChg>
        <pc:cxnChg chg="add mod">
          <ac:chgData name="Stuart C Wilde MBE" userId="effe1fc91cccb1d5" providerId="LiveId" clId="{52953467-E7BB-A146-A87D-2304E7E66E6B}" dt="2022-11-09T19:32:14.601" v="23933"/>
          <ac:cxnSpMkLst>
            <pc:docMk/>
            <pc:sldMk cId="1923896702" sldId="275"/>
            <ac:cxnSpMk id="35" creationId="{F0B96260-56A7-8940-8234-930A497D9C5D}"/>
          </ac:cxnSpMkLst>
        </pc:cxnChg>
        <pc:cxnChg chg="add mod">
          <ac:chgData name="Stuart C Wilde MBE" userId="effe1fc91cccb1d5" providerId="LiveId" clId="{52953467-E7BB-A146-A87D-2304E7E66E6B}" dt="2023-01-01T19:41:30.108" v="31677" actId="208"/>
          <ac:cxnSpMkLst>
            <pc:docMk/>
            <pc:sldMk cId="1923896702" sldId="275"/>
            <ac:cxnSpMk id="37" creationId="{367E9F44-DA02-324F-4C2D-6D97B72D916F}"/>
          </ac:cxnSpMkLst>
        </pc:cxnChg>
        <pc:cxnChg chg="add mod">
          <ac:chgData name="Stuart C Wilde MBE" userId="effe1fc91cccb1d5" providerId="LiveId" clId="{52953467-E7BB-A146-A87D-2304E7E66E6B}" dt="2023-01-01T19:41:23.141" v="31676" actId="208"/>
          <ac:cxnSpMkLst>
            <pc:docMk/>
            <pc:sldMk cId="1923896702" sldId="275"/>
            <ac:cxnSpMk id="39" creationId="{F19C8FA0-6FBA-E59C-72F6-BB007F10FEC8}"/>
          </ac:cxnSpMkLst>
        </pc:cxnChg>
        <pc:cxnChg chg="add mod">
          <ac:chgData name="Stuart C Wilde MBE" userId="effe1fc91cccb1d5" providerId="LiveId" clId="{52953467-E7BB-A146-A87D-2304E7E66E6B}" dt="2023-01-01T19:41:30.108" v="31677" actId="208"/>
          <ac:cxnSpMkLst>
            <pc:docMk/>
            <pc:sldMk cId="1923896702" sldId="275"/>
            <ac:cxnSpMk id="40" creationId="{577C16CA-9D17-61D3-D457-655412994ABC}"/>
          </ac:cxnSpMkLst>
        </pc:cxnChg>
        <pc:cxnChg chg="add mod">
          <ac:chgData name="Stuart C Wilde MBE" userId="effe1fc91cccb1d5" providerId="LiveId" clId="{52953467-E7BB-A146-A87D-2304E7E66E6B}" dt="2023-01-01T19:41:30.108" v="31677" actId="208"/>
          <ac:cxnSpMkLst>
            <pc:docMk/>
            <pc:sldMk cId="1923896702" sldId="275"/>
            <ac:cxnSpMk id="43" creationId="{CD580C7F-E321-4572-72B0-1766E1CF8D4B}"/>
          </ac:cxnSpMkLst>
        </pc:cxnChg>
        <pc:cxnChg chg="add mod">
          <ac:chgData name="Stuart C Wilde MBE" userId="effe1fc91cccb1d5" providerId="LiveId" clId="{52953467-E7BB-A146-A87D-2304E7E66E6B}" dt="2023-01-01T19:41:23.141" v="31676" actId="208"/>
          <ac:cxnSpMkLst>
            <pc:docMk/>
            <pc:sldMk cId="1923896702" sldId="275"/>
            <ac:cxnSpMk id="45" creationId="{E64788FD-8AD8-23B5-E7A9-1C90E6396DA0}"/>
          </ac:cxnSpMkLst>
        </pc:cxnChg>
        <pc:cxnChg chg="add mod">
          <ac:chgData name="Stuart C Wilde MBE" userId="effe1fc91cccb1d5" providerId="LiveId" clId="{52953467-E7BB-A146-A87D-2304E7E66E6B}" dt="2023-01-01T19:41:30.108" v="31677" actId="208"/>
          <ac:cxnSpMkLst>
            <pc:docMk/>
            <pc:sldMk cId="1923896702" sldId="275"/>
            <ac:cxnSpMk id="46" creationId="{46203256-AA6B-BFB0-5890-0A082B97D019}"/>
          </ac:cxnSpMkLst>
        </pc:cxnChg>
        <pc:cxnChg chg="add mod">
          <ac:chgData name="Stuart C Wilde MBE" userId="effe1fc91cccb1d5" providerId="LiveId" clId="{52953467-E7BB-A146-A87D-2304E7E66E6B}" dt="2023-01-01T19:41:23.141" v="31676" actId="208"/>
          <ac:cxnSpMkLst>
            <pc:docMk/>
            <pc:sldMk cId="1923896702" sldId="275"/>
            <ac:cxnSpMk id="50" creationId="{25CFA41A-AB52-07EA-AEAC-6FA922E37702}"/>
          </ac:cxnSpMkLst>
        </pc:cxnChg>
        <pc:cxnChg chg="add mod">
          <ac:chgData name="Stuart C Wilde MBE" userId="effe1fc91cccb1d5" providerId="LiveId" clId="{52953467-E7BB-A146-A87D-2304E7E66E6B}" dt="2023-01-01T19:41:23.141" v="31676" actId="208"/>
          <ac:cxnSpMkLst>
            <pc:docMk/>
            <pc:sldMk cId="1923896702" sldId="275"/>
            <ac:cxnSpMk id="51" creationId="{3EEE57EA-E255-7F04-0BF1-4006EF8DEAAE}"/>
          </ac:cxnSpMkLst>
        </pc:cxnChg>
        <pc:cxnChg chg="add mod">
          <ac:chgData name="Stuart C Wilde MBE" userId="effe1fc91cccb1d5" providerId="LiveId" clId="{52953467-E7BB-A146-A87D-2304E7E66E6B}" dt="2023-01-01T19:41:23.141" v="31676" actId="208"/>
          <ac:cxnSpMkLst>
            <pc:docMk/>
            <pc:sldMk cId="1923896702" sldId="275"/>
            <ac:cxnSpMk id="52" creationId="{982A869F-8DDF-ED27-C86B-A612D99A8E01}"/>
          </ac:cxnSpMkLst>
        </pc:cxnChg>
      </pc:sldChg>
      <pc:sldChg chg="addSp delSp modSp add mod">
        <pc:chgData name="Stuart C Wilde MBE" userId="effe1fc91cccb1d5" providerId="LiveId" clId="{52953467-E7BB-A146-A87D-2304E7E66E6B}" dt="2023-01-02T21:46:45.617" v="33705" actId="1036"/>
        <pc:sldMkLst>
          <pc:docMk/>
          <pc:sldMk cId="4013975366" sldId="276"/>
        </pc:sldMkLst>
        <pc:spChg chg="add del mod">
          <ac:chgData name="Stuart C Wilde MBE" userId="effe1fc91cccb1d5" providerId="LiveId" clId="{52953467-E7BB-A146-A87D-2304E7E66E6B}" dt="2022-11-10T20:36:08.784" v="24389" actId="478"/>
          <ac:spMkLst>
            <pc:docMk/>
            <pc:sldMk cId="4013975366" sldId="276"/>
            <ac:spMk id="2" creationId="{AFDD307D-C9E5-A094-D87A-7136E763BFF7}"/>
          </ac:spMkLst>
        </pc:spChg>
        <pc:spChg chg="add del mod">
          <ac:chgData name="Stuart C Wilde MBE" userId="effe1fc91cccb1d5" providerId="LiveId" clId="{52953467-E7BB-A146-A87D-2304E7E66E6B}" dt="2022-11-01T19:47:08.874" v="11719" actId="478"/>
          <ac:spMkLst>
            <pc:docMk/>
            <pc:sldMk cId="4013975366" sldId="276"/>
            <ac:spMk id="2" creationId="{FAF70FE4-2850-BCFF-5EE5-951A7862566B}"/>
          </ac:spMkLst>
        </pc:spChg>
        <pc:spChg chg="add del mod">
          <ac:chgData name="Stuart C Wilde MBE" userId="effe1fc91cccb1d5" providerId="LiveId" clId="{52953467-E7BB-A146-A87D-2304E7E66E6B}" dt="2022-11-01T19:47:08.874" v="11719" actId="478"/>
          <ac:spMkLst>
            <pc:docMk/>
            <pc:sldMk cId="4013975366" sldId="276"/>
            <ac:spMk id="3" creationId="{CD7E7939-8A55-4407-7072-6ABB141DAB6D}"/>
          </ac:spMkLst>
        </pc:spChg>
        <pc:spChg chg="del mod">
          <ac:chgData name="Stuart C Wilde MBE" userId="effe1fc91cccb1d5" providerId="LiveId" clId="{52953467-E7BB-A146-A87D-2304E7E66E6B}" dt="2022-11-09T19:38:27.149" v="23935" actId="478"/>
          <ac:spMkLst>
            <pc:docMk/>
            <pc:sldMk cId="4013975366" sldId="276"/>
            <ac:spMk id="5" creationId="{9E1EA045-D621-4A4E-8445-31F43810C0E9}"/>
          </ac:spMkLst>
        </pc:spChg>
        <pc:spChg chg="mod">
          <ac:chgData name="Stuart C Wilde MBE" userId="effe1fc91cccb1d5" providerId="LiveId" clId="{52953467-E7BB-A146-A87D-2304E7E66E6B}" dt="2022-11-13T17:57:50.454" v="25654" actId="1076"/>
          <ac:spMkLst>
            <pc:docMk/>
            <pc:sldMk cId="4013975366" sldId="276"/>
            <ac:spMk id="6" creationId="{31F2D842-E496-5FAD-AC5A-588503007405}"/>
          </ac:spMkLst>
        </pc:spChg>
        <pc:spChg chg="add mod">
          <ac:chgData name="Stuart C Wilde MBE" userId="effe1fc91cccb1d5" providerId="LiveId" clId="{52953467-E7BB-A146-A87D-2304E7E66E6B}" dt="2023-01-02T21:46:45.617" v="33705" actId="1036"/>
          <ac:spMkLst>
            <pc:docMk/>
            <pc:sldMk cId="4013975366" sldId="276"/>
            <ac:spMk id="7" creationId="{0A757C18-12BE-56A9-FFAA-5AF6C7116DD4}"/>
          </ac:spMkLst>
        </pc:spChg>
        <pc:spChg chg="add mod">
          <ac:chgData name="Stuart C Wilde MBE" userId="effe1fc91cccb1d5" providerId="LiveId" clId="{52953467-E7BB-A146-A87D-2304E7E66E6B}" dt="2023-01-02T21:46:45.617" v="33705" actId="1036"/>
          <ac:spMkLst>
            <pc:docMk/>
            <pc:sldMk cId="4013975366" sldId="276"/>
            <ac:spMk id="12" creationId="{D8B46059-9CAA-4CBB-06D4-67ED037FBDE4}"/>
          </ac:spMkLst>
        </pc:spChg>
        <pc:spChg chg="add del mod">
          <ac:chgData name="Stuart C Wilde MBE" userId="effe1fc91cccb1d5" providerId="LiveId" clId="{52953467-E7BB-A146-A87D-2304E7E66E6B}" dt="2022-11-09T19:38:29.073" v="23936" actId="478"/>
          <ac:spMkLst>
            <pc:docMk/>
            <pc:sldMk cId="4013975366" sldId="276"/>
            <ac:spMk id="15" creationId="{68061D53-EAA3-8069-EB03-1C7CB435F806}"/>
          </ac:spMkLst>
        </pc:spChg>
        <pc:spChg chg="add del mod">
          <ac:chgData name="Stuart C Wilde MBE" userId="effe1fc91cccb1d5" providerId="LiveId" clId="{52953467-E7BB-A146-A87D-2304E7E66E6B}" dt="2022-11-01T19:47:08.874" v="11719" actId="478"/>
          <ac:spMkLst>
            <pc:docMk/>
            <pc:sldMk cId="4013975366" sldId="276"/>
            <ac:spMk id="15" creationId="{6AAB3059-9404-A247-CE4A-B376A00F6949}"/>
          </ac:spMkLst>
        </pc:spChg>
        <pc:spChg chg="add del mod">
          <ac:chgData name="Stuart C Wilde MBE" userId="effe1fc91cccb1d5" providerId="LiveId" clId="{52953467-E7BB-A146-A87D-2304E7E66E6B}" dt="2022-11-01T19:47:08.874" v="11719" actId="478"/>
          <ac:spMkLst>
            <pc:docMk/>
            <pc:sldMk cId="4013975366" sldId="276"/>
            <ac:spMk id="16" creationId="{A101CDEC-17BE-276C-95E1-2D8842419AB4}"/>
          </ac:spMkLst>
        </pc:spChg>
        <pc:spChg chg="add mod">
          <ac:chgData name="Stuart C Wilde MBE" userId="effe1fc91cccb1d5" providerId="LiveId" clId="{52953467-E7BB-A146-A87D-2304E7E66E6B}" dt="2023-01-02T21:46:45.617" v="33705" actId="1036"/>
          <ac:spMkLst>
            <pc:docMk/>
            <pc:sldMk cId="4013975366" sldId="276"/>
            <ac:spMk id="17" creationId="{FE8C24A3-F141-15B9-0BC4-31ED2A903CE8}"/>
          </ac:spMkLst>
        </pc:spChg>
        <pc:spChg chg="add del mod">
          <ac:chgData name="Stuart C Wilde MBE" userId="effe1fc91cccb1d5" providerId="LiveId" clId="{52953467-E7BB-A146-A87D-2304E7E66E6B}" dt="2022-11-01T20:09:17.470" v="12784" actId="478"/>
          <ac:spMkLst>
            <pc:docMk/>
            <pc:sldMk cId="4013975366" sldId="276"/>
            <ac:spMk id="18" creationId="{89AB5949-6635-C4F9-E702-97706D0B33F5}"/>
          </ac:spMkLst>
        </pc:spChg>
        <pc:spChg chg="add mod">
          <ac:chgData name="Stuart C Wilde MBE" userId="effe1fc91cccb1d5" providerId="LiveId" clId="{52953467-E7BB-A146-A87D-2304E7E66E6B}" dt="2023-01-02T21:46:45.617" v="33705" actId="1036"/>
          <ac:spMkLst>
            <pc:docMk/>
            <pc:sldMk cId="4013975366" sldId="276"/>
            <ac:spMk id="19" creationId="{9241177F-24B1-20FA-077B-26606FBAAB72}"/>
          </ac:spMkLst>
        </pc:spChg>
        <pc:spChg chg="add mod">
          <ac:chgData name="Stuart C Wilde MBE" userId="effe1fc91cccb1d5" providerId="LiveId" clId="{52953467-E7BB-A146-A87D-2304E7E66E6B}" dt="2023-01-02T21:46:45.617" v="33705" actId="1036"/>
          <ac:spMkLst>
            <pc:docMk/>
            <pc:sldMk cId="4013975366" sldId="276"/>
            <ac:spMk id="20" creationId="{D6085842-4267-76EF-660E-1FF2B1F25AAD}"/>
          </ac:spMkLst>
        </pc:spChg>
        <pc:spChg chg="add mod">
          <ac:chgData name="Stuart C Wilde MBE" userId="effe1fc91cccb1d5" providerId="LiveId" clId="{52953467-E7BB-A146-A87D-2304E7E66E6B}" dt="2023-01-02T21:46:45.617" v="33705" actId="1036"/>
          <ac:spMkLst>
            <pc:docMk/>
            <pc:sldMk cId="4013975366" sldId="276"/>
            <ac:spMk id="21" creationId="{ECF05851-2BFB-2F6F-460D-A1BFF054FC13}"/>
          </ac:spMkLst>
        </pc:spChg>
        <pc:spChg chg="add mod">
          <ac:chgData name="Stuart C Wilde MBE" userId="effe1fc91cccb1d5" providerId="LiveId" clId="{52953467-E7BB-A146-A87D-2304E7E66E6B}" dt="2023-01-02T21:46:45.617" v="33705" actId="1036"/>
          <ac:spMkLst>
            <pc:docMk/>
            <pc:sldMk cId="4013975366" sldId="276"/>
            <ac:spMk id="24" creationId="{99FED954-84E8-82B0-DB3E-E685F436C76B}"/>
          </ac:spMkLst>
        </pc:spChg>
        <pc:spChg chg="add del mod">
          <ac:chgData name="Stuart C Wilde MBE" userId="effe1fc91cccb1d5" providerId="LiveId" clId="{52953467-E7BB-A146-A87D-2304E7E66E6B}" dt="2022-11-01T20:09:14.539" v="12783" actId="478"/>
          <ac:spMkLst>
            <pc:docMk/>
            <pc:sldMk cId="4013975366" sldId="276"/>
            <ac:spMk id="27" creationId="{71C70AE0-E3FC-C06F-6320-A43E7A58992E}"/>
          </ac:spMkLst>
        </pc:spChg>
        <pc:spChg chg="add mod">
          <ac:chgData name="Stuart C Wilde MBE" userId="effe1fc91cccb1d5" providerId="LiveId" clId="{52953467-E7BB-A146-A87D-2304E7E66E6B}" dt="2023-01-02T21:46:45.617" v="33705" actId="1036"/>
          <ac:spMkLst>
            <pc:docMk/>
            <pc:sldMk cId="4013975366" sldId="276"/>
            <ac:spMk id="28" creationId="{C0BDB1FA-9E9C-4439-646B-4E13D9EE523C}"/>
          </ac:spMkLst>
        </pc:spChg>
        <pc:spChg chg="add del">
          <ac:chgData name="Stuart C Wilde MBE" userId="effe1fc91cccb1d5" providerId="LiveId" clId="{52953467-E7BB-A146-A87D-2304E7E66E6B}" dt="2022-11-01T20:08:41.520" v="12777" actId="22"/>
          <ac:spMkLst>
            <pc:docMk/>
            <pc:sldMk cId="4013975366" sldId="276"/>
            <ac:spMk id="30" creationId="{425D88E3-CB66-7D72-2D56-08BD296219C7}"/>
          </ac:spMkLst>
        </pc:spChg>
        <pc:spChg chg="add del mod">
          <ac:chgData name="Stuart C Wilde MBE" userId="effe1fc91cccb1d5" providerId="LiveId" clId="{52953467-E7BB-A146-A87D-2304E7E66E6B}" dt="2022-11-01T20:20:17.296" v="13054" actId="478"/>
          <ac:spMkLst>
            <pc:docMk/>
            <pc:sldMk cId="4013975366" sldId="276"/>
            <ac:spMk id="32" creationId="{5A287554-A3AB-44F1-CECC-CBC2CCC88CE1}"/>
          </ac:spMkLst>
        </pc:spChg>
        <pc:spChg chg="add del">
          <ac:chgData name="Stuart C Wilde MBE" userId="effe1fc91cccb1d5" providerId="LiveId" clId="{52953467-E7BB-A146-A87D-2304E7E66E6B}" dt="2022-11-01T20:19:09.318" v="12935" actId="22"/>
          <ac:spMkLst>
            <pc:docMk/>
            <pc:sldMk cId="4013975366" sldId="276"/>
            <ac:spMk id="34" creationId="{9F4B5E44-2BB6-AAFF-F3AD-F8C984F32867}"/>
          </ac:spMkLst>
        </pc:spChg>
        <pc:spChg chg="add mod">
          <ac:chgData name="Stuart C Wilde MBE" userId="effe1fc91cccb1d5" providerId="LiveId" clId="{52953467-E7BB-A146-A87D-2304E7E66E6B}" dt="2023-01-02T21:46:45.617" v="33705" actId="1036"/>
          <ac:spMkLst>
            <pc:docMk/>
            <pc:sldMk cId="4013975366" sldId="276"/>
            <ac:spMk id="35" creationId="{9410DC56-ABCF-F1B5-38EF-035BB3D9779E}"/>
          </ac:spMkLst>
        </pc:spChg>
        <pc:spChg chg="add del mod">
          <ac:chgData name="Stuart C Wilde MBE" userId="effe1fc91cccb1d5" providerId="LiveId" clId="{52953467-E7BB-A146-A87D-2304E7E66E6B}" dt="2022-11-13T17:57:38.554" v="25635" actId="478"/>
          <ac:spMkLst>
            <pc:docMk/>
            <pc:sldMk cId="4013975366" sldId="276"/>
            <ac:spMk id="36" creationId="{86D9DAF8-181A-B365-11CA-F7091003A07B}"/>
          </ac:spMkLst>
        </pc:spChg>
        <pc:spChg chg="add del mod">
          <ac:chgData name="Stuart C Wilde MBE" userId="effe1fc91cccb1d5" providerId="LiveId" clId="{52953467-E7BB-A146-A87D-2304E7E66E6B}" dt="2022-11-01T20:32:05.104" v="13344" actId="478"/>
          <ac:spMkLst>
            <pc:docMk/>
            <pc:sldMk cId="4013975366" sldId="276"/>
            <ac:spMk id="37" creationId="{E92100D1-3AC1-282D-83FE-4965A78EE3BD}"/>
          </ac:spMkLst>
        </pc:spChg>
        <pc:spChg chg="add del mod">
          <ac:chgData name="Stuart C Wilde MBE" userId="effe1fc91cccb1d5" providerId="LiveId" clId="{52953467-E7BB-A146-A87D-2304E7E66E6B}" dt="2022-11-01T20:43:55.050" v="13928" actId="21"/>
          <ac:spMkLst>
            <pc:docMk/>
            <pc:sldMk cId="4013975366" sldId="276"/>
            <ac:spMk id="38" creationId="{62E9D2E3-D778-8E9C-0374-66B1DA2379C3}"/>
          </ac:spMkLst>
        </pc:spChg>
        <pc:spChg chg="add del mod">
          <ac:chgData name="Stuart C Wilde MBE" userId="effe1fc91cccb1d5" providerId="LiveId" clId="{52953467-E7BB-A146-A87D-2304E7E66E6B}" dt="2022-11-01T20:47:35.433" v="14048" actId="478"/>
          <ac:spMkLst>
            <pc:docMk/>
            <pc:sldMk cId="4013975366" sldId="276"/>
            <ac:spMk id="39" creationId="{0EA5DB54-D67C-095C-FB1E-04E547C69D79}"/>
          </ac:spMkLst>
        </pc:spChg>
        <pc:cxnChg chg="add mod">
          <ac:chgData name="Stuart C Wilde MBE" userId="effe1fc91cccb1d5" providerId="LiveId" clId="{52953467-E7BB-A146-A87D-2304E7E66E6B}" dt="2023-01-02T21:46:45.617" v="33705" actId="1036"/>
          <ac:cxnSpMkLst>
            <pc:docMk/>
            <pc:sldMk cId="4013975366" sldId="276"/>
            <ac:cxnSpMk id="3" creationId="{DD7B7534-AE57-2FC8-4FFD-2DE33CF2853C}"/>
          </ac:cxnSpMkLst>
        </pc:cxnChg>
        <pc:cxnChg chg="add del mod">
          <ac:chgData name="Stuart C Wilde MBE" userId="effe1fc91cccb1d5" providerId="LiveId" clId="{52953467-E7BB-A146-A87D-2304E7E66E6B}" dt="2022-11-10T20:36:06.110" v="24388" actId="478"/>
          <ac:cxnSpMkLst>
            <pc:docMk/>
            <pc:sldMk cId="4013975366" sldId="276"/>
            <ac:cxnSpMk id="13" creationId="{2B7142AD-F058-DB41-0594-8DCB29E9CA9F}"/>
          </ac:cxnSpMkLst>
        </pc:cxnChg>
        <pc:cxnChg chg="add del mod">
          <ac:chgData name="Stuart C Wilde MBE" userId="effe1fc91cccb1d5" providerId="LiveId" clId="{52953467-E7BB-A146-A87D-2304E7E66E6B}" dt="2022-11-01T19:47:12.562" v="11720" actId="478"/>
          <ac:cxnSpMkLst>
            <pc:docMk/>
            <pc:sldMk cId="4013975366" sldId="276"/>
            <ac:cxnSpMk id="13" creationId="{94C4309D-DB07-A73F-A900-45D4A9E31DC9}"/>
          </ac:cxnSpMkLst>
        </pc:cxnChg>
        <pc:cxnChg chg="add mod">
          <ac:chgData name="Stuart C Wilde MBE" userId="effe1fc91cccb1d5" providerId="LiveId" clId="{52953467-E7BB-A146-A87D-2304E7E66E6B}" dt="2023-01-02T21:46:45.617" v="33705" actId="1036"/>
          <ac:cxnSpMkLst>
            <pc:docMk/>
            <pc:sldMk cId="4013975366" sldId="276"/>
            <ac:cxnSpMk id="16" creationId="{87002D37-BD32-38C0-08FD-781F96C7E2FC}"/>
          </ac:cxnSpMkLst>
        </pc:cxnChg>
        <pc:cxnChg chg="add del mod">
          <ac:chgData name="Stuart C Wilde MBE" userId="effe1fc91cccb1d5" providerId="LiveId" clId="{52953467-E7BB-A146-A87D-2304E7E66E6B}" dt="2022-11-01T20:08:05.019" v="12767" actId="478"/>
          <ac:cxnSpMkLst>
            <pc:docMk/>
            <pc:sldMk cId="4013975366" sldId="276"/>
            <ac:cxnSpMk id="23" creationId="{C2C7F90C-04B0-D570-DEA3-DD235AE27D3D}"/>
          </ac:cxnSpMkLst>
        </pc:cxnChg>
        <pc:cxnChg chg="add del mod">
          <ac:chgData name="Stuart C Wilde MBE" userId="effe1fc91cccb1d5" providerId="LiveId" clId="{52953467-E7BB-A146-A87D-2304E7E66E6B}" dt="2022-11-01T19:56:50.965" v="12223" actId="478"/>
          <ac:cxnSpMkLst>
            <pc:docMk/>
            <pc:sldMk cId="4013975366" sldId="276"/>
            <ac:cxnSpMk id="26" creationId="{CD051E2C-0A47-5B5C-D56C-F61B5960C533}"/>
          </ac:cxnSpMkLst>
        </pc:cxnChg>
        <pc:cxnChg chg="add del mod">
          <ac:chgData name="Stuart C Wilde MBE" userId="effe1fc91cccb1d5" providerId="LiveId" clId="{52953467-E7BB-A146-A87D-2304E7E66E6B}" dt="2022-11-13T17:46:08.539" v="25105" actId="478"/>
          <ac:cxnSpMkLst>
            <pc:docMk/>
            <pc:sldMk cId="4013975366" sldId="276"/>
            <ac:cxnSpMk id="29" creationId="{03E23370-774B-98B6-F3D1-5C4952EBBC74}"/>
          </ac:cxnSpMkLst>
        </pc:cxnChg>
        <pc:cxnChg chg="add del mod">
          <ac:chgData name="Stuart C Wilde MBE" userId="effe1fc91cccb1d5" providerId="LiveId" clId="{52953467-E7BB-A146-A87D-2304E7E66E6B}" dt="2022-11-01T20:24:52.656" v="13302" actId="478"/>
          <ac:cxnSpMkLst>
            <pc:docMk/>
            <pc:sldMk cId="4013975366" sldId="276"/>
            <ac:cxnSpMk id="36" creationId="{F074F996-2E45-9902-F77E-B4E99B88661E}"/>
          </ac:cxnSpMkLst>
        </pc:cxnChg>
        <pc:cxnChg chg="add mod">
          <ac:chgData name="Stuart C Wilde MBE" userId="effe1fc91cccb1d5" providerId="LiveId" clId="{52953467-E7BB-A146-A87D-2304E7E66E6B}" dt="2023-01-02T21:46:45.617" v="33705" actId="1036"/>
          <ac:cxnSpMkLst>
            <pc:docMk/>
            <pc:sldMk cId="4013975366" sldId="276"/>
            <ac:cxnSpMk id="40" creationId="{66492F33-992B-908D-BDF9-A0962EB655ED}"/>
          </ac:cxnSpMkLst>
        </pc:cxnChg>
        <pc:cxnChg chg="add mod">
          <ac:chgData name="Stuart C Wilde MBE" userId="effe1fc91cccb1d5" providerId="LiveId" clId="{52953467-E7BB-A146-A87D-2304E7E66E6B}" dt="2023-01-02T21:46:45.617" v="33705" actId="1036"/>
          <ac:cxnSpMkLst>
            <pc:docMk/>
            <pc:sldMk cId="4013975366" sldId="276"/>
            <ac:cxnSpMk id="41" creationId="{55FBB00E-FACB-4813-DE11-9D1BE13CE352}"/>
          </ac:cxnSpMkLst>
        </pc:cxnChg>
        <pc:cxnChg chg="add mod">
          <ac:chgData name="Stuart C Wilde MBE" userId="effe1fc91cccb1d5" providerId="LiveId" clId="{52953467-E7BB-A146-A87D-2304E7E66E6B}" dt="2023-01-02T21:46:45.617" v="33705" actId="1036"/>
          <ac:cxnSpMkLst>
            <pc:docMk/>
            <pc:sldMk cId="4013975366" sldId="276"/>
            <ac:cxnSpMk id="42" creationId="{DEB12F1C-5AEB-2B5A-1BA4-AF540E3AEAEF}"/>
          </ac:cxnSpMkLst>
        </pc:cxnChg>
        <pc:cxnChg chg="add mod">
          <ac:chgData name="Stuart C Wilde MBE" userId="effe1fc91cccb1d5" providerId="LiveId" clId="{52953467-E7BB-A146-A87D-2304E7E66E6B}" dt="2023-01-02T21:46:45.617" v="33705" actId="1036"/>
          <ac:cxnSpMkLst>
            <pc:docMk/>
            <pc:sldMk cId="4013975366" sldId="276"/>
            <ac:cxnSpMk id="43" creationId="{BFC1BB0B-3037-A0BA-1C64-B1CB38BE52C3}"/>
          </ac:cxnSpMkLst>
        </pc:cxnChg>
        <pc:cxnChg chg="add mod">
          <ac:chgData name="Stuart C Wilde MBE" userId="effe1fc91cccb1d5" providerId="LiveId" clId="{52953467-E7BB-A146-A87D-2304E7E66E6B}" dt="2023-01-02T21:46:45.617" v="33705" actId="1036"/>
          <ac:cxnSpMkLst>
            <pc:docMk/>
            <pc:sldMk cId="4013975366" sldId="276"/>
            <ac:cxnSpMk id="51" creationId="{5DBE4984-B6C4-672A-09DF-039292016E1D}"/>
          </ac:cxnSpMkLst>
        </pc:cxnChg>
        <pc:cxnChg chg="add mod">
          <ac:chgData name="Stuart C Wilde MBE" userId="effe1fc91cccb1d5" providerId="LiveId" clId="{52953467-E7BB-A146-A87D-2304E7E66E6B}" dt="2023-01-02T21:46:45.617" v="33705" actId="1036"/>
          <ac:cxnSpMkLst>
            <pc:docMk/>
            <pc:sldMk cId="4013975366" sldId="276"/>
            <ac:cxnSpMk id="52" creationId="{6C7D4489-1292-F7BC-7A5B-00A70E663124}"/>
          </ac:cxnSpMkLst>
        </pc:cxnChg>
      </pc:sldChg>
      <pc:sldChg chg="addSp delSp modSp add del mod">
        <pc:chgData name="Stuart C Wilde MBE" userId="effe1fc91cccb1d5" providerId="LiveId" clId="{52953467-E7BB-A146-A87D-2304E7E66E6B}" dt="2022-11-06T20:03:09.360" v="20930" actId="2696"/>
        <pc:sldMkLst>
          <pc:docMk/>
          <pc:sldMk cId="2889502015" sldId="277"/>
        </pc:sldMkLst>
        <pc:spChg chg="add del mod">
          <ac:chgData name="Stuart C Wilde MBE" userId="effe1fc91cccb1d5" providerId="LiveId" clId="{52953467-E7BB-A146-A87D-2304E7E66E6B}" dt="2022-11-06T20:02:42.595" v="20922" actId="478"/>
          <ac:spMkLst>
            <pc:docMk/>
            <pc:sldMk cId="2889502015" sldId="277"/>
            <ac:spMk id="2" creationId="{99E292ED-8914-D6CE-FB2C-04AECBFD5356}"/>
          </ac:spMkLst>
        </pc:spChg>
        <pc:spChg chg="del">
          <ac:chgData name="Stuart C Wilde MBE" userId="effe1fc91cccb1d5" providerId="LiveId" clId="{52953467-E7BB-A146-A87D-2304E7E66E6B}" dt="2022-10-31T23:36:59.187" v="10990" actId="478"/>
          <ac:spMkLst>
            <pc:docMk/>
            <pc:sldMk cId="2889502015" sldId="277"/>
            <ac:spMk id="2" creationId="{FAF70FE4-2850-BCFF-5EE5-951A7862566B}"/>
          </ac:spMkLst>
        </pc:spChg>
        <pc:spChg chg="add del mod">
          <ac:chgData name="Stuart C Wilde MBE" userId="effe1fc91cccb1d5" providerId="LiveId" clId="{52953467-E7BB-A146-A87D-2304E7E66E6B}" dt="2022-11-06T20:02:57.358" v="20926"/>
          <ac:spMkLst>
            <pc:docMk/>
            <pc:sldMk cId="2889502015" sldId="277"/>
            <ac:spMk id="3" creationId="{79D59727-B830-764E-B132-6C10BAC8A9D6}"/>
          </ac:spMkLst>
        </pc:spChg>
        <pc:spChg chg="del">
          <ac:chgData name="Stuart C Wilde MBE" userId="effe1fc91cccb1d5" providerId="LiveId" clId="{52953467-E7BB-A146-A87D-2304E7E66E6B}" dt="2022-10-31T23:36:59.187" v="10990" actId="478"/>
          <ac:spMkLst>
            <pc:docMk/>
            <pc:sldMk cId="2889502015" sldId="277"/>
            <ac:spMk id="3" creationId="{CD7E7939-8A55-4407-7072-6ABB141DAB6D}"/>
          </ac:spMkLst>
        </pc:spChg>
        <pc:spChg chg="del">
          <ac:chgData name="Stuart C Wilde MBE" userId="effe1fc91cccb1d5" providerId="LiveId" clId="{52953467-E7BB-A146-A87D-2304E7E66E6B}" dt="2022-10-31T23:37:04.394" v="10991" actId="478"/>
          <ac:spMkLst>
            <pc:docMk/>
            <pc:sldMk cId="2889502015" sldId="277"/>
            <ac:spMk id="5" creationId="{9E1EA045-D621-4A4E-8445-31F43810C0E9}"/>
          </ac:spMkLst>
        </pc:spChg>
        <pc:spChg chg="add del mod">
          <ac:chgData name="Stuart C Wilde MBE" userId="effe1fc91cccb1d5" providerId="LiveId" clId="{52953467-E7BB-A146-A87D-2304E7E66E6B}" dt="2022-11-03T11:12:36.753" v="14127" actId="478"/>
          <ac:spMkLst>
            <pc:docMk/>
            <pc:sldMk cId="2889502015" sldId="277"/>
            <ac:spMk id="5" creationId="{B092E79F-34CB-D4F0-C7A4-851CC309B38B}"/>
          </ac:spMkLst>
        </pc:spChg>
        <pc:spChg chg="mod">
          <ac:chgData name="Stuart C Wilde MBE" userId="effe1fc91cccb1d5" providerId="LiveId" clId="{52953467-E7BB-A146-A87D-2304E7E66E6B}" dt="2022-11-01T20:52:51.470" v="14121" actId="20577"/>
          <ac:spMkLst>
            <pc:docMk/>
            <pc:sldMk cId="2889502015" sldId="277"/>
            <ac:spMk id="6" creationId="{31F2D842-E496-5FAD-AC5A-588503007405}"/>
          </ac:spMkLst>
        </pc:spChg>
        <pc:spChg chg="del">
          <ac:chgData name="Stuart C Wilde MBE" userId="effe1fc91cccb1d5" providerId="LiveId" clId="{52953467-E7BB-A146-A87D-2304E7E66E6B}" dt="2022-10-31T23:36:59.187" v="10990" actId="478"/>
          <ac:spMkLst>
            <pc:docMk/>
            <pc:sldMk cId="2889502015" sldId="277"/>
            <ac:spMk id="7" creationId="{0A757C18-12BE-56A9-FFAA-5AF6C7116DD4}"/>
          </ac:spMkLst>
        </pc:spChg>
        <pc:spChg chg="del">
          <ac:chgData name="Stuart C Wilde MBE" userId="effe1fc91cccb1d5" providerId="LiveId" clId="{52953467-E7BB-A146-A87D-2304E7E66E6B}" dt="2022-10-31T23:36:59.187" v="10990" actId="478"/>
          <ac:spMkLst>
            <pc:docMk/>
            <pc:sldMk cId="2889502015" sldId="277"/>
            <ac:spMk id="12" creationId="{D8B46059-9CAA-4CBB-06D4-67ED037FBDE4}"/>
          </ac:spMkLst>
        </pc:spChg>
        <pc:spChg chg="del">
          <ac:chgData name="Stuart C Wilde MBE" userId="effe1fc91cccb1d5" providerId="LiveId" clId="{52953467-E7BB-A146-A87D-2304E7E66E6B}" dt="2022-10-31T23:36:59.187" v="10990" actId="478"/>
          <ac:spMkLst>
            <pc:docMk/>
            <pc:sldMk cId="2889502015" sldId="277"/>
            <ac:spMk id="15" creationId="{6AAB3059-9404-A247-CE4A-B376A00F6949}"/>
          </ac:spMkLst>
        </pc:spChg>
        <pc:spChg chg="del">
          <ac:chgData name="Stuart C Wilde MBE" userId="effe1fc91cccb1d5" providerId="LiveId" clId="{52953467-E7BB-A146-A87D-2304E7E66E6B}" dt="2022-10-31T23:36:59.187" v="10990" actId="478"/>
          <ac:spMkLst>
            <pc:docMk/>
            <pc:sldMk cId="2889502015" sldId="277"/>
            <ac:spMk id="16" creationId="{A101CDEC-17BE-276C-95E1-2D8842419AB4}"/>
          </ac:spMkLst>
        </pc:spChg>
        <pc:spChg chg="del">
          <ac:chgData name="Stuart C Wilde MBE" userId="effe1fc91cccb1d5" providerId="LiveId" clId="{52953467-E7BB-A146-A87D-2304E7E66E6B}" dt="2022-10-31T23:37:08.779" v="10993" actId="478"/>
          <ac:spMkLst>
            <pc:docMk/>
            <pc:sldMk cId="2889502015" sldId="277"/>
            <ac:spMk id="18" creationId="{89AB5949-6635-C4F9-E702-97706D0B33F5}"/>
          </ac:spMkLst>
        </pc:spChg>
        <pc:spChg chg="add del mod">
          <ac:chgData name="Stuart C Wilde MBE" userId="effe1fc91cccb1d5" providerId="LiveId" clId="{52953467-E7BB-A146-A87D-2304E7E66E6B}" dt="2022-10-31T23:37:06.478" v="10992" actId="478"/>
          <ac:spMkLst>
            <pc:docMk/>
            <pc:sldMk cId="2889502015" sldId="277"/>
            <ac:spMk id="19" creationId="{8681C974-C1AE-DC1F-5CF1-C8DAD9E4DFA6}"/>
          </ac:spMkLst>
        </pc:spChg>
        <pc:spChg chg="add del mod">
          <ac:chgData name="Stuart C Wilde MBE" userId="effe1fc91cccb1d5" providerId="LiveId" clId="{52953467-E7BB-A146-A87D-2304E7E66E6B}" dt="2022-11-06T20:02:38.678" v="20921" actId="478"/>
          <ac:spMkLst>
            <pc:docMk/>
            <pc:sldMk cId="2889502015" sldId="277"/>
            <ac:spMk id="21" creationId="{8A37191D-ED9D-2680-5D9A-A809BFA2242B}"/>
          </ac:spMkLst>
        </pc:spChg>
        <pc:spChg chg="add del mod">
          <ac:chgData name="Stuart C Wilde MBE" userId="effe1fc91cccb1d5" providerId="LiveId" clId="{52953467-E7BB-A146-A87D-2304E7E66E6B}" dt="2022-11-06T20:00:33.171" v="20872" actId="478"/>
          <ac:spMkLst>
            <pc:docMk/>
            <pc:sldMk cId="2889502015" sldId="277"/>
            <ac:spMk id="22" creationId="{955E3D46-0055-FBEC-E3DB-2DDAE7F77147}"/>
          </ac:spMkLst>
        </pc:spChg>
        <pc:cxnChg chg="del mod">
          <ac:chgData name="Stuart C Wilde MBE" userId="effe1fc91cccb1d5" providerId="LiveId" clId="{52953467-E7BB-A146-A87D-2304E7E66E6B}" dt="2022-10-31T23:36:59.187" v="10990" actId="478"/>
          <ac:cxnSpMkLst>
            <pc:docMk/>
            <pc:sldMk cId="2889502015" sldId="277"/>
            <ac:cxnSpMk id="13" creationId="{94C4309D-DB07-A73F-A900-45D4A9E31DC9}"/>
          </ac:cxnSpMkLst>
        </pc:cxnChg>
      </pc:sldChg>
      <pc:sldChg chg="addSp delSp modSp add del mod">
        <pc:chgData name="Stuart C Wilde MBE" userId="effe1fc91cccb1d5" providerId="LiveId" clId="{52953467-E7BB-A146-A87D-2304E7E66E6B}" dt="2022-11-09T19:42:56.980" v="23996" actId="2696"/>
        <pc:sldMkLst>
          <pc:docMk/>
          <pc:sldMk cId="468432852" sldId="278"/>
        </pc:sldMkLst>
        <pc:spChg chg="add mod">
          <ac:chgData name="Stuart C Wilde MBE" userId="effe1fc91cccb1d5" providerId="LiveId" clId="{52953467-E7BB-A146-A87D-2304E7E66E6B}" dt="2022-11-06T20:10:36.665" v="21033" actId="20577"/>
          <ac:spMkLst>
            <pc:docMk/>
            <pc:sldMk cId="468432852" sldId="278"/>
            <ac:spMk id="2" creationId="{1B91D106-A27D-F52F-3898-A8F078B83ABC}"/>
          </ac:spMkLst>
        </pc:spChg>
        <pc:spChg chg="del">
          <ac:chgData name="Stuart C Wilde MBE" userId="effe1fc91cccb1d5" providerId="LiveId" clId="{52953467-E7BB-A146-A87D-2304E7E66E6B}" dt="2022-11-03T12:05:27.497" v="14242" actId="478"/>
          <ac:spMkLst>
            <pc:docMk/>
            <pc:sldMk cId="468432852" sldId="278"/>
            <ac:spMk id="3" creationId="{79D59727-B830-764E-B132-6C10BAC8A9D6}"/>
          </ac:spMkLst>
        </pc:spChg>
        <pc:spChg chg="del">
          <ac:chgData name="Stuart C Wilde MBE" userId="effe1fc91cccb1d5" providerId="LiveId" clId="{52953467-E7BB-A146-A87D-2304E7E66E6B}" dt="2022-11-03T12:05:21.268" v="14240" actId="478"/>
          <ac:spMkLst>
            <pc:docMk/>
            <pc:sldMk cId="468432852" sldId="278"/>
            <ac:spMk id="21" creationId="{8A37191D-ED9D-2680-5D9A-A809BFA2242B}"/>
          </ac:spMkLst>
        </pc:spChg>
        <pc:spChg chg="del">
          <ac:chgData name="Stuart C Wilde MBE" userId="effe1fc91cccb1d5" providerId="LiveId" clId="{52953467-E7BB-A146-A87D-2304E7E66E6B}" dt="2022-11-03T12:05:24.078" v="14241" actId="478"/>
          <ac:spMkLst>
            <pc:docMk/>
            <pc:sldMk cId="468432852" sldId="278"/>
            <ac:spMk id="22" creationId="{955E3D46-0055-FBEC-E3DB-2DDAE7F77147}"/>
          </ac:spMkLst>
        </pc:spChg>
      </pc:sldChg>
      <pc:sldChg chg="modSp add del mod">
        <pc:chgData name="Stuart C Wilde MBE" userId="effe1fc91cccb1d5" providerId="LiveId" clId="{52953467-E7BB-A146-A87D-2304E7E66E6B}" dt="2022-12-01T00:02:29.832" v="29404" actId="2696"/>
        <pc:sldMkLst>
          <pc:docMk/>
          <pc:sldMk cId="4234383999" sldId="278"/>
        </pc:sldMkLst>
        <pc:spChg chg="mod">
          <ac:chgData name="Stuart C Wilde MBE" userId="effe1fc91cccb1d5" providerId="LiveId" clId="{52953467-E7BB-A146-A87D-2304E7E66E6B}" dt="2022-11-30T22:34:51.429" v="28035" actId="20577"/>
          <ac:spMkLst>
            <pc:docMk/>
            <pc:sldMk cId="4234383999" sldId="278"/>
            <ac:spMk id="20" creationId="{201138C4-D36B-4F11-81F5-4114010CF396}"/>
          </ac:spMkLst>
        </pc:spChg>
      </pc:sldChg>
      <pc:sldChg chg="addSp delSp modSp add del mod">
        <pc:chgData name="Stuart C Wilde MBE" userId="effe1fc91cccb1d5" providerId="LiveId" clId="{52953467-E7BB-A146-A87D-2304E7E66E6B}" dt="2022-11-09T19:50:21.892" v="24004" actId="2696"/>
        <pc:sldMkLst>
          <pc:docMk/>
          <pc:sldMk cId="3001424104" sldId="279"/>
        </pc:sldMkLst>
        <pc:spChg chg="mod">
          <ac:chgData name="Stuart C Wilde MBE" userId="effe1fc91cccb1d5" providerId="LiveId" clId="{52953467-E7BB-A146-A87D-2304E7E66E6B}" dt="2022-11-03T21:18:06.918" v="17019" actId="207"/>
          <ac:spMkLst>
            <pc:docMk/>
            <pc:sldMk cId="3001424104" sldId="279"/>
            <ac:spMk id="2" creationId="{1B91D106-A27D-F52F-3898-A8F078B83ABC}"/>
          </ac:spMkLst>
        </pc:spChg>
        <pc:spChg chg="add del mod">
          <ac:chgData name="Stuart C Wilde MBE" userId="effe1fc91cccb1d5" providerId="LiveId" clId="{52953467-E7BB-A146-A87D-2304E7E66E6B}" dt="2022-11-03T20:26:39.267" v="15538" actId="478"/>
          <ac:spMkLst>
            <pc:docMk/>
            <pc:sldMk cId="3001424104" sldId="279"/>
            <ac:spMk id="3" creationId="{604ABF3B-4871-14CB-4746-DBC85C514D83}"/>
          </ac:spMkLst>
        </pc:spChg>
        <pc:spChg chg="add del mod">
          <ac:chgData name="Stuart C Wilde MBE" userId="effe1fc91cccb1d5" providerId="LiveId" clId="{52953467-E7BB-A146-A87D-2304E7E66E6B}" dt="2022-11-03T20:26:59.562" v="15546" actId="478"/>
          <ac:spMkLst>
            <pc:docMk/>
            <pc:sldMk cId="3001424104" sldId="279"/>
            <ac:spMk id="5" creationId="{635C5C92-B31D-60A1-A883-E7040CDBA538}"/>
          </ac:spMkLst>
        </pc:spChg>
        <pc:spChg chg="mod">
          <ac:chgData name="Stuart C Wilde MBE" userId="effe1fc91cccb1d5" providerId="LiveId" clId="{52953467-E7BB-A146-A87D-2304E7E66E6B}" dt="2022-11-03T21:19:58.443" v="17020" actId="20577"/>
          <ac:spMkLst>
            <pc:docMk/>
            <pc:sldMk cId="3001424104" sldId="279"/>
            <ac:spMk id="6" creationId="{31F2D842-E496-5FAD-AC5A-588503007405}"/>
          </ac:spMkLst>
        </pc:spChg>
        <pc:spChg chg="add del mod">
          <ac:chgData name="Stuart C Wilde MBE" userId="effe1fc91cccb1d5" providerId="LiveId" clId="{52953467-E7BB-A146-A87D-2304E7E66E6B}" dt="2022-11-03T20:27:56.618" v="15553" actId="478"/>
          <ac:spMkLst>
            <pc:docMk/>
            <pc:sldMk cId="3001424104" sldId="279"/>
            <ac:spMk id="7" creationId="{2F85A4B1-B062-F18B-2840-2D8A4CB302C2}"/>
          </ac:spMkLst>
        </pc:spChg>
        <pc:spChg chg="add del mod">
          <ac:chgData name="Stuart C Wilde MBE" userId="effe1fc91cccb1d5" providerId="LiveId" clId="{52953467-E7BB-A146-A87D-2304E7E66E6B}" dt="2022-11-03T20:28:17.006" v="15560" actId="478"/>
          <ac:spMkLst>
            <pc:docMk/>
            <pc:sldMk cId="3001424104" sldId="279"/>
            <ac:spMk id="12" creationId="{D6D6DA26-FD9B-6FA5-64D3-E71F4FB0AA9B}"/>
          </ac:spMkLst>
        </pc:spChg>
        <pc:spChg chg="add del mod">
          <ac:chgData name="Stuart C Wilde MBE" userId="effe1fc91cccb1d5" providerId="LiveId" clId="{52953467-E7BB-A146-A87D-2304E7E66E6B}" dt="2022-11-03T20:28:36.692" v="15569" actId="478"/>
          <ac:spMkLst>
            <pc:docMk/>
            <pc:sldMk cId="3001424104" sldId="279"/>
            <ac:spMk id="13" creationId="{91C2FA13-1DCD-C558-4B8E-9689C026EF53}"/>
          </ac:spMkLst>
        </pc:spChg>
        <pc:spChg chg="add del mod">
          <ac:chgData name="Stuart C Wilde MBE" userId="effe1fc91cccb1d5" providerId="LiveId" clId="{52953467-E7BB-A146-A87D-2304E7E66E6B}" dt="2022-11-03T20:28:54.514" v="15576" actId="478"/>
          <ac:spMkLst>
            <pc:docMk/>
            <pc:sldMk cId="3001424104" sldId="279"/>
            <ac:spMk id="15" creationId="{93E5B051-70F2-7251-39D6-EE4038040A5D}"/>
          </ac:spMkLst>
        </pc:spChg>
        <pc:cxnChg chg="add del mod">
          <ac:chgData name="Stuart C Wilde MBE" userId="effe1fc91cccb1d5" providerId="LiveId" clId="{52953467-E7BB-A146-A87D-2304E7E66E6B}" dt="2022-11-03T20:14:59.318" v="14865" actId="478"/>
          <ac:cxnSpMkLst>
            <pc:docMk/>
            <pc:sldMk cId="3001424104" sldId="279"/>
            <ac:cxnSpMk id="16" creationId="{85AC8863-A089-FEA7-60AE-4CCABB307C29}"/>
          </ac:cxnSpMkLst>
        </pc:cxnChg>
        <pc:cxnChg chg="add del mod">
          <ac:chgData name="Stuart C Wilde MBE" userId="effe1fc91cccb1d5" providerId="LiveId" clId="{52953467-E7BB-A146-A87D-2304E7E66E6B}" dt="2022-11-03T20:15:11.430" v="14868" actId="478"/>
          <ac:cxnSpMkLst>
            <pc:docMk/>
            <pc:sldMk cId="3001424104" sldId="279"/>
            <ac:cxnSpMk id="17" creationId="{30A0BA4B-1AFC-E15B-DB04-C8B1D8B32BC7}"/>
          </ac:cxnSpMkLst>
        </pc:cxnChg>
        <pc:cxnChg chg="add del mod">
          <ac:chgData name="Stuart C Wilde MBE" userId="effe1fc91cccb1d5" providerId="LiveId" clId="{52953467-E7BB-A146-A87D-2304E7E66E6B}" dt="2022-11-03T20:15:13.249" v="14869" actId="478"/>
          <ac:cxnSpMkLst>
            <pc:docMk/>
            <pc:sldMk cId="3001424104" sldId="279"/>
            <ac:cxnSpMk id="18" creationId="{F338BE71-21E6-1443-4BF3-E3B40F0BA44D}"/>
          </ac:cxnSpMkLst>
        </pc:cxnChg>
        <pc:cxnChg chg="add del mod">
          <ac:chgData name="Stuart C Wilde MBE" userId="effe1fc91cccb1d5" providerId="LiveId" clId="{52953467-E7BB-A146-A87D-2304E7E66E6B}" dt="2022-11-03T20:15:14.736" v="14870" actId="478"/>
          <ac:cxnSpMkLst>
            <pc:docMk/>
            <pc:sldMk cId="3001424104" sldId="279"/>
            <ac:cxnSpMk id="19" creationId="{91E0EF4F-41A7-6E6D-150D-AA9BCC448584}"/>
          </ac:cxnSpMkLst>
        </pc:cxnChg>
        <pc:cxnChg chg="add del mod">
          <ac:chgData name="Stuart C Wilde MBE" userId="effe1fc91cccb1d5" providerId="LiveId" clId="{52953467-E7BB-A146-A87D-2304E7E66E6B}" dt="2022-11-03T20:15:16.404" v="14871" actId="478"/>
          <ac:cxnSpMkLst>
            <pc:docMk/>
            <pc:sldMk cId="3001424104" sldId="279"/>
            <ac:cxnSpMk id="20" creationId="{4CD635F0-E67F-B89B-209E-8EBB24762545}"/>
          </ac:cxnSpMkLst>
        </pc:cxnChg>
      </pc:sldChg>
      <pc:sldChg chg="addSp delSp modSp add del mod">
        <pc:chgData name="Stuart C Wilde MBE" userId="effe1fc91cccb1d5" providerId="LiveId" clId="{52953467-E7BB-A146-A87D-2304E7E66E6B}" dt="2022-11-09T19:55:30.318" v="24026" actId="2696"/>
        <pc:sldMkLst>
          <pc:docMk/>
          <pc:sldMk cId="3865559725" sldId="280"/>
        </pc:sldMkLst>
        <pc:spChg chg="del">
          <ac:chgData name="Stuart C Wilde MBE" userId="effe1fc91cccb1d5" providerId="LiveId" clId="{52953467-E7BB-A146-A87D-2304E7E66E6B}" dt="2022-11-05T10:52:20.211" v="17133" actId="478"/>
          <ac:spMkLst>
            <pc:docMk/>
            <pc:sldMk cId="3865559725" sldId="280"/>
            <ac:spMk id="2" creationId="{99E292ED-8914-D6CE-FB2C-04AECBFD5356}"/>
          </ac:spMkLst>
        </pc:spChg>
        <pc:spChg chg="del">
          <ac:chgData name="Stuart C Wilde MBE" userId="effe1fc91cccb1d5" providerId="LiveId" clId="{52953467-E7BB-A146-A87D-2304E7E66E6B}" dt="2022-11-05T10:52:25.588" v="17135" actId="478"/>
          <ac:spMkLst>
            <pc:docMk/>
            <pc:sldMk cId="3865559725" sldId="280"/>
            <ac:spMk id="3" creationId="{79D59727-B830-764E-B132-6C10BAC8A9D6}"/>
          </ac:spMkLst>
        </pc:spChg>
        <pc:spChg chg="add mod">
          <ac:chgData name="Stuart C Wilde MBE" userId="effe1fc91cccb1d5" providerId="LiveId" clId="{52953467-E7BB-A146-A87D-2304E7E66E6B}" dt="2022-11-07T20:12:44.844" v="23731" actId="20577"/>
          <ac:spMkLst>
            <pc:docMk/>
            <pc:sldMk cId="3865559725" sldId="280"/>
            <ac:spMk id="5" creationId="{6919EC3D-B97E-9966-C823-37F9675075BA}"/>
          </ac:spMkLst>
        </pc:spChg>
        <pc:spChg chg="del">
          <ac:chgData name="Stuart C Wilde MBE" userId="effe1fc91cccb1d5" providerId="LiveId" clId="{52953467-E7BB-A146-A87D-2304E7E66E6B}" dt="2022-11-05T10:52:17.337" v="17132" actId="478"/>
          <ac:spMkLst>
            <pc:docMk/>
            <pc:sldMk cId="3865559725" sldId="280"/>
            <ac:spMk id="21" creationId="{8A37191D-ED9D-2680-5D9A-A809BFA2242B}"/>
          </ac:spMkLst>
        </pc:spChg>
        <pc:spChg chg="del">
          <ac:chgData name="Stuart C Wilde MBE" userId="effe1fc91cccb1d5" providerId="LiveId" clId="{52953467-E7BB-A146-A87D-2304E7E66E6B}" dt="2022-11-05T10:52:22.979" v="17134" actId="478"/>
          <ac:spMkLst>
            <pc:docMk/>
            <pc:sldMk cId="3865559725" sldId="280"/>
            <ac:spMk id="22" creationId="{955E3D46-0055-FBEC-E3DB-2DDAE7F77147}"/>
          </ac:spMkLst>
        </pc:spChg>
      </pc:sldChg>
      <pc:sldChg chg="addSp delSp modSp add mod">
        <pc:chgData name="Stuart C Wilde MBE" userId="effe1fc91cccb1d5" providerId="LiveId" clId="{52953467-E7BB-A146-A87D-2304E7E66E6B}" dt="2023-01-01T19:35:20.892" v="31648" actId="1582"/>
        <pc:sldMkLst>
          <pc:docMk/>
          <pc:sldMk cId="2850092434" sldId="281"/>
        </pc:sldMkLst>
        <pc:spChg chg="add mod">
          <ac:chgData name="Stuart C Wilde MBE" userId="effe1fc91cccb1d5" providerId="LiveId" clId="{52953467-E7BB-A146-A87D-2304E7E66E6B}" dt="2022-11-09T19:54:18.534" v="24025" actId="1037"/>
          <ac:spMkLst>
            <pc:docMk/>
            <pc:sldMk cId="2850092434" sldId="281"/>
            <ac:spMk id="2" creationId="{6AC1B4ED-9645-AC5C-9E8B-38DCACD8C592}"/>
          </ac:spMkLst>
        </pc:spChg>
        <pc:spChg chg="add mod">
          <ac:chgData name="Stuart C Wilde MBE" userId="effe1fc91cccb1d5" providerId="LiveId" clId="{52953467-E7BB-A146-A87D-2304E7E66E6B}" dt="2022-11-09T19:54:18.534" v="24025" actId="1037"/>
          <ac:spMkLst>
            <pc:docMk/>
            <pc:sldMk cId="2850092434" sldId="281"/>
            <ac:spMk id="3" creationId="{9DDC82B4-F344-5810-FD44-176D0746E3DC}"/>
          </ac:spMkLst>
        </pc:spChg>
        <pc:spChg chg="del mod">
          <ac:chgData name="Stuart C Wilde MBE" userId="effe1fc91cccb1d5" providerId="LiveId" clId="{52953467-E7BB-A146-A87D-2304E7E66E6B}" dt="2022-11-09T19:54:02.025" v="24005" actId="478"/>
          <ac:spMkLst>
            <pc:docMk/>
            <pc:sldMk cId="2850092434" sldId="281"/>
            <ac:spMk id="5" creationId="{6919EC3D-B97E-9966-C823-37F9675075BA}"/>
          </ac:spMkLst>
        </pc:spChg>
        <pc:spChg chg="add mod">
          <ac:chgData name="Stuart C Wilde MBE" userId="effe1fc91cccb1d5" providerId="LiveId" clId="{52953467-E7BB-A146-A87D-2304E7E66E6B}" dt="2023-01-01T19:35:20.892" v="31648" actId="1582"/>
          <ac:spMkLst>
            <pc:docMk/>
            <pc:sldMk cId="2850092434" sldId="281"/>
            <ac:spMk id="5" creationId="{E38EAF41-21AA-EB86-B3D4-C04D597AA335}"/>
          </ac:spMkLst>
        </pc:spChg>
        <pc:spChg chg="mod">
          <ac:chgData name="Stuart C Wilde MBE" userId="effe1fc91cccb1d5" providerId="LiveId" clId="{52953467-E7BB-A146-A87D-2304E7E66E6B}" dt="2022-11-10T14:39:14.114" v="24173" actId="20577"/>
          <ac:spMkLst>
            <pc:docMk/>
            <pc:sldMk cId="2850092434" sldId="281"/>
            <ac:spMk id="6" creationId="{31F2D842-E496-5FAD-AC5A-588503007405}"/>
          </ac:spMkLst>
        </pc:spChg>
        <pc:spChg chg="add mod">
          <ac:chgData name="Stuart C Wilde MBE" userId="effe1fc91cccb1d5" providerId="LiveId" clId="{52953467-E7BB-A146-A87D-2304E7E66E6B}" dt="2022-11-17T20:59:45.907" v="26165" actId="20577"/>
          <ac:spMkLst>
            <pc:docMk/>
            <pc:sldMk cId="2850092434" sldId="281"/>
            <ac:spMk id="7" creationId="{E6E7F2B1-1892-111D-3FCC-802B7311876E}"/>
          </ac:spMkLst>
        </pc:spChg>
        <pc:spChg chg="add mod">
          <ac:chgData name="Stuart C Wilde MBE" userId="effe1fc91cccb1d5" providerId="LiveId" clId="{52953467-E7BB-A146-A87D-2304E7E66E6B}" dt="2022-11-09T19:54:18.534" v="24025" actId="1037"/>
          <ac:spMkLst>
            <pc:docMk/>
            <pc:sldMk cId="2850092434" sldId="281"/>
            <ac:spMk id="12" creationId="{7493564E-B55B-0E4B-57FF-96CED16851C5}"/>
          </ac:spMkLst>
        </pc:spChg>
        <pc:spChg chg="add mod">
          <ac:chgData name="Stuart C Wilde MBE" userId="effe1fc91cccb1d5" providerId="LiveId" clId="{52953467-E7BB-A146-A87D-2304E7E66E6B}" dt="2022-11-09T19:54:18.534" v="24025" actId="1037"/>
          <ac:spMkLst>
            <pc:docMk/>
            <pc:sldMk cId="2850092434" sldId="281"/>
            <ac:spMk id="13" creationId="{AB94B39E-9F64-6619-8EB4-293097B03AFB}"/>
          </ac:spMkLst>
        </pc:spChg>
        <pc:spChg chg="add mod">
          <ac:chgData name="Stuart C Wilde MBE" userId="effe1fc91cccb1d5" providerId="LiveId" clId="{52953467-E7BB-A146-A87D-2304E7E66E6B}" dt="2022-11-09T19:54:18.534" v="24025" actId="1037"/>
          <ac:spMkLst>
            <pc:docMk/>
            <pc:sldMk cId="2850092434" sldId="281"/>
            <ac:spMk id="15" creationId="{DB148535-4E34-E472-DA00-4091909DDAFD}"/>
          </ac:spMkLst>
        </pc:spChg>
        <pc:spChg chg="add mod">
          <ac:chgData name="Stuart C Wilde MBE" userId="effe1fc91cccb1d5" providerId="LiveId" clId="{52953467-E7BB-A146-A87D-2304E7E66E6B}" dt="2022-11-09T19:54:18.534" v="24025" actId="1037"/>
          <ac:spMkLst>
            <pc:docMk/>
            <pc:sldMk cId="2850092434" sldId="281"/>
            <ac:spMk id="16" creationId="{860FABD2-13B6-208F-5D4B-1508F92D7C2E}"/>
          </ac:spMkLst>
        </pc:spChg>
        <pc:spChg chg="add mod">
          <ac:chgData name="Stuart C Wilde MBE" userId="effe1fc91cccb1d5" providerId="LiveId" clId="{52953467-E7BB-A146-A87D-2304E7E66E6B}" dt="2022-11-09T19:54:18.534" v="24025" actId="1037"/>
          <ac:spMkLst>
            <pc:docMk/>
            <pc:sldMk cId="2850092434" sldId="281"/>
            <ac:spMk id="17" creationId="{F733098C-8AD0-6555-ADB3-21BFEA014E0D}"/>
          </ac:spMkLst>
        </pc:spChg>
        <pc:spChg chg="add mod">
          <ac:chgData name="Stuart C Wilde MBE" userId="effe1fc91cccb1d5" providerId="LiveId" clId="{52953467-E7BB-A146-A87D-2304E7E66E6B}" dt="2022-11-09T19:54:18.534" v="24025" actId="1037"/>
          <ac:spMkLst>
            <pc:docMk/>
            <pc:sldMk cId="2850092434" sldId="281"/>
            <ac:spMk id="18" creationId="{F5001EE8-5620-1EBE-D4E7-C1CFDDC46911}"/>
          </ac:spMkLst>
        </pc:spChg>
        <pc:spChg chg="add del mod">
          <ac:chgData name="Stuart C Wilde MBE" userId="effe1fc91cccb1d5" providerId="LiveId" clId="{52953467-E7BB-A146-A87D-2304E7E66E6B}" dt="2022-11-09T19:54:04.251" v="24006" actId="478"/>
          <ac:spMkLst>
            <pc:docMk/>
            <pc:sldMk cId="2850092434" sldId="281"/>
            <ac:spMk id="20" creationId="{522C9771-DADC-2597-3F6C-B60D89A2DA2E}"/>
          </ac:spMkLst>
        </pc:spChg>
        <pc:spChg chg="add mod">
          <ac:chgData name="Stuart C Wilde MBE" userId="effe1fc91cccb1d5" providerId="LiveId" clId="{52953467-E7BB-A146-A87D-2304E7E66E6B}" dt="2022-11-09T19:54:18.534" v="24025" actId="1037"/>
          <ac:spMkLst>
            <pc:docMk/>
            <pc:sldMk cId="2850092434" sldId="281"/>
            <ac:spMk id="21" creationId="{41A059EB-80B8-B075-1FE1-6A6CFD9F5724}"/>
          </ac:spMkLst>
        </pc:spChg>
        <pc:spChg chg="add mod">
          <ac:chgData name="Stuart C Wilde MBE" userId="effe1fc91cccb1d5" providerId="LiveId" clId="{52953467-E7BB-A146-A87D-2304E7E66E6B}" dt="2022-11-09T19:54:18.534" v="24025" actId="1037"/>
          <ac:spMkLst>
            <pc:docMk/>
            <pc:sldMk cId="2850092434" sldId="281"/>
            <ac:spMk id="22" creationId="{EC13A852-6AB0-0E70-BB4B-2E6B53193879}"/>
          </ac:spMkLst>
        </pc:spChg>
        <pc:spChg chg="add mod">
          <ac:chgData name="Stuart C Wilde MBE" userId="effe1fc91cccb1d5" providerId="LiveId" clId="{52953467-E7BB-A146-A87D-2304E7E66E6B}" dt="2022-11-09T19:54:18.534" v="24025" actId="1037"/>
          <ac:spMkLst>
            <pc:docMk/>
            <pc:sldMk cId="2850092434" sldId="281"/>
            <ac:spMk id="35" creationId="{E0E9F341-FDAB-D001-DB45-5637F27E1E6F}"/>
          </ac:spMkLst>
        </pc:spChg>
        <pc:spChg chg="add del mod">
          <ac:chgData name="Stuart C Wilde MBE" userId="effe1fc91cccb1d5" providerId="LiveId" clId="{52953467-E7BB-A146-A87D-2304E7E66E6B}" dt="2022-11-07T11:49:53.136" v="23142" actId="478"/>
          <ac:spMkLst>
            <pc:docMk/>
            <pc:sldMk cId="2850092434" sldId="281"/>
            <ac:spMk id="40" creationId="{8E9BA150-C465-D77D-EEB4-69DF71267C5E}"/>
          </ac:spMkLst>
        </pc:spChg>
        <pc:spChg chg="add mod">
          <ac:chgData name="Stuart C Wilde MBE" userId="effe1fc91cccb1d5" providerId="LiveId" clId="{52953467-E7BB-A146-A87D-2304E7E66E6B}" dt="2022-11-09T19:54:18.534" v="24025" actId="1037"/>
          <ac:spMkLst>
            <pc:docMk/>
            <pc:sldMk cId="2850092434" sldId="281"/>
            <ac:spMk id="59" creationId="{ECA82C76-ADCC-C1A1-D4CD-6501C95F5155}"/>
          </ac:spMkLst>
        </pc:spChg>
        <pc:spChg chg="add mod">
          <ac:chgData name="Stuart C Wilde MBE" userId="effe1fc91cccb1d5" providerId="LiveId" clId="{52953467-E7BB-A146-A87D-2304E7E66E6B}" dt="2022-11-11T00:10:18.985" v="24444" actId="20577"/>
          <ac:spMkLst>
            <pc:docMk/>
            <pc:sldMk cId="2850092434" sldId="281"/>
            <ac:spMk id="60" creationId="{11B534F5-0811-8663-8640-80D9B4AEC334}"/>
          </ac:spMkLst>
        </pc:spChg>
        <pc:spChg chg="add mod">
          <ac:chgData name="Stuart C Wilde MBE" userId="effe1fc91cccb1d5" providerId="LiveId" clId="{52953467-E7BB-A146-A87D-2304E7E66E6B}" dt="2022-11-11T00:10:43.251" v="24473" actId="1038"/>
          <ac:spMkLst>
            <pc:docMk/>
            <pc:sldMk cId="2850092434" sldId="281"/>
            <ac:spMk id="61" creationId="{1C1E2051-7AEA-89CD-3317-AF7406D7F7FC}"/>
          </ac:spMkLst>
        </pc:spChg>
        <pc:spChg chg="add mod">
          <ac:chgData name="Stuart C Wilde MBE" userId="effe1fc91cccb1d5" providerId="LiveId" clId="{52953467-E7BB-A146-A87D-2304E7E66E6B}" dt="2022-11-11T00:10:50.966" v="24474" actId="1037"/>
          <ac:spMkLst>
            <pc:docMk/>
            <pc:sldMk cId="2850092434" sldId="281"/>
            <ac:spMk id="62" creationId="{2456A4EA-C84E-CAEB-8110-6019A98A3656}"/>
          </ac:spMkLst>
        </pc:spChg>
        <pc:cxnChg chg="add del mod">
          <ac:chgData name="Stuart C Wilde MBE" userId="effe1fc91cccb1d5" providerId="LiveId" clId="{52953467-E7BB-A146-A87D-2304E7E66E6B}" dt="2022-11-07T11:12:53.883" v="22537" actId="478"/>
          <ac:cxnSpMkLst>
            <pc:docMk/>
            <pc:sldMk cId="2850092434" sldId="281"/>
            <ac:cxnSpMk id="18" creationId="{C9A0767D-C151-48B2-2756-8C8D1CF63E17}"/>
          </ac:cxnSpMkLst>
        </pc:cxnChg>
        <pc:cxnChg chg="add del mod">
          <ac:chgData name="Stuart C Wilde MBE" userId="effe1fc91cccb1d5" providerId="LiveId" clId="{52953467-E7BB-A146-A87D-2304E7E66E6B}" dt="2022-11-07T11:12:54.354" v="22538" actId="478"/>
          <ac:cxnSpMkLst>
            <pc:docMk/>
            <pc:sldMk cId="2850092434" sldId="281"/>
            <ac:cxnSpMk id="19" creationId="{E239923F-F816-4184-ECC3-F817436F3CF9}"/>
          </ac:cxnSpMkLst>
        </pc:cxnChg>
        <pc:cxnChg chg="add del mod">
          <ac:chgData name="Stuart C Wilde MBE" userId="effe1fc91cccb1d5" providerId="LiveId" clId="{52953467-E7BB-A146-A87D-2304E7E66E6B}" dt="2022-11-07T11:12:55.633" v="22539" actId="478"/>
          <ac:cxnSpMkLst>
            <pc:docMk/>
            <pc:sldMk cId="2850092434" sldId="281"/>
            <ac:cxnSpMk id="20" creationId="{4DA85799-38CD-2291-8CC2-BA1508528BEA}"/>
          </ac:cxnSpMkLst>
        </pc:cxnChg>
        <pc:cxnChg chg="add mod">
          <ac:chgData name="Stuart C Wilde MBE" userId="effe1fc91cccb1d5" providerId="LiveId" clId="{52953467-E7BB-A146-A87D-2304E7E66E6B}" dt="2022-11-09T19:54:18.534" v="24025" actId="1037"/>
          <ac:cxnSpMkLst>
            <pc:docMk/>
            <pc:sldMk cId="2850092434" sldId="281"/>
            <ac:cxnSpMk id="24" creationId="{7552B6DF-D546-5506-7B1F-15811626A6A0}"/>
          </ac:cxnSpMkLst>
        </pc:cxnChg>
        <pc:cxnChg chg="add mod">
          <ac:chgData name="Stuart C Wilde MBE" userId="effe1fc91cccb1d5" providerId="LiveId" clId="{52953467-E7BB-A146-A87D-2304E7E66E6B}" dt="2022-11-09T19:54:18.534" v="24025" actId="1037"/>
          <ac:cxnSpMkLst>
            <pc:docMk/>
            <pc:sldMk cId="2850092434" sldId="281"/>
            <ac:cxnSpMk id="26" creationId="{19FCF30E-0FE0-5AD9-EEC1-C855E694E200}"/>
          </ac:cxnSpMkLst>
        </pc:cxnChg>
        <pc:cxnChg chg="add mod">
          <ac:chgData name="Stuart C Wilde MBE" userId="effe1fc91cccb1d5" providerId="LiveId" clId="{52953467-E7BB-A146-A87D-2304E7E66E6B}" dt="2022-11-09T19:54:18.534" v="24025" actId="1037"/>
          <ac:cxnSpMkLst>
            <pc:docMk/>
            <pc:sldMk cId="2850092434" sldId="281"/>
            <ac:cxnSpMk id="29" creationId="{3FAA48F5-0ADB-5004-EB95-7DAC4C88475B}"/>
          </ac:cxnSpMkLst>
        </pc:cxnChg>
        <pc:cxnChg chg="add mod">
          <ac:chgData name="Stuart C Wilde MBE" userId="effe1fc91cccb1d5" providerId="LiveId" clId="{52953467-E7BB-A146-A87D-2304E7E66E6B}" dt="2022-11-09T19:54:18.534" v="24025" actId="1037"/>
          <ac:cxnSpMkLst>
            <pc:docMk/>
            <pc:sldMk cId="2850092434" sldId="281"/>
            <ac:cxnSpMk id="30" creationId="{CC2DA8F4-590D-232B-ECCC-DA1FD26544B2}"/>
          </ac:cxnSpMkLst>
        </pc:cxnChg>
        <pc:cxnChg chg="add mod">
          <ac:chgData name="Stuart C Wilde MBE" userId="effe1fc91cccb1d5" providerId="LiveId" clId="{52953467-E7BB-A146-A87D-2304E7E66E6B}" dt="2022-11-09T19:54:18.534" v="24025" actId="1037"/>
          <ac:cxnSpMkLst>
            <pc:docMk/>
            <pc:sldMk cId="2850092434" sldId="281"/>
            <ac:cxnSpMk id="32" creationId="{22AC59DD-F217-0EDE-6737-45828C05C85B}"/>
          </ac:cxnSpMkLst>
        </pc:cxnChg>
        <pc:cxnChg chg="add mod">
          <ac:chgData name="Stuart C Wilde MBE" userId="effe1fc91cccb1d5" providerId="LiveId" clId="{52953467-E7BB-A146-A87D-2304E7E66E6B}" dt="2022-11-09T19:54:18.534" v="24025" actId="1037"/>
          <ac:cxnSpMkLst>
            <pc:docMk/>
            <pc:sldMk cId="2850092434" sldId="281"/>
            <ac:cxnSpMk id="34" creationId="{AB09AD0E-3871-AEDB-050A-05561E7B3A18}"/>
          </ac:cxnSpMkLst>
        </pc:cxnChg>
        <pc:cxnChg chg="add mod">
          <ac:chgData name="Stuart C Wilde MBE" userId="effe1fc91cccb1d5" providerId="LiveId" clId="{52953467-E7BB-A146-A87D-2304E7E66E6B}" dt="2022-11-09T19:54:18.534" v="24025" actId="1037"/>
          <ac:cxnSpMkLst>
            <pc:docMk/>
            <pc:sldMk cId="2850092434" sldId="281"/>
            <ac:cxnSpMk id="36" creationId="{A6D2A13F-90EE-2492-E14C-E06842CFBE0C}"/>
          </ac:cxnSpMkLst>
        </pc:cxnChg>
        <pc:cxnChg chg="add mod">
          <ac:chgData name="Stuart C Wilde MBE" userId="effe1fc91cccb1d5" providerId="LiveId" clId="{52953467-E7BB-A146-A87D-2304E7E66E6B}" dt="2022-11-09T19:54:18.534" v="24025" actId="1037"/>
          <ac:cxnSpMkLst>
            <pc:docMk/>
            <pc:sldMk cId="2850092434" sldId="281"/>
            <ac:cxnSpMk id="39" creationId="{0C9D42C5-B781-01FB-7C76-AAD8D310F506}"/>
          </ac:cxnSpMkLst>
        </pc:cxnChg>
        <pc:cxnChg chg="add mod">
          <ac:chgData name="Stuart C Wilde MBE" userId="effe1fc91cccb1d5" providerId="LiveId" clId="{52953467-E7BB-A146-A87D-2304E7E66E6B}" dt="2022-11-09T19:54:18.534" v="24025" actId="1037"/>
          <ac:cxnSpMkLst>
            <pc:docMk/>
            <pc:sldMk cId="2850092434" sldId="281"/>
            <ac:cxnSpMk id="42" creationId="{FF8CDDB8-41FA-E685-390C-9A787F452A42}"/>
          </ac:cxnSpMkLst>
        </pc:cxnChg>
        <pc:cxnChg chg="add mod">
          <ac:chgData name="Stuart C Wilde MBE" userId="effe1fc91cccb1d5" providerId="LiveId" clId="{52953467-E7BB-A146-A87D-2304E7E66E6B}" dt="2022-11-09T19:54:18.534" v="24025" actId="1037"/>
          <ac:cxnSpMkLst>
            <pc:docMk/>
            <pc:sldMk cId="2850092434" sldId="281"/>
            <ac:cxnSpMk id="45" creationId="{A7E5BA9A-228E-ED6E-395C-91C3BF6E046C}"/>
          </ac:cxnSpMkLst>
        </pc:cxnChg>
        <pc:cxnChg chg="add mod">
          <ac:chgData name="Stuart C Wilde MBE" userId="effe1fc91cccb1d5" providerId="LiveId" clId="{52953467-E7BB-A146-A87D-2304E7E66E6B}" dt="2022-11-09T19:54:18.534" v="24025" actId="1037"/>
          <ac:cxnSpMkLst>
            <pc:docMk/>
            <pc:sldMk cId="2850092434" sldId="281"/>
            <ac:cxnSpMk id="48" creationId="{90A4E233-4322-CA30-52D6-3D5E1220FD54}"/>
          </ac:cxnSpMkLst>
        </pc:cxnChg>
        <pc:cxnChg chg="add mod">
          <ac:chgData name="Stuart C Wilde MBE" userId="effe1fc91cccb1d5" providerId="LiveId" clId="{52953467-E7BB-A146-A87D-2304E7E66E6B}" dt="2022-11-09T19:54:18.534" v="24025" actId="1037"/>
          <ac:cxnSpMkLst>
            <pc:docMk/>
            <pc:sldMk cId="2850092434" sldId="281"/>
            <ac:cxnSpMk id="51" creationId="{A1E50EB1-4B34-AACF-FF79-9D08BB3CF9A5}"/>
          </ac:cxnSpMkLst>
        </pc:cxnChg>
        <pc:cxnChg chg="add mod">
          <ac:chgData name="Stuart C Wilde MBE" userId="effe1fc91cccb1d5" providerId="LiveId" clId="{52953467-E7BB-A146-A87D-2304E7E66E6B}" dt="2022-11-09T19:54:18.534" v="24025" actId="1037"/>
          <ac:cxnSpMkLst>
            <pc:docMk/>
            <pc:sldMk cId="2850092434" sldId="281"/>
            <ac:cxnSpMk id="52" creationId="{A38FF7FC-EEBB-2D90-0440-752FCECDD2EC}"/>
          </ac:cxnSpMkLst>
        </pc:cxnChg>
        <pc:cxnChg chg="add mod">
          <ac:chgData name="Stuart C Wilde MBE" userId="effe1fc91cccb1d5" providerId="LiveId" clId="{52953467-E7BB-A146-A87D-2304E7E66E6B}" dt="2022-11-09T19:54:18.534" v="24025" actId="1037"/>
          <ac:cxnSpMkLst>
            <pc:docMk/>
            <pc:sldMk cId="2850092434" sldId="281"/>
            <ac:cxnSpMk id="53" creationId="{E5F0D54E-300B-530B-EAB9-1E692006CABE}"/>
          </ac:cxnSpMkLst>
        </pc:cxnChg>
      </pc:sldChg>
      <pc:sldChg chg="addSp delSp modSp add mod ord">
        <pc:chgData name="Stuart C Wilde MBE" userId="effe1fc91cccb1d5" providerId="LiveId" clId="{52953467-E7BB-A146-A87D-2304E7E66E6B}" dt="2023-01-02T16:55:51.621" v="32854" actId="20578"/>
        <pc:sldMkLst>
          <pc:docMk/>
          <pc:sldMk cId="3872337077" sldId="282"/>
        </pc:sldMkLst>
        <pc:spChg chg="add mod">
          <ac:chgData name="Stuart C Wilde MBE" userId="effe1fc91cccb1d5" providerId="LiveId" clId="{52953467-E7BB-A146-A87D-2304E7E66E6B}" dt="2022-11-30T23:40:47.950" v="29388" actId="20577"/>
          <ac:spMkLst>
            <pc:docMk/>
            <pc:sldMk cId="3872337077" sldId="282"/>
            <ac:spMk id="2" creationId="{AD5F2398-BC58-C157-2528-0CC5C30843B7}"/>
          </ac:spMkLst>
        </pc:spChg>
        <pc:spChg chg="mod">
          <ac:chgData name="Stuart C Wilde MBE" userId="effe1fc91cccb1d5" providerId="LiveId" clId="{52953467-E7BB-A146-A87D-2304E7E66E6B}" dt="2022-11-11T01:03:14.803" v="24707" actId="1076"/>
          <ac:spMkLst>
            <pc:docMk/>
            <pc:sldMk cId="3872337077" sldId="282"/>
            <ac:spMk id="3" creationId="{7FBB9C2C-761A-FFB4-1F48-465B7266754B}"/>
          </ac:spMkLst>
        </pc:spChg>
        <pc:spChg chg="mod">
          <ac:chgData name="Stuart C Wilde MBE" userId="effe1fc91cccb1d5" providerId="LiveId" clId="{52953467-E7BB-A146-A87D-2304E7E66E6B}" dt="2022-11-11T01:03:14.803" v="24707" actId="1076"/>
          <ac:spMkLst>
            <pc:docMk/>
            <pc:sldMk cId="3872337077" sldId="282"/>
            <ac:spMk id="5" creationId="{6A6E3C88-B00E-A023-EDEC-591E8220E28A}"/>
          </ac:spMkLst>
        </pc:spChg>
        <pc:spChg chg="mod">
          <ac:chgData name="Stuart C Wilde MBE" userId="effe1fc91cccb1d5" providerId="LiveId" clId="{52953467-E7BB-A146-A87D-2304E7E66E6B}" dt="2022-11-11T01:03:14.803" v="24707" actId="1076"/>
          <ac:spMkLst>
            <pc:docMk/>
            <pc:sldMk cId="3872337077" sldId="282"/>
            <ac:spMk id="6" creationId="{DFE46224-4FDC-3896-8990-DD54E5EC50D0}"/>
          </ac:spMkLst>
        </pc:spChg>
        <pc:spChg chg="mod">
          <ac:chgData name="Stuart C Wilde MBE" userId="effe1fc91cccb1d5" providerId="LiveId" clId="{52953467-E7BB-A146-A87D-2304E7E66E6B}" dt="2022-11-11T01:03:14.803" v="24707" actId="1076"/>
          <ac:spMkLst>
            <pc:docMk/>
            <pc:sldMk cId="3872337077" sldId="282"/>
            <ac:spMk id="7" creationId="{AFA6FAC6-9CA3-50F4-65C9-9FC333668CC5}"/>
          </ac:spMkLst>
        </pc:spChg>
        <pc:spChg chg="mod">
          <ac:chgData name="Stuart C Wilde MBE" userId="effe1fc91cccb1d5" providerId="LiveId" clId="{52953467-E7BB-A146-A87D-2304E7E66E6B}" dt="2022-11-11T01:03:14.803" v="24707" actId="1076"/>
          <ac:spMkLst>
            <pc:docMk/>
            <pc:sldMk cId="3872337077" sldId="282"/>
            <ac:spMk id="12" creationId="{430CDB40-D409-0F23-09D8-D7CA1C94D920}"/>
          </ac:spMkLst>
        </pc:spChg>
        <pc:spChg chg="mod">
          <ac:chgData name="Stuart C Wilde MBE" userId="effe1fc91cccb1d5" providerId="LiveId" clId="{52953467-E7BB-A146-A87D-2304E7E66E6B}" dt="2022-11-11T01:03:14.803" v="24707" actId="1076"/>
          <ac:spMkLst>
            <pc:docMk/>
            <pc:sldMk cId="3872337077" sldId="282"/>
            <ac:spMk id="13" creationId="{FEBE8A54-CF8E-AB40-BAEE-54DB05894C3D}"/>
          </ac:spMkLst>
        </pc:spChg>
        <pc:spChg chg="mod">
          <ac:chgData name="Stuart C Wilde MBE" userId="effe1fc91cccb1d5" providerId="LiveId" clId="{52953467-E7BB-A146-A87D-2304E7E66E6B}" dt="2022-11-11T01:03:14.803" v="24707" actId="1076"/>
          <ac:spMkLst>
            <pc:docMk/>
            <pc:sldMk cId="3872337077" sldId="282"/>
            <ac:spMk id="15" creationId="{596BB8DF-8D67-42A3-E481-68DC86EF026C}"/>
          </ac:spMkLst>
        </pc:spChg>
        <pc:spChg chg="mod">
          <ac:chgData name="Stuart C Wilde MBE" userId="effe1fc91cccb1d5" providerId="LiveId" clId="{52953467-E7BB-A146-A87D-2304E7E66E6B}" dt="2022-11-11T01:03:14.803" v="24707" actId="1076"/>
          <ac:spMkLst>
            <pc:docMk/>
            <pc:sldMk cId="3872337077" sldId="282"/>
            <ac:spMk id="16" creationId="{0A6ECBED-692B-C554-64F3-FD9DEE4CAC6C}"/>
          </ac:spMkLst>
        </pc:spChg>
        <pc:spChg chg="del mod">
          <ac:chgData name="Stuart C Wilde MBE" userId="effe1fc91cccb1d5" providerId="LiveId" clId="{52953467-E7BB-A146-A87D-2304E7E66E6B}" dt="2022-11-11T00:56:01.829" v="24498" actId="478"/>
          <ac:spMkLst>
            <pc:docMk/>
            <pc:sldMk cId="3872337077" sldId="282"/>
            <ac:spMk id="17" creationId="{B5E394CB-7FAA-D846-6A28-7718F07D9BB9}"/>
          </ac:spMkLst>
        </pc:spChg>
        <pc:spChg chg="del">
          <ac:chgData name="Stuart C Wilde MBE" userId="effe1fc91cccb1d5" providerId="LiveId" clId="{52953467-E7BB-A146-A87D-2304E7E66E6B}" dt="2022-11-11T00:54:46.499" v="24491" actId="478"/>
          <ac:spMkLst>
            <pc:docMk/>
            <pc:sldMk cId="3872337077" sldId="282"/>
            <ac:spMk id="18" creationId="{A8904A3B-8518-F55F-93B6-D8D07D033C33}"/>
          </ac:spMkLst>
        </pc:spChg>
        <pc:spChg chg="del">
          <ac:chgData name="Stuart C Wilde MBE" userId="effe1fc91cccb1d5" providerId="LiveId" clId="{52953467-E7BB-A146-A87D-2304E7E66E6B}" dt="2022-11-11T00:54:52.865" v="24493" actId="478"/>
          <ac:spMkLst>
            <pc:docMk/>
            <pc:sldMk cId="3872337077" sldId="282"/>
            <ac:spMk id="21" creationId="{55162FF2-D9DB-6881-E93E-F8F17EBC3648}"/>
          </ac:spMkLst>
        </pc:spChg>
        <pc:spChg chg="del">
          <ac:chgData name="Stuart C Wilde MBE" userId="effe1fc91cccb1d5" providerId="LiveId" clId="{52953467-E7BB-A146-A87D-2304E7E66E6B}" dt="2022-11-11T00:54:50.004" v="24492" actId="478"/>
          <ac:spMkLst>
            <pc:docMk/>
            <pc:sldMk cId="3872337077" sldId="282"/>
            <ac:spMk id="23" creationId="{A90C5843-709E-4EFF-763E-3E9053452786}"/>
          </ac:spMkLst>
        </pc:spChg>
        <pc:spChg chg="del">
          <ac:chgData name="Stuart C Wilde MBE" userId="effe1fc91cccb1d5" providerId="LiveId" clId="{52953467-E7BB-A146-A87D-2304E7E66E6B}" dt="2022-11-11T00:53:47.424" v="24478" actId="478"/>
          <ac:spMkLst>
            <pc:docMk/>
            <pc:sldMk cId="3872337077" sldId="282"/>
            <ac:spMk id="24" creationId="{B6CE6736-3911-A05C-AEE6-CE5A7DA3D075}"/>
          </ac:spMkLst>
        </pc:spChg>
        <pc:spChg chg="mod">
          <ac:chgData name="Stuart C Wilde MBE" userId="effe1fc91cccb1d5" providerId="LiveId" clId="{52953467-E7BB-A146-A87D-2304E7E66E6B}" dt="2022-11-11T01:03:14.803" v="24707" actId="1076"/>
          <ac:spMkLst>
            <pc:docMk/>
            <pc:sldMk cId="3872337077" sldId="282"/>
            <ac:spMk id="26" creationId="{CE4602FE-D23E-A880-AD20-3B0BFF2E02D4}"/>
          </ac:spMkLst>
        </pc:spChg>
        <pc:spChg chg="mod">
          <ac:chgData name="Stuart C Wilde MBE" userId="effe1fc91cccb1d5" providerId="LiveId" clId="{52953467-E7BB-A146-A87D-2304E7E66E6B}" dt="2022-11-11T01:03:14.803" v="24707" actId="1076"/>
          <ac:spMkLst>
            <pc:docMk/>
            <pc:sldMk cId="3872337077" sldId="282"/>
            <ac:spMk id="27" creationId="{B78A56DE-C509-F25E-C4FC-14C001C5CEB0}"/>
          </ac:spMkLst>
        </pc:spChg>
        <pc:spChg chg="mod">
          <ac:chgData name="Stuart C Wilde MBE" userId="effe1fc91cccb1d5" providerId="LiveId" clId="{52953467-E7BB-A146-A87D-2304E7E66E6B}" dt="2022-11-11T01:03:14.803" v="24707" actId="1076"/>
          <ac:spMkLst>
            <pc:docMk/>
            <pc:sldMk cId="3872337077" sldId="282"/>
            <ac:spMk id="28" creationId="{5E7BA415-584A-0F99-1E4D-4FA0587AD4D2}"/>
          </ac:spMkLst>
        </pc:spChg>
        <pc:spChg chg="add mod">
          <ac:chgData name="Stuart C Wilde MBE" userId="effe1fc91cccb1d5" providerId="LiveId" clId="{52953467-E7BB-A146-A87D-2304E7E66E6B}" dt="2023-01-01T19:36:00.728" v="31653" actId="1035"/>
          <ac:spMkLst>
            <pc:docMk/>
            <pc:sldMk cId="3872337077" sldId="282"/>
            <ac:spMk id="36" creationId="{B0D5B488-6AAF-E985-B144-753EA7ACA53F}"/>
          </ac:spMkLst>
        </pc:spChg>
        <pc:spChg chg="add mod">
          <ac:chgData name="Stuart C Wilde MBE" userId="effe1fc91cccb1d5" providerId="LiveId" clId="{52953467-E7BB-A146-A87D-2304E7E66E6B}" dt="2023-01-01T19:35:49.025" v="31650" actId="1582"/>
          <ac:spMkLst>
            <pc:docMk/>
            <pc:sldMk cId="3872337077" sldId="282"/>
            <ac:spMk id="37" creationId="{9CA004F7-C32F-9B2C-B553-631427170244}"/>
          </ac:spMkLst>
        </pc:spChg>
        <pc:picChg chg="add del mod">
          <ac:chgData name="Stuart C Wilde MBE" userId="effe1fc91cccb1d5" providerId="LiveId" clId="{52953467-E7BB-A146-A87D-2304E7E66E6B}" dt="2022-12-31T11:41:01.371" v="30230" actId="478"/>
          <ac:picMkLst>
            <pc:docMk/>
            <pc:sldMk cId="3872337077" sldId="282"/>
            <ac:picMk id="17" creationId="{6A607FBF-AC76-6EB6-0DAB-3F016A0E514C}"/>
          </ac:picMkLst>
        </pc:picChg>
        <pc:picChg chg="add del mod">
          <ac:chgData name="Stuart C Wilde MBE" userId="effe1fc91cccb1d5" providerId="LiveId" clId="{52953467-E7BB-A146-A87D-2304E7E66E6B}" dt="2022-11-25T00:19:59.544" v="27066" actId="478"/>
          <ac:picMkLst>
            <pc:docMk/>
            <pc:sldMk cId="3872337077" sldId="282"/>
            <ac:picMk id="17" creationId="{9473839D-A80B-1958-8A4E-B9368575A21C}"/>
          </ac:picMkLst>
        </pc:picChg>
        <pc:picChg chg="add del mod">
          <ac:chgData name="Stuart C Wilde MBE" userId="effe1fc91cccb1d5" providerId="LiveId" clId="{52953467-E7BB-A146-A87D-2304E7E66E6B}" dt="2022-11-27T17:53:51.106" v="27226" actId="478"/>
          <ac:picMkLst>
            <pc:docMk/>
            <pc:sldMk cId="3872337077" sldId="282"/>
            <ac:picMk id="17" creationId="{FA3A2AB0-15E0-9DC8-E290-9751C29DD8F1}"/>
          </ac:picMkLst>
        </pc:picChg>
        <pc:picChg chg="add del mod">
          <ac:chgData name="Stuart C Wilde MBE" userId="effe1fc91cccb1d5" providerId="LiveId" clId="{52953467-E7BB-A146-A87D-2304E7E66E6B}" dt="2022-12-24T06:24:33.613" v="30017" actId="478"/>
          <ac:picMkLst>
            <pc:docMk/>
            <pc:sldMk cId="3872337077" sldId="282"/>
            <ac:picMk id="18" creationId="{0AE4337F-3416-C355-3692-1961DA59E10A}"/>
          </ac:picMkLst>
        </pc:picChg>
        <pc:picChg chg="add del mod">
          <ac:chgData name="Stuart C Wilde MBE" userId="effe1fc91cccb1d5" providerId="LiveId" clId="{52953467-E7BB-A146-A87D-2304E7E66E6B}" dt="2022-11-26T21:17:15.403" v="27080" actId="478"/>
          <ac:picMkLst>
            <pc:docMk/>
            <pc:sldMk cId="3872337077" sldId="282"/>
            <ac:picMk id="18" creationId="{0BE7D0EE-09A3-741E-5DFA-E1E1960F66BC}"/>
          </ac:picMkLst>
        </pc:picChg>
        <pc:picChg chg="add mod">
          <ac:chgData name="Stuart C Wilde MBE" userId="effe1fc91cccb1d5" providerId="LiveId" clId="{52953467-E7BB-A146-A87D-2304E7E66E6B}" dt="2023-01-01T19:35:05.323" v="31646" actId="1582"/>
          <ac:picMkLst>
            <pc:docMk/>
            <pc:sldMk cId="3872337077" sldId="282"/>
            <ac:picMk id="18" creationId="{D372A985-C8C0-D8BA-51F5-B8C856EA44A2}"/>
          </ac:picMkLst>
        </pc:picChg>
        <pc:picChg chg="del mod">
          <ac:chgData name="Stuart C Wilde MBE" userId="effe1fc91cccb1d5" providerId="LiveId" clId="{52953467-E7BB-A146-A87D-2304E7E66E6B}" dt="2022-11-17T21:03:57.966" v="26169" actId="478"/>
          <ac:picMkLst>
            <pc:docMk/>
            <pc:sldMk cId="3872337077" sldId="282"/>
            <ac:picMk id="19" creationId="{093E8E10-CECE-5D1F-E781-3FD8B45472C9}"/>
          </ac:picMkLst>
        </pc:picChg>
        <pc:cxnChg chg="del mod">
          <ac:chgData name="Stuart C Wilde MBE" userId="effe1fc91cccb1d5" providerId="LiveId" clId="{52953467-E7BB-A146-A87D-2304E7E66E6B}" dt="2022-11-11T00:56:10.003" v="24500" actId="478"/>
          <ac:cxnSpMkLst>
            <pc:docMk/>
            <pc:sldMk cId="3872337077" sldId="282"/>
            <ac:cxnSpMk id="20" creationId="{24783506-4BAB-D41D-FACA-034FE45F5810}"/>
          </ac:cxnSpMkLst>
        </pc:cxnChg>
        <pc:cxnChg chg="add mod">
          <ac:chgData name="Stuart C Wilde MBE" userId="effe1fc91cccb1d5" providerId="LiveId" clId="{52953467-E7BB-A146-A87D-2304E7E66E6B}" dt="2023-01-01T19:40:16.357" v="31672" actId="208"/>
          <ac:cxnSpMkLst>
            <pc:docMk/>
            <pc:sldMk cId="3872337077" sldId="282"/>
            <ac:cxnSpMk id="29" creationId="{2CB9614B-91A9-B9DC-F50A-706BC625E0D0}"/>
          </ac:cxnSpMkLst>
        </pc:cxnChg>
        <pc:cxnChg chg="mod">
          <ac:chgData name="Stuart C Wilde MBE" userId="effe1fc91cccb1d5" providerId="LiveId" clId="{52953467-E7BB-A146-A87D-2304E7E66E6B}" dt="2023-01-01T19:40:16.357" v="31672" actId="208"/>
          <ac:cxnSpMkLst>
            <pc:docMk/>
            <pc:sldMk cId="3872337077" sldId="282"/>
            <ac:cxnSpMk id="30" creationId="{2244C755-9197-E829-B0CC-E1D246AEEBA0}"/>
          </ac:cxnSpMkLst>
        </pc:cxnChg>
        <pc:cxnChg chg="mod">
          <ac:chgData name="Stuart C Wilde MBE" userId="effe1fc91cccb1d5" providerId="LiveId" clId="{52953467-E7BB-A146-A87D-2304E7E66E6B}" dt="2023-01-01T19:40:16.357" v="31672" actId="208"/>
          <ac:cxnSpMkLst>
            <pc:docMk/>
            <pc:sldMk cId="3872337077" sldId="282"/>
            <ac:cxnSpMk id="31" creationId="{207608F8-B291-739A-896F-F742FCF1A149}"/>
          </ac:cxnSpMkLst>
        </pc:cxnChg>
        <pc:cxnChg chg="mod">
          <ac:chgData name="Stuart C Wilde MBE" userId="effe1fc91cccb1d5" providerId="LiveId" clId="{52953467-E7BB-A146-A87D-2304E7E66E6B}" dt="2023-01-01T19:40:16.357" v="31672" actId="208"/>
          <ac:cxnSpMkLst>
            <pc:docMk/>
            <pc:sldMk cId="3872337077" sldId="282"/>
            <ac:cxnSpMk id="34" creationId="{4904F901-B433-CB46-E56F-30F1CFB97C1F}"/>
          </ac:cxnSpMkLst>
        </pc:cxnChg>
      </pc:sldChg>
      <pc:sldChg chg="addSp delSp modSp new mod ord">
        <pc:chgData name="Stuart C Wilde MBE" userId="effe1fc91cccb1d5" providerId="LiveId" clId="{52953467-E7BB-A146-A87D-2304E7E66E6B}" dt="2023-01-02T17:04:25.236" v="32858" actId="20578"/>
        <pc:sldMkLst>
          <pc:docMk/>
          <pc:sldMk cId="172241875" sldId="283"/>
        </pc:sldMkLst>
        <pc:spChg chg="del">
          <ac:chgData name="Stuart C Wilde MBE" userId="effe1fc91cccb1d5" providerId="LiveId" clId="{52953467-E7BB-A146-A87D-2304E7E66E6B}" dt="2022-11-16T11:05:03.259" v="25923" actId="478"/>
          <ac:spMkLst>
            <pc:docMk/>
            <pc:sldMk cId="172241875" sldId="283"/>
            <ac:spMk id="2" creationId="{82EA9B33-337B-98CC-BE58-97D5460FC7D8}"/>
          </ac:spMkLst>
        </pc:spChg>
        <pc:spChg chg="add mod">
          <ac:chgData name="Stuart C Wilde MBE" userId="effe1fc91cccb1d5" providerId="LiveId" clId="{52953467-E7BB-A146-A87D-2304E7E66E6B}" dt="2022-11-16T11:41:30.679" v="26160" actId="1035"/>
          <ac:spMkLst>
            <pc:docMk/>
            <pc:sldMk cId="172241875" sldId="283"/>
            <ac:spMk id="3" creationId="{B04F5106-20EF-B501-085C-2DCC07A105FA}"/>
          </ac:spMkLst>
        </pc:spChg>
        <pc:spChg chg="del">
          <ac:chgData name="Stuart C Wilde MBE" userId="effe1fc91cccb1d5" providerId="LiveId" clId="{52953467-E7BB-A146-A87D-2304E7E66E6B}" dt="2022-11-16T11:05:04.726" v="25924" actId="478"/>
          <ac:spMkLst>
            <pc:docMk/>
            <pc:sldMk cId="172241875" sldId="283"/>
            <ac:spMk id="3" creationId="{C50E3309-8E3F-9001-5BC1-813618295EE7}"/>
          </ac:spMkLst>
        </pc:spChg>
        <pc:spChg chg="add mod">
          <ac:chgData name="Stuart C Wilde MBE" userId="effe1fc91cccb1d5" providerId="LiveId" clId="{52953467-E7BB-A146-A87D-2304E7E66E6B}" dt="2022-11-16T11:30:09.967" v="26027" actId="1076"/>
          <ac:spMkLst>
            <pc:docMk/>
            <pc:sldMk cId="172241875" sldId="283"/>
            <ac:spMk id="4" creationId="{8F43C2BE-FC11-4556-86F2-8EE2FBBF10D2}"/>
          </ac:spMkLst>
        </pc:spChg>
        <pc:spChg chg="add mod">
          <ac:chgData name="Stuart C Wilde MBE" userId="effe1fc91cccb1d5" providerId="LiveId" clId="{52953467-E7BB-A146-A87D-2304E7E66E6B}" dt="2022-11-16T11:30:09.967" v="26027" actId="1076"/>
          <ac:spMkLst>
            <pc:docMk/>
            <pc:sldMk cId="172241875" sldId="283"/>
            <ac:spMk id="5" creationId="{60735DC8-A105-4BD0-A57F-2FFC38AECE84}"/>
          </ac:spMkLst>
        </pc:spChg>
        <pc:spChg chg="add mod">
          <ac:chgData name="Stuart C Wilde MBE" userId="effe1fc91cccb1d5" providerId="LiveId" clId="{52953467-E7BB-A146-A87D-2304E7E66E6B}" dt="2022-11-16T11:30:09.967" v="26027" actId="1076"/>
          <ac:spMkLst>
            <pc:docMk/>
            <pc:sldMk cId="172241875" sldId="283"/>
            <ac:spMk id="6" creationId="{F54BD576-CC82-43DA-A008-C28EF60A448A}"/>
          </ac:spMkLst>
        </pc:spChg>
        <pc:spChg chg="add mod">
          <ac:chgData name="Stuart C Wilde MBE" userId="effe1fc91cccb1d5" providerId="LiveId" clId="{52953467-E7BB-A146-A87D-2304E7E66E6B}" dt="2022-11-16T11:40:59.093" v="26158" actId="1076"/>
          <ac:spMkLst>
            <pc:docMk/>
            <pc:sldMk cId="172241875" sldId="283"/>
            <ac:spMk id="12" creationId="{D325DFD5-ACB1-21BA-5A59-EC8B9EEA9E72}"/>
          </ac:spMkLst>
        </pc:spChg>
        <pc:spChg chg="add del mod">
          <ac:chgData name="Stuart C Wilde MBE" userId="effe1fc91cccb1d5" providerId="LiveId" clId="{52953467-E7BB-A146-A87D-2304E7E66E6B}" dt="2022-11-16T11:38:51.255" v="26079" actId="478"/>
          <ac:spMkLst>
            <pc:docMk/>
            <pc:sldMk cId="172241875" sldId="283"/>
            <ac:spMk id="15" creationId="{CEAFE9BB-665A-7F88-0642-FE65F4CF52ED}"/>
          </ac:spMkLst>
        </pc:spChg>
        <pc:spChg chg="add mod">
          <ac:chgData name="Stuart C Wilde MBE" userId="effe1fc91cccb1d5" providerId="LiveId" clId="{52953467-E7BB-A146-A87D-2304E7E66E6B}" dt="2022-11-16T11:41:30.679" v="26160" actId="1035"/>
          <ac:spMkLst>
            <pc:docMk/>
            <pc:sldMk cId="172241875" sldId="283"/>
            <ac:spMk id="16" creationId="{3A962614-FE23-9C53-2CAB-AF5C428A0911}"/>
          </ac:spMkLst>
        </pc:spChg>
        <pc:picChg chg="add del mod">
          <ac:chgData name="Stuart C Wilde MBE" userId="effe1fc91cccb1d5" providerId="LiveId" clId="{52953467-E7BB-A146-A87D-2304E7E66E6B}" dt="2022-11-16T11:25:38.126" v="26005" actId="478"/>
          <ac:picMkLst>
            <pc:docMk/>
            <pc:sldMk cId="172241875" sldId="283"/>
            <ac:picMk id="2" creationId="{E9F75469-A90C-C521-0606-E16A4C59D351}"/>
          </ac:picMkLst>
        </pc:picChg>
        <pc:picChg chg="add mod">
          <ac:chgData name="Stuart C Wilde MBE" userId="effe1fc91cccb1d5" providerId="LiveId" clId="{52953467-E7BB-A146-A87D-2304E7E66E6B}" dt="2022-11-16T11:30:13.849" v="26028" actId="1076"/>
          <ac:picMkLst>
            <pc:docMk/>
            <pc:sldMk cId="172241875" sldId="283"/>
            <ac:picMk id="11" creationId="{74307F84-A33F-92FA-0F08-C3792D2DC35F}"/>
          </ac:picMkLst>
        </pc:picChg>
        <pc:picChg chg="add mod">
          <ac:chgData name="Stuart C Wilde MBE" userId="effe1fc91cccb1d5" providerId="LiveId" clId="{52953467-E7BB-A146-A87D-2304E7E66E6B}" dt="2022-11-16T11:42:00.276" v="26162" actId="1076"/>
          <ac:picMkLst>
            <pc:docMk/>
            <pc:sldMk cId="172241875" sldId="283"/>
            <ac:picMk id="17" creationId="{B3CAAB64-E51E-A997-3176-1524B0ED89DC}"/>
          </ac:picMkLst>
        </pc:picChg>
        <pc:cxnChg chg="add mod">
          <ac:chgData name="Stuart C Wilde MBE" userId="effe1fc91cccb1d5" providerId="LiveId" clId="{52953467-E7BB-A146-A87D-2304E7E66E6B}" dt="2022-11-16T11:30:09.967" v="26027" actId="1076"/>
          <ac:cxnSpMkLst>
            <pc:docMk/>
            <pc:sldMk cId="172241875" sldId="283"/>
            <ac:cxnSpMk id="7" creationId="{50060E80-F1C3-4E50-B873-7CFDEEA90049}"/>
          </ac:cxnSpMkLst>
        </pc:cxnChg>
        <pc:cxnChg chg="add mod">
          <ac:chgData name="Stuart C Wilde MBE" userId="effe1fc91cccb1d5" providerId="LiveId" clId="{52953467-E7BB-A146-A87D-2304E7E66E6B}" dt="2022-11-16T11:30:09.967" v="26027" actId="1076"/>
          <ac:cxnSpMkLst>
            <pc:docMk/>
            <pc:sldMk cId="172241875" sldId="283"/>
            <ac:cxnSpMk id="8" creationId="{01C52B09-2839-4160-A3C1-6BB201E5D53A}"/>
          </ac:cxnSpMkLst>
        </pc:cxnChg>
        <pc:cxnChg chg="add mod">
          <ac:chgData name="Stuart C Wilde MBE" userId="effe1fc91cccb1d5" providerId="LiveId" clId="{52953467-E7BB-A146-A87D-2304E7E66E6B}" dt="2022-11-16T11:30:09.967" v="26027" actId="1076"/>
          <ac:cxnSpMkLst>
            <pc:docMk/>
            <pc:sldMk cId="172241875" sldId="283"/>
            <ac:cxnSpMk id="9" creationId="{FC6C2AB6-E695-4520-9F38-6B6A0DE36B04}"/>
          </ac:cxnSpMkLst>
        </pc:cxnChg>
        <pc:cxnChg chg="add mod">
          <ac:chgData name="Stuart C Wilde MBE" userId="effe1fc91cccb1d5" providerId="LiveId" clId="{52953467-E7BB-A146-A87D-2304E7E66E6B}" dt="2022-11-16T11:30:09.967" v="26027" actId="1076"/>
          <ac:cxnSpMkLst>
            <pc:docMk/>
            <pc:sldMk cId="172241875" sldId="283"/>
            <ac:cxnSpMk id="10" creationId="{8F28B946-C7F6-4BF4-9E0C-3FACB97B07C7}"/>
          </ac:cxnSpMkLst>
        </pc:cxnChg>
        <pc:cxnChg chg="add del mod">
          <ac:chgData name="Stuart C Wilde MBE" userId="effe1fc91cccb1d5" providerId="LiveId" clId="{52953467-E7BB-A146-A87D-2304E7E66E6B}" dt="2022-11-16T11:37:30.731" v="26071" actId="478"/>
          <ac:cxnSpMkLst>
            <pc:docMk/>
            <pc:sldMk cId="172241875" sldId="283"/>
            <ac:cxnSpMk id="14" creationId="{455774F3-BD73-DD81-0354-DFE4438F1F8F}"/>
          </ac:cxnSpMkLst>
        </pc:cxnChg>
      </pc:sldChg>
      <pc:sldChg chg="addSp delSp modSp add del mod">
        <pc:chgData name="Stuart C Wilde MBE" userId="effe1fc91cccb1d5" providerId="LiveId" clId="{52953467-E7BB-A146-A87D-2304E7E66E6B}" dt="2022-11-27T18:01:31.906" v="27359" actId="2696"/>
        <pc:sldMkLst>
          <pc:docMk/>
          <pc:sldMk cId="4122359222" sldId="284"/>
        </pc:sldMkLst>
        <pc:spChg chg="add mod">
          <ac:chgData name="Stuart C Wilde MBE" userId="effe1fc91cccb1d5" providerId="LiveId" clId="{52953467-E7BB-A146-A87D-2304E7E66E6B}" dt="2022-11-17T21:53:46.537" v="26190" actId="20577"/>
          <ac:spMkLst>
            <pc:docMk/>
            <pc:sldMk cId="4122359222" sldId="284"/>
            <ac:spMk id="2" creationId="{2DE434C2-5064-ECE1-0957-EA4F04F2613C}"/>
          </ac:spMkLst>
        </pc:spChg>
        <pc:spChg chg="del mod">
          <ac:chgData name="Stuart C Wilde MBE" userId="effe1fc91cccb1d5" providerId="LiveId" clId="{52953467-E7BB-A146-A87D-2304E7E66E6B}" dt="2022-11-27T17:59:25.741" v="27356" actId="478"/>
          <ac:spMkLst>
            <pc:docMk/>
            <pc:sldMk cId="4122359222" sldId="284"/>
            <ac:spMk id="12" creationId="{A8E3466C-BCE7-0B76-9B68-E99D942D5045}"/>
          </ac:spMkLst>
        </pc:spChg>
        <pc:spChg chg="del mod">
          <ac:chgData name="Stuart C Wilde MBE" userId="effe1fc91cccb1d5" providerId="LiveId" clId="{52953467-E7BB-A146-A87D-2304E7E66E6B}" dt="2022-11-27T17:59:25.741" v="27356" actId="478"/>
          <ac:spMkLst>
            <pc:docMk/>
            <pc:sldMk cId="4122359222" sldId="284"/>
            <ac:spMk id="13" creationId="{63AFC7AD-2143-E24A-5C96-6FAFF9863AF9}"/>
          </ac:spMkLst>
        </pc:spChg>
        <pc:spChg chg="del mod">
          <ac:chgData name="Stuart C Wilde MBE" userId="effe1fc91cccb1d5" providerId="LiveId" clId="{52953467-E7BB-A146-A87D-2304E7E66E6B}" dt="2022-11-27T17:59:25.741" v="27356" actId="478"/>
          <ac:spMkLst>
            <pc:docMk/>
            <pc:sldMk cId="4122359222" sldId="284"/>
            <ac:spMk id="15" creationId="{1008C5BB-722B-9CBC-80C3-1744E17A8303}"/>
          </ac:spMkLst>
        </pc:spChg>
        <pc:spChg chg="del mod">
          <ac:chgData name="Stuart C Wilde MBE" userId="effe1fc91cccb1d5" providerId="LiveId" clId="{52953467-E7BB-A146-A87D-2304E7E66E6B}" dt="2022-11-27T17:59:25.741" v="27356" actId="478"/>
          <ac:spMkLst>
            <pc:docMk/>
            <pc:sldMk cId="4122359222" sldId="284"/>
            <ac:spMk id="16" creationId="{66C4AEFE-7CC2-75E2-DFD5-D43F0390744A}"/>
          </ac:spMkLst>
        </pc:spChg>
        <pc:spChg chg="del mod">
          <ac:chgData name="Stuart C Wilde MBE" userId="effe1fc91cccb1d5" providerId="LiveId" clId="{52953467-E7BB-A146-A87D-2304E7E66E6B}" dt="2022-11-27T17:59:25.741" v="27356" actId="478"/>
          <ac:spMkLst>
            <pc:docMk/>
            <pc:sldMk cId="4122359222" sldId="284"/>
            <ac:spMk id="17" creationId="{62F6787E-1704-8591-F4A2-4F736130DF99}"/>
          </ac:spMkLst>
        </pc:spChg>
        <pc:spChg chg="del mod">
          <ac:chgData name="Stuart C Wilde MBE" userId="effe1fc91cccb1d5" providerId="LiveId" clId="{52953467-E7BB-A146-A87D-2304E7E66E6B}" dt="2022-11-27T17:59:25.741" v="27356" actId="478"/>
          <ac:spMkLst>
            <pc:docMk/>
            <pc:sldMk cId="4122359222" sldId="284"/>
            <ac:spMk id="18" creationId="{7865408F-93BD-BA2D-2316-3B95A131A8DF}"/>
          </ac:spMkLst>
        </pc:spChg>
        <pc:graphicFrameChg chg="del mod modGraphic">
          <ac:chgData name="Stuart C Wilde MBE" userId="effe1fc91cccb1d5" providerId="LiveId" clId="{52953467-E7BB-A146-A87D-2304E7E66E6B}" dt="2022-11-27T17:59:25.741" v="27356" actId="478"/>
          <ac:graphicFrameMkLst>
            <pc:docMk/>
            <pc:sldMk cId="4122359222" sldId="284"/>
            <ac:graphicFrameMk id="7" creationId="{D8C48A14-911F-134D-0370-6BE68275AC56}"/>
          </ac:graphicFrameMkLst>
        </pc:graphicFrameChg>
      </pc:sldChg>
      <pc:sldChg chg="addSp delSp modSp add del mod">
        <pc:chgData name="Stuart C Wilde MBE" userId="effe1fc91cccb1d5" providerId="LiveId" clId="{52953467-E7BB-A146-A87D-2304E7E66E6B}" dt="2022-11-27T18:14:47.984" v="27497" actId="2696"/>
        <pc:sldMkLst>
          <pc:docMk/>
          <pc:sldMk cId="3325216560" sldId="285"/>
        </pc:sldMkLst>
        <pc:spChg chg="mod">
          <ac:chgData name="Stuart C Wilde MBE" userId="effe1fc91cccb1d5" providerId="LiveId" clId="{52953467-E7BB-A146-A87D-2304E7E66E6B}" dt="2022-11-19T18:26:26.526" v="26193" actId="20577"/>
          <ac:spMkLst>
            <pc:docMk/>
            <pc:sldMk cId="3325216560" sldId="285"/>
            <ac:spMk id="2" creationId="{2DE434C2-5064-ECE1-0957-EA4F04F2613C}"/>
          </ac:spMkLst>
        </pc:spChg>
        <pc:graphicFrameChg chg="add mod modGraphic">
          <ac:chgData name="Stuart C Wilde MBE" userId="effe1fc91cccb1d5" providerId="LiveId" clId="{52953467-E7BB-A146-A87D-2304E7E66E6B}" dt="2022-11-21T23:53:12.950" v="26923" actId="122"/>
          <ac:graphicFrameMkLst>
            <pc:docMk/>
            <pc:sldMk cId="3325216560" sldId="285"/>
            <ac:graphicFrameMk id="3" creationId="{5B883628-69DC-FF02-F709-233AE2F15C7F}"/>
          </ac:graphicFrameMkLst>
        </pc:graphicFrameChg>
        <pc:graphicFrameChg chg="add del mod">
          <ac:chgData name="Stuart C Wilde MBE" userId="effe1fc91cccb1d5" providerId="LiveId" clId="{52953467-E7BB-A146-A87D-2304E7E66E6B}" dt="2022-11-19T20:03:55.041" v="26285" actId="478"/>
          <ac:graphicFrameMkLst>
            <pc:docMk/>
            <pc:sldMk cId="3325216560" sldId="285"/>
            <ac:graphicFrameMk id="5" creationId="{668729AF-3318-4D92-688F-E444A7EEF7CE}"/>
          </ac:graphicFrameMkLst>
        </pc:graphicFrameChg>
        <pc:graphicFrameChg chg="del modGraphic">
          <ac:chgData name="Stuart C Wilde MBE" userId="effe1fc91cccb1d5" providerId="LiveId" clId="{52953467-E7BB-A146-A87D-2304E7E66E6B}" dt="2022-11-19T18:32:45.110" v="26230" actId="478"/>
          <ac:graphicFrameMkLst>
            <pc:docMk/>
            <pc:sldMk cId="3325216560" sldId="285"/>
            <ac:graphicFrameMk id="7" creationId="{D8C48A14-911F-134D-0370-6BE68275AC56}"/>
          </ac:graphicFrameMkLst>
        </pc:graphicFrameChg>
      </pc:sldChg>
      <pc:sldChg chg="delSp modSp add del mod">
        <pc:chgData name="Stuart C Wilde MBE" userId="effe1fc91cccb1d5" providerId="LiveId" clId="{52953467-E7BB-A146-A87D-2304E7E66E6B}" dt="2022-11-27T18:16:37.195" v="27534" actId="2696"/>
        <pc:sldMkLst>
          <pc:docMk/>
          <pc:sldMk cId="1839723396" sldId="286"/>
        </pc:sldMkLst>
        <pc:spChg chg="mod">
          <ac:chgData name="Stuart C Wilde MBE" userId="effe1fc91cccb1d5" providerId="LiveId" clId="{52953467-E7BB-A146-A87D-2304E7E66E6B}" dt="2022-11-19T20:06:25.721" v="26351" actId="20577"/>
          <ac:spMkLst>
            <pc:docMk/>
            <pc:sldMk cId="1839723396" sldId="286"/>
            <ac:spMk id="2" creationId="{2DE434C2-5064-ECE1-0957-EA4F04F2613C}"/>
          </ac:spMkLst>
        </pc:spChg>
        <pc:graphicFrameChg chg="del">
          <ac:chgData name="Stuart C Wilde MBE" userId="effe1fc91cccb1d5" providerId="LiveId" clId="{52953467-E7BB-A146-A87D-2304E7E66E6B}" dt="2022-11-19T20:06:08.873" v="26310" actId="478"/>
          <ac:graphicFrameMkLst>
            <pc:docMk/>
            <pc:sldMk cId="1839723396" sldId="286"/>
            <ac:graphicFrameMk id="3" creationId="{5B883628-69DC-FF02-F709-233AE2F15C7F}"/>
          </ac:graphicFrameMkLst>
        </pc:graphicFrameChg>
        <pc:graphicFrameChg chg="mod modGraphic">
          <ac:chgData name="Stuart C Wilde MBE" userId="effe1fc91cccb1d5" providerId="LiveId" clId="{52953467-E7BB-A146-A87D-2304E7E66E6B}" dt="2022-11-21T06:27:15.096" v="26518" actId="207"/>
          <ac:graphicFrameMkLst>
            <pc:docMk/>
            <pc:sldMk cId="1839723396" sldId="286"/>
            <ac:graphicFrameMk id="5" creationId="{668729AF-3318-4D92-688F-E444A7EEF7CE}"/>
          </ac:graphicFrameMkLst>
        </pc:graphicFrameChg>
      </pc:sldChg>
      <pc:sldChg chg="addSp delSp modSp add del mod">
        <pc:chgData name="Stuart C Wilde MBE" userId="effe1fc91cccb1d5" providerId="LiveId" clId="{52953467-E7BB-A146-A87D-2304E7E66E6B}" dt="2022-11-27T18:19:52.755" v="27574" actId="2696"/>
        <pc:sldMkLst>
          <pc:docMk/>
          <pc:sldMk cId="305557092" sldId="287"/>
        </pc:sldMkLst>
        <pc:spChg chg="mod">
          <ac:chgData name="Stuart C Wilde MBE" userId="effe1fc91cccb1d5" providerId="LiveId" clId="{52953467-E7BB-A146-A87D-2304E7E66E6B}" dt="2022-11-21T06:22:57.631" v="26456" actId="20577"/>
          <ac:spMkLst>
            <pc:docMk/>
            <pc:sldMk cId="305557092" sldId="287"/>
            <ac:spMk id="2" creationId="{2DE434C2-5064-ECE1-0957-EA4F04F2613C}"/>
          </ac:spMkLst>
        </pc:spChg>
        <pc:graphicFrameChg chg="add mod modGraphic">
          <ac:chgData name="Stuart C Wilde MBE" userId="effe1fc91cccb1d5" providerId="LiveId" clId="{52953467-E7BB-A146-A87D-2304E7E66E6B}" dt="2022-11-21T23:53:21.603" v="26924" actId="122"/>
          <ac:graphicFrameMkLst>
            <pc:docMk/>
            <pc:sldMk cId="305557092" sldId="287"/>
            <ac:graphicFrameMk id="3" creationId="{4DB0D5F2-7C97-249F-DCFA-E48FF55ABA3A}"/>
          </ac:graphicFrameMkLst>
        </pc:graphicFrameChg>
        <pc:graphicFrameChg chg="add del mod">
          <ac:chgData name="Stuart C Wilde MBE" userId="effe1fc91cccb1d5" providerId="LiveId" clId="{52953467-E7BB-A146-A87D-2304E7E66E6B}" dt="2022-11-21T06:23:39.550" v="26458"/>
          <ac:graphicFrameMkLst>
            <pc:docMk/>
            <pc:sldMk cId="305557092" sldId="287"/>
            <ac:graphicFrameMk id="3" creationId="{BEAA805B-0E46-BBDE-89A7-A72EA8B4AC90}"/>
          </ac:graphicFrameMkLst>
        </pc:graphicFrameChg>
        <pc:graphicFrameChg chg="del">
          <ac:chgData name="Stuart C Wilde MBE" userId="effe1fc91cccb1d5" providerId="LiveId" clId="{52953467-E7BB-A146-A87D-2304E7E66E6B}" dt="2022-11-21T06:26:14.331" v="26473" actId="478"/>
          <ac:graphicFrameMkLst>
            <pc:docMk/>
            <pc:sldMk cId="305557092" sldId="287"/>
            <ac:graphicFrameMk id="5" creationId="{668729AF-3318-4D92-688F-E444A7EEF7CE}"/>
          </ac:graphicFrameMkLst>
        </pc:graphicFrameChg>
        <pc:graphicFrameChg chg="add del mod modGraphic">
          <ac:chgData name="Stuart C Wilde MBE" userId="effe1fc91cccb1d5" providerId="LiveId" clId="{52953467-E7BB-A146-A87D-2304E7E66E6B}" dt="2022-11-21T12:20:39.761" v="26533" actId="478"/>
          <ac:graphicFrameMkLst>
            <pc:docMk/>
            <pc:sldMk cId="305557092" sldId="287"/>
            <ac:graphicFrameMk id="6" creationId="{23EEEDFD-DF04-C8C4-9439-A1C670DE5713}"/>
          </ac:graphicFrameMkLst>
        </pc:graphicFrameChg>
      </pc:sldChg>
      <pc:sldChg chg="addSp delSp modSp add del mod">
        <pc:chgData name="Stuart C Wilde MBE" userId="effe1fc91cccb1d5" providerId="LiveId" clId="{52953467-E7BB-A146-A87D-2304E7E66E6B}" dt="2022-11-27T18:24:24.911" v="27600" actId="2696"/>
        <pc:sldMkLst>
          <pc:docMk/>
          <pc:sldMk cId="2970489476" sldId="288"/>
        </pc:sldMkLst>
        <pc:spChg chg="mod">
          <ac:chgData name="Stuart C Wilde MBE" userId="effe1fc91cccb1d5" providerId="LiveId" clId="{52953467-E7BB-A146-A87D-2304E7E66E6B}" dt="2022-11-21T12:31:51.750" v="26583" actId="20577"/>
          <ac:spMkLst>
            <pc:docMk/>
            <pc:sldMk cId="2970489476" sldId="288"/>
            <ac:spMk id="2" creationId="{2DE434C2-5064-ECE1-0957-EA4F04F2613C}"/>
          </ac:spMkLst>
        </pc:spChg>
        <pc:graphicFrameChg chg="del">
          <ac:chgData name="Stuart C Wilde MBE" userId="effe1fc91cccb1d5" providerId="LiveId" clId="{52953467-E7BB-A146-A87D-2304E7E66E6B}" dt="2022-11-21T12:33:49.798" v="26598" actId="478"/>
          <ac:graphicFrameMkLst>
            <pc:docMk/>
            <pc:sldMk cId="2970489476" sldId="288"/>
            <ac:graphicFrameMk id="3" creationId="{4DB0D5F2-7C97-249F-DCFA-E48FF55ABA3A}"/>
          </ac:graphicFrameMkLst>
        </pc:graphicFrameChg>
        <pc:graphicFrameChg chg="add mod modGraphic">
          <ac:chgData name="Stuart C Wilde MBE" userId="effe1fc91cccb1d5" providerId="LiveId" clId="{52953467-E7BB-A146-A87D-2304E7E66E6B}" dt="2022-11-21T23:53:27.867" v="26925" actId="122"/>
          <ac:graphicFrameMkLst>
            <pc:docMk/>
            <pc:sldMk cId="2970489476" sldId="288"/>
            <ac:graphicFrameMk id="3" creationId="{D9A4EB8C-9DBE-6D6E-866D-D5C56BBE1892}"/>
          </ac:graphicFrameMkLst>
        </pc:graphicFrameChg>
        <pc:graphicFrameChg chg="add del mod">
          <ac:chgData name="Stuart C Wilde MBE" userId="effe1fc91cccb1d5" providerId="LiveId" clId="{52953467-E7BB-A146-A87D-2304E7E66E6B}" dt="2022-11-21T12:32:31.285" v="26585" actId="478"/>
          <ac:graphicFrameMkLst>
            <pc:docMk/>
            <pc:sldMk cId="2970489476" sldId="288"/>
            <ac:graphicFrameMk id="5" creationId="{6F418EFD-5572-8F76-2480-7767678AF1B1}"/>
          </ac:graphicFrameMkLst>
        </pc:graphicFrameChg>
        <pc:graphicFrameChg chg="add del mod modGraphic">
          <ac:chgData name="Stuart C Wilde MBE" userId="effe1fc91cccb1d5" providerId="LiveId" clId="{52953467-E7BB-A146-A87D-2304E7E66E6B}" dt="2022-11-21T23:51:42.861" v="26878" actId="478"/>
          <ac:graphicFrameMkLst>
            <pc:docMk/>
            <pc:sldMk cId="2970489476" sldId="288"/>
            <ac:graphicFrameMk id="6" creationId="{AE9C1B24-F800-DE8A-83B6-168E5F77F4F3}"/>
          </ac:graphicFrameMkLst>
        </pc:graphicFrameChg>
      </pc:sldChg>
      <pc:sldChg chg="add del">
        <pc:chgData name="Stuart C Wilde MBE" userId="effe1fc91cccb1d5" providerId="LiveId" clId="{52953467-E7BB-A146-A87D-2304E7E66E6B}" dt="2022-11-26T21:19:06.172" v="27104" actId="2696"/>
        <pc:sldMkLst>
          <pc:docMk/>
          <pc:sldMk cId="2093633299" sldId="289"/>
        </pc:sldMkLst>
      </pc:sldChg>
      <pc:sldChg chg="addSp delSp modSp add del mod">
        <pc:chgData name="Stuart C Wilde MBE" userId="effe1fc91cccb1d5" providerId="LiveId" clId="{52953467-E7BB-A146-A87D-2304E7E66E6B}" dt="2022-11-27T18:26:20.384" v="27631" actId="2696"/>
        <pc:sldMkLst>
          <pc:docMk/>
          <pc:sldMk cId="3891275345" sldId="290"/>
        </pc:sldMkLst>
        <pc:spChg chg="mod">
          <ac:chgData name="Stuart C Wilde MBE" userId="effe1fc91cccb1d5" providerId="LiveId" clId="{52953467-E7BB-A146-A87D-2304E7E66E6B}" dt="2022-11-26T21:18:54.816" v="27103" actId="20577"/>
          <ac:spMkLst>
            <pc:docMk/>
            <pc:sldMk cId="3891275345" sldId="290"/>
            <ac:spMk id="2" creationId="{2DE434C2-5064-ECE1-0957-EA4F04F2613C}"/>
          </ac:spMkLst>
        </pc:spChg>
        <pc:spChg chg="mod">
          <ac:chgData name="Stuart C Wilde MBE" userId="effe1fc91cccb1d5" providerId="LiveId" clId="{52953467-E7BB-A146-A87D-2304E7E66E6B}" dt="2022-11-26T21:22:26.827" v="27223" actId="1037"/>
          <ac:spMkLst>
            <pc:docMk/>
            <pc:sldMk cId="3891275345" sldId="290"/>
            <ac:spMk id="12" creationId="{A8E3466C-BCE7-0B76-9B68-E99D942D5045}"/>
          </ac:spMkLst>
        </pc:spChg>
        <pc:spChg chg="mod">
          <ac:chgData name="Stuart C Wilde MBE" userId="effe1fc91cccb1d5" providerId="LiveId" clId="{52953467-E7BB-A146-A87D-2304E7E66E6B}" dt="2022-11-26T21:22:18.858" v="27211" actId="1037"/>
          <ac:spMkLst>
            <pc:docMk/>
            <pc:sldMk cId="3891275345" sldId="290"/>
            <ac:spMk id="13" creationId="{63AFC7AD-2143-E24A-5C96-6FAFF9863AF9}"/>
          </ac:spMkLst>
        </pc:spChg>
        <pc:spChg chg="mod">
          <ac:chgData name="Stuart C Wilde MBE" userId="effe1fc91cccb1d5" providerId="LiveId" clId="{52953467-E7BB-A146-A87D-2304E7E66E6B}" dt="2022-11-26T21:22:05.564" v="27190" actId="1038"/>
          <ac:spMkLst>
            <pc:docMk/>
            <pc:sldMk cId="3891275345" sldId="290"/>
            <ac:spMk id="15" creationId="{1008C5BB-722B-9CBC-80C3-1744E17A8303}"/>
          </ac:spMkLst>
        </pc:spChg>
        <pc:graphicFrameChg chg="del">
          <ac:chgData name="Stuart C Wilde MBE" userId="effe1fc91cccb1d5" providerId="LiveId" clId="{52953467-E7BB-A146-A87D-2304E7E66E6B}" dt="2022-11-26T21:21:42.904" v="27107" actId="478"/>
          <ac:graphicFrameMkLst>
            <pc:docMk/>
            <pc:sldMk cId="3891275345" sldId="290"/>
            <ac:graphicFrameMk id="3" creationId="{D9A4EB8C-9DBE-6D6E-866D-D5C56BBE1892}"/>
          </ac:graphicFrameMkLst>
        </pc:graphicFrameChg>
        <pc:graphicFrameChg chg="add mod modGraphic">
          <ac:chgData name="Stuart C Wilde MBE" userId="effe1fc91cccb1d5" providerId="LiveId" clId="{52953467-E7BB-A146-A87D-2304E7E66E6B}" dt="2022-11-26T21:21:48.961" v="27136" actId="1035"/>
          <ac:graphicFrameMkLst>
            <pc:docMk/>
            <pc:sldMk cId="3891275345" sldId="290"/>
            <ac:graphicFrameMk id="5" creationId="{7D59DC00-F418-F509-BC9A-167B4F80EE8C}"/>
          </ac:graphicFrameMkLst>
        </pc:graphicFrameChg>
      </pc:sldChg>
      <pc:sldChg chg="modSp add del mod">
        <pc:chgData name="Stuart C Wilde MBE" userId="effe1fc91cccb1d5" providerId="LiveId" clId="{52953467-E7BB-A146-A87D-2304E7E66E6B}" dt="2022-11-27T18:06:30.967" v="27462" actId="2696"/>
        <pc:sldMkLst>
          <pc:docMk/>
          <pc:sldMk cId="1615069827" sldId="291"/>
        </pc:sldMkLst>
        <pc:spChg chg="mod">
          <ac:chgData name="Stuart C Wilde MBE" userId="effe1fc91cccb1d5" providerId="LiveId" clId="{52953467-E7BB-A146-A87D-2304E7E66E6B}" dt="2022-11-27T18:01:35.427" v="27361" actId="20577"/>
          <ac:spMkLst>
            <pc:docMk/>
            <pc:sldMk cId="1615069827" sldId="291"/>
            <ac:spMk id="2" creationId="{0F7DA49C-DD10-E0C4-9A03-C3A5B28BA9B0}"/>
          </ac:spMkLst>
        </pc:spChg>
      </pc:sldChg>
      <pc:sldChg chg="addSp delSp modSp add mod">
        <pc:chgData name="Stuart C Wilde MBE" userId="effe1fc91cccb1d5" providerId="LiveId" clId="{52953467-E7BB-A146-A87D-2304E7E66E6B}" dt="2023-01-01T19:36:43.994" v="31657" actId="1582"/>
        <pc:sldMkLst>
          <pc:docMk/>
          <pc:sldMk cId="2521993555" sldId="291"/>
        </pc:sldMkLst>
        <pc:spChg chg="mod">
          <ac:chgData name="Stuart C Wilde MBE" userId="effe1fc91cccb1d5" providerId="LiveId" clId="{52953467-E7BB-A146-A87D-2304E7E66E6B}" dt="2022-11-30T23:40:57.228" v="29392" actId="20577"/>
          <ac:spMkLst>
            <pc:docMk/>
            <pc:sldMk cId="2521993555" sldId="291"/>
            <ac:spMk id="2" creationId="{0F7DA49C-DD10-E0C4-9A03-C3A5B28BA9B0}"/>
          </ac:spMkLst>
        </pc:spChg>
        <pc:spChg chg="mod">
          <ac:chgData name="Stuart C Wilde MBE" userId="effe1fc91cccb1d5" providerId="LiveId" clId="{52953467-E7BB-A146-A87D-2304E7E66E6B}" dt="2023-01-01T19:36:43.994" v="31657" actId="1582"/>
          <ac:spMkLst>
            <pc:docMk/>
            <pc:sldMk cId="2521993555" sldId="291"/>
            <ac:spMk id="5" creationId="{4C48B27C-BB60-C069-69E2-D74DA0FCEA05}"/>
          </ac:spMkLst>
        </pc:spChg>
        <pc:spChg chg="mod">
          <ac:chgData name="Stuart C Wilde MBE" userId="effe1fc91cccb1d5" providerId="LiveId" clId="{52953467-E7BB-A146-A87D-2304E7E66E6B}" dt="2023-01-01T19:36:43.994" v="31657" actId="1582"/>
          <ac:spMkLst>
            <pc:docMk/>
            <pc:sldMk cId="2521993555" sldId="291"/>
            <ac:spMk id="6" creationId="{F61C0742-9BF7-F384-F861-42A29325F6A7}"/>
          </ac:spMkLst>
        </pc:spChg>
        <pc:spChg chg="mod">
          <ac:chgData name="Stuart C Wilde MBE" userId="effe1fc91cccb1d5" providerId="LiveId" clId="{52953467-E7BB-A146-A87D-2304E7E66E6B}" dt="2023-01-01T19:36:43.994" v="31657" actId="1582"/>
          <ac:spMkLst>
            <pc:docMk/>
            <pc:sldMk cId="2521993555" sldId="291"/>
            <ac:spMk id="7" creationId="{19A14D7A-6FD0-C59F-FACC-1E2091E0A981}"/>
          </ac:spMkLst>
        </pc:spChg>
        <pc:spChg chg="mod">
          <ac:chgData name="Stuart C Wilde MBE" userId="effe1fc91cccb1d5" providerId="LiveId" clId="{52953467-E7BB-A146-A87D-2304E7E66E6B}" dt="2023-01-01T19:36:43.994" v="31657" actId="1582"/>
          <ac:spMkLst>
            <pc:docMk/>
            <pc:sldMk cId="2521993555" sldId="291"/>
            <ac:spMk id="19" creationId="{44EEFD8E-3433-84A8-EDD2-9380F38B536F}"/>
          </ac:spMkLst>
        </pc:spChg>
        <pc:spChg chg="mod">
          <ac:chgData name="Stuart C Wilde MBE" userId="effe1fc91cccb1d5" providerId="LiveId" clId="{52953467-E7BB-A146-A87D-2304E7E66E6B}" dt="2023-01-01T19:36:43.994" v="31657" actId="1582"/>
          <ac:spMkLst>
            <pc:docMk/>
            <pc:sldMk cId="2521993555" sldId="291"/>
            <ac:spMk id="20" creationId="{523E384D-B60D-642D-466A-F3676C95B071}"/>
          </ac:spMkLst>
        </pc:spChg>
        <pc:spChg chg="mod">
          <ac:chgData name="Stuart C Wilde MBE" userId="effe1fc91cccb1d5" providerId="LiveId" clId="{52953467-E7BB-A146-A87D-2304E7E66E6B}" dt="2023-01-01T19:36:43.994" v="31657" actId="1582"/>
          <ac:spMkLst>
            <pc:docMk/>
            <pc:sldMk cId="2521993555" sldId="291"/>
            <ac:spMk id="21" creationId="{F5FED702-6B64-6332-B3CF-6B61F97267E9}"/>
          </ac:spMkLst>
        </pc:spChg>
        <pc:graphicFrameChg chg="add del mod modGraphic">
          <ac:chgData name="Stuart C Wilde MBE" userId="effe1fc91cccb1d5" providerId="LiveId" clId="{52953467-E7BB-A146-A87D-2304E7E66E6B}" dt="2022-11-27T18:13:28.136" v="27495" actId="478"/>
          <ac:graphicFrameMkLst>
            <pc:docMk/>
            <pc:sldMk cId="2521993555" sldId="291"/>
            <ac:graphicFrameMk id="3" creationId="{7217AE3E-ECCA-7D8E-9A37-36A37AD40254}"/>
          </ac:graphicFrameMkLst>
        </pc:graphicFrameChg>
        <pc:graphicFrameChg chg="del">
          <ac:chgData name="Stuart C Wilde MBE" userId="effe1fc91cccb1d5" providerId="LiveId" clId="{52953467-E7BB-A146-A87D-2304E7E66E6B}" dt="2022-11-27T18:08:41.838" v="27468" actId="478"/>
          <ac:graphicFrameMkLst>
            <pc:docMk/>
            <pc:sldMk cId="2521993555" sldId="291"/>
            <ac:graphicFrameMk id="12" creationId="{2D82962A-BA63-E834-7F54-30398B05023A}"/>
          </ac:graphicFrameMkLst>
        </pc:graphicFrameChg>
        <pc:graphicFrameChg chg="add mod modGraphic">
          <ac:chgData name="Stuart C Wilde MBE" userId="effe1fc91cccb1d5" providerId="LiveId" clId="{52953467-E7BB-A146-A87D-2304E7E66E6B}" dt="2022-11-27T18:13:21.256" v="27494" actId="1035"/>
          <ac:graphicFrameMkLst>
            <pc:docMk/>
            <pc:sldMk cId="2521993555" sldId="291"/>
            <ac:graphicFrameMk id="13" creationId="{D57CDBC7-6AF0-DA75-0677-DCAD5A5BEDF7}"/>
          </ac:graphicFrameMkLst>
        </pc:graphicFrameChg>
      </pc:sldChg>
      <pc:sldChg chg="addSp delSp modSp add mod">
        <pc:chgData name="Stuart C Wilde MBE" userId="effe1fc91cccb1d5" providerId="LiveId" clId="{52953467-E7BB-A146-A87D-2304E7E66E6B}" dt="2023-01-01T19:36:57.693" v="31659" actId="1582"/>
        <pc:sldMkLst>
          <pc:docMk/>
          <pc:sldMk cId="3108548141" sldId="292"/>
        </pc:sldMkLst>
        <pc:spChg chg="mod">
          <ac:chgData name="Stuart C Wilde MBE" userId="effe1fc91cccb1d5" providerId="LiveId" clId="{52953467-E7BB-A146-A87D-2304E7E66E6B}" dt="2022-11-30T23:41:02.682" v="29394" actId="20577"/>
          <ac:spMkLst>
            <pc:docMk/>
            <pc:sldMk cId="3108548141" sldId="292"/>
            <ac:spMk id="2" creationId="{0F7DA49C-DD10-E0C4-9A03-C3A5B28BA9B0}"/>
          </ac:spMkLst>
        </pc:spChg>
        <pc:spChg chg="mod">
          <ac:chgData name="Stuart C Wilde MBE" userId="effe1fc91cccb1d5" providerId="LiveId" clId="{52953467-E7BB-A146-A87D-2304E7E66E6B}" dt="2023-01-01T19:36:57.693" v="31659" actId="1582"/>
          <ac:spMkLst>
            <pc:docMk/>
            <pc:sldMk cId="3108548141" sldId="292"/>
            <ac:spMk id="5" creationId="{4C48B27C-BB60-C069-69E2-D74DA0FCEA05}"/>
          </ac:spMkLst>
        </pc:spChg>
        <pc:spChg chg="mod">
          <ac:chgData name="Stuart C Wilde MBE" userId="effe1fc91cccb1d5" providerId="LiveId" clId="{52953467-E7BB-A146-A87D-2304E7E66E6B}" dt="2023-01-01T19:36:57.693" v="31659" actId="1582"/>
          <ac:spMkLst>
            <pc:docMk/>
            <pc:sldMk cId="3108548141" sldId="292"/>
            <ac:spMk id="6" creationId="{F61C0742-9BF7-F384-F861-42A29325F6A7}"/>
          </ac:spMkLst>
        </pc:spChg>
        <pc:spChg chg="mod">
          <ac:chgData name="Stuart C Wilde MBE" userId="effe1fc91cccb1d5" providerId="LiveId" clId="{52953467-E7BB-A146-A87D-2304E7E66E6B}" dt="2023-01-01T19:36:57.693" v="31659" actId="1582"/>
          <ac:spMkLst>
            <pc:docMk/>
            <pc:sldMk cId="3108548141" sldId="292"/>
            <ac:spMk id="7" creationId="{19A14D7A-6FD0-C59F-FACC-1E2091E0A981}"/>
          </ac:spMkLst>
        </pc:spChg>
        <pc:spChg chg="mod">
          <ac:chgData name="Stuart C Wilde MBE" userId="effe1fc91cccb1d5" providerId="LiveId" clId="{52953467-E7BB-A146-A87D-2304E7E66E6B}" dt="2023-01-01T19:36:57.693" v="31659" actId="1582"/>
          <ac:spMkLst>
            <pc:docMk/>
            <pc:sldMk cId="3108548141" sldId="292"/>
            <ac:spMk id="19" creationId="{44EEFD8E-3433-84A8-EDD2-9380F38B536F}"/>
          </ac:spMkLst>
        </pc:spChg>
        <pc:spChg chg="mod">
          <ac:chgData name="Stuart C Wilde MBE" userId="effe1fc91cccb1d5" providerId="LiveId" clId="{52953467-E7BB-A146-A87D-2304E7E66E6B}" dt="2023-01-01T19:36:57.693" v="31659" actId="1582"/>
          <ac:spMkLst>
            <pc:docMk/>
            <pc:sldMk cId="3108548141" sldId="292"/>
            <ac:spMk id="20" creationId="{523E384D-B60D-642D-466A-F3676C95B071}"/>
          </ac:spMkLst>
        </pc:spChg>
        <pc:spChg chg="mod">
          <ac:chgData name="Stuart C Wilde MBE" userId="effe1fc91cccb1d5" providerId="LiveId" clId="{52953467-E7BB-A146-A87D-2304E7E66E6B}" dt="2023-01-01T19:36:57.693" v="31659" actId="1582"/>
          <ac:spMkLst>
            <pc:docMk/>
            <pc:sldMk cId="3108548141" sldId="292"/>
            <ac:spMk id="21" creationId="{F5FED702-6B64-6332-B3CF-6B61F97267E9}"/>
          </ac:spMkLst>
        </pc:spChg>
        <pc:graphicFrameChg chg="add mod modGraphic">
          <ac:chgData name="Stuart C Wilde MBE" userId="effe1fc91cccb1d5" providerId="LiveId" clId="{52953467-E7BB-A146-A87D-2304E7E66E6B}" dt="2022-11-27T18:15:53.521" v="27530" actId="1035"/>
          <ac:graphicFrameMkLst>
            <pc:docMk/>
            <pc:sldMk cId="3108548141" sldId="292"/>
            <ac:graphicFrameMk id="3" creationId="{10087B22-4599-924C-B880-C16333C9387B}"/>
          </ac:graphicFrameMkLst>
        </pc:graphicFrameChg>
        <pc:graphicFrameChg chg="del">
          <ac:chgData name="Stuart C Wilde MBE" userId="effe1fc91cccb1d5" providerId="LiveId" clId="{52953467-E7BB-A146-A87D-2304E7E66E6B}" dt="2022-11-27T18:15:46.512" v="27502" actId="478"/>
          <ac:graphicFrameMkLst>
            <pc:docMk/>
            <pc:sldMk cId="3108548141" sldId="292"/>
            <ac:graphicFrameMk id="13" creationId="{D57CDBC7-6AF0-DA75-0677-DCAD5A5BEDF7}"/>
          </ac:graphicFrameMkLst>
        </pc:graphicFrameChg>
      </pc:sldChg>
      <pc:sldChg chg="addSp delSp modSp add mod">
        <pc:chgData name="Stuart C Wilde MBE" userId="effe1fc91cccb1d5" providerId="LiveId" clId="{52953467-E7BB-A146-A87D-2304E7E66E6B}" dt="2023-01-01T19:37:09.708" v="31661" actId="1582"/>
        <pc:sldMkLst>
          <pc:docMk/>
          <pc:sldMk cId="3973677040" sldId="293"/>
        </pc:sldMkLst>
        <pc:spChg chg="mod">
          <ac:chgData name="Stuart C Wilde MBE" userId="effe1fc91cccb1d5" providerId="LiveId" clId="{52953467-E7BB-A146-A87D-2304E7E66E6B}" dt="2022-11-30T23:41:08.157" v="29397" actId="20577"/>
          <ac:spMkLst>
            <pc:docMk/>
            <pc:sldMk cId="3973677040" sldId="293"/>
            <ac:spMk id="2" creationId="{0F7DA49C-DD10-E0C4-9A03-C3A5B28BA9B0}"/>
          </ac:spMkLst>
        </pc:spChg>
        <pc:spChg chg="mod">
          <ac:chgData name="Stuart C Wilde MBE" userId="effe1fc91cccb1d5" providerId="LiveId" clId="{52953467-E7BB-A146-A87D-2304E7E66E6B}" dt="2023-01-01T19:37:09.708" v="31661" actId="1582"/>
          <ac:spMkLst>
            <pc:docMk/>
            <pc:sldMk cId="3973677040" sldId="293"/>
            <ac:spMk id="5" creationId="{4C48B27C-BB60-C069-69E2-D74DA0FCEA05}"/>
          </ac:spMkLst>
        </pc:spChg>
        <pc:spChg chg="mod">
          <ac:chgData name="Stuart C Wilde MBE" userId="effe1fc91cccb1d5" providerId="LiveId" clId="{52953467-E7BB-A146-A87D-2304E7E66E6B}" dt="2023-01-01T19:37:09.708" v="31661" actId="1582"/>
          <ac:spMkLst>
            <pc:docMk/>
            <pc:sldMk cId="3973677040" sldId="293"/>
            <ac:spMk id="6" creationId="{F61C0742-9BF7-F384-F861-42A29325F6A7}"/>
          </ac:spMkLst>
        </pc:spChg>
        <pc:spChg chg="mod">
          <ac:chgData name="Stuart C Wilde MBE" userId="effe1fc91cccb1d5" providerId="LiveId" clId="{52953467-E7BB-A146-A87D-2304E7E66E6B}" dt="2023-01-01T19:37:09.708" v="31661" actId="1582"/>
          <ac:spMkLst>
            <pc:docMk/>
            <pc:sldMk cId="3973677040" sldId="293"/>
            <ac:spMk id="7" creationId="{19A14D7A-6FD0-C59F-FACC-1E2091E0A981}"/>
          </ac:spMkLst>
        </pc:spChg>
        <pc:spChg chg="mod">
          <ac:chgData name="Stuart C Wilde MBE" userId="effe1fc91cccb1d5" providerId="LiveId" clId="{52953467-E7BB-A146-A87D-2304E7E66E6B}" dt="2023-01-01T19:37:09.708" v="31661" actId="1582"/>
          <ac:spMkLst>
            <pc:docMk/>
            <pc:sldMk cId="3973677040" sldId="293"/>
            <ac:spMk id="19" creationId="{44EEFD8E-3433-84A8-EDD2-9380F38B536F}"/>
          </ac:spMkLst>
        </pc:spChg>
        <pc:spChg chg="mod">
          <ac:chgData name="Stuart C Wilde MBE" userId="effe1fc91cccb1d5" providerId="LiveId" clId="{52953467-E7BB-A146-A87D-2304E7E66E6B}" dt="2023-01-01T19:37:09.708" v="31661" actId="1582"/>
          <ac:spMkLst>
            <pc:docMk/>
            <pc:sldMk cId="3973677040" sldId="293"/>
            <ac:spMk id="20" creationId="{523E384D-B60D-642D-466A-F3676C95B071}"/>
          </ac:spMkLst>
        </pc:spChg>
        <pc:spChg chg="mod">
          <ac:chgData name="Stuart C Wilde MBE" userId="effe1fc91cccb1d5" providerId="LiveId" clId="{52953467-E7BB-A146-A87D-2304E7E66E6B}" dt="2023-01-01T19:37:09.708" v="31661" actId="1582"/>
          <ac:spMkLst>
            <pc:docMk/>
            <pc:sldMk cId="3973677040" sldId="293"/>
            <ac:spMk id="21" creationId="{F5FED702-6B64-6332-B3CF-6B61F97267E9}"/>
          </ac:spMkLst>
        </pc:spChg>
        <pc:graphicFrameChg chg="del">
          <ac:chgData name="Stuart C Wilde MBE" userId="effe1fc91cccb1d5" providerId="LiveId" clId="{52953467-E7BB-A146-A87D-2304E7E66E6B}" dt="2022-11-27T18:18:23.182" v="27537" actId="478"/>
          <ac:graphicFrameMkLst>
            <pc:docMk/>
            <pc:sldMk cId="3973677040" sldId="293"/>
            <ac:graphicFrameMk id="3" creationId="{10087B22-4599-924C-B880-C16333C9387B}"/>
          </ac:graphicFrameMkLst>
        </pc:graphicFrameChg>
        <pc:graphicFrameChg chg="add mod modGraphic">
          <ac:chgData name="Stuart C Wilde MBE" userId="effe1fc91cccb1d5" providerId="LiveId" clId="{52953467-E7BB-A146-A87D-2304E7E66E6B}" dt="2022-11-27T18:18:31.449" v="27569" actId="1035"/>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52953467-E7BB-A146-A87D-2304E7E66E6B}" dt="2023-01-01T19:37:29.592" v="31663" actId="1582"/>
        <pc:sldMkLst>
          <pc:docMk/>
          <pc:sldMk cId="3441441052" sldId="294"/>
        </pc:sldMkLst>
        <pc:spChg chg="mod">
          <ac:chgData name="Stuart C Wilde MBE" userId="effe1fc91cccb1d5" providerId="LiveId" clId="{52953467-E7BB-A146-A87D-2304E7E66E6B}" dt="2022-11-30T23:41:12.875" v="29399" actId="20577"/>
          <ac:spMkLst>
            <pc:docMk/>
            <pc:sldMk cId="3441441052" sldId="294"/>
            <ac:spMk id="2" creationId="{0F7DA49C-DD10-E0C4-9A03-C3A5B28BA9B0}"/>
          </ac:spMkLst>
        </pc:spChg>
        <pc:spChg chg="mod">
          <ac:chgData name="Stuart C Wilde MBE" userId="effe1fc91cccb1d5" providerId="LiveId" clId="{52953467-E7BB-A146-A87D-2304E7E66E6B}" dt="2023-01-01T19:37:29.592" v="31663" actId="1582"/>
          <ac:spMkLst>
            <pc:docMk/>
            <pc:sldMk cId="3441441052" sldId="294"/>
            <ac:spMk id="5" creationId="{4C48B27C-BB60-C069-69E2-D74DA0FCEA05}"/>
          </ac:spMkLst>
        </pc:spChg>
        <pc:spChg chg="mod">
          <ac:chgData name="Stuart C Wilde MBE" userId="effe1fc91cccb1d5" providerId="LiveId" clId="{52953467-E7BB-A146-A87D-2304E7E66E6B}" dt="2023-01-01T19:37:29.592" v="31663" actId="1582"/>
          <ac:spMkLst>
            <pc:docMk/>
            <pc:sldMk cId="3441441052" sldId="294"/>
            <ac:spMk id="6" creationId="{F61C0742-9BF7-F384-F861-42A29325F6A7}"/>
          </ac:spMkLst>
        </pc:spChg>
        <pc:spChg chg="mod">
          <ac:chgData name="Stuart C Wilde MBE" userId="effe1fc91cccb1d5" providerId="LiveId" clId="{52953467-E7BB-A146-A87D-2304E7E66E6B}" dt="2023-01-01T19:37:29.592" v="31663" actId="1582"/>
          <ac:spMkLst>
            <pc:docMk/>
            <pc:sldMk cId="3441441052" sldId="294"/>
            <ac:spMk id="7" creationId="{19A14D7A-6FD0-C59F-FACC-1E2091E0A981}"/>
          </ac:spMkLst>
        </pc:spChg>
        <pc:spChg chg="mod">
          <ac:chgData name="Stuart C Wilde MBE" userId="effe1fc91cccb1d5" providerId="LiveId" clId="{52953467-E7BB-A146-A87D-2304E7E66E6B}" dt="2023-01-01T19:37:29.592" v="31663" actId="1582"/>
          <ac:spMkLst>
            <pc:docMk/>
            <pc:sldMk cId="3441441052" sldId="294"/>
            <ac:spMk id="19" creationId="{44EEFD8E-3433-84A8-EDD2-9380F38B536F}"/>
          </ac:spMkLst>
        </pc:spChg>
        <pc:spChg chg="mod">
          <ac:chgData name="Stuart C Wilde MBE" userId="effe1fc91cccb1d5" providerId="LiveId" clId="{52953467-E7BB-A146-A87D-2304E7E66E6B}" dt="2023-01-01T19:37:29.592" v="31663" actId="1582"/>
          <ac:spMkLst>
            <pc:docMk/>
            <pc:sldMk cId="3441441052" sldId="294"/>
            <ac:spMk id="20" creationId="{523E384D-B60D-642D-466A-F3676C95B071}"/>
          </ac:spMkLst>
        </pc:spChg>
        <pc:spChg chg="mod">
          <ac:chgData name="Stuart C Wilde MBE" userId="effe1fc91cccb1d5" providerId="LiveId" clId="{52953467-E7BB-A146-A87D-2304E7E66E6B}" dt="2023-01-01T19:37:29.592" v="31663" actId="1582"/>
          <ac:spMkLst>
            <pc:docMk/>
            <pc:sldMk cId="3441441052" sldId="294"/>
            <ac:spMk id="21" creationId="{F5FED702-6B64-6332-B3CF-6B61F97267E9}"/>
          </ac:spMkLst>
        </pc:spChg>
        <pc:graphicFrameChg chg="add del mod">
          <ac:chgData name="Stuart C Wilde MBE" userId="effe1fc91cccb1d5" providerId="LiveId" clId="{52953467-E7BB-A146-A87D-2304E7E66E6B}" dt="2022-11-27T18:22:35.712" v="27576" actId="478"/>
          <ac:graphicFrameMkLst>
            <pc:docMk/>
            <pc:sldMk cId="3441441052" sldId="294"/>
            <ac:graphicFrameMk id="3" creationId="{AB277723-06E9-9315-5AA2-4FD6ED3B6E97}"/>
          </ac:graphicFrameMkLst>
        </pc:graphicFrameChg>
        <pc:graphicFrameChg chg="del">
          <ac:chgData name="Stuart C Wilde MBE" userId="effe1fc91cccb1d5" providerId="LiveId" clId="{52953467-E7BB-A146-A87D-2304E7E66E6B}" dt="2022-11-27T18:22:52.565" v="27579" actId="478"/>
          <ac:graphicFrameMkLst>
            <pc:docMk/>
            <pc:sldMk cId="3441441052" sldId="294"/>
            <ac:graphicFrameMk id="12" creationId="{9D34D002-1760-BDE7-7D34-D3FED3DFE613}"/>
          </ac:graphicFrameMkLst>
        </pc:graphicFrameChg>
        <pc:graphicFrameChg chg="add mod modGraphic">
          <ac:chgData name="Stuart C Wilde MBE" userId="effe1fc91cccb1d5" providerId="LiveId" clId="{52953467-E7BB-A146-A87D-2304E7E66E6B}" dt="2022-11-27T18:22:58.600" v="27599" actId="1035"/>
          <ac:graphicFrameMkLst>
            <pc:docMk/>
            <pc:sldMk cId="3441441052" sldId="294"/>
            <ac:graphicFrameMk id="13" creationId="{A36DE9D8-CFB1-0AED-FCA3-7E1E7C79267C}"/>
          </ac:graphicFrameMkLst>
        </pc:graphicFrameChg>
      </pc:sldChg>
      <pc:sldChg chg="addSp delSp modSp add mod">
        <pc:chgData name="Stuart C Wilde MBE" userId="effe1fc91cccb1d5" providerId="LiveId" clId="{52953467-E7BB-A146-A87D-2304E7E66E6B}" dt="2023-01-01T19:37:45.505" v="31665" actId="1582"/>
        <pc:sldMkLst>
          <pc:docMk/>
          <pc:sldMk cId="1598427982" sldId="295"/>
        </pc:sldMkLst>
        <pc:spChg chg="mod">
          <ac:chgData name="Stuart C Wilde MBE" userId="effe1fc91cccb1d5" providerId="LiveId" clId="{52953467-E7BB-A146-A87D-2304E7E66E6B}" dt="2022-11-30T23:41:17.249" v="29401" actId="20577"/>
          <ac:spMkLst>
            <pc:docMk/>
            <pc:sldMk cId="1598427982" sldId="295"/>
            <ac:spMk id="2" creationId="{0F7DA49C-DD10-E0C4-9A03-C3A5B28BA9B0}"/>
          </ac:spMkLst>
        </pc:spChg>
        <pc:spChg chg="mod">
          <ac:chgData name="Stuart C Wilde MBE" userId="effe1fc91cccb1d5" providerId="LiveId" clId="{52953467-E7BB-A146-A87D-2304E7E66E6B}" dt="2023-01-01T19:37:45.505" v="31665" actId="1582"/>
          <ac:spMkLst>
            <pc:docMk/>
            <pc:sldMk cId="1598427982" sldId="295"/>
            <ac:spMk id="5" creationId="{4C48B27C-BB60-C069-69E2-D74DA0FCEA05}"/>
          </ac:spMkLst>
        </pc:spChg>
        <pc:spChg chg="mod">
          <ac:chgData name="Stuart C Wilde MBE" userId="effe1fc91cccb1d5" providerId="LiveId" clId="{52953467-E7BB-A146-A87D-2304E7E66E6B}" dt="2023-01-01T19:37:45.505" v="31665" actId="1582"/>
          <ac:spMkLst>
            <pc:docMk/>
            <pc:sldMk cId="1598427982" sldId="295"/>
            <ac:spMk id="6" creationId="{F61C0742-9BF7-F384-F861-42A29325F6A7}"/>
          </ac:spMkLst>
        </pc:spChg>
        <pc:spChg chg="mod">
          <ac:chgData name="Stuart C Wilde MBE" userId="effe1fc91cccb1d5" providerId="LiveId" clId="{52953467-E7BB-A146-A87D-2304E7E66E6B}" dt="2023-01-01T19:37:45.505" v="31665" actId="1582"/>
          <ac:spMkLst>
            <pc:docMk/>
            <pc:sldMk cId="1598427982" sldId="295"/>
            <ac:spMk id="7" creationId="{19A14D7A-6FD0-C59F-FACC-1E2091E0A981}"/>
          </ac:spMkLst>
        </pc:spChg>
        <pc:spChg chg="mod">
          <ac:chgData name="Stuart C Wilde MBE" userId="effe1fc91cccb1d5" providerId="LiveId" clId="{52953467-E7BB-A146-A87D-2304E7E66E6B}" dt="2023-01-01T19:37:45.505" v="31665" actId="1582"/>
          <ac:spMkLst>
            <pc:docMk/>
            <pc:sldMk cId="1598427982" sldId="295"/>
            <ac:spMk id="19" creationId="{44EEFD8E-3433-84A8-EDD2-9380F38B536F}"/>
          </ac:spMkLst>
        </pc:spChg>
        <pc:spChg chg="mod">
          <ac:chgData name="Stuart C Wilde MBE" userId="effe1fc91cccb1d5" providerId="LiveId" clId="{52953467-E7BB-A146-A87D-2304E7E66E6B}" dt="2023-01-01T19:37:45.505" v="31665" actId="1582"/>
          <ac:spMkLst>
            <pc:docMk/>
            <pc:sldMk cId="1598427982" sldId="295"/>
            <ac:spMk id="20" creationId="{523E384D-B60D-642D-466A-F3676C95B071}"/>
          </ac:spMkLst>
        </pc:spChg>
        <pc:spChg chg="mod">
          <ac:chgData name="Stuart C Wilde MBE" userId="effe1fc91cccb1d5" providerId="LiveId" clId="{52953467-E7BB-A146-A87D-2304E7E66E6B}" dt="2023-01-01T19:37:45.505" v="31665" actId="1582"/>
          <ac:spMkLst>
            <pc:docMk/>
            <pc:sldMk cId="1598427982" sldId="295"/>
            <ac:spMk id="21" creationId="{F5FED702-6B64-6332-B3CF-6B61F97267E9}"/>
          </ac:spMkLst>
        </pc:spChg>
        <pc:graphicFrameChg chg="add mod modGraphic">
          <ac:chgData name="Stuart C Wilde MBE" userId="effe1fc91cccb1d5" providerId="LiveId" clId="{52953467-E7BB-A146-A87D-2304E7E66E6B}" dt="2022-11-27T18:25:19.745" v="27630" actId="1035"/>
          <ac:graphicFrameMkLst>
            <pc:docMk/>
            <pc:sldMk cId="1598427982" sldId="295"/>
            <ac:graphicFrameMk id="3" creationId="{EF49BE79-618B-7E8A-7E50-DF6CFAD747FB}"/>
          </ac:graphicFrameMkLst>
        </pc:graphicFrameChg>
        <pc:graphicFrameChg chg="del">
          <ac:chgData name="Stuart C Wilde MBE" userId="effe1fc91cccb1d5" providerId="LiveId" clId="{52953467-E7BB-A146-A87D-2304E7E66E6B}" dt="2022-11-27T18:25:11.862" v="27606" actId="478"/>
          <ac:graphicFrameMkLst>
            <pc:docMk/>
            <pc:sldMk cId="1598427982" sldId="295"/>
            <ac:graphicFrameMk id="13" creationId="{A36DE9D8-CFB1-0AED-FCA3-7E1E7C79267C}"/>
          </ac:graphicFrameMkLst>
        </pc:graphicFrameChg>
      </pc:sldChg>
      <pc:sldChg chg="addSp delSp modSp add mod">
        <pc:chgData name="Stuart C Wilde MBE" userId="effe1fc91cccb1d5" providerId="LiveId" clId="{52953467-E7BB-A146-A87D-2304E7E66E6B}" dt="2023-01-01T19:37:57.658" v="31667" actId="1582"/>
        <pc:sldMkLst>
          <pc:docMk/>
          <pc:sldMk cId="2336736217" sldId="296"/>
        </pc:sldMkLst>
        <pc:spChg chg="mod">
          <ac:chgData name="Stuart C Wilde MBE" userId="effe1fc91cccb1d5" providerId="LiveId" clId="{52953467-E7BB-A146-A87D-2304E7E66E6B}" dt="2022-11-30T23:41:22.557" v="29403" actId="20577"/>
          <ac:spMkLst>
            <pc:docMk/>
            <pc:sldMk cId="2336736217" sldId="296"/>
            <ac:spMk id="2" creationId="{0F7DA49C-DD10-E0C4-9A03-C3A5B28BA9B0}"/>
          </ac:spMkLst>
        </pc:spChg>
        <pc:spChg chg="mod">
          <ac:chgData name="Stuart C Wilde MBE" userId="effe1fc91cccb1d5" providerId="LiveId" clId="{52953467-E7BB-A146-A87D-2304E7E66E6B}" dt="2023-01-01T19:37:57.658" v="31667" actId="1582"/>
          <ac:spMkLst>
            <pc:docMk/>
            <pc:sldMk cId="2336736217" sldId="296"/>
            <ac:spMk id="5" creationId="{4C48B27C-BB60-C069-69E2-D74DA0FCEA05}"/>
          </ac:spMkLst>
        </pc:spChg>
        <pc:spChg chg="mod">
          <ac:chgData name="Stuart C Wilde MBE" userId="effe1fc91cccb1d5" providerId="LiveId" clId="{52953467-E7BB-A146-A87D-2304E7E66E6B}" dt="2023-01-01T19:37:57.658" v="31667" actId="1582"/>
          <ac:spMkLst>
            <pc:docMk/>
            <pc:sldMk cId="2336736217" sldId="296"/>
            <ac:spMk id="6" creationId="{F61C0742-9BF7-F384-F861-42A29325F6A7}"/>
          </ac:spMkLst>
        </pc:spChg>
        <pc:spChg chg="mod">
          <ac:chgData name="Stuart C Wilde MBE" userId="effe1fc91cccb1d5" providerId="LiveId" clId="{52953467-E7BB-A146-A87D-2304E7E66E6B}" dt="2023-01-01T19:37:57.658" v="31667" actId="1582"/>
          <ac:spMkLst>
            <pc:docMk/>
            <pc:sldMk cId="2336736217" sldId="296"/>
            <ac:spMk id="7" creationId="{19A14D7A-6FD0-C59F-FACC-1E2091E0A981}"/>
          </ac:spMkLst>
        </pc:spChg>
        <pc:spChg chg="mod">
          <ac:chgData name="Stuart C Wilde MBE" userId="effe1fc91cccb1d5" providerId="LiveId" clId="{52953467-E7BB-A146-A87D-2304E7E66E6B}" dt="2023-01-01T19:37:57.658" v="31667" actId="1582"/>
          <ac:spMkLst>
            <pc:docMk/>
            <pc:sldMk cId="2336736217" sldId="296"/>
            <ac:spMk id="19" creationId="{44EEFD8E-3433-84A8-EDD2-9380F38B536F}"/>
          </ac:spMkLst>
        </pc:spChg>
        <pc:spChg chg="mod">
          <ac:chgData name="Stuart C Wilde MBE" userId="effe1fc91cccb1d5" providerId="LiveId" clId="{52953467-E7BB-A146-A87D-2304E7E66E6B}" dt="2023-01-01T19:37:57.658" v="31667" actId="1582"/>
          <ac:spMkLst>
            <pc:docMk/>
            <pc:sldMk cId="2336736217" sldId="296"/>
            <ac:spMk id="20" creationId="{523E384D-B60D-642D-466A-F3676C95B071}"/>
          </ac:spMkLst>
        </pc:spChg>
        <pc:spChg chg="mod">
          <ac:chgData name="Stuart C Wilde MBE" userId="effe1fc91cccb1d5" providerId="LiveId" clId="{52953467-E7BB-A146-A87D-2304E7E66E6B}" dt="2023-01-01T19:37:57.658" v="31667" actId="1582"/>
          <ac:spMkLst>
            <pc:docMk/>
            <pc:sldMk cId="2336736217" sldId="296"/>
            <ac:spMk id="21" creationId="{F5FED702-6B64-6332-B3CF-6B61F97267E9}"/>
          </ac:spMkLst>
        </pc:spChg>
        <pc:graphicFrameChg chg="del">
          <ac:chgData name="Stuart C Wilde MBE" userId="effe1fc91cccb1d5" providerId="LiveId" clId="{52953467-E7BB-A146-A87D-2304E7E66E6B}" dt="2022-11-27T18:27:27.479" v="27637" actId="478"/>
          <ac:graphicFrameMkLst>
            <pc:docMk/>
            <pc:sldMk cId="2336736217" sldId="296"/>
            <ac:graphicFrameMk id="3" creationId="{EF49BE79-618B-7E8A-7E50-DF6CFAD747FB}"/>
          </ac:graphicFrameMkLst>
        </pc:graphicFrameChg>
        <pc:graphicFrameChg chg="add mod modGraphic">
          <ac:chgData name="Stuart C Wilde MBE" userId="effe1fc91cccb1d5" providerId="LiveId" clId="{52953467-E7BB-A146-A87D-2304E7E66E6B}" dt="2022-11-27T18:27:33.892" v="27663" actId="1035"/>
          <ac:graphicFrameMkLst>
            <pc:docMk/>
            <pc:sldMk cId="2336736217" sldId="296"/>
            <ac:graphicFrameMk id="12" creationId="{B3B16E02-597B-6ECC-09CD-0D94076F953E}"/>
          </ac:graphicFrameMkLst>
        </pc:graphicFrameChg>
      </pc:sldChg>
      <pc:sldChg chg="addSp delSp modSp add mod ord">
        <pc:chgData name="Stuart C Wilde MBE" userId="effe1fc91cccb1d5" providerId="LiveId" clId="{52953467-E7BB-A146-A87D-2304E7E66E6B}" dt="2023-01-02T17:01:18.872" v="32856" actId="20577"/>
        <pc:sldMkLst>
          <pc:docMk/>
          <pc:sldMk cId="915832190" sldId="297"/>
        </pc:sldMkLst>
        <pc:spChg chg="mod">
          <ac:chgData name="Stuart C Wilde MBE" userId="effe1fc91cccb1d5" providerId="LiveId" clId="{52953467-E7BB-A146-A87D-2304E7E66E6B}" dt="2022-11-30T23:39:22.163" v="29380" actId="1076"/>
          <ac:spMkLst>
            <pc:docMk/>
            <pc:sldMk cId="915832190" sldId="297"/>
            <ac:spMk id="2" creationId="{944108C4-791C-7ABC-846B-850E3EF65086}"/>
          </ac:spMkLst>
        </pc:spChg>
        <pc:spChg chg="del">
          <ac:chgData name="Stuart C Wilde MBE" userId="effe1fc91cccb1d5" providerId="LiveId" clId="{52953467-E7BB-A146-A87D-2304E7E66E6B}" dt="2022-11-30T22:35:48.406" v="28038" actId="478"/>
          <ac:spMkLst>
            <pc:docMk/>
            <pc:sldMk cId="915832190" sldId="297"/>
            <ac:spMk id="3" creationId="{CAE838A7-2F0D-41D2-863A-EF65DC8A6982}"/>
          </ac:spMkLst>
        </pc:spChg>
        <pc:spChg chg="mod">
          <ac:chgData name="Stuart C Wilde MBE" userId="effe1fc91cccb1d5" providerId="LiveId" clId="{52953467-E7BB-A146-A87D-2304E7E66E6B}" dt="2022-11-30T23:39:22.163" v="29380" actId="1076"/>
          <ac:spMkLst>
            <pc:docMk/>
            <pc:sldMk cId="915832190" sldId="297"/>
            <ac:spMk id="6" creationId="{E7203D45-5FA9-9CB9-A286-224C45F1C247}"/>
          </ac:spMkLst>
        </pc:spChg>
        <pc:spChg chg="mod">
          <ac:chgData name="Stuart C Wilde MBE" userId="effe1fc91cccb1d5" providerId="LiveId" clId="{52953467-E7BB-A146-A87D-2304E7E66E6B}" dt="2022-11-30T23:39:22.163" v="29380" actId="1076"/>
          <ac:spMkLst>
            <pc:docMk/>
            <pc:sldMk cId="915832190" sldId="297"/>
            <ac:spMk id="7" creationId="{6556937C-0823-42B5-2BBE-8DBE36431DDA}"/>
          </ac:spMkLst>
        </pc:spChg>
        <pc:spChg chg="mod">
          <ac:chgData name="Stuart C Wilde MBE" userId="effe1fc91cccb1d5" providerId="LiveId" clId="{52953467-E7BB-A146-A87D-2304E7E66E6B}" dt="2022-11-30T23:39:22.163" v="29380" actId="1076"/>
          <ac:spMkLst>
            <pc:docMk/>
            <pc:sldMk cId="915832190" sldId="297"/>
            <ac:spMk id="12" creationId="{4C0DB8A2-72F0-B9B9-F747-46880E0D0B42}"/>
          </ac:spMkLst>
        </pc:spChg>
        <pc:spChg chg="mod">
          <ac:chgData name="Stuart C Wilde MBE" userId="effe1fc91cccb1d5" providerId="LiveId" clId="{52953467-E7BB-A146-A87D-2304E7E66E6B}" dt="2022-11-30T23:39:22.163" v="29380" actId="1076"/>
          <ac:spMkLst>
            <pc:docMk/>
            <pc:sldMk cId="915832190" sldId="297"/>
            <ac:spMk id="13" creationId="{14057341-519D-23C8-4A61-A767472FA94E}"/>
          </ac:spMkLst>
        </pc:spChg>
        <pc:spChg chg="mod">
          <ac:chgData name="Stuart C Wilde MBE" userId="effe1fc91cccb1d5" providerId="LiveId" clId="{52953467-E7BB-A146-A87D-2304E7E66E6B}" dt="2022-11-30T23:39:22.163" v="29380" actId="1076"/>
          <ac:spMkLst>
            <pc:docMk/>
            <pc:sldMk cId="915832190" sldId="297"/>
            <ac:spMk id="15" creationId="{B97E2108-28B3-9FD1-0721-DA337A195D1C}"/>
          </ac:spMkLst>
        </pc:spChg>
        <pc:spChg chg="mod">
          <ac:chgData name="Stuart C Wilde MBE" userId="effe1fc91cccb1d5" providerId="LiveId" clId="{52953467-E7BB-A146-A87D-2304E7E66E6B}" dt="2022-11-30T23:39:22.163" v="29380" actId="1076"/>
          <ac:spMkLst>
            <pc:docMk/>
            <pc:sldMk cId="915832190" sldId="297"/>
            <ac:spMk id="16" creationId="{E651A32C-61D1-5C2F-AC5A-95F9C95C7DE3}"/>
          </ac:spMkLst>
        </pc:spChg>
        <pc:spChg chg="mod">
          <ac:chgData name="Stuart C Wilde MBE" userId="effe1fc91cccb1d5" providerId="LiveId" clId="{52953467-E7BB-A146-A87D-2304E7E66E6B}" dt="2022-11-30T23:39:22.163" v="29380" actId="1076"/>
          <ac:spMkLst>
            <pc:docMk/>
            <pc:sldMk cId="915832190" sldId="297"/>
            <ac:spMk id="17" creationId="{248122A6-CE30-5E4D-345E-2575E309A899}"/>
          </ac:spMkLst>
        </pc:spChg>
        <pc:spChg chg="del">
          <ac:chgData name="Stuart C Wilde MBE" userId="effe1fc91cccb1d5" providerId="LiveId" clId="{52953467-E7BB-A146-A87D-2304E7E66E6B}" dt="2022-11-30T22:35:58.695" v="28041" actId="478"/>
          <ac:spMkLst>
            <pc:docMk/>
            <pc:sldMk cId="915832190" sldId="297"/>
            <ac:spMk id="18" creationId="{A8904A3B-8518-F55F-93B6-D8D07D033C33}"/>
          </ac:spMkLst>
        </pc:spChg>
        <pc:spChg chg="add del mod">
          <ac:chgData name="Stuart C Wilde MBE" userId="effe1fc91cccb1d5" providerId="LiveId" clId="{52953467-E7BB-A146-A87D-2304E7E66E6B}" dt="2022-11-30T22:35:52.438" v="28040" actId="478"/>
          <ac:spMkLst>
            <pc:docMk/>
            <pc:sldMk cId="915832190" sldId="297"/>
            <ac:spMk id="19" creationId="{1EA3017D-CAAC-127E-B021-1BA8702BEE7E}"/>
          </ac:spMkLst>
        </pc:spChg>
        <pc:spChg chg="del">
          <ac:chgData name="Stuart C Wilde MBE" userId="effe1fc91cccb1d5" providerId="LiveId" clId="{52953467-E7BB-A146-A87D-2304E7E66E6B}" dt="2022-11-30T22:35:45.724" v="28037" actId="478"/>
          <ac:spMkLst>
            <pc:docMk/>
            <pc:sldMk cId="915832190" sldId="297"/>
            <ac:spMk id="20" creationId="{201138C4-D36B-4F11-81F5-4114010CF396}"/>
          </ac:spMkLst>
        </pc:spChg>
        <pc:spChg chg="add del mod">
          <ac:chgData name="Stuart C Wilde MBE" userId="effe1fc91cccb1d5" providerId="LiveId" clId="{52953467-E7BB-A146-A87D-2304E7E66E6B}" dt="2022-11-30T22:35:49.953" v="28039" actId="478"/>
          <ac:spMkLst>
            <pc:docMk/>
            <pc:sldMk cId="915832190" sldId="297"/>
            <ac:spMk id="22" creationId="{673BCC5F-2046-680A-7177-BE108C9FBE6B}"/>
          </ac:spMkLst>
        </pc:spChg>
        <pc:spChg chg="add del mod">
          <ac:chgData name="Stuart C Wilde MBE" userId="effe1fc91cccb1d5" providerId="LiveId" clId="{52953467-E7BB-A146-A87D-2304E7E66E6B}" dt="2022-11-30T22:49:00.424" v="28221" actId="478"/>
          <ac:spMkLst>
            <pc:docMk/>
            <pc:sldMk cId="915832190" sldId="297"/>
            <ac:spMk id="24" creationId="{79F037FD-73A3-2D1E-CDAA-4330F0E0E35B}"/>
          </ac:spMkLst>
        </pc:spChg>
        <pc:spChg chg="add del mod">
          <ac:chgData name="Stuart C Wilde MBE" userId="effe1fc91cccb1d5" providerId="LiveId" clId="{52953467-E7BB-A146-A87D-2304E7E66E6B}" dt="2022-11-30T23:01:44.316" v="28303" actId="478"/>
          <ac:spMkLst>
            <pc:docMk/>
            <pc:sldMk cId="915832190" sldId="297"/>
            <ac:spMk id="30" creationId="{EC4A6981-B5D7-9978-9C7D-9B250D61DA55}"/>
          </ac:spMkLst>
        </pc:spChg>
        <pc:spChg chg="add del mod">
          <ac:chgData name="Stuart C Wilde MBE" userId="effe1fc91cccb1d5" providerId="LiveId" clId="{52953467-E7BB-A146-A87D-2304E7E66E6B}" dt="2022-11-30T23:07:44.429" v="28460" actId="478"/>
          <ac:spMkLst>
            <pc:docMk/>
            <pc:sldMk cId="915832190" sldId="297"/>
            <ac:spMk id="32" creationId="{CF0BC0B4-DD98-DEA7-B71D-78159BC43BE9}"/>
          </ac:spMkLst>
        </pc:spChg>
        <pc:spChg chg="add del mod">
          <ac:chgData name="Stuart C Wilde MBE" userId="effe1fc91cccb1d5" providerId="LiveId" clId="{52953467-E7BB-A146-A87D-2304E7E66E6B}" dt="2022-11-30T23:01:48.100" v="28304" actId="478"/>
          <ac:spMkLst>
            <pc:docMk/>
            <pc:sldMk cId="915832190" sldId="297"/>
            <ac:spMk id="35" creationId="{36239CB2-9BD4-FFB3-7A1A-472DBFA9A38D}"/>
          </ac:spMkLst>
        </pc:spChg>
        <pc:spChg chg="del">
          <ac:chgData name="Stuart C Wilde MBE" userId="effe1fc91cccb1d5" providerId="LiveId" clId="{52953467-E7BB-A146-A87D-2304E7E66E6B}" dt="2022-11-30T22:36:00.224" v="28042" actId="478"/>
          <ac:spMkLst>
            <pc:docMk/>
            <pc:sldMk cId="915832190" sldId="297"/>
            <ac:spMk id="38" creationId="{62806559-90F5-5039-9C91-2B343A23FAAC}"/>
          </ac:spMkLst>
        </pc:spChg>
        <pc:spChg chg="add del mod">
          <ac:chgData name="Stuart C Wilde MBE" userId="effe1fc91cccb1d5" providerId="LiveId" clId="{52953467-E7BB-A146-A87D-2304E7E66E6B}" dt="2022-11-30T23:39:15.123" v="29379" actId="478"/>
          <ac:spMkLst>
            <pc:docMk/>
            <pc:sldMk cId="915832190" sldId="297"/>
            <ac:spMk id="39" creationId="{4A736798-B6E1-D390-546C-028A5B023B4A}"/>
          </ac:spMkLst>
        </pc:spChg>
        <pc:spChg chg="add del mod">
          <ac:chgData name="Stuart C Wilde MBE" userId="effe1fc91cccb1d5" providerId="LiveId" clId="{52953467-E7BB-A146-A87D-2304E7E66E6B}" dt="2022-11-30T23:36:40.473" v="29266" actId="478"/>
          <ac:spMkLst>
            <pc:docMk/>
            <pc:sldMk cId="915832190" sldId="297"/>
            <ac:spMk id="42" creationId="{094429CC-09E7-9A51-B126-A2885DB8105B}"/>
          </ac:spMkLst>
        </pc:spChg>
        <pc:spChg chg="add del mod">
          <ac:chgData name="Stuart C Wilde MBE" userId="effe1fc91cccb1d5" providerId="LiveId" clId="{52953467-E7BB-A146-A87D-2304E7E66E6B}" dt="2022-11-30T23:39:11.791" v="29378" actId="478"/>
          <ac:spMkLst>
            <pc:docMk/>
            <pc:sldMk cId="915832190" sldId="297"/>
            <ac:spMk id="43" creationId="{77E1BA3A-7B12-179F-55A0-2211F90BA3C7}"/>
          </ac:spMkLst>
        </pc:spChg>
        <pc:spChg chg="add del mod">
          <ac:chgData name="Stuart C Wilde MBE" userId="effe1fc91cccb1d5" providerId="LiveId" clId="{52953467-E7BB-A146-A87D-2304E7E66E6B}" dt="2022-11-30T23:36:38.097" v="29265" actId="478"/>
          <ac:spMkLst>
            <pc:docMk/>
            <pc:sldMk cId="915832190" sldId="297"/>
            <ac:spMk id="44" creationId="{6374AB38-0730-4DA4-E7A9-DC8F10276036}"/>
          </ac:spMkLst>
        </pc:spChg>
        <pc:spChg chg="add mod">
          <ac:chgData name="Stuart C Wilde MBE" userId="effe1fc91cccb1d5" providerId="LiveId" clId="{52953467-E7BB-A146-A87D-2304E7E66E6B}" dt="2023-01-02T17:01:18.872" v="32856" actId="20577"/>
          <ac:spMkLst>
            <pc:docMk/>
            <pc:sldMk cId="915832190" sldId="297"/>
            <ac:spMk id="45" creationId="{FBB4BAC0-F083-5E88-E4A7-A64FD6C30060}"/>
          </ac:spMkLst>
        </pc:spChg>
        <pc:cxnChg chg="mod">
          <ac:chgData name="Stuart C Wilde MBE" userId="effe1fc91cccb1d5" providerId="LiveId" clId="{52953467-E7BB-A146-A87D-2304E7E66E6B}" dt="2023-01-01T19:40:28.607" v="31673" actId="208"/>
          <ac:cxnSpMkLst>
            <pc:docMk/>
            <pc:sldMk cId="915832190" sldId="297"/>
            <ac:cxnSpMk id="27" creationId="{EE0623CE-DB50-86B1-3D70-B4061C53F90B}"/>
          </ac:cxnSpMkLst>
        </pc:cxnChg>
        <pc:cxnChg chg="mod">
          <ac:chgData name="Stuart C Wilde MBE" userId="effe1fc91cccb1d5" providerId="LiveId" clId="{52953467-E7BB-A146-A87D-2304E7E66E6B}" dt="2023-01-01T19:40:28.607" v="31673" actId="208"/>
          <ac:cxnSpMkLst>
            <pc:docMk/>
            <pc:sldMk cId="915832190" sldId="297"/>
            <ac:cxnSpMk id="28" creationId="{15DF648F-EF37-6FD5-4494-24660713F730}"/>
          </ac:cxnSpMkLst>
        </pc:cxnChg>
        <pc:cxnChg chg="mod">
          <ac:chgData name="Stuart C Wilde MBE" userId="effe1fc91cccb1d5" providerId="LiveId" clId="{52953467-E7BB-A146-A87D-2304E7E66E6B}" dt="2023-01-01T19:40:28.607" v="31673" actId="208"/>
          <ac:cxnSpMkLst>
            <pc:docMk/>
            <pc:sldMk cId="915832190" sldId="297"/>
            <ac:cxnSpMk id="29" creationId="{863CD5CC-31AA-5055-EFF3-E20E66080A85}"/>
          </ac:cxnSpMkLst>
        </pc:cxnChg>
        <pc:cxnChg chg="del mod">
          <ac:chgData name="Stuart C Wilde MBE" userId="effe1fc91cccb1d5" providerId="LiveId" clId="{52953467-E7BB-A146-A87D-2304E7E66E6B}" dt="2022-11-30T22:36:01.304" v="28043" actId="478"/>
          <ac:cxnSpMkLst>
            <pc:docMk/>
            <pc:sldMk cId="915832190" sldId="297"/>
            <ac:cxnSpMk id="34" creationId="{A20E3876-8342-0972-D521-BE068D795298}"/>
          </ac:cxnSpMkLst>
        </pc:cxnChg>
        <pc:cxnChg chg="add del mod">
          <ac:chgData name="Stuart C Wilde MBE" userId="effe1fc91cccb1d5" providerId="LiveId" clId="{52953467-E7BB-A146-A87D-2304E7E66E6B}" dt="2022-11-30T23:39:15.123" v="29379" actId="478"/>
          <ac:cxnSpMkLst>
            <pc:docMk/>
            <pc:sldMk cId="915832190" sldId="297"/>
            <ac:cxnSpMk id="37" creationId="{4149013D-CE94-7A35-1EA2-D7795F9D9A2D}"/>
          </ac:cxnSpMkLst>
        </pc:cxnChg>
        <pc:cxnChg chg="add del mod">
          <ac:chgData name="Stuart C Wilde MBE" userId="effe1fc91cccb1d5" providerId="LiveId" clId="{52953467-E7BB-A146-A87D-2304E7E66E6B}" dt="2022-11-30T23:39:15.123" v="29379" actId="478"/>
          <ac:cxnSpMkLst>
            <pc:docMk/>
            <pc:sldMk cId="915832190" sldId="297"/>
            <ac:cxnSpMk id="40" creationId="{4E8542BE-487D-9864-5F97-2E1FB2AF6864}"/>
          </ac:cxnSpMkLst>
        </pc:cxnChg>
        <pc:cxnChg chg="add del mod">
          <ac:chgData name="Stuart C Wilde MBE" userId="effe1fc91cccb1d5" providerId="LiveId" clId="{52953467-E7BB-A146-A87D-2304E7E66E6B}" dt="2022-11-30T23:14:28.504" v="28822"/>
          <ac:cxnSpMkLst>
            <pc:docMk/>
            <pc:sldMk cId="915832190" sldId="297"/>
            <ac:cxnSpMk id="41" creationId="{B2D19B8E-E802-25FC-11D3-91661CD35E67}"/>
          </ac:cxnSpMkLst>
        </pc:cxnChg>
      </pc:sldChg>
      <pc:sldChg chg="addSp delSp modSp add mod ord">
        <pc:chgData name="Stuart C Wilde MBE" userId="effe1fc91cccb1d5" providerId="LiveId" clId="{52953467-E7BB-A146-A87D-2304E7E66E6B}" dt="2023-01-03T14:02:34.620" v="35426" actId="20577"/>
        <pc:sldMkLst>
          <pc:docMk/>
          <pc:sldMk cId="2413103312" sldId="298"/>
        </pc:sldMkLst>
        <pc:spChg chg="add del mod">
          <ac:chgData name="Stuart C Wilde MBE" userId="effe1fc91cccb1d5" providerId="LiveId" clId="{52953467-E7BB-A146-A87D-2304E7E66E6B}" dt="2023-01-01T19:38:49.701" v="31669" actId="478"/>
          <ac:spMkLst>
            <pc:docMk/>
            <pc:sldMk cId="2413103312" sldId="298"/>
            <ac:spMk id="2" creationId="{ABBBCF5F-8DB1-55EE-61F2-E2D009604855}"/>
          </ac:spMkLst>
        </pc:spChg>
        <pc:spChg chg="add del mod">
          <ac:chgData name="Stuart C Wilde MBE" userId="effe1fc91cccb1d5" providerId="LiveId" clId="{52953467-E7BB-A146-A87D-2304E7E66E6B}" dt="2022-12-06T23:52:26.237" v="29424" actId="478"/>
          <ac:spMkLst>
            <pc:docMk/>
            <pc:sldMk cId="2413103312" sldId="298"/>
            <ac:spMk id="3" creationId="{AA1C9316-B413-5716-D4E5-EC00772F6DC7}"/>
          </ac:spMkLst>
        </pc:spChg>
        <pc:spChg chg="del">
          <ac:chgData name="Stuart C Wilde MBE" userId="effe1fc91cccb1d5" providerId="LiveId" clId="{52953467-E7BB-A146-A87D-2304E7E66E6B}" dt="2022-12-06T23:52:24.441" v="29423" actId="478"/>
          <ac:spMkLst>
            <pc:docMk/>
            <pc:sldMk cId="2413103312" sldId="298"/>
            <ac:spMk id="7" creationId="{B7D22470-FEE3-21D0-E879-741EB18633F2}"/>
          </ac:spMkLst>
        </pc:spChg>
        <pc:spChg chg="add del">
          <ac:chgData name="Stuart C Wilde MBE" userId="effe1fc91cccb1d5" providerId="LiveId" clId="{52953467-E7BB-A146-A87D-2304E7E66E6B}" dt="2022-12-07T00:01:48.771" v="29452" actId="11529"/>
          <ac:spMkLst>
            <pc:docMk/>
            <pc:sldMk cId="2413103312" sldId="298"/>
            <ac:spMk id="13" creationId="{17FCC12C-7482-F3F2-953E-0AEAD3FB3E08}"/>
          </ac:spMkLst>
        </pc:spChg>
        <pc:spChg chg="del">
          <ac:chgData name="Stuart C Wilde MBE" userId="effe1fc91cccb1d5" providerId="LiveId" clId="{52953467-E7BB-A146-A87D-2304E7E66E6B}" dt="2022-12-06T23:52:21.954" v="29422" actId="478"/>
          <ac:spMkLst>
            <pc:docMk/>
            <pc:sldMk cId="2413103312" sldId="298"/>
            <ac:spMk id="15" creationId="{4C5927C1-DA78-8366-4F4B-3E43E9A91023}"/>
          </ac:spMkLst>
        </pc:spChg>
        <pc:spChg chg="add mod">
          <ac:chgData name="Stuart C Wilde MBE" userId="effe1fc91cccb1d5" providerId="LiveId" clId="{52953467-E7BB-A146-A87D-2304E7E66E6B}" dt="2023-01-01T19:39:31.498" v="31671" actId="208"/>
          <ac:spMkLst>
            <pc:docMk/>
            <pc:sldMk cId="2413103312" sldId="298"/>
            <ac:spMk id="16" creationId="{D53F0FFB-0F5D-924D-1C90-A91C6198335F}"/>
          </ac:spMkLst>
        </pc:spChg>
        <pc:spChg chg="add mod">
          <ac:chgData name="Stuart C Wilde MBE" userId="effe1fc91cccb1d5" providerId="LiveId" clId="{52953467-E7BB-A146-A87D-2304E7E66E6B}" dt="2022-12-07T00:03:47.402" v="29557" actId="20577"/>
          <ac:spMkLst>
            <pc:docMk/>
            <pc:sldMk cId="2413103312" sldId="298"/>
            <ac:spMk id="19" creationId="{A15FD7AA-BD8B-2EF6-4E42-98FB76C87285}"/>
          </ac:spMkLst>
        </pc:spChg>
        <pc:spChg chg="add del mod">
          <ac:chgData name="Stuart C Wilde MBE" userId="effe1fc91cccb1d5" providerId="LiveId" clId="{52953467-E7BB-A146-A87D-2304E7E66E6B}" dt="2022-12-07T00:08:42.646" v="29559"/>
          <ac:spMkLst>
            <pc:docMk/>
            <pc:sldMk cId="2413103312" sldId="298"/>
            <ac:spMk id="26" creationId="{0BEE1529-2C5A-5023-4E98-03D4307F3B71}"/>
          </ac:spMkLst>
        </pc:spChg>
        <pc:spChg chg="add del mod">
          <ac:chgData name="Stuart C Wilde MBE" userId="effe1fc91cccb1d5" providerId="LiveId" clId="{52953467-E7BB-A146-A87D-2304E7E66E6B}" dt="2022-12-07T00:08:42.646" v="29559"/>
          <ac:spMkLst>
            <pc:docMk/>
            <pc:sldMk cId="2413103312" sldId="298"/>
            <ac:spMk id="27" creationId="{671FA360-ECD2-CE87-6E81-29A0DE1136AC}"/>
          </ac:spMkLst>
        </pc:spChg>
        <pc:spChg chg="add mod">
          <ac:chgData name="Stuart C Wilde MBE" userId="effe1fc91cccb1d5" providerId="LiveId" clId="{52953467-E7BB-A146-A87D-2304E7E66E6B}" dt="2023-01-03T14:02:34.620" v="35426" actId="20577"/>
          <ac:spMkLst>
            <pc:docMk/>
            <pc:sldMk cId="2413103312" sldId="298"/>
            <ac:spMk id="29" creationId="{C5A8C257-B6E4-D850-0685-E36894744DCB}"/>
          </ac:spMkLst>
        </pc:spChg>
        <pc:graphicFrameChg chg="add mod">
          <ac:chgData name="Stuart C Wilde MBE" userId="effe1fc91cccb1d5" providerId="LiveId" clId="{52953467-E7BB-A146-A87D-2304E7E66E6B}" dt="2022-12-07T00:01:00.202" v="29447" actId="1076"/>
          <ac:graphicFrameMkLst>
            <pc:docMk/>
            <pc:sldMk cId="2413103312" sldId="298"/>
            <ac:graphicFrameMk id="5" creationId="{099FC427-A782-4EAF-7EC0-5E82737B3939}"/>
          </ac:graphicFrameMkLst>
        </pc:graphicFrameChg>
        <pc:graphicFrameChg chg="add mod modGraphic">
          <ac:chgData name="Stuart C Wilde MBE" userId="effe1fc91cccb1d5" providerId="LiveId" clId="{52953467-E7BB-A146-A87D-2304E7E66E6B}" dt="2022-12-07T00:01:18.156" v="29450" actId="1076"/>
          <ac:graphicFrameMkLst>
            <pc:docMk/>
            <pc:sldMk cId="2413103312" sldId="298"/>
            <ac:graphicFrameMk id="12" creationId="{EE1C348D-0657-FA1E-1824-44C3F7960A25}"/>
          </ac:graphicFrameMkLst>
        </pc:graphicFrameChg>
        <pc:graphicFrameChg chg="del mod modGraphic">
          <ac:chgData name="Stuart C Wilde MBE" userId="effe1fc91cccb1d5" providerId="LiveId" clId="{52953467-E7BB-A146-A87D-2304E7E66E6B}" dt="2022-12-06T23:56:41.942" v="29434" actId="478"/>
          <ac:graphicFrameMkLst>
            <pc:docMk/>
            <pc:sldMk cId="2413103312" sldId="298"/>
            <ac:graphicFrameMk id="17" creationId="{246236FC-F7D0-02A3-120D-9C208DDEE85E}"/>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2" creationId="{850A4541-70B5-CAD7-5329-DD791FA71B86}"/>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4" creationId="{D2729424-92E5-F35C-EF18-69ADEB5F6B7B}"/>
          </ac:graphicFrameMkLst>
        </pc:graphicFrameChg>
        <pc:picChg chg="add mod">
          <ac:chgData name="Stuart C Wilde MBE" userId="effe1fc91cccb1d5" providerId="LiveId" clId="{52953467-E7BB-A146-A87D-2304E7E66E6B}" dt="2022-12-07T00:01:00.202" v="29447" actId="1076"/>
          <ac:picMkLst>
            <pc:docMk/>
            <pc:sldMk cId="2413103312" sldId="298"/>
            <ac:picMk id="6" creationId="{00000000-0008-0000-0000-000003000000}"/>
          </ac:picMkLst>
        </pc:picChg>
        <pc:picChg chg="del mod">
          <ac:chgData name="Stuart C Wilde MBE" userId="effe1fc91cccb1d5" providerId="LiveId" clId="{52953467-E7BB-A146-A87D-2304E7E66E6B}" dt="2022-12-06T23:56:43.772" v="29435" actId="478"/>
          <ac:picMkLst>
            <pc:docMk/>
            <pc:sldMk cId="2413103312" sldId="298"/>
            <ac:picMk id="18" creationId="{00000000-0008-0000-0000-000003000000}"/>
          </ac:picMkLst>
        </pc:picChg>
        <pc:picChg chg="add del mod">
          <ac:chgData name="Stuart C Wilde MBE" userId="effe1fc91cccb1d5" providerId="LiveId" clId="{52953467-E7BB-A146-A87D-2304E7E66E6B}" dt="2022-12-07T00:08:42.646" v="29559"/>
          <ac:picMkLst>
            <pc:docMk/>
            <pc:sldMk cId="2413103312" sldId="298"/>
            <ac:picMk id="23" creationId="{B5F3A9FF-1A2F-A991-D975-21CF7F16F824}"/>
          </ac:picMkLst>
        </pc:picChg>
        <pc:cxnChg chg="add mod">
          <ac:chgData name="Stuart C Wilde MBE" userId="effe1fc91cccb1d5" providerId="LiveId" clId="{52953467-E7BB-A146-A87D-2304E7E66E6B}" dt="2023-01-01T19:39:31.498" v="31671" actId="208"/>
          <ac:cxnSpMkLst>
            <pc:docMk/>
            <pc:sldMk cId="2413103312" sldId="298"/>
            <ac:cxnSpMk id="21" creationId="{97572567-282B-3C4E-87C3-CADB2FC51B8C}"/>
          </ac:cxnSpMkLst>
        </pc:cxnChg>
        <pc:cxnChg chg="add del mod">
          <ac:chgData name="Stuart C Wilde MBE" userId="effe1fc91cccb1d5" providerId="LiveId" clId="{52953467-E7BB-A146-A87D-2304E7E66E6B}" dt="2022-12-07T00:08:42.646" v="29559"/>
          <ac:cxnSpMkLst>
            <pc:docMk/>
            <pc:sldMk cId="2413103312" sldId="298"/>
            <ac:cxnSpMk id="28" creationId="{C3AB3C46-6C17-B967-63A2-19F951809DC7}"/>
          </ac:cxnSpMkLst>
        </pc:cxnChg>
      </pc:sldChg>
      <pc:sldChg chg="addSp delSp modSp add mod ord">
        <pc:chgData name="Stuart C Wilde MBE" userId="effe1fc91cccb1d5" providerId="LiveId" clId="{52953467-E7BB-A146-A87D-2304E7E66E6B}" dt="2023-01-03T14:02:39.856" v="35430" actId="20577"/>
        <pc:sldMkLst>
          <pc:docMk/>
          <pc:sldMk cId="2987344521" sldId="299"/>
        </pc:sldMkLst>
        <pc:spChg chg="add mod">
          <ac:chgData name="Stuart C Wilde MBE" userId="effe1fc91cccb1d5" providerId="LiveId" clId="{52953467-E7BB-A146-A87D-2304E7E66E6B}" dt="2022-12-09T12:29:47.462" v="29571"/>
          <ac:spMkLst>
            <pc:docMk/>
            <pc:sldMk cId="2987344521" sldId="299"/>
            <ac:spMk id="2" creationId="{3A83EA31-2159-86F1-5032-EFEFD0697755}"/>
          </ac:spMkLst>
        </pc:spChg>
        <pc:spChg chg="add mod">
          <ac:chgData name="Stuart C Wilde MBE" userId="effe1fc91cccb1d5" providerId="LiveId" clId="{52953467-E7BB-A146-A87D-2304E7E66E6B}" dt="2022-12-09T12:29:47.462" v="29571"/>
          <ac:spMkLst>
            <pc:docMk/>
            <pc:sldMk cId="2987344521" sldId="299"/>
            <ac:spMk id="3" creationId="{31A2DC28-E565-8426-6122-1D8A3220F2E8}"/>
          </ac:spMkLst>
        </pc:spChg>
        <pc:spChg chg="add mod">
          <ac:chgData name="Stuart C Wilde MBE" userId="effe1fc91cccb1d5" providerId="LiveId" clId="{52953467-E7BB-A146-A87D-2304E7E66E6B}" dt="2022-12-09T12:29:47.462" v="29571"/>
          <ac:spMkLst>
            <pc:docMk/>
            <pc:sldMk cId="2987344521" sldId="299"/>
            <ac:spMk id="7" creationId="{A5E33C38-9F40-D9F0-0520-437CFA1D8D97}"/>
          </ac:spMkLst>
        </pc:spChg>
        <pc:spChg chg="add mod">
          <ac:chgData name="Stuart C Wilde MBE" userId="effe1fc91cccb1d5" providerId="LiveId" clId="{52953467-E7BB-A146-A87D-2304E7E66E6B}" dt="2022-12-09T12:29:47.462" v="29571"/>
          <ac:spMkLst>
            <pc:docMk/>
            <pc:sldMk cId="2987344521" sldId="299"/>
            <ac:spMk id="13" creationId="{BAA3A4A2-569D-4AFD-2DA1-091D01368B9D}"/>
          </ac:spMkLst>
        </pc:spChg>
        <pc:spChg chg="add mod">
          <ac:chgData name="Stuart C Wilde MBE" userId="effe1fc91cccb1d5" providerId="LiveId" clId="{52953467-E7BB-A146-A87D-2304E7E66E6B}" dt="2022-12-09T12:29:47.462" v="29571"/>
          <ac:spMkLst>
            <pc:docMk/>
            <pc:sldMk cId="2987344521" sldId="299"/>
            <ac:spMk id="15" creationId="{C372BDBC-8805-CC7D-6DBD-DD4BCCDC14B5}"/>
          </ac:spMkLst>
        </pc:spChg>
        <pc:spChg chg="del">
          <ac:chgData name="Stuart C Wilde MBE" userId="effe1fc91cccb1d5" providerId="LiveId" clId="{52953467-E7BB-A146-A87D-2304E7E66E6B}" dt="2022-12-09T12:29:28.586" v="29570" actId="478"/>
          <ac:spMkLst>
            <pc:docMk/>
            <pc:sldMk cId="2987344521" sldId="299"/>
            <ac:spMk id="16" creationId="{D53F0FFB-0F5D-924D-1C90-A91C6198335F}"/>
          </ac:spMkLst>
        </pc:spChg>
        <pc:spChg chg="add mod">
          <ac:chgData name="Stuart C Wilde MBE" userId="effe1fc91cccb1d5" providerId="LiveId" clId="{52953467-E7BB-A146-A87D-2304E7E66E6B}" dt="2022-12-09T12:29:47.462" v="29571"/>
          <ac:spMkLst>
            <pc:docMk/>
            <pc:sldMk cId="2987344521" sldId="299"/>
            <ac:spMk id="17" creationId="{055C786C-7FF6-ED40-09EC-84447837EDA9}"/>
          </ac:spMkLst>
        </pc:spChg>
        <pc:spChg chg="add mod">
          <ac:chgData name="Stuart C Wilde MBE" userId="effe1fc91cccb1d5" providerId="LiveId" clId="{52953467-E7BB-A146-A87D-2304E7E66E6B}" dt="2022-12-09T12:29:47.462" v="29571"/>
          <ac:spMkLst>
            <pc:docMk/>
            <pc:sldMk cId="2987344521" sldId="299"/>
            <ac:spMk id="18" creationId="{BA385C9D-C53A-2A90-FF71-7EF309733174}"/>
          </ac:spMkLst>
        </pc:spChg>
        <pc:spChg chg="del">
          <ac:chgData name="Stuart C Wilde MBE" userId="effe1fc91cccb1d5" providerId="LiveId" clId="{52953467-E7BB-A146-A87D-2304E7E66E6B}" dt="2022-12-09T12:29:28.586" v="29570" actId="478"/>
          <ac:spMkLst>
            <pc:docMk/>
            <pc:sldMk cId="2987344521" sldId="299"/>
            <ac:spMk id="19" creationId="{A15FD7AA-BD8B-2EF6-4E42-98FB76C87285}"/>
          </ac:spMkLst>
        </pc:spChg>
        <pc:spChg chg="add mod">
          <ac:chgData name="Stuart C Wilde MBE" userId="effe1fc91cccb1d5" providerId="LiveId" clId="{52953467-E7BB-A146-A87D-2304E7E66E6B}" dt="2022-12-09T12:29:47.462" v="29571"/>
          <ac:spMkLst>
            <pc:docMk/>
            <pc:sldMk cId="2987344521" sldId="299"/>
            <ac:spMk id="20" creationId="{EA8979BD-C58B-35B0-F885-1BDA7B323A58}"/>
          </ac:spMkLst>
        </pc:spChg>
        <pc:spChg chg="add mod">
          <ac:chgData name="Stuart C Wilde MBE" userId="effe1fc91cccb1d5" providerId="LiveId" clId="{52953467-E7BB-A146-A87D-2304E7E66E6B}" dt="2022-12-09T12:29:47.462" v="29571"/>
          <ac:spMkLst>
            <pc:docMk/>
            <pc:sldMk cId="2987344521" sldId="299"/>
            <ac:spMk id="22" creationId="{E0C3B681-3B64-D293-6853-43FBFA01976C}"/>
          </ac:spMkLst>
        </pc:spChg>
        <pc:spChg chg="mod">
          <ac:chgData name="Stuart C Wilde MBE" userId="effe1fc91cccb1d5" providerId="LiveId" clId="{52953467-E7BB-A146-A87D-2304E7E66E6B}" dt="2023-01-03T14:02:39.856" v="35430" actId="20577"/>
          <ac:spMkLst>
            <pc:docMk/>
            <pc:sldMk cId="2987344521" sldId="299"/>
            <ac:spMk id="29" creationId="{C5A8C257-B6E4-D850-0685-E36894744DCB}"/>
          </ac:spMkLst>
        </pc:spChg>
        <pc:spChg chg="add mod">
          <ac:chgData name="Stuart C Wilde MBE" userId="effe1fc91cccb1d5" providerId="LiveId" clId="{52953467-E7BB-A146-A87D-2304E7E66E6B}" dt="2022-12-09T12:29:47.462" v="29571"/>
          <ac:spMkLst>
            <pc:docMk/>
            <pc:sldMk cId="2987344521" sldId="299"/>
            <ac:spMk id="36" creationId="{B85BAB28-FED6-488A-BBFE-FF08886D3598}"/>
          </ac:spMkLst>
        </pc:spChg>
        <pc:spChg chg="add mod">
          <ac:chgData name="Stuart C Wilde MBE" userId="effe1fc91cccb1d5" providerId="LiveId" clId="{52953467-E7BB-A146-A87D-2304E7E66E6B}" dt="2022-12-09T12:29:47.462" v="29571"/>
          <ac:spMkLst>
            <pc:docMk/>
            <pc:sldMk cId="2987344521" sldId="299"/>
            <ac:spMk id="39" creationId="{D2A6A40C-9F4E-A2FB-2582-1B8486C15FE5}"/>
          </ac:spMkLst>
        </pc:spChg>
        <pc:spChg chg="add mod">
          <ac:chgData name="Stuart C Wilde MBE" userId="effe1fc91cccb1d5" providerId="LiveId" clId="{52953467-E7BB-A146-A87D-2304E7E66E6B}" dt="2022-12-09T12:29:47.462" v="29571"/>
          <ac:spMkLst>
            <pc:docMk/>
            <pc:sldMk cId="2987344521" sldId="299"/>
            <ac:spMk id="40" creationId="{6F20056D-50C3-9133-4A08-82FD045D6177}"/>
          </ac:spMkLst>
        </pc:spChg>
        <pc:spChg chg="add mod">
          <ac:chgData name="Stuart C Wilde MBE" userId="effe1fc91cccb1d5" providerId="LiveId" clId="{52953467-E7BB-A146-A87D-2304E7E66E6B}" dt="2022-12-09T12:29:47.462" v="29571"/>
          <ac:spMkLst>
            <pc:docMk/>
            <pc:sldMk cId="2987344521" sldId="299"/>
            <ac:spMk id="41" creationId="{9170ACEB-4585-C547-ACD2-D6E0F6F54BFE}"/>
          </ac:spMkLst>
        </pc:spChg>
        <pc:graphicFrameChg chg="del">
          <ac:chgData name="Stuart C Wilde MBE" userId="effe1fc91cccb1d5" providerId="LiveId" clId="{52953467-E7BB-A146-A87D-2304E7E66E6B}" dt="2022-12-09T12:29:22.570" v="29568" actId="478"/>
          <ac:graphicFrameMkLst>
            <pc:docMk/>
            <pc:sldMk cId="2987344521" sldId="299"/>
            <ac:graphicFrameMk id="5" creationId="{099FC427-A782-4EAF-7EC0-5E82737B3939}"/>
          </ac:graphicFrameMkLst>
        </pc:graphicFrameChg>
        <pc:graphicFrameChg chg="del">
          <ac:chgData name="Stuart C Wilde MBE" userId="effe1fc91cccb1d5" providerId="LiveId" clId="{52953467-E7BB-A146-A87D-2304E7E66E6B}" dt="2022-12-09T12:29:28.586" v="29570" actId="478"/>
          <ac:graphicFrameMkLst>
            <pc:docMk/>
            <pc:sldMk cId="2987344521" sldId="299"/>
            <ac:graphicFrameMk id="12" creationId="{EE1C348D-0657-FA1E-1824-44C3F7960A25}"/>
          </ac:graphicFrameMkLst>
        </pc:graphicFrameChg>
        <pc:picChg chg="del">
          <ac:chgData name="Stuart C Wilde MBE" userId="effe1fc91cccb1d5" providerId="LiveId" clId="{52953467-E7BB-A146-A87D-2304E7E66E6B}" dt="2022-12-09T12:29:25.639" v="29569" actId="478"/>
          <ac:picMkLst>
            <pc:docMk/>
            <pc:sldMk cId="2987344521" sldId="299"/>
            <ac:picMk id="6" creationId="{00000000-0008-0000-0000-000003000000}"/>
          </ac:picMkLst>
        </pc:picChg>
        <pc:picChg chg="add mod">
          <ac:chgData name="Stuart C Wilde MBE" userId="effe1fc91cccb1d5" providerId="LiveId" clId="{52953467-E7BB-A146-A87D-2304E7E66E6B}" dt="2022-12-12T14:33:46.844" v="29575" actId="1076"/>
          <ac:picMkLst>
            <pc:docMk/>
            <pc:sldMk cId="2987344521" sldId="299"/>
            <ac:picMk id="6" creationId="{A05373E0-A312-B95B-525C-CA3ED16E6605}"/>
          </ac:picMkLst>
        </pc:picChg>
        <pc:cxnChg chg="del">
          <ac:chgData name="Stuart C Wilde MBE" userId="effe1fc91cccb1d5" providerId="LiveId" clId="{52953467-E7BB-A146-A87D-2304E7E66E6B}" dt="2022-12-09T12:29:28.586" v="29570" actId="478"/>
          <ac:cxnSpMkLst>
            <pc:docMk/>
            <pc:sldMk cId="2987344521" sldId="299"/>
            <ac:cxnSpMk id="21" creationId="{97572567-282B-3C4E-87C3-CADB2FC51B8C}"/>
          </ac:cxnSpMkLst>
        </pc:cxnChg>
        <pc:cxnChg chg="add mod">
          <ac:chgData name="Stuart C Wilde MBE" userId="effe1fc91cccb1d5" providerId="LiveId" clId="{52953467-E7BB-A146-A87D-2304E7E66E6B}" dt="2022-12-09T12:29:47.462" v="29571"/>
          <ac:cxnSpMkLst>
            <pc:docMk/>
            <pc:sldMk cId="2987344521" sldId="299"/>
            <ac:cxnSpMk id="23" creationId="{146BBC36-8E7C-590B-C3A2-907479A77C32}"/>
          </ac:cxnSpMkLst>
        </pc:cxnChg>
        <pc:cxnChg chg="add mod">
          <ac:chgData name="Stuart C Wilde MBE" userId="effe1fc91cccb1d5" providerId="LiveId" clId="{52953467-E7BB-A146-A87D-2304E7E66E6B}" dt="2023-01-01T19:42:20.006" v="31680" actId="208"/>
          <ac:cxnSpMkLst>
            <pc:docMk/>
            <pc:sldMk cId="2987344521" sldId="299"/>
            <ac:cxnSpMk id="24" creationId="{EFFC4126-28BE-2599-B66D-96FB8463A838}"/>
          </ac:cxnSpMkLst>
        </pc:cxnChg>
        <pc:cxnChg chg="add mod">
          <ac:chgData name="Stuart C Wilde MBE" userId="effe1fc91cccb1d5" providerId="LiveId" clId="{52953467-E7BB-A146-A87D-2304E7E66E6B}" dt="2023-01-01T19:42:20.006" v="31680" actId="208"/>
          <ac:cxnSpMkLst>
            <pc:docMk/>
            <pc:sldMk cId="2987344521" sldId="299"/>
            <ac:cxnSpMk id="26" creationId="{045F85AE-7F88-D058-0820-BC51A89E5006}"/>
          </ac:cxnSpMkLst>
        </pc:cxnChg>
        <pc:cxnChg chg="add mod">
          <ac:chgData name="Stuart C Wilde MBE" userId="effe1fc91cccb1d5" providerId="LiveId" clId="{52953467-E7BB-A146-A87D-2304E7E66E6B}" dt="2023-01-01T19:42:20.006" v="31680" actId="208"/>
          <ac:cxnSpMkLst>
            <pc:docMk/>
            <pc:sldMk cId="2987344521" sldId="299"/>
            <ac:cxnSpMk id="27" creationId="{DBE8CD17-89FB-94E3-F45C-11017B57E0E1}"/>
          </ac:cxnSpMkLst>
        </pc:cxnChg>
        <pc:cxnChg chg="add mod">
          <ac:chgData name="Stuart C Wilde MBE" userId="effe1fc91cccb1d5" providerId="LiveId" clId="{52953467-E7BB-A146-A87D-2304E7E66E6B}" dt="2023-01-01T19:42:07.358" v="31678" actId="208"/>
          <ac:cxnSpMkLst>
            <pc:docMk/>
            <pc:sldMk cId="2987344521" sldId="299"/>
            <ac:cxnSpMk id="28" creationId="{45F81DD9-14F3-CB87-21DF-4F68568BBAD7}"/>
          </ac:cxnSpMkLst>
        </pc:cxnChg>
        <pc:cxnChg chg="add mod">
          <ac:chgData name="Stuart C Wilde MBE" userId="effe1fc91cccb1d5" providerId="LiveId" clId="{52953467-E7BB-A146-A87D-2304E7E66E6B}" dt="2023-01-01T19:42:07.358" v="31678" actId="208"/>
          <ac:cxnSpMkLst>
            <pc:docMk/>
            <pc:sldMk cId="2987344521" sldId="299"/>
            <ac:cxnSpMk id="30" creationId="{50A09D81-7175-FF23-F681-4EA1D7353AB7}"/>
          </ac:cxnSpMkLst>
        </pc:cxnChg>
        <pc:cxnChg chg="add mod">
          <ac:chgData name="Stuart C Wilde MBE" userId="effe1fc91cccb1d5" providerId="LiveId" clId="{52953467-E7BB-A146-A87D-2304E7E66E6B}" dt="2023-01-01T19:42:07.358" v="31678" actId="208"/>
          <ac:cxnSpMkLst>
            <pc:docMk/>
            <pc:sldMk cId="2987344521" sldId="299"/>
            <ac:cxnSpMk id="31" creationId="{8DDB4692-F339-1E53-C90F-037362FE120F}"/>
          </ac:cxnSpMkLst>
        </pc:cxnChg>
        <pc:cxnChg chg="add mod">
          <ac:chgData name="Stuart C Wilde MBE" userId="effe1fc91cccb1d5" providerId="LiveId" clId="{52953467-E7BB-A146-A87D-2304E7E66E6B}" dt="2023-01-01T19:42:07.358" v="31678" actId="208"/>
          <ac:cxnSpMkLst>
            <pc:docMk/>
            <pc:sldMk cId="2987344521" sldId="299"/>
            <ac:cxnSpMk id="32" creationId="{FEA568FE-86A7-9542-381D-C8FD6C89261E}"/>
          </ac:cxnSpMkLst>
        </pc:cxnChg>
        <pc:cxnChg chg="add mod">
          <ac:chgData name="Stuart C Wilde MBE" userId="effe1fc91cccb1d5" providerId="LiveId" clId="{52953467-E7BB-A146-A87D-2304E7E66E6B}" dt="2023-01-01T19:42:07.358" v="31678" actId="208"/>
          <ac:cxnSpMkLst>
            <pc:docMk/>
            <pc:sldMk cId="2987344521" sldId="299"/>
            <ac:cxnSpMk id="33" creationId="{CA0C5DCD-C3E9-DF19-0735-3D0B221261BC}"/>
          </ac:cxnSpMkLst>
        </pc:cxnChg>
        <pc:cxnChg chg="add mod">
          <ac:chgData name="Stuart C Wilde MBE" userId="effe1fc91cccb1d5" providerId="LiveId" clId="{52953467-E7BB-A146-A87D-2304E7E66E6B}" dt="2023-01-01T19:42:07.358" v="31678" actId="208"/>
          <ac:cxnSpMkLst>
            <pc:docMk/>
            <pc:sldMk cId="2987344521" sldId="299"/>
            <ac:cxnSpMk id="34" creationId="{E582F271-225D-32A4-185D-F126788E616D}"/>
          </ac:cxnSpMkLst>
        </pc:cxnChg>
        <pc:cxnChg chg="add mod">
          <ac:chgData name="Stuart C Wilde MBE" userId="effe1fc91cccb1d5" providerId="LiveId" clId="{52953467-E7BB-A146-A87D-2304E7E66E6B}" dt="2023-01-01T19:42:07.358" v="31678" actId="208"/>
          <ac:cxnSpMkLst>
            <pc:docMk/>
            <pc:sldMk cId="2987344521" sldId="299"/>
            <ac:cxnSpMk id="35" creationId="{4EF0EB62-58AA-38A4-3797-FB52A0B4AC8B}"/>
          </ac:cxnSpMkLst>
        </pc:cxnChg>
        <pc:cxnChg chg="add mod">
          <ac:chgData name="Stuart C Wilde MBE" userId="effe1fc91cccb1d5" providerId="LiveId" clId="{52953467-E7BB-A146-A87D-2304E7E66E6B}" dt="2023-01-01T19:42:07.358" v="31678" actId="208"/>
          <ac:cxnSpMkLst>
            <pc:docMk/>
            <pc:sldMk cId="2987344521" sldId="299"/>
            <ac:cxnSpMk id="37" creationId="{79B8BAD9-C8B6-3A53-F249-468FE338E1FB}"/>
          </ac:cxnSpMkLst>
        </pc:cxnChg>
        <pc:cxnChg chg="add mod">
          <ac:chgData name="Stuart C Wilde MBE" userId="effe1fc91cccb1d5" providerId="LiveId" clId="{52953467-E7BB-A146-A87D-2304E7E66E6B}" dt="2022-12-09T12:29:47.462" v="29571"/>
          <ac:cxnSpMkLst>
            <pc:docMk/>
            <pc:sldMk cId="2987344521" sldId="299"/>
            <ac:cxnSpMk id="38" creationId="{C4EF46F4-2764-D223-C36F-58DBF696829C}"/>
          </ac:cxnSpMkLst>
        </pc:cxnChg>
        <pc:cxnChg chg="add mod">
          <ac:chgData name="Stuart C Wilde MBE" userId="effe1fc91cccb1d5" providerId="LiveId" clId="{52953467-E7BB-A146-A87D-2304E7E66E6B}" dt="2023-01-01T19:42:11.489" v="31679" actId="208"/>
          <ac:cxnSpMkLst>
            <pc:docMk/>
            <pc:sldMk cId="2987344521" sldId="299"/>
            <ac:cxnSpMk id="42" creationId="{E0166AE5-A252-F02D-91D8-F359EBEB054E}"/>
          </ac:cxnSpMkLst>
        </pc:cxnChg>
      </pc:sldChg>
      <pc:sldChg chg="addSp delSp modSp add mod ord">
        <pc:chgData name="Stuart C Wilde MBE" userId="effe1fc91cccb1d5" providerId="LiveId" clId="{52953467-E7BB-A146-A87D-2304E7E66E6B}" dt="2023-01-02T16:54:46.793" v="32852" actId="20577"/>
        <pc:sldMkLst>
          <pc:docMk/>
          <pc:sldMk cId="2822794169" sldId="300"/>
        </pc:sldMkLst>
        <pc:spChg chg="del">
          <ac:chgData name="Stuart C Wilde MBE" userId="effe1fc91cccb1d5" providerId="LiveId" clId="{52953467-E7BB-A146-A87D-2304E7E66E6B}" dt="2022-12-13T15:18:48.853" v="29579" actId="478"/>
          <ac:spMkLst>
            <pc:docMk/>
            <pc:sldMk cId="2822794169" sldId="300"/>
            <ac:spMk id="2" creationId="{3A83EA31-2159-86F1-5032-EFEFD0697755}"/>
          </ac:spMkLst>
        </pc:spChg>
        <pc:spChg chg="del">
          <ac:chgData name="Stuart C Wilde MBE" userId="effe1fc91cccb1d5" providerId="LiveId" clId="{52953467-E7BB-A146-A87D-2304E7E66E6B}" dt="2022-12-13T15:18:48.853" v="29579" actId="478"/>
          <ac:spMkLst>
            <pc:docMk/>
            <pc:sldMk cId="2822794169" sldId="300"/>
            <ac:spMk id="3" creationId="{31A2DC28-E565-8426-6122-1D8A3220F2E8}"/>
          </ac:spMkLst>
        </pc:spChg>
        <pc:spChg chg="add mod">
          <ac:chgData name="Stuart C Wilde MBE" userId="effe1fc91cccb1d5" providerId="LiveId" clId="{52953467-E7BB-A146-A87D-2304E7E66E6B}" dt="2022-12-18T11:49:01.676" v="29729" actId="113"/>
          <ac:spMkLst>
            <pc:docMk/>
            <pc:sldMk cId="2822794169" sldId="300"/>
            <ac:spMk id="5" creationId="{025CEFB1-244B-283A-01D9-211AAAC3E1E5}"/>
          </ac:spMkLst>
        </pc:spChg>
        <pc:spChg chg="del">
          <ac:chgData name="Stuart C Wilde MBE" userId="effe1fc91cccb1d5" providerId="LiveId" clId="{52953467-E7BB-A146-A87D-2304E7E66E6B}" dt="2022-12-13T15:18:48.853" v="29579" actId="478"/>
          <ac:spMkLst>
            <pc:docMk/>
            <pc:sldMk cId="2822794169" sldId="300"/>
            <ac:spMk id="7" creationId="{A5E33C38-9F40-D9F0-0520-437CFA1D8D97}"/>
          </ac:spMkLst>
        </pc:spChg>
        <pc:spChg chg="add mod">
          <ac:chgData name="Stuart C Wilde MBE" userId="effe1fc91cccb1d5" providerId="LiveId" clId="{52953467-E7BB-A146-A87D-2304E7E66E6B}" dt="2022-12-18T11:49:01.676" v="29729" actId="113"/>
          <ac:spMkLst>
            <pc:docMk/>
            <pc:sldMk cId="2822794169" sldId="300"/>
            <ac:spMk id="12" creationId="{64A35672-BACC-0F15-4CE5-77D7B3B39403}"/>
          </ac:spMkLst>
        </pc:spChg>
        <pc:spChg chg="del">
          <ac:chgData name="Stuart C Wilde MBE" userId="effe1fc91cccb1d5" providerId="LiveId" clId="{52953467-E7BB-A146-A87D-2304E7E66E6B}" dt="2022-12-13T15:18:48.853" v="29579" actId="478"/>
          <ac:spMkLst>
            <pc:docMk/>
            <pc:sldMk cId="2822794169" sldId="300"/>
            <ac:spMk id="13" creationId="{BAA3A4A2-569D-4AFD-2DA1-091D01368B9D}"/>
          </ac:spMkLst>
        </pc:spChg>
        <pc:spChg chg="del">
          <ac:chgData name="Stuart C Wilde MBE" userId="effe1fc91cccb1d5" providerId="LiveId" clId="{52953467-E7BB-A146-A87D-2304E7E66E6B}" dt="2022-12-13T15:18:48.853" v="29579" actId="478"/>
          <ac:spMkLst>
            <pc:docMk/>
            <pc:sldMk cId="2822794169" sldId="300"/>
            <ac:spMk id="15" creationId="{C372BDBC-8805-CC7D-6DBD-DD4BCCDC14B5}"/>
          </ac:spMkLst>
        </pc:spChg>
        <pc:spChg chg="add mod">
          <ac:chgData name="Stuart C Wilde MBE" userId="effe1fc91cccb1d5" providerId="LiveId" clId="{52953467-E7BB-A146-A87D-2304E7E66E6B}" dt="2022-12-18T11:49:01.676" v="29729" actId="113"/>
          <ac:spMkLst>
            <pc:docMk/>
            <pc:sldMk cId="2822794169" sldId="300"/>
            <ac:spMk id="16" creationId="{437BB74F-626E-B0F7-D8D6-8D069B1AA38A}"/>
          </ac:spMkLst>
        </pc:spChg>
        <pc:spChg chg="del">
          <ac:chgData name="Stuart C Wilde MBE" userId="effe1fc91cccb1d5" providerId="LiveId" clId="{52953467-E7BB-A146-A87D-2304E7E66E6B}" dt="2022-12-13T15:18:48.853" v="29579" actId="478"/>
          <ac:spMkLst>
            <pc:docMk/>
            <pc:sldMk cId="2822794169" sldId="300"/>
            <ac:spMk id="17" creationId="{055C786C-7FF6-ED40-09EC-84447837EDA9}"/>
          </ac:spMkLst>
        </pc:spChg>
        <pc:spChg chg="del">
          <ac:chgData name="Stuart C Wilde MBE" userId="effe1fc91cccb1d5" providerId="LiveId" clId="{52953467-E7BB-A146-A87D-2304E7E66E6B}" dt="2022-12-13T15:18:48.853" v="29579" actId="478"/>
          <ac:spMkLst>
            <pc:docMk/>
            <pc:sldMk cId="2822794169" sldId="300"/>
            <ac:spMk id="18" creationId="{BA385C9D-C53A-2A90-FF71-7EF309733174}"/>
          </ac:spMkLst>
        </pc:spChg>
        <pc:spChg chg="add mod">
          <ac:chgData name="Stuart C Wilde MBE" userId="effe1fc91cccb1d5" providerId="LiveId" clId="{52953467-E7BB-A146-A87D-2304E7E66E6B}" dt="2022-12-18T11:49:01.676" v="29729" actId="113"/>
          <ac:spMkLst>
            <pc:docMk/>
            <pc:sldMk cId="2822794169" sldId="300"/>
            <ac:spMk id="19" creationId="{F4963259-B78A-A8A5-21A9-6B2D52712AEC}"/>
          </ac:spMkLst>
        </pc:spChg>
        <pc:spChg chg="del">
          <ac:chgData name="Stuart C Wilde MBE" userId="effe1fc91cccb1d5" providerId="LiveId" clId="{52953467-E7BB-A146-A87D-2304E7E66E6B}" dt="2022-12-13T15:18:48.853" v="29579" actId="478"/>
          <ac:spMkLst>
            <pc:docMk/>
            <pc:sldMk cId="2822794169" sldId="300"/>
            <ac:spMk id="20" creationId="{EA8979BD-C58B-35B0-F885-1BDA7B323A58}"/>
          </ac:spMkLst>
        </pc:spChg>
        <pc:spChg chg="add mod">
          <ac:chgData name="Stuart C Wilde MBE" userId="effe1fc91cccb1d5" providerId="LiveId" clId="{52953467-E7BB-A146-A87D-2304E7E66E6B}" dt="2022-12-18T11:49:01.676" v="29729" actId="113"/>
          <ac:spMkLst>
            <pc:docMk/>
            <pc:sldMk cId="2822794169" sldId="300"/>
            <ac:spMk id="21" creationId="{A6234B48-2110-E38A-5F17-6C17CBDD2605}"/>
          </ac:spMkLst>
        </pc:spChg>
        <pc:spChg chg="del">
          <ac:chgData name="Stuart C Wilde MBE" userId="effe1fc91cccb1d5" providerId="LiveId" clId="{52953467-E7BB-A146-A87D-2304E7E66E6B}" dt="2022-12-13T15:18:48.853" v="29579" actId="478"/>
          <ac:spMkLst>
            <pc:docMk/>
            <pc:sldMk cId="2822794169" sldId="300"/>
            <ac:spMk id="22" creationId="{E0C3B681-3B64-D293-6853-43FBFA01976C}"/>
          </ac:spMkLst>
        </pc:spChg>
        <pc:spChg chg="mod">
          <ac:chgData name="Stuart C Wilde MBE" userId="effe1fc91cccb1d5" providerId="LiveId" clId="{52953467-E7BB-A146-A87D-2304E7E66E6B}" dt="2023-01-02T16:54:46.793" v="32852" actId="20577"/>
          <ac:spMkLst>
            <pc:docMk/>
            <pc:sldMk cId="2822794169" sldId="300"/>
            <ac:spMk id="29" creationId="{C5A8C257-B6E4-D850-0685-E36894744DCB}"/>
          </ac:spMkLst>
        </pc:spChg>
        <pc:spChg chg="del">
          <ac:chgData name="Stuart C Wilde MBE" userId="effe1fc91cccb1d5" providerId="LiveId" clId="{52953467-E7BB-A146-A87D-2304E7E66E6B}" dt="2022-12-13T15:18:48.853" v="29579" actId="478"/>
          <ac:spMkLst>
            <pc:docMk/>
            <pc:sldMk cId="2822794169" sldId="300"/>
            <ac:spMk id="36" creationId="{B85BAB28-FED6-488A-BBFE-FF08886D3598}"/>
          </ac:spMkLst>
        </pc:spChg>
        <pc:spChg chg="del">
          <ac:chgData name="Stuart C Wilde MBE" userId="effe1fc91cccb1d5" providerId="LiveId" clId="{52953467-E7BB-A146-A87D-2304E7E66E6B}" dt="2022-12-13T15:18:48.853" v="29579" actId="478"/>
          <ac:spMkLst>
            <pc:docMk/>
            <pc:sldMk cId="2822794169" sldId="300"/>
            <ac:spMk id="39" creationId="{D2A6A40C-9F4E-A2FB-2582-1B8486C15FE5}"/>
          </ac:spMkLst>
        </pc:spChg>
        <pc:spChg chg="del">
          <ac:chgData name="Stuart C Wilde MBE" userId="effe1fc91cccb1d5" providerId="LiveId" clId="{52953467-E7BB-A146-A87D-2304E7E66E6B}" dt="2022-12-13T15:18:48.853" v="29579" actId="478"/>
          <ac:spMkLst>
            <pc:docMk/>
            <pc:sldMk cId="2822794169" sldId="300"/>
            <ac:spMk id="40" creationId="{6F20056D-50C3-9133-4A08-82FD045D6177}"/>
          </ac:spMkLst>
        </pc:spChg>
        <pc:spChg chg="del">
          <ac:chgData name="Stuart C Wilde MBE" userId="effe1fc91cccb1d5" providerId="LiveId" clId="{52953467-E7BB-A146-A87D-2304E7E66E6B}" dt="2022-12-13T15:18:48.853" v="29579" actId="478"/>
          <ac:spMkLst>
            <pc:docMk/>
            <pc:sldMk cId="2822794169" sldId="300"/>
            <ac:spMk id="41" creationId="{9170ACEB-4585-C547-ACD2-D6E0F6F54BFE}"/>
          </ac:spMkLst>
        </pc:spChg>
        <pc:spChg chg="add mod">
          <ac:chgData name="Stuart C Wilde MBE" userId="effe1fc91cccb1d5" providerId="LiveId" clId="{52953467-E7BB-A146-A87D-2304E7E66E6B}" dt="2022-12-18T11:49:01.676" v="29729" actId="113"/>
          <ac:spMkLst>
            <pc:docMk/>
            <pc:sldMk cId="2822794169" sldId="300"/>
            <ac:spMk id="43" creationId="{025528FC-A977-FEB2-D3D8-F526D0611D4C}"/>
          </ac:spMkLst>
        </pc:spChg>
        <pc:spChg chg="add mod">
          <ac:chgData name="Stuart C Wilde MBE" userId="effe1fc91cccb1d5" providerId="LiveId" clId="{52953467-E7BB-A146-A87D-2304E7E66E6B}" dt="2022-12-18T12:10:59.771" v="29819" actId="20577"/>
          <ac:spMkLst>
            <pc:docMk/>
            <pc:sldMk cId="2822794169" sldId="300"/>
            <ac:spMk id="44" creationId="{5DA310C6-D74B-70CC-291F-A4D1EE61923D}"/>
          </ac:spMkLst>
        </pc:spChg>
        <pc:spChg chg="add mod">
          <ac:chgData name="Stuart C Wilde MBE" userId="effe1fc91cccb1d5" providerId="LiveId" clId="{52953467-E7BB-A146-A87D-2304E7E66E6B}" dt="2022-12-18T11:47:58.622" v="29726" actId="2711"/>
          <ac:spMkLst>
            <pc:docMk/>
            <pc:sldMk cId="2822794169" sldId="300"/>
            <ac:spMk id="45" creationId="{A130FFBD-4536-DCAA-21B2-52EAAA84E66C}"/>
          </ac:spMkLst>
        </pc:spChg>
        <pc:spChg chg="add mod">
          <ac:chgData name="Stuart C Wilde MBE" userId="effe1fc91cccb1d5" providerId="LiveId" clId="{52953467-E7BB-A146-A87D-2304E7E66E6B}" dt="2022-12-18T11:47:58.622" v="29726" actId="2711"/>
          <ac:spMkLst>
            <pc:docMk/>
            <pc:sldMk cId="2822794169" sldId="300"/>
            <ac:spMk id="46" creationId="{3AD27F30-27D1-139A-0B9C-F326064EB419}"/>
          </ac:spMkLst>
        </pc:spChg>
        <pc:spChg chg="add mod">
          <ac:chgData name="Stuart C Wilde MBE" userId="effe1fc91cccb1d5" providerId="LiveId" clId="{52953467-E7BB-A146-A87D-2304E7E66E6B}" dt="2022-12-18T11:47:58.622" v="29726" actId="2711"/>
          <ac:spMkLst>
            <pc:docMk/>
            <pc:sldMk cId="2822794169" sldId="300"/>
            <ac:spMk id="47" creationId="{A252CC53-49D0-5E59-7B5D-CC29DE4C3F01}"/>
          </ac:spMkLst>
        </pc:spChg>
        <pc:spChg chg="add mod">
          <ac:chgData name="Stuart C Wilde MBE" userId="effe1fc91cccb1d5" providerId="LiveId" clId="{52953467-E7BB-A146-A87D-2304E7E66E6B}" dt="2022-12-18T11:47:58.622" v="29726" actId="2711"/>
          <ac:spMkLst>
            <pc:docMk/>
            <pc:sldMk cId="2822794169" sldId="300"/>
            <ac:spMk id="48" creationId="{DBAD0256-0129-F0F7-29D5-B1B0179448A0}"/>
          </ac:spMkLst>
        </pc:spChg>
        <pc:spChg chg="add mod">
          <ac:chgData name="Stuart C Wilde MBE" userId="effe1fc91cccb1d5" providerId="LiveId" clId="{52953467-E7BB-A146-A87D-2304E7E66E6B}" dt="2022-12-18T11:47:58.622" v="29726" actId="2711"/>
          <ac:spMkLst>
            <pc:docMk/>
            <pc:sldMk cId="2822794169" sldId="300"/>
            <ac:spMk id="49" creationId="{6D2B5D11-5561-B646-FA3D-5800781F13F7}"/>
          </ac:spMkLst>
        </pc:spChg>
        <pc:spChg chg="add mod">
          <ac:chgData name="Stuart C Wilde MBE" userId="effe1fc91cccb1d5" providerId="LiveId" clId="{52953467-E7BB-A146-A87D-2304E7E66E6B}" dt="2022-12-18T11:49:39.988" v="29749" actId="1036"/>
          <ac:spMkLst>
            <pc:docMk/>
            <pc:sldMk cId="2822794169" sldId="300"/>
            <ac:spMk id="50" creationId="{55B5E25F-8F7D-613B-2706-A0094A6937B9}"/>
          </ac:spMkLst>
        </pc:spChg>
        <pc:spChg chg="add mod">
          <ac:chgData name="Stuart C Wilde MBE" userId="effe1fc91cccb1d5" providerId="LiveId" clId="{52953467-E7BB-A146-A87D-2304E7E66E6B}" dt="2022-12-18T11:48:19.055" v="29727" actId="255"/>
          <ac:spMkLst>
            <pc:docMk/>
            <pc:sldMk cId="2822794169" sldId="300"/>
            <ac:spMk id="51" creationId="{E91734AB-D52F-6FE9-4544-BE4E3820B624}"/>
          </ac:spMkLst>
        </pc:spChg>
        <pc:spChg chg="add mod">
          <ac:chgData name="Stuart C Wilde MBE" userId="effe1fc91cccb1d5" providerId="LiveId" clId="{52953467-E7BB-A146-A87D-2304E7E66E6B}" dt="2022-12-18T11:48:19.055" v="29727" actId="255"/>
          <ac:spMkLst>
            <pc:docMk/>
            <pc:sldMk cId="2822794169" sldId="300"/>
            <ac:spMk id="52" creationId="{DA0B4692-BF97-4AB7-134E-47C6C1B8B0D7}"/>
          </ac:spMkLst>
        </pc:spChg>
        <pc:spChg chg="add mod">
          <ac:chgData name="Stuart C Wilde MBE" userId="effe1fc91cccb1d5" providerId="LiveId" clId="{52953467-E7BB-A146-A87D-2304E7E66E6B}" dt="2022-12-18T11:48:19.055" v="29727" actId="255"/>
          <ac:spMkLst>
            <pc:docMk/>
            <pc:sldMk cId="2822794169" sldId="300"/>
            <ac:spMk id="53" creationId="{3D219AD9-B150-460E-90EF-79996F3586E0}"/>
          </ac:spMkLst>
        </pc:spChg>
        <pc:spChg chg="add mod">
          <ac:chgData name="Stuart C Wilde MBE" userId="effe1fc91cccb1d5" providerId="LiveId" clId="{52953467-E7BB-A146-A87D-2304E7E66E6B}" dt="2022-12-18T11:48:19.055" v="29727" actId="255"/>
          <ac:spMkLst>
            <pc:docMk/>
            <pc:sldMk cId="2822794169" sldId="300"/>
            <ac:spMk id="54" creationId="{77503CF2-EE0A-4199-3CCB-2540CB34816E}"/>
          </ac:spMkLst>
        </pc:spChg>
        <pc:spChg chg="add mod">
          <ac:chgData name="Stuart C Wilde MBE" userId="effe1fc91cccb1d5" providerId="LiveId" clId="{52953467-E7BB-A146-A87D-2304E7E66E6B}" dt="2022-12-18T11:48:19.055" v="29727" actId="255"/>
          <ac:spMkLst>
            <pc:docMk/>
            <pc:sldMk cId="2822794169" sldId="300"/>
            <ac:spMk id="55" creationId="{18AE5426-616B-BF24-007E-038E765A969E}"/>
          </ac:spMkLst>
        </pc:spChg>
        <pc:spChg chg="add mod">
          <ac:chgData name="Stuart C Wilde MBE" userId="effe1fc91cccb1d5" providerId="LiveId" clId="{52953467-E7BB-A146-A87D-2304E7E66E6B}" dt="2022-12-18T11:48:19.055" v="29727" actId="255"/>
          <ac:spMkLst>
            <pc:docMk/>
            <pc:sldMk cId="2822794169" sldId="300"/>
            <ac:spMk id="56" creationId="{4B288270-322E-CFF2-7E85-714F86D601F6}"/>
          </ac:spMkLst>
        </pc:spChg>
        <pc:spChg chg="add del mod">
          <ac:chgData name="Stuart C Wilde MBE" userId="effe1fc91cccb1d5" providerId="LiveId" clId="{52953467-E7BB-A146-A87D-2304E7E66E6B}" dt="2022-12-18T11:37:10.141" v="29590" actId="478"/>
          <ac:spMkLst>
            <pc:docMk/>
            <pc:sldMk cId="2822794169" sldId="300"/>
            <ac:spMk id="57" creationId="{BCEE614B-7D78-12D6-850C-5E27C2302D1C}"/>
          </ac:spMkLst>
        </pc:spChg>
        <pc:spChg chg="add del mod">
          <ac:chgData name="Stuart C Wilde MBE" userId="effe1fc91cccb1d5" providerId="LiveId" clId="{52953467-E7BB-A146-A87D-2304E7E66E6B}" dt="2022-12-18T11:37:10.141" v="29590" actId="478"/>
          <ac:spMkLst>
            <pc:docMk/>
            <pc:sldMk cId="2822794169" sldId="300"/>
            <ac:spMk id="58" creationId="{38884D5F-0FA5-B2F4-2310-C0899ADDD3BB}"/>
          </ac:spMkLst>
        </pc:spChg>
        <pc:spChg chg="add del mod">
          <ac:chgData name="Stuart C Wilde MBE" userId="effe1fc91cccb1d5" providerId="LiveId" clId="{52953467-E7BB-A146-A87D-2304E7E66E6B}" dt="2022-12-18T11:37:10.141" v="29590" actId="478"/>
          <ac:spMkLst>
            <pc:docMk/>
            <pc:sldMk cId="2822794169" sldId="300"/>
            <ac:spMk id="59" creationId="{4D4F5051-D45E-0A3F-3813-59EAF7D0555C}"/>
          </ac:spMkLst>
        </pc:spChg>
        <pc:spChg chg="add mod">
          <ac:chgData name="Stuart C Wilde MBE" userId="effe1fc91cccb1d5" providerId="LiveId" clId="{52953467-E7BB-A146-A87D-2304E7E66E6B}" dt="2022-12-18T11:49:01.676" v="29729" actId="113"/>
          <ac:spMkLst>
            <pc:docMk/>
            <pc:sldMk cId="2822794169" sldId="300"/>
            <ac:spMk id="60" creationId="{A04B9660-058B-84CC-AFF5-D38C693AF096}"/>
          </ac:spMkLst>
        </pc:spChg>
        <pc:spChg chg="add mod">
          <ac:chgData name="Stuart C Wilde MBE" userId="effe1fc91cccb1d5" providerId="LiveId" clId="{52953467-E7BB-A146-A87D-2304E7E66E6B}" dt="2022-12-18T11:47:58.622" v="29726" actId="2711"/>
          <ac:spMkLst>
            <pc:docMk/>
            <pc:sldMk cId="2822794169" sldId="300"/>
            <ac:spMk id="61" creationId="{901686D2-0C2C-6A5C-748B-260AF8ECCE43}"/>
          </ac:spMkLst>
        </pc:spChg>
        <pc:spChg chg="add mod">
          <ac:chgData name="Stuart C Wilde MBE" userId="effe1fc91cccb1d5" providerId="LiveId" clId="{52953467-E7BB-A146-A87D-2304E7E66E6B}" dt="2022-12-18T11:48:32.649" v="29728" actId="255"/>
          <ac:spMkLst>
            <pc:docMk/>
            <pc:sldMk cId="2822794169" sldId="300"/>
            <ac:spMk id="62" creationId="{C24CBCB0-6470-0B9C-E301-313443DB5837}"/>
          </ac:spMkLst>
        </pc:spChg>
        <pc:spChg chg="add del mod">
          <ac:chgData name="Stuart C Wilde MBE" userId="effe1fc91cccb1d5" providerId="LiveId" clId="{52953467-E7BB-A146-A87D-2304E7E66E6B}" dt="2022-12-18T11:37:10.141" v="29590" actId="478"/>
          <ac:spMkLst>
            <pc:docMk/>
            <pc:sldMk cId="2822794169" sldId="300"/>
            <ac:spMk id="63" creationId="{57F4770C-943F-2470-63B1-3EAAC6A5F612}"/>
          </ac:spMkLst>
        </pc:spChg>
        <pc:spChg chg="add mod">
          <ac:chgData name="Stuart C Wilde MBE" userId="effe1fc91cccb1d5" providerId="LiveId" clId="{52953467-E7BB-A146-A87D-2304E7E66E6B}" dt="2022-12-18T11:47:58.622" v="29726" actId="2711"/>
          <ac:spMkLst>
            <pc:docMk/>
            <pc:sldMk cId="2822794169" sldId="300"/>
            <ac:spMk id="65" creationId="{2298FE01-05FD-8235-AEFF-0B1D81B6FCAA}"/>
          </ac:spMkLst>
        </pc:spChg>
        <pc:spChg chg="add mod">
          <ac:chgData name="Stuart C Wilde MBE" userId="effe1fc91cccb1d5" providerId="LiveId" clId="{52953467-E7BB-A146-A87D-2304E7E66E6B}" dt="2022-12-18T11:47:58.622" v="29726" actId="2711"/>
          <ac:spMkLst>
            <pc:docMk/>
            <pc:sldMk cId="2822794169" sldId="300"/>
            <ac:spMk id="66" creationId="{A59ED395-25A8-0688-A6A8-3DCA3FC8531A}"/>
          </ac:spMkLst>
        </pc:spChg>
        <pc:spChg chg="add mod">
          <ac:chgData name="Stuart C Wilde MBE" userId="effe1fc91cccb1d5" providerId="LiveId" clId="{52953467-E7BB-A146-A87D-2304E7E66E6B}" dt="2022-12-18T11:58:37.264" v="29784" actId="20577"/>
          <ac:spMkLst>
            <pc:docMk/>
            <pc:sldMk cId="2822794169" sldId="300"/>
            <ac:spMk id="67" creationId="{BA717EC9-D310-3A92-22DF-D0F5FE7145DD}"/>
          </ac:spMkLst>
        </pc:spChg>
        <pc:spChg chg="add mod">
          <ac:chgData name="Stuart C Wilde MBE" userId="effe1fc91cccb1d5" providerId="LiveId" clId="{52953467-E7BB-A146-A87D-2304E7E66E6B}" dt="2022-12-18T11:47:58.622" v="29726" actId="2711"/>
          <ac:spMkLst>
            <pc:docMk/>
            <pc:sldMk cId="2822794169" sldId="300"/>
            <ac:spMk id="69" creationId="{DB965F0A-1495-33F9-2C2C-D36C2A06873F}"/>
          </ac:spMkLst>
        </pc:spChg>
        <pc:spChg chg="add mod">
          <ac:chgData name="Stuart C Wilde MBE" userId="effe1fc91cccb1d5" providerId="LiveId" clId="{52953467-E7BB-A146-A87D-2304E7E66E6B}" dt="2022-12-18T11:47:58.622" v="29726" actId="2711"/>
          <ac:spMkLst>
            <pc:docMk/>
            <pc:sldMk cId="2822794169" sldId="300"/>
            <ac:spMk id="70" creationId="{6723EB42-8E3B-FEA0-8BAD-8395632733A1}"/>
          </ac:spMkLst>
        </pc:spChg>
        <pc:spChg chg="add mod">
          <ac:chgData name="Stuart C Wilde MBE" userId="effe1fc91cccb1d5" providerId="LiveId" clId="{52953467-E7BB-A146-A87D-2304E7E66E6B}" dt="2022-12-18T12:01:44.081" v="29808" actId="1037"/>
          <ac:spMkLst>
            <pc:docMk/>
            <pc:sldMk cId="2822794169" sldId="300"/>
            <ac:spMk id="71" creationId="{C9207306-FBB9-6051-45CE-9E7D75752178}"/>
          </ac:spMkLst>
        </pc:spChg>
        <pc:spChg chg="add mod">
          <ac:chgData name="Stuart C Wilde MBE" userId="effe1fc91cccb1d5" providerId="LiveId" clId="{52953467-E7BB-A146-A87D-2304E7E66E6B}" dt="2022-12-18T12:01:44.081" v="29808" actId="1037"/>
          <ac:spMkLst>
            <pc:docMk/>
            <pc:sldMk cId="2822794169" sldId="300"/>
            <ac:spMk id="72" creationId="{54B384E9-5A8F-B8F7-54E6-D3C408E1165B}"/>
          </ac:spMkLst>
        </pc:spChg>
        <pc:spChg chg="add del mod">
          <ac:chgData name="Stuart C Wilde MBE" userId="effe1fc91cccb1d5" providerId="LiveId" clId="{52953467-E7BB-A146-A87D-2304E7E66E6B}" dt="2022-12-18T11:52:36.285" v="29750" actId="478"/>
          <ac:spMkLst>
            <pc:docMk/>
            <pc:sldMk cId="2822794169" sldId="300"/>
            <ac:spMk id="73" creationId="{E6AC218D-09FE-B271-73E5-EF78B0629FFE}"/>
          </ac:spMkLst>
        </pc:spChg>
        <pc:spChg chg="add del mod">
          <ac:chgData name="Stuart C Wilde MBE" userId="effe1fc91cccb1d5" providerId="LiveId" clId="{52953467-E7BB-A146-A87D-2304E7E66E6B}" dt="2022-12-18T11:36:05.465" v="29589" actId="478"/>
          <ac:spMkLst>
            <pc:docMk/>
            <pc:sldMk cId="2822794169" sldId="300"/>
            <ac:spMk id="74" creationId="{F5C5A54F-DB9F-25FA-4779-D79F6EF69DB7}"/>
          </ac:spMkLst>
        </pc:spChg>
        <pc:spChg chg="add del mod">
          <ac:chgData name="Stuart C Wilde MBE" userId="effe1fc91cccb1d5" providerId="LiveId" clId="{52953467-E7BB-A146-A87D-2304E7E66E6B}" dt="2022-12-18T11:36:05.465" v="29589" actId="478"/>
          <ac:spMkLst>
            <pc:docMk/>
            <pc:sldMk cId="2822794169" sldId="300"/>
            <ac:spMk id="75" creationId="{BB456C37-C243-AC40-AF49-3F9DE222EF00}"/>
          </ac:spMkLst>
        </pc:spChg>
        <pc:spChg chg="add del mod">
          <ac:chgData name="Stuart C Wilde MBE" userId="effe1fc91cccb1d5" providerId="LiveId" clId="{52953467-E7BB-A146-A87D-2304E7E66E6B}" dt="2022-12-18T11:39:57.808" v="29716" actId="478"/>
          <ac:spMkLst>
            <pc:docMk/>
            <pc:sldMk cId="2822794169" sldId="300"/>
            <ac:spMk id="76" creationId="{6B9FB71F-5DAE-9DB7-D719-99CAC7CFCDDD}"/>
          </ac:spMkLst>
        </pc:spChg>
        <pc:spChg chg="add mod">
          <ac:chgData name="Stuart C Wilde MBE" userId="effe1fc91cccb1d5" providerId="LiveId" clId="{52953467-E7BB-A146-A87D-2304E7E66E6B}" dt="2022-12-18T12:01:18.757" v="29786" actId="207"/>
          <ac:spMkLst>
            <pc:docMk/>
            <pc:sldMk cId="2822794169" sldId="300"/>
            <ac:spMk id="77" creationId="{80193964-E276-4EF7-6CDC-C50067C3AA2B}"/>
          </ac:spMkLst>
        </pc:spChg>
        <pc:spChg chg="add del mod">
          <ac:chgData name="Stuart C Wilde MBE" userId="effe1fc91cccb1d5" providerId="LiveId" clId="{52953467-E7BB-A146-A87D-2304E7E66E6B}" dt="2022-12-18T11:35:28.874" v="29588" actId="478"/>
          <ac:spMkLst>
            <pc:docMk/>
            <pc:sldMk cId="2822794169" sldId="300"/>
            <ac:spMk id="78" creationId="{E5C6C724-D838-98C9-29BD-72F24ED23814}"/>
          </ac:spMkLst>
        </pc:spChg>
        <pc:spChg chg="add del mod">
          <ac:chgData name="Stuart C Wilde MBE" userId="effe1fc91cccb1d5" providerId="LiveId" clId="{52953467-E7BB-A146-A87D-2304E7E66E6B}" dt="2022-12-18T12:02:32.258" v="29809" actId="478"/>
          <ac:spMkLst>
            <pc:docMk/>
            <pc:sldMk cId="2822794169" sldId="300"/>
            <ac:spMk id="79" creationId="{D8A777E4-D612-CDAD-FC9E-778690608981}"/>
          </ac:spMkLst>
        </pc:spChg>
        <pc:spChg chg="add del mod">
          <ac:chgData name="Stuart C Wilde MBE" userId="effe1fc91cccb1d5" providerId="LiveId" clId="{52953467-E7BB-A146-A87D-2304E7E66E6B}" dt="2022-12-18T11:39:06.129" v="29666" actId="478"/>
          <ac:spMkLst>
            <pc:docMk/>
            <pc:sldMk cId="2822794169" sldId="300"/>
            <ac:spMk id="80" creationId="{A74CDCA1-6547-DC95-C9ED-F1C8715C2692}"/>
          </ac:spMkLst>
        </pc:spChg>
        <pc:spChg chg="add del mod">
          <ac:chgData name="Stuart C Wilde MBE" userId="effe1fc91cccb1d5" providerId="LiveId" clId="{52953467-E7BB-A146-A87D-2304E7E66E6B}" dt="2022-12-18T11:39:06.129" v="29666" actId="478"/>
          <ac:spMkLst>
            <pc:docMk/>
            <pc:sldMk cId="2822794169" sldId="300"/>
            <ac:spMk id="81" creationId="{797F1DED-416D-FFC4-18F7-DD87624CE1C4}"/>
          </ac:spMkLst>
        </pc:spChg>
        <pc:spChg chg="add del mod">
          <ac:chgData name="Stuart C Wilde MBE" userId="effe1fc91cccb1d5" providerId="LiveId" clId="{52953467-E7BB-A146-A87D-2304E7E66E6B}" dt="2022-12-18T11:39:06.129" v="29666" actId="478"/>
          <ac:spMkLst>
            <pc:docMk/>
            <pc:sldMk cId="2822794169" sldId="300"/>
            <ac:spMk id="82" creationId="{E17853C6-E938-E1CF-838C-6A73A4D085D4}"/>
          </ac:spMkLst>
        </pc:spChg>
        <pc:spChg chg="add del mod">
          <ac:chgData name="Stuart C Wilde MBE" userId="effe1fc91cccb1d5" providerId="LiveId" clId="{52953467-E7BB-A146-A87D-2304E7E66E6B}" dt="2022-12-18T11:39:06.129" v="29666" actId="478"/>
          <ac:spMkLst>
            <pc:docMk/>
            <pc:sldMk cId="2822794169" sldId="300"/>
            <ac:spMk id="83" creationId="{17E90B82-CAF9-6A01-4965-21F999758D32}"/>
          </ac:spMkLst>
        </pc:spChg>
        <pc:spChg chg="add del mod">
          <ac:chgData name="Stuart C Wilde MBE" userId="effe1fc91cccb1d5" providerId="LiveId" clId="{52953467-E7BB-A146-A87D-2304E7E66E6B}" dt="2022-12-18T11:39:06.129" v="29666" actId="478"/>
          <ac:spMkLst>
            <pc:docMk/>
            <pc:sldMk cId="2822794169" sldId="300"/>
            <ac:spMk id="84" creationId="{3DF04B5E-6A80-145A-F82A-51FDBAF651F8}"/>
          </ac:spMkLst>
        </pc:spChg>
        <pc:spChg chg="add del mod">
          <ac:chgData name="Stuart C Wilde MBE" userId="effe1fc91cccb1d5" providerId="LiveId" clId="{52953467-E7BB-A146-A87D-2304E7E66E6B}" dt="2022-12-18T11:39:06.129" v="29666" actId="478"/>
          <ac:spMkLst>
            <pc:docMk/>
            <pc:sldMk cId="2822794169" sldId="300"/>
            <ac:spMk id="85" creationId="{30DDDFFE-7515-DFEE-5A5B-BF5A53A71F97}"/>
          </ac:spMkLst>
        </pc:spChg>
        <pc:picChg chg="del">
          <ac:chgData name="Stuart C Wilde MBE" userId="effe1fc91cccb1d5" providerId="LiveId" clId="{52953467-E7BB-A146-A87D-2304E7E66E6B}" dt="2022-12-13T15:18:48.853" v="29579" actId="478"/>
          <ac:picMkLst>
            <pc:docMk/>
            <pc:sldMk cId="2822794169" sldId="300"/>
            <ac:picMk id="6" creationId="{A05373E0-A312-B95B-525C-CA3ED16E6605}"/>
          </ac:picMkLst>
        </pc:picChg>
        <pc:cxnChg chg="del mod">
          <ac:chgData name="Stuart C Wilde MBE" userId="effe1fc91cccb1d5" providerId="LiveId" clId="{52953467-E7BB-A146-A87D-2304E7E66E6B}" dt="2022-12-13T15:18:48.853" v="29579" actId="478"/>
          <ac:cxnSpMkLst>
            <pc:docMk/>
            <pc:sldMk cId="2822794169" sldId="300"/>
            <ac:cxnSpMk id="23" creationId="{146BBC36-8E7C-590B-C3A2-907479A77C32}"/>
          </ac:cxnSpMkLst>
        </pc:cxnChg>
        <pc:cxnChg chg="del mod">
          <ac:chgData name="Stuart C Wilde MBE" userId="effe1fc91cccb1d5" providerId="LiveId" clId="{52953467-E7BB-A146-A87D-2304E7E66E6B}" dt="2022-12-13T15:18:48.853" v="29579" actId="478"/>
          <ac:cxnSpMkLst>
            <pc:docMk/>
            <pc:sldMk cId="2822794169" sldId="300"/>
            <ac:cxnSpMk id="24" creationId="{EFFC4126-28BE-2599-B66D-96FB8463A838}"/>
          </ac:cxnSpMkLst>
        </pc:cxnChg>
        <pc:cxnChg chg="del mod">
          <ac:chgData name="Stuart C Wilde MBE" userId="effe1fc91cccb1d5" providerId="LiveId" clId="{52953467-E7BB-A146-A87D-2304E7E66E6B}" dt="2022-12-13T15:18:48.853" v="29579" actId="478"/>
          <ac:cxnSpMkLst>
            <pc:docMk/>
            <pc:sldMk cId="2822794169" sldId="300"/>
            <ac:cxnSpMk id="26" creationId="{045F85AE-7F88-D058-0820-BC51A89E5006}"/>
          </ac:cxnSpMkLst>
        </pc:cxnChg>
        <pc:cxnChg chg="del mod">
          <ac:chgData name="Stuart C Wilde MBE" userId="effe1fc91cccb1d5" providerId="LiveId" clId="{52953467-E7BB-A146-A87D-2304E7E66E6B}" dt="2022-12-13T15:18:48.853" v="29579" actId="478"/>
          <ac:cxnSpMkLst>
            <pc:docMk/>
            <pc:sldMk cId="2822794169" sldId="300"/>
            <ac:cxnSpMk id="27" creationId="{DBE8CD17-89FB-94E3-F45C-11017B57E0E1}"/>
          </ac:cxnSpMkLst>
        </pc:cxnChg>
        <pc:cxnChg chg="del mod">
          <ac:chgData name="Stuart C Wilde MBE" userId="effe1fc91cccb1d5" providerId="LiveId" clId="{52953467-E7BB-A146-A87D-2304E7E66E6B}" dt="2022-12-13T15:18:48.853" v="29579" actId="478"/>
          <ac:cxnSpMkLst>
            <pc:docMk/>
            <pc:sldMk cId="2822794169" sldId="300"/>
            <ac:cxnSpMk id="28" creationId="{45F81DD9-14F3-CB87-21DF-4F68568BBAD7}"/>
          </ac:cxnSpMkLst>
        </pc:cxnChg>
        <pc:cxnChg chg="del mod">
          <ac:chgData name="Stuart C Wilde MBE" userId="effe1fc91cccb1d5" providerId="LiveId" clId="{52953467-E7BB-A146-A87D-2304E7E66E6B}" dt="2022-12-13T15:18:48.853" v="29579" actId="478"/>
          <ac:cxnSpMkLst>
            <pc:docMk/>
            <pc:sldMk cId="2822794169" sldId="300"/>
            <ac:cxnSpMk id="30" creationId="{50A09D81-7175-FF23-F681-4EA1D7353AB7}"/>
          </ac:cxnSpMkLst>
        </pc:cxnChg>
        <pc:cxnChg chg="del mod">
          <ac:chgData name="Stuart C Wilde MBE" userId="effe1fc91cccb1d5" providerId="LiveId" clId="{52953467-E7BB-A146-A87D-2304E7E66E6B}" dt="2022-12-13T15:18:48.853" v="29579" actId="478"/>
          <ac:cxnSpMkLst>
            <pc:docMk/>
            <pc:sldMk cId="2822794169" sldId="300"/>
            <ac:cxnSpMk id="31" creationId="{8DDB4692-F339-1E53-C90F-037362FE120F}"/>
          </ac:cxnSpMkLst>
        </pc:cxnChg>
        <pc:cxnChg chg="del mod">
          <ac:chgData name="Stuart C Wilde MBE" userId="effe1fc91cccb1d5" providerId="LiveId" clId="{52953467-E7BB-A146-A87D-2304E7E66E6B}" dt="2022-12-13T15:18:48.853" v="29579" actId="478"/>
          <ac:cxnSpMkLst>
            <pc:docMk/>
            <pc:sldMk cId="2822794169" sldId="300"/>
            <ac:cxnSpMk id="32" creationId="{FEA568FE-86A7-9542-381D-C8FD6C89261E}"/>
          </ac:cxnSpMkLst>
        </pc:cxnChg>
        <pc:cxnChg chg="del">
          <ac:chgData name="Stuart C Wilde MBE" userId="effe1fc91cccb1d5" providerId="LiveId" clId="{52953467-E7BB-A146-A87D-2304E7E66E6B}" dt="2022-12-13T15:18:48.853" v="29579" actId="478"/>
          <ac:cxnSpMkLst>
            <pc:docMk/>
            <pc:sldMk cId="2822794169" sldId="300"/>
            <ac:cxnSpMk id="33" creationId="{CA0C5DCD-C3E9-DF19-0735-3D0B221261BC}"/>
          </ac:cxnSpMkLst>
        </pc:cxnChg>
        <pc:cxnChg chg="del">
          <ac:chgData name="Stuart C Wilde MBE" userId="effe1fc91cccb1d5" providerId="LiveId" clId="{52953467-E7BB-A146-A87D-2304E7E66E6B}" dt="2022-12-13T15:18:48.853" v="29579" actId="478"/>
          <ac:cxnSpMkLst>
            <pc:docMk/>
            <pc:sldMk cId="2822794169" sldId="300"/>
            <ac:cxnSpMk id="34" creationId="{E582F271-225D-32A4-185D-F126788E616D}"/>
          </ac:cxnSpMkLst>
        </pc:cxnChg>
        <pc:cxnChg chg="del">
          <ac:chgData name="Stuart C Wilde MBE" userId="effe1fc91cccb1d5" providerId="LiveId" clId="{52953467-E7BB-A146-A87D-2304E7E66E6B}" dt="2022-12-13T15:18:48.853" v="29579" actId="478"/>
          <ac:cxnSpMkLst>
            <pc:docMk/>
            <pc:sldMk cId="2822794169" sldId="300"/>
            <ac:cxnSpMk id="35" creationId="{4EF0EB62-58AA-38A4-3797-FB52A0B4AC8B}"/>
          </ac:cxnSpMkLst>
        </pc:cxnChg>
        <pc:cxnChg chg="del mod">
          <ac:chgData name="Stuart C Wilde MBE" userId="effe1fc91cccb1d5" providerId="LiveId" clId="{52953467-E7BB-A146-A87D-2304E7E66E6B}" dt="2022-12-13T15:18:48.853" v="29579" actId="478"/>
          <ac:cxnSpMkLst>
            <pc:docMk/>
            <pc:sldMk cId="2822794169" sldId="300"/>
            <ac:cxnSpMk id="37" creationId="{79B8BAD9-C8B6-3A53-F249-468FE338E1FB}"/>
          </ac:cxnSpMkLst>
        </pc:cxnChg>
        <pc:cxnChg chg="del">
          <ac:chgData name="Stuart C Wilde MBE" userId="effe1fc91cccb1d5" providerId="LiveId" clId="{52953467-E7BB-A146-A87D-2304E7E66E6B}" dt="2022-12-13T15:18:48.853" v="29579" actId="478"/>
          <ac:cxnSpMkLst>
            <pc:docMk/>
            <pc:sldMk cId="2822794169" sldId="300"/>
            <ac:cxnSpMk id="38" creationId="{C4EF46F4-2764-D223-C36F-58DBF696829C}"/>
          </ac:cxnSpMkLst>
        </pc:cxnChg>
        <pc:cxnChg chg="del">
          <ac:chgData name="Stuart C Wilde MBE" userId="effe1fc91cccb1d5" providerId="LiveId" clId="{52953467-E7BB-A146-A87D-2304E7E66E6B}" dt="2022-12-13T15:18:48.853" v="29579" actId="478"/>
          <ac:cxnSpMkLst>
            <pc:docMk/>
            <pc:sldMk cId="2822794169" sldId="300"/>
            <ac:cxnSpMk id="42" creationId="{E0166AE5-A252-F02D-91D8-F359EBEB054E}"/>
          </ac:cxnSpMkLst>
        </pc:cxnChg>
        <pc:cxnChg chg="add mod">
          <ac:chgData name="Stuart C Wilde MBE" userId="effe1fc91cccb1d5" providerId="LiveId" clId="{52953467-E7BB-A146-A87D-2304E7E66E6B}" dt="2022-12-18T11:38:28.284" v="29652" actId="1036"/>
          <ac:cxnSpMkLst>
            <pc:docMk/>
            <pc:sldMk cId="2822794169" sldId="300"/>
            <ac:cxnSpMk id="64" creationId="{4EFC777C-5A92-D480-D002-760412356497}"/>
          </ac:cxnSpMkLst>
        </pc:cxnChg>
        <pc:cxnChg chg="add mod">
          <ac:chgData name="Stuart C Wilde MBE" userId="effe1fc91cccb1d5" providerId="LiveId" clId="{52953467-E7BB-A146-A87D-2304E7E66E6B}" dt="2022-12-18T11:38:28.284" v="29652" actId="1036"/>
          <ac:cxnSpMkLst>
            <pc:docMk/>
            <pc:sldMk cId="2822794169" sldId="300"/>
            <ac:cxnSpMk id="68" creationId="{44EFAF2D-2161-89F1-6E53-3A720A10DCAE}"/>
          </ac:cxnSpMkLst>
        </pc:cxnChg>
      </pc:sldChg>
      <pc:sldChg chg="addSp delSp modSp add mod">
        <pc:chgData name="Stuart C Wilde MBE" userId="effe1fc91cccb1d5" providerId="LiveId" clId="{52953467-E7BB-A146-A87D-2304E7E66E6B}" dt="2023-01-05T15:58:23.568" v="35786" actId="478"/>
        <pc:sldMkLst>
          <pc:docMk/>
          <pc:sldMk cId="2735931578" sldId="301"/>
        </pc:sldMkLst>
        <pc:spChg chg="del">
          <ac:chgData name="Stuart C Wilde MBE" userId="effe1fc91cccb1d5" providerId="LiveId" clId="{52953467-E7BB-A146-A87D-2304E7E66E6B}" dt="2022-12-23T08:13:45.826" v="29821" actId="478"/>
          <ac:spMkLst>
            <pc:docMk/>
            <pc:sldMk cId="2735931578" sldId="301"/>
            <ac:spMk id="5" creationId="{025CEFB1-244B-283A-01D9-211AAAC3E1E5}"/>
          </ac:spMkLst>
        </pc:spChg>
        <pc:spChg chg="add del mod">
          <ac:chgData name="Stuart C Wilde MBE" userId="effe1fc91cccb1d5" providerId="LiveId" clId="{52953467-E7BB-A146-A87D-2304E7E66E6B}" dt="2023-01-05T15:58:23.568" v="35786" actId="478"/>
          <ac:spMkLst>
            <pc:docMk/>
            <pc:sldMk cId="2735931578" sldId="301"/>
            <ac:spMk id="6" creationId="{055D0E0D-24EA-569A-FC1B-30C8A443103B}"/>
          </ac:spMkLst>
        </pc:spChg>
        <pc:spChg chg="del">
          <ac:chgData name="Stuart C Wilde MBE" userId="effe1fc91cccb1d5" providerId="LiveId" clId="{52953467-E7BB-A146-A87D-2304E7E66E6B}" dt="2022-12-23T08:13:45.826" v="29821" actId="478"/>
          <ac:spMkLst>
            <pc:docMk/>
            <pc:sldMk cId="2735931578" sldId="301"/>
            <ac:spMk id="12" creationId="{64A35672-BACC-0F15-4CE5-77D7B3B39403}"/>
          </ac:spMkLst>
        </pc:spChg>
        <pc:spChg chg="del">
          <ac:chgData name="Stuart C Wilde MBE" userId="effe1fc91cccb1d5" providerId="LiveId" clId="{52953467-E7BB-A146-A87D-2304E7E66E6B}" dt="2022-12-23T08:13:45.826" v="29821" actId="478"/>
          <ac:spMkLst>
            <pc:docMk/>
            <pc:sldMk cId="2735931578" sldId="301"/>
            <ac:spMk id="16" creationId="{437BB74F-626E-B0F7-D8D6-8D069B1AA38A}"/>
          </ac:spMkLst>
        </pc:spChg>
        <pc:spChg chg="del">
          <ac:chgData name="Stuart C Wilde MBE" userId="effe1fc91cccb1d5" providerId="LiveId" clId="{52953467-E7BB-A146-A87D-2304E7E66E6B}" dt="2022-12-23T08:13:45.826" v="29821" actId="478"/>
          <ac:spMkLst>
            <pc:docMk/>
            <pc:sldMk cId="2735931578" sldId="301"/>
            <ac:spMk id="19" creationId="{F4963259-B78A-A8A5-21A9-6B2D52712AEC}"/>
          </ac:spMkLst>
        </pc:spChg>
        <pc:spChg chg="del">
          <ac:chgData name="Stuart C Wilde MBE" userId="effe1fc91cccb1d5" providerId="LiveId" clId="{52953467-E7BB-A146-A87D-2304E7E66E6B}" dt="2022-12-23T08:13:45.826" v="29821" actId="478"/>
          <ac:spMkLst>
            <pc:docMk/>
            <pc:sldMk cId="2735931578" sldId="301"/>
            <ac:spMk id="21" creationId="{A6234B48-2110-E38A-5F17-6C17CBDD2605}"/>
          </ac:spMkLst>
        </pc:spChg>
        <pc:spChg chg="mod">
          <ac:chgData name="Stuart C Wilde MBE" userId="effe1fc91cccb1d5" providerId="LiveId" clId="{52953467-E7BB-A146-A87D-2304E7E66E6B}" dt="2023-01-02T17:05:34.399" v="32867" actId="20577"/>
          <ac:spMkLst>
            <pc:docMk/>
            <pc:sldMk cId="2735931578" sldId="301"/>
            <ac:spMk id="29" creationId="{C5A8C257-B6E4-D850-0685-E36894744DCB}"/>
          </ac:spMkLst>
        </pc:spChg>
        <pc:spChg chg="del">
          <ac:chgData name="Stuart C Wilde MBE" userId="effe1fc91cccb1d5" providerId="LiveId" clId="{52953467-E7BB-A146-A87D-2304E7E66E6B}" dt="2022-12-23T08:13:45.826" v="29821" actId="478"/>
          <ac:spMkLst>
            <pc:docMk/>
            <pc:sldMk cId="2735931578" sldId="301"/>
            <ac:spMk id="43" creationId="{025528FC-A977-FEB2-D3D8-F526D0611D4C}"/>
          </ac:spMkLst>
        </pc:spChg>
        <pc:spChg chg="del">
          <ac:chgData name="Stuart C Wilde MBE" userId="effe1fc91cccb1d5" providerId="LiveId" clId="{52953467-E7BB-A146-A87D-2304E7E66E6B}" dt="2022-12-23T08:13:45.826" v="29821" actId="478"/>
          <ac:spMkLst>
            <pc:docMk/>
            <pc:sldMk cId="2735931578" sldId="301"/>
            <ac:spMk id="44" creationId="{5DA310C6-D74B-70CC-291F-A4D1EE61923D}"/>
          </ac:spMkLst>
        </pc:spChg>
        <pc:spChg chg="del">
          <ac:chgData name="Stuart C Wilde MBE" userId="effe1fc91cccb1d5" providerId="LiveId" clId="{52953467-E7BB-A146-A87D-2304E7E66E6B}" dt="2022-12-23T08:13:45.826" v="29821" actId="478"/>
          <ac:spMkLst>
            <pc:docMk/>
            <pc:sldMk cId="2735931578" sldId="301"/>
            <ac:spMk id="45" creationId="{A130FFBD-4536-DCAA-21B2-52EAAA84E66C}"/>
          </ac:spMkLst>
        </pc:spChg>
        <pc:spChg chg="del">
          <ac:chgData name="Stuart C Wilde MBE" userId="effe1fc91cccb1d5" providerId="LiveId" clId="{52953467-E7BB-A146-A87D-2304E7E66E6B}" dt="2022-12-23T08:13:45.826" v="29821" actId="478"/>
          <ac:spMkLst>
            <pc:docMk/>
            <pc:sldMk cId="2735931578" sldId="301"/>
            <ac:spMk id="46" creationId="{3AD27F30-27D1-139A-0B9C-F326064EB419}"/>
          </ac:spMkLst>
        </pc:spChg>
        <pc:spChg chg="del">
          <ac:chgData name="Stuart C Wilde MBE" userId="effe1fc91cccb1d5" providerId="LiveId" clId="{52953467-E7BB-A146-A87D-2304E7E66E6B}" dt="2022-12-23T08:13:45.826" v="29821" actId="478"/>
          <ac:spMkLst>
            <pc:docMk/>
            <pc:sldMk cId="2735931578" sldId="301"/>
            <ac:spMk id="47" creationId="{A252CC53-49D0-5E59-7B5D-CC29DE4C3F01}"/>
          </ac:spMkLst>
        </pc:spChg>
        <pc:spChg chg="del">
          <ac:chgData name="Stuart C Wilde MBE" userId="effe1fc91cccb1d5" providerId="LiveId" clId="{52953467-E7BB-A146-A87D-2304E7E66E6B}" dt="2022-12-23T08:13:45.826" v="29821" actId="478"/>
          <ac:spMkLst>
            <pc:docMk/>
            <pc:sldMk cId="2735931578" sldId="301"/>
            <ac:spMk id="48" creationId="{DBAD0256-0129-F0F7-29D5-B1B0179448A0}"/>
          </ac:spMkLst>
        </pc:spChg>
        <pc:spChg chg="del">
          <ac:chgData name="Stuart C Wilde MBE" userId="effe1fc91cccb1d5" providerId="LiveId" clId="{52953467-E7BB-A146-A87D-2304E7E66E6B}" dt="2022-12-23T08:13:45.826" v="29821" actId="478"/>
          <ac:spMkLst>
            <pc:docMk/>
            <pc:sldMk cId="2735931578" sldId="301"/>
            <ac:spMk id="49" creationId="{6D2B5D11-5561-B646-FA3D-5800781F13F7}"/>
          </ac:spMkLst>
        </pc:spChg>
        <pc:spChg chg="del">
          <ac:chgData name="Stuart C Wilde MBE" userId="effe1fc91cccb1d5" providerId="LiveId" clId="{52953467-E7BB-A146-A87D-2304E7E66E6B}" dt="2022-12-23T08:13:45.826" v="29821" actId="478"/>
          <ac:spMkLst>
            <pc:docMk/>
            <pc:sldMk cId="2735931578" sldId="301"/>
            <ac:spMk id="50" creationId="{55B5E25F-8F7D-613B-2706-A0094A6937B9}"/>
          </ac:spMkLst>
        </pc:spChg>
        <pc:spChg chg="del">
          <ac:chgData name="Stuart C Wilde MBE" userId="effe1fc91cccb1d5" providerId="LiveId" clId="{52953467-E7BB-A146-A87D-2304E7E66E6B}" dt="2022-12-23T08:13:45.826" v="29821" actId="478"/>
          <ac:spMkLst>
            <pc:docMk/>
            <pc:sldMk cId="2735931578" sldId="301"/>
            <ac:spMk id="51" creationId="{E91734AB-D52F-6FE9-4544-BE4E3820B624}"/>
          </ac:spMkLst>
        </pc:spChg>
        <pc:spChg chg="del">
          <ac:chgData name="Stuart C Wilde MBE" userId="effe1fc91cccb1d5" providerId="LiveId" clId="{52953467-E7BB-A146-A87D-2304E7E66E6B}" dt="2022-12-23T08:13:45.826" v="29821" actId="478"/>
          <ac:spMkLst>
            <pc:docMk/>
            <pc:sldMk cId="2735931578" sldId="301"/>
            <ac:spMk id="52" creationId="{DA0B4692-BF97-4AB7-134E-47C6C1B8B0D7}"/>
          </ac:spMkLst>
        </pc:spChg>
        <pc:spChg chg="del">
          <ac:chgData name="Stuart C Wilde MBE" userId="effe1fc91cccb1d5" providerId="LiveId" clId="{52953467-E7BB-A146-A87D-2304E7E66E6B}" dt="2022-12-23T08:13:45.826" v="29821" actId="478"/>
          <ac:spMkLst>
            <pc:docMk/>
            <pc:sldMk cId="2735931578" sldId="301"/>
            <ac:spMk id="53" creationId="{3D219AD9-B150-460E-90EF-79996F3586E0}"/>
          </ac:spMkLst>
        </pc:spChg>
        <pc:spChg chg="del">
          <ac:chgData name="Stuart C Wilde MBE" userId="effe1fc91cccb1d5" providerId="LiveId" clId="{52953467-E7BB-A146-A87D-2304E7E66E6B}" dt="2022-12-23T08:13:45.826" v="29821" actId="478"/>
          <ac:spMkLst>
            <pc:docMk/>
            <pc:sldMk cId="2735931578" sldId="301"/>
            <ac:spMk id="54" creationId="{77503CF2-EE0A-4199-3CCB-2540CB34816E}"/>
          </ac:spMkLst>
        </pc:spChg>
        <pc:spChg chg="del">
          <ac:chgData name="Stuart C Wilde MBE" userId="effe1fc91cccb1d5" providerId="LiveId" clId="{52953467-E7BB-A146-A87D-2304E7E66E6B}" dt="2022-12-23T08:13:45.826" v="29821" actId="478"/>
          <ac:spMkLst>
            <pc:docMk/>
            <pc:sldMk cId="2735931578" sldId="301"/>
            <ac:spMk id="55" creationId="{18AE5426-616B-BF24-007E-038E765A969E}"/>
          </ac:spMkLst>
        </pc:spChg>
        <pc:spChg chg="del">
          <ac:chgData name="Stuart C Wilde MBE" userId="effe1fc91cccb1d5" providerId="LiveId" clId="{52953467-E7BB-A146-A87D-2304E7E66E6B}" dt="2022-12-23T08:13:45.826" v="29821" actId="478"/>
          <ac:spMkLst>
            <pc:docMk/>
            <pc:sldMk cId="2735931578" sldId="301"/>
            <ac:spMk id="56" creationId="{4B288270-322E-CFF2-7E85-714F86D601F6}"/>
          </ac:spMkLst>
        </pc:spChg>
        <pc:spChg chg="del">
          <ac:chgData name="Stuart C Wilde MBE" userId="effe1fc91cccb1d5" providerId="LiveId" clId="{52953467-E7BB-A146-A87D-2304E7E66E6B}" dt="2022-12-23T08:13:45.826" v="29821" actId="478"/>
          <ac:spMkLst>
            <pc:docMk/>
            <pc:sldMk cId="2735931578" sldId="301"/>
            <ac:spMk id="60" creationId="{A04B9660-058B-84CC-AFF5-D38C693AF096}"/>
          </ac:spMkLst>
        </pc:spChg>
        <pc:spChg chg="del">
          <ac:chgData name="Stuart C Wilde MBE" userId="effe1fc91cccb1d5" providerId="LiveId" clId="{52953467-E7BB-A146-A87D-2304E7E66E6B}" dt="2022-12-23T08:13:45.826" v="29821" actId="478"/>
          <ac:spMkLst>
            <pc:docMk/>
            <pc:sldMk cId="2735931578" sldId="301"/>
            <ac:spMk id="61" creationId="{901686D2-0C2C-6A5C-748B-260AF8ECCE43}"/>
          </ac:spMkLst>
        </pc:spChg>
        <pc:spChg chg="del">
          <ac:chgData name="Stuart C Wilde MBE" userId="effe1fc91cccb1d5" providerId="LiveId" clId="{52953467-E7BB-A146-A87D-2304E7E66E6B}" dt="2022-12-23T08:13:45.826" v="29821" actId="478"/>
          <ac:spMkLst>
            <pc:docMk/>
            <pc:sldMk cId="2735931578" sldId="301"/>
            <ac:spMk id="62" creationId="{C24CBCB0-6470-0B9C-E301-313443DB5837}"/>
          </ac:spMkLst>
        </pc:spChg>
        <pc:spChg chg="del">
          <ac:chgData name="Stuart C Wilde MBE" userId="effe1fc91cccb1d5" providerId="LiveId" clId="{52953467-E7BB-A146-A87D-2304E7E66E6B}" dt="2022-12-23T08:13:45.826" v="29821" actId="478"/>
          <ac:spMkLst>
            <pc:docMk/>
            <pc:sldMk cId="2735931578" sldId="301"/>
            <ac:spMk id="65" creationId="{2298FE01-05FD-8235-AEFF-0B1D81B6FCAA}"/>
          </ac:spMkLst>
        </pc:spChg>
        <pc:spChg chg="del">
          <ac:chgData name="Stuart C Wilde MBE" userId="effe1fc91cccb1d5" providerId="LiveId" clId="{52953467-E7BB-A146-A87D-2304E7E66E6B}" dt="2022-12-23T08:13:45.826" v="29821" actId="478"/>
          <ac:spMkLst>
            <pc:docMk/>
            <pc:sldMk cId="2735931578" sldId="301"/>
            <ac:spMk id="66" creationId="{A59ED395-25A8-0688-A6A8-3DCA3FC8531A}"/>
          </ac:spMkLst>
        </pc:spChg>
        <pc:spChg chg="del">
          <ac:chgData name="Stuart C Wilde MBE" userId="effe1fc91cccb1d5" providerId="LiveId" clId="{52953467-E7BB-A146-A87D-2304E7E66E6B}" dt="2022-12-23T08:13:45.826" v="29821" actId="478"/>
          <ac:spMkLst>
            <pc:docMk/>
            <pc:sldMk cId="2735931578" sldId="301"/>
            <ac:spMk id="67" creationId="{BA717EC9-D310-3A92-22DF-D0F5FE7145DD}"/>
          </ac:spMkLst>
        </pc:spChg>
        <pc:spChg chg="del">
          <ac:chgData name="Stuart C Wilde MBE" userId="effe1fc91cccb1d5" providerId="LiveId" clId="{52953467-E7BB-A146-A87D-2304E7E66E6B}" dt="2022-12-23T08:13:45.826" v="29821" actId="478"/>
          <ac:spMkLst>
            <pc:docMk/>
            <pc:sldMk cId="2735931578" sldId="301"/>
            <ac:spMk id="69" creationId="{DB965F0A-1495-33F9-2C2C-D36C2A06873F}"/>
          </ac:spMkLst>
        </pc:spChg>
        <pc:spChg chg="del">
          <ac:chgData name="Stuart C Wilde MBE" userId="effe1fc91cccb1d5" providerId="LiveId" clId="{52953467-E7BB-A146-A87D-2304E7E66E6B}" dt="2022-12-23T08:13:45.826" v="29821" actId="478"/>
          <ac:spMkLst>
            <pc:docMk/>
            <pc:sldMk cId="2735931578" sldId="301"/>
            <ac:spMk id="70" creationId="{6723EB42-8E3B-FEA0-8BAD-8395632733A1}"/>
          </ac:spMkLst>
        </pc:spChg>
        <pc:spChg chg="del">
          <ac:chgData name="Stuart C Wilde MBE" userId="effe1fc91cccb1d5" providerId="LiveId" clId="{52953467-E7BB-A146-A87D-2304E7E66E6B}" dt="2022-12-23T08:13:45.826" v="29821" actId="478"/>
          <ac:spMkLst>
            <pc:docMk/>
            <pc:sldMk cId="2735931578" sldId="301"/>
            <ac:spMk id="71" creationId="{C9207306-FBB9-6051-45CE-9E7D75752178}"/>
          </ac:spMkLst>
        </pc:spChg>
        <pc:spChg chg="del">
          <ac:chgData name="Stuart C Wilde MBE" userId="effe1fc91cccb1d5" providerId="LiveId" clId="{52953467-E7BB-A146-A87D-2304E7E66E6B}" dt="2022-12-23T08:13:45.826" v="29821" actId="478"/>
          <ac:spMkLst>
            <pc:docMk/>
            <pc:sldMk cId="2735931578" sldId="301"/>
            <ac:spMk id="72" creationId="{54B384E9-5A8F-B8F7-54E6-D3C408E1165B}"/>
          </ac:spMkLst>
        </pc:spChg>
        <pc:spChg chg="del">
          <ac:chgData name="Stuart C Wilde MBE" userId="effe1fc91cccb1d5" providerId="LiveId" clId="{52953467-E7BB-A146-A87D-2304E7E66E6B}" dt="2022-12-23T08:13:45.826" v="29821" actId="478"/>
          <ac:spMkLst>
            <pc:docMk/>
            <pc:sldMk cId="2735931578" sldId="301"/>
            <ac:spMk id="77" creationId="{80193964-E276-4EF7-6CDC-C50067C3AA2B}"/>
          </ac:spMkLst>
        </pc:spChg>
        <pc:picChg chg="add del mod">
          <ac:chgData name="Stuart C Wilde MBE" userId="effe1fc91cccb1d5" providerId="LiveId" clId="{52953467-E7BB-A146-A87D-2304E7E66E6B}" dt="2023-01-05T12:42:23.257" v="35526" actId="478"/>
          <ac:picMkLst>
            <pc:docMk/>
            <pc:sldMk cId="2735931578" sldId="301"/>
            <ac:picMk id="2" creationId="{E94C3592-85DC-99DE-27D1-C1F9C5490562}"/>
          </ac:picMkLst>
        </pc:picChg>
        <pc:picChg chg="add del mod">
          <ac:chgData name="Stuart C Wilde MBE" userId="effe1fc91cccb1d5" providerId="LiveId" clId="{52953467-E7BB-A146-A87D-2304E7E66E6B}" dt="2022-12-31T11:35:59.940" v="30218" actId="478"/>
          <ac:picMkLst>
            <pc:docMk/>
            <pc:sldMk cId="2735931578" sldId="301"/>
            <ac:picMk id="3" creationId="{1C5D654C-C3D3-BEC1-8E13-8903A0859F3E}"/>
          </ac:picMkLst>
        </pc:picChg>
        <pc:picChg chg="add del mod">
          <ac:chgData name="Stuart C Wilde MBE" userId="effe1fc91cccb1d5" providerId="LiveId" clId="{52953467-E7BB-A146-A87D-2304E7E66E6B}" dt="2022-12-24T05:30:48.293" v="29857" actId="478"/>
          <ac:picMkLst>
            <pc:docMk/>
            <pc:sldMk cId="2735931578" sldId="301"/>
            <ac:picMk id="3" creationId="{3E711FB9-A40F-A49E-97AF-87DEC1619B74}"/>
          </ac:picMkLst>
        </pc:picChg>
        <pc:picChg chg="add mod modCrop">
          <ac:chgData name="Stuart C Wilde MBE" userId="effe1fc91cccb1d5" providerId="LiveId" clId="{52953467-E7BB-A146-A87D-2304E7E66E6B}" dt="2023-01-05T12:42:25.511" v="35536" actId="1038"/>
          <ac:picMkLst>
            <pc:docMk/>
            <pc:sldMk cId="2735931578" sldId="301"/>
            <ac:picMk id="3" creationId="{9FA18EEF-FFAA-A1F8-493B-794A2949D144}"/>
          </ac:picMkLst>
        </pc:picChg>
        <pc:picChg chg="add del mod">
          <ac:chgData name="Stuart C Wilde MBE" userId="effe1fc91cccb1d5" providerId="LiveId" clId="{52953467-E7BB-A146-A87D-2304E7E66E6B}" dt="2022-12-23T11:24:16.524" v="29832" actId="478"/>
          <ac:picMkLst>
            <pc:docMk/>
            <pc:sldMk cId="2735931578" sldId="301"/>
            <ac:picMk id="3" creationId="{F984AC4D-9191-A67B-4DBB-E4FB5DE32EC3}"/>
          </ac:picMkLst>
        </pc:picChg>
        <pc:picChg chg="add del mod">
          <ac:chgData name="Stuart C Wilde MBE" userId="effe1fc91cccb1d5" providerId="LiveId" clId="{52953467-E7BB-A146-A87D-2304E7E66E6B}" dt="2023-01-03T10:53:27.834" v="34604" actId="478"/>
          <ac:picMkLst>
            <pc:docMk/>
            <pc:sldMk cId="2735931578" sldId="301"/>
            <ac:picMk id="3" creationId="{FAA9DC2C-89D0-A891-6D88-2A44C8851B44}"/>
          </ac:picMkLst>
        </pc:picChg>
        <pc:picChg chg="add del mod">
          <ac:chgData name="Stuart C Wilde MBE" userId="effe1fc91cccb1d5" providerId="LiveId" clId="{52953467-E7BB-A146-A87D-2304E7E66E6B}" dt="2022-12-23T11:57:27.063" v="29838" actId="478"/>
          <ac:picMkLst>
            <pc:docMk/>
            <pc:sldMk cId="2735931578" sldId="301"/>
            <ac:picMk id="5" creationId="{2D1D60C4-00E0-A1BA-1CAC-FCE426739CFF}"/>
          </ac:picMkLst>
        </pc:picChg>
        <pc:picChg chg="add del mod">
          <ac:chgData name="Stuart C Wilde MBE" userId="effe1fc91cccb1d5" providerId="LiveId" clId="{52953467-E7BB-A146-A87D-2304E7E66E6B}" dt="2023-01-01T11:42:12.924" v="30879" actId="478"/>
          <ac:picMkLst>
            <pc:docMk/>
            <pc:sldMk cId="2735931578" sldId="301"/>
            <ac:picMk id="5" creationId="{3F8ACBD4-2FBA-D946-CBEC-9166F8CA2594}"/>
          </ac:picMkLst>
        </pc:picChg>
        <pc:picChg chg="add del mod">
          <ac:chgData name="Stuart C Wilde MBE" userId="effe1fc91cccb1d5" providerId="LiveId" clId="{52953467-E7BB-A146-A87D-2304E7E66E6B}" dt="2023-01-05T12:07:12.059" v="35466" actId="478"/>
          <ac:picMkLst>
            <pc:docMk/>
            <pc:sldMk cId="2735931578" sldId="301"/>
            <ac:picMk id="5" creationId="{45865B47-3AB9-1C0A-F905-5CA3C5262A07}"/>
          </ac:picMkLst>
        </pc:picChg>
        <pc:picChg chg="add del mod">
          <ac:chgData name="Stuart C Wilde MBE" userId="effe1fc91cccb1d5" providerId="LiveId" clId="{52953467-E7BB-A146-A87D-2304E7E66E6B}" dt="2022-12-30T23:43:25.589" v="30030" actId="478"/>
          <ac:picMkLst>
            <pc:docMk/>
            <pc:sldMk cId="2735931578" sldId="301"/>
            <ac:picMk id="5" creationId="{ADCDA59D-83F3-FB84-1254-48619CE044FF}"/>
          </ac:picMkLst>
        </pc:picChg>
        <pc:cxnChg chg="del">
          <ac:chgData name="Stuart C Wilde MBE" userId="effe1fc91cccb1d5" providerId="LiveId" clId="{52953467-E7BB-A146-A87D-2304E7E66E6B}" dt="2022-12-23T08:13:45.826" v="29821" actId="478"/>
          <ac:cxnSpMkLst>
            <pc:docMk/>
            <pc:sldMk cId="2735931578" sldId="301"/>
            <ac:cxnSpMk id="64" creationId="{4EFC777C-5A92-D480-D002-760412356497}"/>
          </ac:cxnSpMkLst>
        </pc:cxnChg>
        <pc:cxnChg chg="del">
          <ac:chgData name="Stuart C Wilde MBE" userId="effe1fc91cccb1d5" providerId="LiveId" clId="{52953467-E7BB-A146-A87D-2304E7E66E6B}" dt="2022-12-23T08:13:45.826" v="29821" actId="478"/>
          <ac:cxnSpMkLst>
            <pc:docMk/>
            <pc:sldMk cId="2735931578" sldId="301"/>
            <ac:cxnSpMk id="68" creationId="{44EFAF2D-2161-89F1-6E53-3A720A10DCAE}"/>
          </ac:cxnSpMkLst>
        </pc:cxnChg>
      </pc:sldChg>
      <pc:sldChg chg="addSp delSp modSp add mod ord">
        <pc:chgData name="Stuart C Wilde MBE" userId="effe1fc91cccb1d5" providerId="LiveId" clId="{52953467-E7BB-A146-A87D-2304E7E66E6B}" dt="2023-01-02T17:05:23.927" v="32863" actId="20577"/>
        <pc:sldMkLst>
          <pc:docMk/>
          <pc:sldMk cId="1031141335" sldId="302"/>
        </pc:sldMkLst>
        <pc:spChg chg="mod">
          <ac:chgData name="Stuart C Wilde MBE" userId="effe1fc91cccb1d5" providerId="LiveId" clId="{52953467-E7BB-A146-A87D-2304E7E66E6B}" dt="2023-01-02T17:05:23.927" v="32863" actId="20577"/>
          <ac:spMkLst>
            <pc:docMk/>
            <pc:sldMk cId="1031141335" sldId="302"/>
            <ac:spMk id="29" creationId="{C5A8C257-B6E4-D850-0685-E36894744DCB}"/>
          </ac:spMkLst>
        </pc:spChg>
        <pc:picChg chg="del">
          <ac:chgData name="Stuart C Wilde MBE" userId="effe1fc91cccb1d5" providerId="LiveId" clId="{52953467-E7BB-A146-A87D-2304E7E66E6B}" dt="2022-12-23T08:38:54.311" v="29829" actId="478"/>
          <ac:picMkLst>
            <pc:docMk/>
            <pc:sldMk cId="1031141335" sldId="302"/>
            <ac:picMk id="3" creationId="{F984AC4D-9191-A67B-4DBB-E4FB5DE32EC3}"/>
          </ac:picMkLst>
        </pc:picChg>
        <pc:picChg chg="add mod">
          <ac:chgData name="Stuart C Wilde MBE" userId="effe1fc91cccb1d5" providerId="LiveId" clId="{52953467-E7BB-A146-A87D-2304E7E66E6B}" dt="2022-12-23T08:39:17.455" v="29831" actId="1076"/>
          <ac:picMkLst>
            <pc:docMk/>
            <pc:sldMk cId="1031141335" sldId="302"/>
            <ac:picMk id="5" creationId="{6A9A7221-BBDA-99D7-DF03-6C950BE20594}"/>
          </ac:picMkLst>
        </pc:picChg>
      </pc:sldChg>
      <pc:sldChg chg="addSp delSp modSp add mod">
        <pc:chgData name="Stuart C Wilde MBE" userId="effe1fc91cccb1d5" providerId="LiveId" clId="{52953467-E7BB-A146-A87D-2304E7E66E6B}" dt="2023-01-02T17:06:20.132" v="32871" actId="20577"/>
        <pc:sldMkLst>
          <pc:docMk/>
          <pc:sldMk cId="1616907429" sldId="303"/>
        </pc:sldMkLst>
        <pc:spChg chg="mod">
          <ac:chgData name="Stuart C Wilde MBE" userId="effe1fc91cccb1d5" providerId="LiveId" clId="{52953467-E7BB-A146-A87D-2304E7E66E6B}" dt="2023-01-02T17:06:20.132" v="32871" actId="20577"/>
          <ac:spMkLst>
            <pc:docMk/>
            <pc:sldMk cId="1616907429" sldId="303"/>
            <ac:spMk id="29" creationId="{C5A8C257-B6E4-D850-0685-E36894744DCB}"/>
          </ac:spMkLst>
        </pc:spChg>
        <pc:picChg chg="add del mod">
          <ac:chgData name="Stuart C Wilde MBE" userId="effe1fc91cccb1d5" providerId="LiveId" clId="{52953467-E7BB-A146-A87D-2304E7E66E6B}" dt="2022-12-23T16:01:11.677" v="29848" actId="478"/>
          <ac:picMkLst>
            <pc:docMk/>
            <pc:sldMk cId="1616907429" sldId="303"/>
            <ac:picMk id="2" creationId="{80BFEAB5-3A1A-5CCC-A95B-CAFB75C2A277}"/>
          </ac:picMkLst>
        </pc:picChg>
        <pc:picChg chg="add del mod">
          <ac:chgData name="Stuart C Wilde MBE" userId="effe1fc91cccb1d5" providerId="LiveId" clId="{52953467-E7BB-A146-A87D-2304E7E66E6B}" dt="2022-12-24T05:28:18.488" v="29852" actId="478"/>
          <ac:picMkLst>
            <pc:docMk/>
            <pc:sldMk cId="1616907429" sldId="303"/>
            <ac:picMk id="2" creationId="{E7C929E8-E40A-6B8C-B375-5CB6B0562821}"/>
          </ac:picMkLst>
        </pc:picChg>
        <pc:picChg chg="add del mod">
          <ac:chgData name="Stuart C Wilde MBE" userId="effe1fc91cccb1d5" providerId="LiveId" clId="{52953467-E7BB-A146-A87D-2304E7E66E6B}" dt="2023-01-02T16:20:52.150" v="32736" actId="478"/>
          <ac:picMkLst>
            <pc:docMk/>
            <pc:sldMk cId="1616907429" sldId="303"/>
            <ac:picMk id="3" creationId="{6CAA196A-2F96-645C-6D82-0A0A0AFC2BBB}"/>
          </ac:picMkLst>
        </pc:picChg>
        <pc:picChg chg="add del mod">
          <ac:chgData name="Stuart C Wilde MBE" userId="effe1fc91cccb1d5" providerId="LiveId" clId="{52953467-E7BB-A146-A87D-2304E7E66E6B}" dt="2022-12-31T11:34:58.022" v="30207" actId="478"/>
          <ac:picMkLst>
            <pc:docMk/>
            <pc:sldMk cId="1616907429" sldId="303"/>
            <ac:picMk id="3" creationId="{713747B2-76F6-46CD-B5C3-549EA38C19E1}"/>
          </ac:picMkLst>
        </pc:picChg>
        <pc:picChg chg="add del mod">
          <ac:chgData name="Stuart C Wilde MBE" userId="effe1fc91cccb1d5" providerId="LiveId" clId="{52953467-E7BB-A146-A87D-2304E7E66E6B}" dt="2022-12-24T05:22:44.206" v="29850" actId="478"/>
          <ac:picMkLst>
            <pc:docMk/>
            <pc:sldMk cId="1616907429" sldId="303"/>
            <ac:picMk id="3" creationId="{E102DF30-CB00-38EA-93BF-268928D3C519}"/>
          </ac:picMkLst>
        </pc:picChg>
        <pc:picChg chg="add del mod">
          <ac:chgData name="Stuart C Wilde MBE" userId="effe1fc91cccb1d5" providerId="LiveId" clId="{52953467-E7BB-A146-A87D-2304E7E66E6B}" dt="2023-01-02T16:21:26.567" v="32743" actId="478"/>
          <ac:picMkLst>
            <pc:docMk/>
            <pc:sldMk cId="1616907429" sldId="303"/>
            <ac:picMk id="5" creationId="{26E28E9A-5766-B01C-C0A6-847D9FD05844}"/>
          </ac:picMkLst>
        </pc:picChg>
        <pc:picChg chg="del">
          <ac:chgData name="Stuart C Wilde MBE" userId="effe1fc91cccb1d5" providerId="LiveId" clId="{52953467-E7BB-A146-A87D-2304E7E66E6B}" dt="2022-12-23T15:57:37.891" v="29846" actId="478"/>
          <ac:picMkLst>
            <pc:docMk/>
            <pc:sldMk cId="1616907429" sldId="303"/>
            <ac:picMk id="5" creationId="{6A9A7221-BBDA-99D7-DF03-6C950BE20594}"/>
          </ac:picMkLst>
        </pc:picChg>
        <pc:picChg chg="add del mod">
          <ac:chgData name="Stuart C Wilde MBE" userId="effe1fc91cccb1d5" providerId="LiveId" clId="{52953467-E7BB-A146-A87D-2304E7E66E6B}" dt="2022-12-31T11:30:30.520" v="30202" actId="478"/>
          <ac:picMkLst>
            <pc:docMk/>
            <pc:sldMk cId="1616907429" sldId="303"/>
            <ac:picMk id="5" creationId="{ED298812-6A2E-7727-030D-48CBDFBEF919}"/>
          </ac:picMkLst>
        </pc:picChg>
        <pc:picChg chg="add mod">
          <ac:chgData name="Stuart C Wilde MBE" userId="effe1fc91cccb1d5" providerId="LiveId" clId="{52953467-E7BB-A146-A87D-2304E7E66E6B}" dt="2023-01-02T16:22:39.069" v="32749" actId="1582"/>
          <ac:picMkLst>
            <pc:docMk/>
            <pc:sldMk cId="1616907429" sldId="303"/>
            <ac:picMk id="7" creationId="{077CF5C8-9633-6AB3-52F7-EDE4F3E93419}"/>
          </ac:picMkLst>
        </pc:picChg>
        <pc:picChg chg="add del mod">
          <ac:chgData name="Stuart C Wilde MBE" userId="effe1fc91cccb1d5" providerId="LiveId" clId="{52953467-E7BB-A146-A87D-2304E7E66E6B}" dt="2022-12-31T11:35:13.429" v="30212" actId="478"/>
          <ac:picMkLst>
            <pc:docMk/>
            <pc:sldMk cId="1616907429" sldId="303"/>
            <ac:picMk id="7" creationId="{8D9B9719-77BD-7434-6A96-F79689246E49}"/>
          </ac:picMkLst>
        </pc:picChg>
        <pc:picChg chg="add del mod">
          <ac:chgData name="Stuart C Wilde MBE" userId="effe1fc91cccb1d5" providerId="LiveId" clId="{52953467-E7BB-A146-A87D-2304E7E66E6B}" dt="2023-01-01T11:33:00.779" v="30819" actId="478"/>
          <ac:picMkLst>
            <pc:docMk/>
            <pc:sldMk cId="1616907429" sldId="303"/>
            <ac:picMk id="13" creationId="{52122CA2-9CB7-D8C0-ED62-582C3EFA98A3}"/>
          </ac:picMkLst>
        </pc:picChg>
      </pc:sldChg>
      <pc:sldChg chg="addSp delSp modSp add del mod">
        <pc:chgData name="Stuart C Wilde MBE" userId="effe1fc91cccb1d5" providerId="LiveId" clId="{52953467-E7BB-A146-A87D-2304E7E66E6B}" dt="2023-01-02T16:18:29.292" v="32735" actId="2696"/>
        <pc:sldMkLst>
          <pc:docMk/>
          <pc:sldMk cId="1750696773" sldId="304"/>
        </pc:sldMkLst>
        <pc:spChg chg="add mod">
          <ac:chgData name="Stuart C Wilde MBE" userId="effe1fc91cccb1d5" providerId="LiveId" clId="{52953467-E7BB-A146-A87D-2304E7E66E6B}" dt="2023-01-01T11:37:04.474" v="30877" actId="1038"/>
          <ac:spMkLst>
            <pc:docMk/>
            <pc:sldMk cId="1750696773" sldId="304"/>
            <ac:spMk id="19" creationId="{FCB4B782-B027-6E05-F7B0-3346A18FBD44}"/>
          </ac:spMkLst>
        </pc:spChg>
        <pc:spChg chg="add mod">
          <ac:chgData name="Stuart C Wilde MBE" userId="effe1fc91cccb1d5" providerId="LiveId" clId="{52953467-E7BB-A146-A87D-2304E7E66E6B}" dt="2023-01-01T11:37:08.031" v="30878" actId="1036"/>
          <ac:spMkLst>
            <pc:docMk/>
            <pc:sldMk cId="1750696773" sldId="304"/>
            <ac:spMk id="20" creationId="{74BEB3B4-0A05-876F-5BC0-24EFB12DFFA4}"/>
          </ac:spMkLst>
        </pc:spChg>
        <pc:spChg chg="add mod">
          <ac:chgData name="Stuart C Wilde MBE" userId="effe1fc91cccb1d5" providerId="LiveId" clId="{52953467-E7BB-A146-A87D-2304E7E66E6B}" dt="2023-01-01T11:36:56.714" v="30873" actId="1037"/>
          <ac:spMkLst>
            <pc:docMk/>
            <pc:sldMk cId="1750696773" sldId="304"/>
            <ac:spMk id="21" creationId="{C8E38493-C1A2-2C57-2A34-A6F3CA6FDE64}"/>
          </ac:spMkLst>
        </pc:spChg>
        <pc:picChg chg="add mod">
          <ac:chgData name="Stuart C Wilde MBE" userId="effe1fc91cccb1d5" providerId="LiveId" clId="{52953467-E7BB-A146-A87D-2304E7E66E6B}" dt="2023-01-01T11:36:34.494" v="30859" actId="465"/>
          <ac:picMkLst>
            <pc:docMk/>
            <pc:sldMk cId="1750696773" sldId="304"/>
            <ac:picMk id="3" creationId="{A91E8D39-BD41-1149-CB2A-D4088F48CB73}"/>
          </ac:picMkLst>
        </pc:picChg>
        <pc:picChg chg="add del mod">
          <ac:chgData name="Stuart C Wilde MBE" userId="effe1fc91cccb1d5" providerId="LiveId" clId="{52953467-E7BB-A146-A87D-2304E7E66E6B}" dt="2022-12-24T05:59:53.206" v="29905" actId="478"/>
          <ac:picMkLst>
            <pc:docMk/>
            <pc:sldMk cId="1750696773" sldId="304"/>
            <ac:picMk id="3" creationId="{E470F08B-0D34-DECC-8DA1-1D415E6495B6}"/>
          </ac:picMkLst>
        </pc:picChg>
        <pc:picChg chg="del">
          <ac:chgData name="Stuart C Wilde MBE" userId="effe1fc91cccb1d5" providerId="LiveId" clId="{52953467-E7BB-A146-A87D-2304E7E66E6B}" dt="2022-12-24T05:56:40.474" v="29863" actId="478"/>
          <ac:picMkLst>
            <pc:docMk/>
            <pc:sldMk cId="1750696773" sldId="304"/>
            <ac:picMk id="5" creationId="{ED298812-6A2E-7727-030D-48CBDFBEF919}"/>
          </ac:picMkLst>
        </pc:picChg>
        <pc:picChg chg="add mod">
          <ac:chgData name="Stuart C Wilde MBE" userId="effe1fc91cccb1d5" providerId="LiveId" clId="{52953467-E7BB-A146-A87D-2304E7E66E6B}" dt="2023-01-01T11:36:34.494" v="30859" actId="465"/>
          <ac:picMkLst>
            <pc:docMk/>
            <pc:sldMk cId="1750696773" sldId="304"/>
            <ac:picMk id="6" creationId="{B6207926-6E08-A6FB-63B3-07330D0B90EA}"/>
          </ac:picMkLst>
        </pc:picChg>
        <pc:picChg chg="add del mod">
          <ac:chgData name="Stuart C Wilde MBE" userId="effe1fc91cccb1d5" providerId="LiveId" clId="{52953467-E7BB-A146-A87D-2304E7E66E6B}" dt="2022-12-24T05:59:53.609" v="29906" actId="478"/>
          <ac:picMkLst>
            <pc:docMk/>
            <pc:sldMk cId="1750696773" sldId="304"/>
            <ac:picMk id="7" creationId="{A47878EF-D464-B9AF-3900-367CE777DAB3}"/>
          </ac:picMkLst>
        </pc:picChg>
        <pc:picChg chg="add mod">
          <ac:chgData name="Stuart C Wilde MBE" userId="effe1fc91cccb1d5" providerId="LiveId" clId="{52953467-E7BB-A146-A87D-2304E7E66E6B}" dt="2023-01-01T11:36:34.494" v="30859" actId="465"/>
          <ac:picMkLst>
            <pc:docMk/>
            <pc:sldMk cId="1750696773" sldId="304"/>
            <ac:picMk id="12" creationId="{15113B6D-9C53-FC13-3FF5-D7E7E6D448D0}"/>
          </ac:picMkLst>
        </pc:picChg>
        <pc:picChg chg="add del mod">
          <ac:chgData name="Stuart C Wilde MBE" userId="effe1fc91cccb1d5" providerId="LiveId" clId="{52953467-E7BB-A146-A87D-2304E7E66E6B}" dt="2022-12-31T11:23:14.518" v="30108" actId="478"/>
          <ac:picMkLst>
            <pc:docMk/>
            <pc:sldMk cId="1750696773" sldId="304"/>
            <ac:picMk id="13" creationId="{AACE9106-979A-8324-4A3C-C6BF3F7619B5}"/>
          </ac:picMkLst>
        </pc:picChg>
        <pc:picChg chg="add del mod">
          <ac:chgData name="Stuart C Wilde MBE" userId="effe1fc91cccb1d5" providerId="LiveId" clId="{52953467-E7BB-A146-A87D-2304E7E66E6B}" dt="2022-12-31T11:23:14.518" v="30108" actId="478"/>
          <ac:picMkLst>
            <pc:docMk/>
            <pc:sldMk cId="1750696773" sldId="304"/>
            <ac:picMk id="16" creationId="{3CD628C9-4DDA-2CA2-C87D-F807FB3CE343}"/>
          </ac:picMkLst>
        </pc:picChg>
        <pc:picChg chg="add del mod">
          <ac:chgData name="Stuart C Wilde MBE" userId="effe1fc91cccb1d5" providerId="LiveId" clId="{52953467-E7BB-A146-A87D-2304E7E66E6B}" dt="2022-12-31T11:23:14.518" v="30108" actId="478"/>
          <ac:picMkLst>
            <pc:docMk/>
            <pc:sldMk cId="1750696773" sldId="304"/>
            <ac:picMk id="18" creationId="{96DCD490-7CC3-0646-D0C6-5A3A610FFEF5}"/>
          </ac:picMkLst>
        </pc:picChg>
      </pc:sldChg>
      <pc:sldChg chg="addSp delSp modSp add mod ord">
        <pc:chgData name="Stuart C Wilde MBE" userId="effe1fc91cccb1d5" providerId="LiveId" clId="{52953467-E7BB-A146-A87D-2304E7E66E6B}" dt="2023-01-03T10:54:24.873" v="34637" actId="1038"/>
        <pc:sldMkLst>
          <pc:docMk/>
          <pc:sldMk cId="1715259287" sldId="305"/>
        </pc:sldMkLst>
        <pc:spChg chg="add del mod">
          <ac:chgData name="Stuart C Wilde MBE" userId="effe1fc91cccb1d5" providerId="LiveId" clId="{52953467-E7BB-A146-A87D-2304E7E66E6B}" dt="2023-01-01T19:53:10.387" v="31754" actId="478"/>
          <ac:spMkLst>
            <pc:docMk/>
            <pc:sldMk cId="1715259287" sldId="305"/>
            <ac:spMk id="2" creationId="{CEAD27E8-C735-808E-8C16-B5C3C90B0462}"/>
          </ac:spMkLst>
        </pc:spChg>
        <pc:spChg chg="add del mod">
          <ac:chgData name="Stuart C Wilde MBE" userId="effe1fc91cccb1d5" providerId="LiveId" clId="{52953467-E7BB-A146-A87D-2304E7E66E6B}" dt="2023-01-01T19:46:29.056" v="31692" actId="478"/>
          <ac:spMkLst>
            <pc:docMk/>
            <pc:sldMk cId="1715259287" sldId="305"/>
            <ac:spMk id="5" creationId="{DEBC0338-4F75-37A4-1CB9-87C5FCE47035}"/>
          </ac:spMkLst>
        </pc:spChg>
        <pc:spChg chg="add mod">
          <ac:chgData name="Stuart C Wilde MBE" userId="effe1fc91cccb1d5" providerId="LiveId" clId="{52953467-E7BB-A146-A87D-2304E7E66E6B}" dt="2023-01-03T10:54:24.873" v="34637" actId="1038"/>
          <ac:spMkLst>
            <pc:docMk/>
            <pc:sldMk cId="1715259287" sldId="305"/>
            <ac:spMk id="7" creationId="{AB9F1984-8564-07BD-BDCA-07341B501D7C}"/>
          </ac:spMkLst>
        </pc:spChg>
        <pc:spChg chg="add mod">
          <ac:chgData name="Stuart C Wilde MBE" userId="effe1fc91cccb1d5" providerId="LiveId" clId="{52953467-E7BB-A146-A87D-2304E7E66E6B}" dt="2023-01-03T10:54:24.873" v="34637" actId="1038"/>
          <ac:spMkLst>
            <pc:docMk/>
            <pc:sldMk cId="1715259287" sldId="305"/>
            <ac:spMk id="13" creationId="{82A13771-ABD9-942D-F473-DB4587226046}"/>
          </ac:spMkLst>
        </pc:spChg>
        <pc:spChg chg="add mod">
          <ac:chgData name="Stuart C Wilde MBE" userId="effe1fc91cccb1d5" providerId="LiveId" clId="{52953467-E7BB-A146-A87D-2304E7E66E6B}" dt="2023-01-03T10:54:24.873" v="34637" actId="1038"/>
          <ac:spMkLst>
            <pc:docMk/>
            <pc:sldMk cId="1715259287" sldId="305"/>
            <ac:spMk id="16" creationId="{6C911A5D-B79E-B00E-D8E5-B1AE9DFB59F8}"/>
          </ac:spMkLst>
        </pc:spChg>
        <pc:spChg chg="add mod">
          <ac:chgData name="Stuart C Wilde MBE" userId="effe1fc91cccb1d5" providerId="LiveId" clId="{52953467-E7BB-A146-A87D-2304E7E66E6B}" dt="2023-01-03T10:54:24.873" v="34637" actId="1038"/>
          <ac:spMkLst>
            <pc:docMk/>
            <pc:sldMk cId="1715259287" sldId="305"/>
            <ac:spMk id="17" creationId="{C56E6D60-6965-C9B0-B9A1-62F013EA7806}"/>
          </ac:spMkLst>
        </pc:spChg>
        <pc:spChg chg="add mod">
          <ac:chgData name="Stuart C Wilde MBE" userId="effe1fc91cccb1d5" providerId="LiveId" clId="{52953467-E7BB-A146-A87D-2304E7E66E6B}" dt="2023-01-03T10:54:24.873" v="34637" actId="1038"/>
          <ac:spMkLst>
            <pc:docMk/>
            <pc:sldMk cId="1715259287" sldId="305"/>
            <ac:spMk id="18" creationId="{6988B989-C11D-F9B0-4999-EA4CFEBCAA32}"/>
          </ac:spMkLst>
        </pc:spChg>
        <pc:spChg chg="add mod">
          <ac:chgData name="Stuart C Wilde MBE" userId="effe1fc91cccb1d5" providerId="LiveId" clId="{52953467-E7BB-A146-A87D-2304E7E66E6B}" dt="2023-01-03T10:54:24.873" v="34637" actId="1038"/>
          <ac:spMkLst>
            <pc:docMk/>
            <pc:sldMk cId="1715259287" sldId="305"/>
            <ac:spMk id="19" creationId="{CD3A5A2D-A054-5F27-F0E7-24CEE7A72D2D}"/>
          </ac:spMkLst>
        </pc:spChg>
        <pc:spChg chg="add mod">
          <ac:chgData name="Stuart C Wilde MBE" userId="effe1fc91cccb1d5" providerId="LiveId" clId="{52953467-E7BB-A146-A87D-2304E7E66E6B}" dt="2023-01-03T10:54:24.873" v="34637" actId="1038"/>
          <ac:spMkLst>
            <pc:docMk/>
            <pc:sldMk cId="1715259287" sldId="305"/>
            <ac:spMk id="20" creationId="{54527D33-4F3C-AA43-BA75-566D4891B9FA}"/>
          </ac:spMkLst>
        </pc:spChg>
        <pc:spChg chg="add mod">
          <ac:chgData name="Stuart C Wilde MBE" userId="effe1fc91cccb1d5" providerId="LiveId" clId="{52953467-E7BB-A146-A87D-2304E7E66E6B}" dt="2023-01-03T10:54:24.873" v="34637" actId="1038"/>
          <ac:spMkLst>
            <pc:docMk/>
            <pc:sldMk cId="1715259287" sldId="305"/>
            <ac:spMk id="21" creationId="{024B71D7-610F-5C6D-8D12-C6FE7A402EB8}"/>
          </ac:spMkLst>
        </pc:spChg>
        <pc:spChg chg="mod">
          <ac:chgData name="Stuart C Wilde MBE" userId="effe1fc91cccb1d5" providerId="LiveId" clId="{52953467-E7BB-A146-A87D-2304E7E66E6B}" dt="2023-01-02T17:06:36.265" v="32875" actId="20577"/>
          <ac:spMkLst>
            <pc:docMk/>
            <pc:sldMk cId="1715259287" sldId="305"/>
            <ac:spMk id="29" creationId="{C5A8C257-B6E4-D850-0685-E36894744DCB}"/>
          </ac:spMkLst>
        </pc:spChg>
        <pc:picChg chg="add mod">
          <ac:chgData name="Stuart C Wilde MBE" userId="effe1fc91cccb1d5" providerId="LiveId" clId="{52953467-E7BB-A146-A87D-2304E7E66E6B}" dt="2023-01-03T10:54:24.873" v="34637" actId="1038"/>
          <ac:picMkLst>
            <pc:docMk/>
            <pc:sldMk cId="1715259287" sldId="305"/>
            <ac:picMk id="3" creationId="{572D57E0-5BA7-4AE9-98C8-F7FFAA558B4C}"/>
          </ac:picMkLst>
        </pc:picChg>
        <pc:picChg chg="del mod">
          <ac:chgData name="Stuart C Wilde MBE" userId="effe1fc91cccb1d5" providerId="LiveId" clId="{52953467-E7BB-A146-A87D-2304E7E66E6B}" dt="2022-12-31T11:15:16.497" v="30035" actId="478"/>
          <ac:picMkLst>
            <pc:docMk/>
            <pc:sldMk cId="1715259287" sldId="305"/>
            <ac:picMk id="3" creationId="{E470F08B-0D34-DECC-8DA1-1D415E6495B6}"/>
          </ac:picMkLst>
        </pc:picChg>
        <pc:picChg chg="add del mod">
          <ac:chgData name="Stuart C Wilde MBE" userId="effe1fc91cccb1d5" providerId="LiveId" clId="{52953467-E7BB-A146-A87D-2304E7E66E6B}" dt="2023-01-02T16:25:38.767" v="32767" actId="478"/>
          <ac:picMkLst>
            <pc:docMk/>
            <pc:sldMk cId="1715259287" sldId="305"/>
            <ac:picMk id="6" creationId="{1423D5E1-34E1-386A-6981-C1F852E7E0C4}"/>
          </ac:picMkLst>
        </pc:picChg>
        <pc:picChg chg="del mod">
          <ac:chgData name="Stuart C Wilde MBE" userId="effe1fc91cccb1d5" providerId="LiveId" clId="{52953467-E7BB-A146-A87D-2304E7E66E6B}" dt="2022-12-31T11:15:17.181" v="30036" actId="478"/>
          <ac:picMkLst>
            <pc:docMk/>
            <pc:sldMk cId="1715259287" sldId="305"/>
            <ac:picMk id="7" creationId="{A47878EF-D464-B9AF-3900-367CE777DAB3}"/>
          </ac:picMkLst>
        </pc:picChg>
        <pc:picChg chg="add del mod">
          <ac:chgData name="Stuart C Wilde MBE" userId="effe1fc91cccb1d5" providerId="LiveId" clId="{52953467-E7BB-A146-A87D-2304E7E66E6B}" dt="2023-01-01T19:46:24.805" v="31691" actId="478"/>
          <ac:picMkLst>
            <pc:docMk/>
            <pc:sldMk cId="1715259287" sldId="305"/>
            <ac:picMk id="12" creationId="{4E91D6FA-A4E9-B34E-FBE7-9DA0E1C91C5E}"/>
          </ac:picMkLst>
        </pc:picChg>
        <pc:picChg chg="del">
          <ac:chgData name="Stuart C Wilde MBE" userId="effe1fc91cccb1d5" providerId="LiveId" clId="{52953467-E7BB-A146-A87D-2304E7E66E6B}" dt="2022-12-24T06:00:49.322" v="29919" actId="478"/>
          <ac:picMkLst>
            <pc:docMk/>
            <pc:sldMk cId="1715259287" sldId="305"/>
            <ac:picMk id="13" creationId="{AACE9106-979A-8324-4A3C-C6BF3F7619B5}"/>
          </ac:picMkLst>
        </pc:picChg>
        <pc:picChg chg="add del mod">
          <ac:chgData name="Stuart C Wilde MBE" userId="effe1fc91cccb1d5" providerId="LiveId" clId="{52953467-E7BB-A146-A87D-2304E7E66E6B}" dt="2023-01-01T19:46:23.861" v="31690" actId="478"/>
          <ac:picMkLst>
            <pc:docMk/>
            <pc:sldMk cId="1715259287" sldId="305"/>
            <ac:picMk id="15" creationId="{FB7D9F32-4DEE-30F7-5349-E5EA47099F23}"/>
          </ac:picMkLst>
        </pc:picChg>
        <pc:picChg chg="del">
          <ac:chgData name="Stuart C Wilde MBE" userId="effe1fc91cccb1d5" providerId="LiveId" clId="{52953467-E7BB-A146-A87D-2304E7E66E6B}" dt="2022-12-24T06:00:48.660" v="29918" actId="478"/>
          <ac:picMkLst>
            <pc:docMk/>
            <pc:sldMk cId="1715259287" sldId="305"/>
            <ac:picMk id="16" creationId="{3CD628C9-4DDA-2CA2-C87D-F807FB3CE343}"/>
          </ac:picMkLst>
        </pc:picChg>
        <pc:picChg chg="del">
          <ac:chgData name="Stuart C Wilde MBE" userId="effe1fc91cccb1d5" providerId="LiveId" clId="{52953467-E7BB-A146-A87D-2304E7E66E6B}" dt="2022-12-24T06:00:48.333" v="29917" actId="478"/>
          <ac:picMkLst>
            <pc:docMk/>
            <pc:sldMk cId="1715259287" sldId="305"/>
            <ac:picMk id="18" creationId="{96DCD490-7CC3-0646-D0C6-5A3A610FFEF5}"/>
          </ac:picMkLst>
        </pc:picChg>
        <pc:cxnChg chg="add mod">
          <ac:chgData name="Stuart C Wilde MBE" userId="effe1fc91cccb1d5" providerId="LiveId" clId="{52953467-E7BB-A146-A87D-2304E7E66E6B}" dt="2023-01-03T10:54:24.873" v="34637" actId="1038"/>
          <ac:cxnSpMkLst>
            <pc:docMk/>
            <pc:sldMk cId="1715259287" sldId="305"/>
            <ac:cxnSpMk id="22" creationId="{9E51254B-3761-0561-40AE-FF52EEEC0EEB}"/>
          </ac:cxnSpMkLst>
        </pc:cxnChg>
        <pc:cxnChg chg="add mod">
          <ac:chgData name="Stuart C Wilde MBE" userId="effe1fc91cccb1d5" providerId="LiveId" clId="{52953467-E7BB-A146-A87D-2304E7E66E6B}" dt="2023-01-03T10:54:24.873" v="34637" actId="1038"/>
          <ac:cxnSpMkLst>
            <pc:docMk/>
            <pc:sldMk cId="1715259287" sldId="305"/>
            <ac:cxnSpMk id="23" creationId="{DF11ADB4-697F-D144-4667-87566FA9D767}"/>
          </ac:cxnSpMkLst>
        </pc:cxnChg>
        <pc:cxnChg chg="add mod">
          <ac:chgData name="Stuart C Wilde MBE" userId="effe1fc91cccb1d5" providerId="LiveId" clId="{52953467-E7BB-A146-A87D-2304E7E66E6B}" dt="2023-01-03T10:54:24.873" v="34637" actId="1038"/>
          <ac:cxnSpMkLst>
            <pc:docMk/>
            <pc:sldMk cId="1715259287" sldId="305"/>
            <ac:cxnSpMk id="24" creationId="{90F05548-EC6B-EBE0-C789-81DAE835C60E}"/>
          </ac:cxnSpMkLst>
        </pc:cxnChg>
        <pc:cxnChg chg="add mod">
          <ac:chgData name="Stuart C Wilde MBE" userId="effe1fc91cccb1d5" providerId="LiveId" clId="{52953467-E7BB-A146-A87D-2304E7E66E6B}" dt="2023-01-03T10:54:24.873" v="34637" actId="1038"/>
          <ac:cxnSpMkLst>
            <pc:docMk/>
            <pc:sldMk cId="1715259287" sldId="305"/>
            <ac:cxnSpMk id="26" creationId="{D4F89BBD-0659-BD95-4B77-9DAFCC07BDC6}"/>
          </ac:cxnSpMkLst>
        </pc:cxnChg>
      </pc:sldChg>
      <pc:sldChg chg="addSp delSp modSp add mod">
        <pc:chgData name="Stuart C Wilde MBE" userId="effe1fc91cccb1d5" providerId="LiveId" clId="{52953467-E7BB-A146-A87D-2304E7E66E6B}" dt="2023-01-05T15:58:32.590" v="35788" actId="478"/>
        <pc:sldMkLst>
          <pc:docMk/>
          <pc:sldMk cId="1197880752" sldId="306"/>
        </pc:sldMkLst>
        <pc:spChg chg="add del mod">
          <ac:chgData name="Stuart C Wilde MBE" userId="effe1fc91cccb1d5" providerId="LiveId" clId="{52953467-E7BB-A146-A87D-2304E7E66E6B}" dt="2023-01-05T14:10:35.686" v="35737" actId="478"/>
          <ac:spMkLst>
            <pc:docMk/>
            <pc:sldMk cId="1197880752" sldId="306"/>
            <ac:spMk id="2" creationId="{C40D7AA4-3FB3-125C-20CC-C92C4AB100A6}"/>
          </ac:spMkLst>
        </pc:spChg>
        <pc:spChg chg="del">
          <ac:chgData name="Stuart C Wilde MBE" userId="effe1fc91cccb1d5" providerId="LiveId" clId="{52953467-E7BB-A146-A87D-2304E7E66E6B}" dt="2023-01-02T17:12:55.113" v="32890" actId="478"/>
          <ac:spMkLst>
            <pc:docMk/>
            <pc:sldMk cId="1197880752" sldId="306"/>
            <ac:spMk id="4" creationId="{60735DC8-A105-4BD0-A57F-2FFC38AECE84}"/>
          </ac:spMkLst>
        </pc:spChg>
        <pc:spChg chg="add del mod">
          <ac:chgData name="Stuart C Wilde MBE" userId="effe1fc91cccb1d5" providerId="LiveId" clId="{52953467-E7BB-A146-A87D-2304E7E66E6B}" dt="2023-01-05T15:58:32.590" v="35788" actId="478"/>
          <ac:spMkLst>
            <pc:docMk/>
            <pc:sldMk cId="1197880752" sldId="306"/>
            <ac:spMk id="12" creationId="{2BB936D9-A6AF-35F0-7416-6BC2F5B0D005}"/>
          </ac:spMkLst>
        </pc:spChg>
        <pc:spChg chg="del">
          <ac:chgData name="Stuart C Wilde MBE" userId="effe1fc91cccb1d5" providerId="LiveId" clId="{52953467-E7BB-A146-A87D-2304E7E66E6B}" dt="2023-01-02T17:12:55.113" v="32890" actId="478"/>
          <ac:spMkLst>
            <pc:docMk/>
            <pc:sldMk cId="1197880752" sldId="306"/>
            <ac:spMk id="14" creationId="{8F43C2BE-FC11-4556-86F2-8EE2FBBF10D2}"/>
          </ac:spMkLst>
        </pc:spChg>
        <pc:spChg chg="del">
          <ac:chgData name="Stuart C Wilde MBE" userId="effe1fc91cccb1d5" providerId="LiveId" clId="{52953467-E7BB-A146-A87D-2304E7E66E6B}" dt="2022-12-31T16:53:01.594" v="30238" actId="478"/>
          <ac:spMkLst>
            <pc:docMk/>
            <pc:sldMk cId="1197880752" sldId="306"/>
            <ac:spMk id="19" creationId="{FCB4B782-B027-6E05-F7B0-3346A18FBD44}"/>
          </ac:spMkLst>
        </pc:spChg>
        <pc:spChg chg="del">
          <ac:chgData name="Stuart C Wilde MBE" userId="effe1fc91cccb1d5" providerId="LiveId" clId="{52953467-E7BB-A146-A87D-2304E7E66E6B}" dt="2022-12-31T16:53:01.594" v="30238" actId="478"/>
          <ac:spMkLst>
            <pc:docMk/>
            <pc:sldMk cId="1197880752" sldId="306"/>
            <ac:spMk id="20" creationId="{74BEB3B4-0A05-876F-5BC0-24EFB12DFFA4}"/>
          </ac:spMkLst>
        </pc:spChg>
        <pc:spChg chg="del">
          <ac:chgData name="Stuart C Wilde MBE" userId="effe1fc91cccb1d5" providerId="LiveId" clId="{52953467-E7BB-A146-A87D-2304E7E66E6B}" dt="2022-12-31T16:53:01.594" v="30238" actId="478"/>
          <ac:spMkLst>
            <pc:docMk/>
            <pc:sldMk cId="1197880752" sldId="306"/>
            <ac:spMk id="21" creationId="{C8E38493-C1A2-2C57-2A34-A6F3CA6FDE64}"/>
          </ac:spMkLst>
        </pc:spChg>
        <pc:spChg chg="del">
          <ac:chgData name="Stuart C Wilde MBE" userId="effe1fc91cccb1d5" providerId="LiveId" clId="{52953467-E7BB-A146-A87D-2304E7E66E6B}" dt="2023-01-02T17:12:55.113" v="32890" actId="478"/>
          <ac:spMkLst>
            <pc:docMk/>
            <pc:sldMk cId="1197880752" sldId="306"/>
            <ac:spMk id="25" creationId="{F54BD576-CC82-43DA-A008-C28EF60A448A}"/>
          </ac:spMkLst>
        </pc:spChg>
        <pc:spChg chg="mod">
          <ac:chgData name="Stuart C Wilde MBE" userId="effe1fc91cccb1d5" providerId="LiveId" clId="{52953467-E7BB-A146-A87D-2304E7E66E6B}" dt="2023-01-03T11:27:15.093" v="35366" actId="1037"/>
          <ac:spMkLst>
            <pc:docMk/>
            <pc:sldMk cId="1197880752" sldId="306"/>
            <ac:spMk id="29" creationId="{C5A8C257-B6E4-D850-0685-E36894744DCB}"/>
          </ac:spMkLst>
        </pc:spChg>
        <pc:spChg chg="add del mod">
          <ac:chgData name="Stuart C Wilde MBE" userId="effe1fc91cccb1d5" providerId="LiveId" clId="{52953467-E7BB-A146-A87D-2304E7E66E6B}" dt="2022-12-31T17:07:17.524" v="30284" actId="478"/>
          <ac:spMkLst>
            <pc:docMk/>
            <pc:sldMk cId="1197880752" sldId="306"/>
            <ac:spMk id="36" creationId="{63263CE7-6553-CC2D-9C58-B99CF9EC3CD6}"/>
          </ac:spMkLst>
        </pc:spChg>
        <pc:spChg chg="add mod">
          <ac:chgData name="Stuart C Wilde MBE" userId="effe1fc91cccb1d5" providerId="LiveId" clId="{52953467-E7BB-A146-A87D-2304E7E66E6B}" dt="2023-01-01T19:43:47.290" v="31684" actId="1582"/>
          <ac:spMkLst>
            <pc:docMk/>
            <pc:sldMk cId="1197880752" sldId="306"/>
            <ac:spMk id="37" creationId="{3A8395CB-3928-9C37-9ABC-66956157B29D}"/>
          </ac:spMkLst>
        </pc:spChg>
        <pc:spChg chg="add mod">
          <ac:chgData name="Stuart C Wilde MBE" userId="effe1fc91cccb1d5" providerId="LiveId" clId="{52953467-E7BB-A146-A87D-2304E7E66E6B}" dt="2023-01-01T19:43:47.290" v="31684" actId="1582"/>
          <ac:spMkLst>
            <pc:docMk/>
            <pc:sldMk cId="1197880752" sldId="306"/>
            <ac:spMk id="38" creationId="{EE1F0BE6-FA4B-DD21-B9FF-2FCD2322379A}"/>
          </ac:spMkLst>
        </pc:spChg>
        <pc:spChg chg="add mod">
          <ac:chgData name="Stuart C Wilde MBE" userId="effe1fc91cccb1d5" providerId="LiveId" clId="{52953467-E7BB-A146-A87D-2304E7E66E6B}" dt="2023-01-05T14:08:00.497" v="35723" actId="1035"/>
          <ac:spMkLst>
            <pc:docMk/>
            <pc:sldMk cId="1197880752" sldId="306"/>
            <ac:spMk id="39" creationId="{15E34540-1DA0-47DB-6EF2-C81CE801F4B9}"/>
          </ac:spMkLst>
        </pc:spChg>
        <pc:spChg chg="add mod">
          <ac:chgData name="Stuart C Wilde MBE" userId="effe1fc91cccb1d5" providerId="LiveId" clId="{52953467-E7BB-A146-A87D-2304E7E66E6B}" dt="2023-01-01T19:43:47.290" v="31684" actId="1582"/>
          <ac:spMkLst>
            <pc:docMk/>
            <pc:sldMk cId="1197880752" sldId="306"/>
            <ac:spMk id="40" creationId="{D98DCDA8-29FD-5469-D313-2EF240A3826B}"/>
          </ac:spMkLst>
        </pc:spChg>
        <pc:picChg chg="del">
          <ac:chgData name="Stuart C Wilde MBE" userId="effe1fc91cccb1d5" providerId="LiveId" clId="{52953467-E7BB-A146-A87D-2304E7E66E6B}" dt="2022-12-31T16:53:01.594" v="30238" actId="478"/>
          <ac:picMkLst>
            <pc:docMk/>
            <pc:sldMk cId="1197880752" sldId="306"/>
            <ac:picMk id="3" creationId="{A91E8D39-BD41-1149-CB2A-D4088F48CB73}"/>
          </ac:picMkLst>
        </pc:picChg>
        <pc:picChg chg="add del mod">
          <ac:chgData name="Stuart C Wilde MBE" userId="effe1fc91cccb1d5" providerId="LiveId" clId="{52953467-E7BB-A146-A87D-2304E7E66E6B}" dt="2023-01-05T14:00:57.787" v="35627"/>
          <ac:picMkLst>
            <pc:docMk/>
            <pc:sldMk cId="1197880752" sldId="306"/>
            <ac:picMk id="4" creationId="{5F9B2BC2-FF70-5111-B326-AD9833B89E98}"/>
          </ac:picMkLst>
        </pc:picChg>
        <pc:picChg chg="add del mod">
          <ac:chgData name="Stuart C Wilde MBE" userId="effe1fc91cccb1d5" providerId="LiveId" clId="{52953467-E7BB-A146-A87D-2304E7E66E6B}" dt="2023-01-05T12:55:18.142" v="35599" actId="478"/>
          <ac:picMkLst>
            <pc:docMk/>
            <pc:sldMk cId="1197880752" sldId="306"/>
            <ac:picMk id="4" creationId="{B7CC78D3-4089-BDFE-E499-70CACC7FAEF9}"/>
          </ac:picMkLst>
        </pc:picChg>
        <pc:picChg chg="add del mod">
          <ac:chgData name="Stuart C Wilde MBE" userId="effe1fc91cccb1d5" providerId="LiveId" clId="{52953467-E7BB-A146-A87D-2304E7E66E6B}" dt="2023-01-01T11:05:07.289" v="30698" actId="478"/>
          <ac:picMkLst>
            <pc:docMk/>
            <pc:sldMk cId="1197880752" sldId="306"/>
            <ac:picMk id="5" creationId="{5E0E697E-AF9C-C59D-DBFB-8368F89E44F5}"/>
          </ac:picMkLst>
        </pc:picChg>
        <pc:picChg chg="add mod">
          <ac:chgData name="Stuart C Wilde MBE" userId="effe1fc91cccb1d5" providerId="LiveId" clId="{52953467-E7BB-A146-A87D-2304E7E66E6B}" dt="2023-01-05T14:09:12.599" v="35731" actId="465"/>
          <ac:picMkLst>
            <pc:docMk/>
            <pc:sldMk cId="1197880752" sldId="306"/>
            <ac:picMk id="5" creationId="{FFA2D8B4-D545-D18D-DA50-204D1B512E0B}"/>
          </ac:picMkLst>
        </pc:picChg>
        <pc:picChg chg="add del mod">
          <ac:chgData name="Stuart C Wilde MBE" userId="effe1fc91cccb1d5" providerId="LiveId" clId="{52953467-E7BB-A146-A87D-2304E7E66E6B}" dt="2023-01-05T14:07:21.795" v="35695" actId="478"/>
          <ac:picMkLst>
            <pc:docMk/>
            <pc:sldMk cId="1197880752" sldId="306"/>
            <ac:picMk id="6" creationId="{9E3BA853-8E0A-63FC-4F2F-98538D646CA3}"/>
          </ac:picMkLst>
        </pc:picChg>
        <pc:picChg chg="del">
          <ac:chgData name="Stuart C Wilde MBE" userId="effe1fc91cccb1d5" providerId="LiveId" clId="{52953467-E7BB-A146-A87D-2304E7E66E6B}" dt="2022-12-31T16:53:01.594" v="30238" actId="478"/>
          <ac:picMkLst>
            <pc:docMk/>
            <pc:sldMk cId="1197880752" sldId="306"/>
            <ac:picMk id="6" creationId="{B6207926-6E08-A6FB-63B3-07330D0B90EA}"/>
          </ac:picMkLst>
        </pc:picChg>
        <pc:picChg chg="add mod">
          <ac:chgData name="Stuart C Wilde MBE" userId="effe1fc91cccb1d5" providerId="LiveId" clId="{52953467-E7BB-A146-A87D-2304E7E66E6B}" dt="2023-01-05T14:09:12.599" v="35731" actId="465"/>
          <ac:picMkLst>
            <pc:docMk/>
            <pc:sldMk cId="1197880752" sldId="306"/>
            <ac:picMk id="8" creationId="{E59EA7EF-0400-77A3-E123-AA2B834C17BC}"/>
          </ac:picMkLst>
        </pc:picChg>
        <pc:picChg chg="del">
          <ac:chgData name="Stuart C Wilde MBE" userId="effe1fc91cccb1d5" providerId="LiveId" clId="{52953467-E7BB-A146-A87D-2304E7E66E6B}" dt="2022-12-31T16:53:01.594" v="30238" actId="478"/>
          <ac:picMkLst>
            <pc:docMk/>
            <pc:sldMk cId="1197880752" sldId="306"/>
            <ac:picMk id="12" creationId="{15113B6D-9C53-FC13-3FF5-D7E7E6D448D0}"/>
          </ac:picMkLst>
        </pc:picChg>
        <pc:picChg chg="add del mod">
          <ac:chgData name="Stuart C Wilde MBE" userId="effe1fc91cccb1d5" providerId="LiveId" clId="{52953467-E7BB-A146-A87D-2304E7E66E6B}" dt="2023-01-01T11:05:06.052" v="30697" actId="478"/>
          <ac:picMkLst>
            <pc:docMk/>
            <pc:sldMk cId="1197880752" sldId="306"/>
            <ac:picMk id="13" creationId="{EC352B31-2686-2EA2-B818-526EAEDC76B9}"/>
          </ac:picMkLst>
        </pc:picChg>
        <pc:picChg chg="add del mod">
          <ac:chgData name="Stuart C Wilde MBE" userId="effe1fc91cccb1d5" providerId="LiveId" clId="{52953467-E7BB-A146-A87D-2304E7E66E6B}" dt="2023-01-01T11:05:04.839" v="30696" actId="478"/>
          <ac:picMkLst>
            <pc:docMk/>
            <pc:sldMk cId="1197880752" sldId="306"/>
            <ac:picMk id="16" creationId="{EA6CA540-194B-636C-2E4A-1DD4D04C69EF}"/>
          </ac:picMkLst>
        </pc:picChg>
        <pc:picChg chg="add del mod">
          <ac:chgData name="Stuart C Wilde MBE" userId="effe1fc91cccb1d5" providerId="LiveId" clId="{52953467-E7BB-A146-A87D-2304E7E66E6B}" dt="2023-01-05T14:00:48.208" v="35625" actId="478"/>
          <ac:picMkLst>
            <pc:docMk/>
            <pc:sldMk cId="1197880752" sldId="306"/>
            <ac:picMk id="17" creationId="{29B588F2-E4DB-9903-5C12-E170CF380783}"/>
          </ac:picMkLst>
        </pc:picChg>
        <pc:picChg chg="add del mod">
          <ac:chgData name="Stuart C Wilde MBE" userId="effe1fc91cccb1d5" providerId="LiveId" clId="{52953467-E7BB-A146-A87D-2304E7E66E6B}" dt="2023-01-01T11:05:03.411" v="30695" actId="478"/>
          <ac:picMkLst>
            <pc:docMk/>
            <pc:sldMk cId="1197880752" sldId="306"/>
            <ac:picMk id="18" creationId="{F21EB444-3842-F023-AA37-50ECA91D27C7}"/>
          </ac:picMkLst>
        </pc:picChg>
        <pc:picChg chg="add mod">
          <ac:chgData name="Stuart C Wilde MBE" userId="effe1fc91cccb1d5" providerId="LiveId" clId="{52953467-E7BB-A146-A87D-2304E7E66E6B}" dt="2023-01-05T14:09:12.599" v="35731" actId="465"/>
          <ac:picMkLst>
            <pc:docMk/>
            <pc:sldMk cId="1197880752" sldId="306"/>
            <ac:picMk id="20" creationId="{04A977DD-D3AD-61BF-74DC-C6DAADCFDDD9}"/>
          </ac:picMkLst>
        </pc:picChg>
        <pc:picChg chg="add mod">
          <ac:chgData name="Stuart C Wilde MBE" userId="effe1fc91cccb1d5" providerId="LiveId" clId="{52953467-E7BB-A146-A87D-2304E7E66E6B}" dt="2023-01-05T14:09:12.599" v="35731" actId="465"/>
          <ac:picMkLst>
            <pc:docMk/>
            <pc:sldMk cId="1197880752" sldId="306"/>
            <ac:picMk id="22" creationId="{843CA334-FA5D-9318-8C77-D487C58C7231}"/>
          </ac:picMkLst>
        </pc:picChg>
        <pc:picChg chg="add del mod">
          <ac:chgData name="Stuart C Wilde MBE" userId="effe1fc91cccb1d5" providerId="LiveId" clId="{52953467-E7BB-A146-A87D-2304E7E66E6B}" dt="2023-01-01T11:13:00.980" v="30753" actId="478"/>
          <ac:picMkLst>
            <pc:docMk/>
            <pc:sldMk cId="1197880752" sldId="306"/>
            <ac:picMk id="23" creationId="{00C167E5-75F9-7865-FFF4-B541ED6347A5}"/>
          </ac:picMkLst>
        </pc:picChg>
        <pc:picChg chg="add del mod">
          <ac:chgData name="Stuart C Wilde MBE" userId="effe1fc91cccb1d5" providerId="LiveId" clId="{52953467-E7BB-A146-A87D-2304E7E66E6B}" dt="2023-01-01T11:13:37.498" v="30771" actId="478"/>
          <ac:picMkLst>
            <pc:docMk/>
            <pc:sldMk cId="1197880752" sldId="306"/>
            <ac:picMk id="24" creationId="{AA39F460-CAC9-0481-93AC-BFF9BFC67EB1}"/>
          </ac:picMkLst>
        </pc:picChg>
        <pc:cxnChg chg="add mod">
          <ac:chgData name="Stuart C Wilde MBE" userId="effe1fc91cccb1d5" providerId="LiveId" clId="{52953467-E7BB-A146-A87D-2304E7E66E6B}" dt="2023-01-05T14:09:12.599" v="35731" actId="465"/>
          <ac:cxnSpMkLst>
            <pc:docMk/>
            <pc:sldMk cId="1197880752" sldId="306"/>
            <ac:cxnSpMk id="3" creationId="{C820E13F-D353-F6B2-A94A-D2197F117CC1}"/>
          </ac:cxnSpMkLst>
        </pc:cxnChg>
        <pc:cxnChg chg="add mod">
          <ac:chgData name="Stuart C Wilde MBE" userId="effe1fc91cccb1d5" providerId="LiveId" clId="{52953467-E7BB-A146-A87D-2304E7E66E6B}" dt="2023-01-05T14:09:28.050" v="35732" actId="14100"/>
          <ac:cxnSpMkLst>
            <pc:docMk/>
            <pc:sldMk cId="1197880752" sldId="306"/>
            <ac:cxnSpMk id="7" creationId="{9DE20CA0-6F08-DC26-1F6B-4E360C18D65E}"/>
          </ac:cxnSpMkLst>
        </pc:cxnChg>
        <pc:cxnChg chg="del">
          <ac:chgData name="Stuart C Wilde MBE" userId="effe1fc91cccb1d5" providerId="LiveId" clId="{52953467-E7BB-A146-A87D-2304E7E66E6B}" dt="2023-01-02T17:12:55.113" v="32890" actId="478"/>
          <ac:cxnSpMkLst>
            <pc:docMk/>
            <pc:sldMk cId="1197880752" sldId="306"/>
            <ac:cxnSpMk id="8" creationId="{50060E80-F1C3-4E50-B873-7CFDEEA90049}"/>
          </ac:cxnSpMkLst>
        </pc:cxnChg>
        <pc:cxnChg chg="del">
          <ac:chgData name="Stuart C Wilde MBE" userId="effe1fc91cccb1d5" providerId="LiveId" clId="{52953467-E7BB-A146-A87D-2304E7E66E6B}" dt="2023-01-01T11:16:56.395" v="30810" actId="478"/>
          <ac:cxnSpMkLst>
            <pc:docMk/>
            <pc:sldMk cId="1197880752" sldId="306"/>
            <ac:cxnSpMk id="9" creationId="{01C52B09-2839-4160-A3C1-6BB201E5D53A}"/>
          </ac:cxnSpMkLst>
        </pc:cxnChg>
        <pc:cxnChg chg="del">
          <ac:chgData name="Stuart C Wilde MBE" userId="effe1fc91cccb1d5" providerId="LiveId" clId="{52953467-E7BB-A146-A87D-2304E7E66E6B}" dt="2023-01-02T17:12:55.113" v="32890" actId="478"/>
          <ac:cxnSpMkLst>
            <pc:docMk/>
            <pc:sldMk cId="1197880752" sldId="306"/>
            <ac:cxnSpMk id="10" creationId="{FC6C2AB6-E695-4520-9F38-6B6A0DE36B04}"/>
          </ac:cxnSpMkLst>
        </pc:cxnChg>
        <pc:cxnChg chg="del">
          <ac:chgData name="Stuart C Wilde MBE" userId="effe1fc91cccb1d5" providerId="LiveId" clId="{52953467-E7BB-A146-A87D-2304E7E66E6B}" dt="2023-01-02T17:12:55.113" v="32890" actId="478"/>
          <ac:cxnSpMkLst>
            <pc:docMk/>
            <pc:sldMk cId="1197880752" sldId="306"/>
            <ac:cxnSpMk id="11" creationId="{8F28B946-C7F6-4BF4-9E0C-3FACB97B07C7}"/>
          </ac:cxnSpMkLst>
        </pc:cxnChg>
        <pc:cxnChg chg="add mod">
          <ac:chgData name="Stuart C Wilde MBE" userId="effe1fc91cccb1d5" providerId="LiveId" clId="{52953467-E7BB-A146-A87D-2304E7E66E6B}" dt="2023-01-05T14:09:57.070" v="35736" actId="14100"/>
          <ac:cxnSpMkLst>
            <pc:docMk/>
            <pc:sldMk cId="1197880752" sldId="306"/>
            <ac:cxnSpMk id="15" creationId="{9759C2E5-5C70-D0FF-9994-023CD4AC4124}"/>
          </ac:cxnSpMkLst>
        </pc:cxnChg>
        <pc:cxnChg chg="add del mod">
          <ac:chgData name="Stuart C Wilde MBE" userId="effe1fc91cccb1d5" providerId="LiveId" clId="{52953467-E7BB-A146-A87D-2304E7E66E6B}" dt="2022-12-31T20:13:42.489" v="30355" actId="478"/>
          <ac:cxnSpMkLst>
            <pc:docMk/>
            <pc:sldMk cId="1197880752" sldId="306"/>
            <ac:cxnSpMk id="23" creationId="{F6F26366-D901-F8B0-8438-0E60DCAF3B79}"/>
          </ac:cxnSpMkLst>
        </pc:cxnChg>
        <pc:cxnChg chg="add del mod">
          <ac:chgData name="Stuart C Wilde MBE" userId="effe1fc91cccb1d5" providerId="LiveId" clId="{52953467-E7BB-A146-A87D-2304E7E66E6B}" dt="2022-12-31T20:13:44.429" v="30356" actId="478"/>
          <ac:cxnSpMkLst>
            <pc:docMk/>
            <pc:sldMk cId="1197880752" sldId="306"/>
            <ac:cxnSpMk id="28" creationId="{19E454DD-1C0D-5A28-8E30-EF603BB46872}"/>
          </ac:cxnSpMkLst>
        </pc:cxnChg>
        <pc:cxnChg chg="add del mod">
          <ac:chgData name="Stuart C Wilde MBE" userId="effe1fc91cccb1d5" providerId="LiveId" clId="{52953467-E7BB-A146-A87D-2304E7E66E6B}" dt="2022-12-31T20:13:45.779" v="30357" actId="478"/>
          <ac:cxnSpMkLst>
            <pc:docMk/>
            <pc:sldMk cId="1197880752" sldId="306"/>
            <ac:cxnSpMk id="31" creationId="{646FBC7E-22EB-BB81-CDAD-630F3230F6C6}"/>
          </ac:cxnSpMkLst>
        </pc:cxnChg>
      </pc:sldChg>
      <pc:sldChg chg="add del">
        <pc:chgData name="Stuart C Wilde MBE" userId="effe1fc91cccb1d5" providerId="LiveId" clId="{52953467-E7BB-A146-A87D-2304E7E66E6B}" dt="2022-12-31T17:08:06.081" v="30292"/>
        <pc:sldMkLst>
          <pc:docMk/>
          <pc:sldMk cId="2232766041" sldId="307"/>
        </pc:sldMkLst>
      </pc:sldChg>
      <pc:sldChg chg="addSp delSp modSp add mod">
        <pc:chgData name="Stuart C Wilde MBE" userId="effe1fc91cccb1d5" providerId="LiveId" clId="{52953467-E7BB-A146-A87D-2304E7E66E6B}" dt="2023-01-05T14:12:08.002" v="35743" actId="478"/>
        <pc:sldMkLst>
          <pc:docMk/>
          <pc:sldMk cId="4012370711" sldId="307"/>
        </pc:sldMkLst>
        <pc:spChg chg="add del mod">
          <ac:chgData name="Stuart C Wilde MBE" userId="effe1fc91cccb1d5" providerId="LiveId" clId="{52953467-E7BB-A146-A87D-2304E7E66E6B}" dt="2023-01-05T14:12:08.002" v="35743" actId="478"/>
          <ac:spMkLst>
            <pc:docMk/>
            <pc:sldMk cId="4012370711" sldId="307"/>
            <ac:spMk id="2" creationId="{18354BBB-4029-813E-7C8B-12103CAE9D77}"/>
          </ac:spMkLst>
        </pc:spChg>
        <pc:spChg chg="add mod">
          <ac:chgData name="Stuart C Wilde MBE" userId="effe1fc91cccb1d5" providerId="LiveId" clId="{52953467-E7BB-A146-A87D-2304E7E66E6B}" dt="2023-01-01T19:49:07.052" v="31710" actId="1038"/>
          <ac:spMkLst>
            <pc:docMk/>
            <pc:sldMk cId="4012370711" sldId="307"/>
            <ac:spMk id="7" creationId="{0FD3945D-E090-C3DF-899A-C67A3860C221}"/>
          </ac:spMkLst>
        </pc:spChg>
        <pc:spChg chg="add del mod">
          <ac:chgData name="Stuart C Wilde MBE" userId="effe1fc91cccb1d5" providerId="LiveId" clId="{52953467-E7BB-A146-A87D-2304E7E66E6B}" dt="2022-12-31T20:47:07.275" v="30524" actId="478"/>
          <ac:spMkLst>
            <pc:docMk/>
            <pc:sldMk cId="4012370711" sldId="307"/>
            <ac:spMk id="13" creationId="{ED9E0901-4A8E-CFC4-DF33-8AEEB38788F8}"/>
          </ac:spMkLst>
        </pc:spChg>
        <pc:spChg chg="add mod">
          <ac:chgData name="Stuart C Wilde MBE" userId="effe1fc91cccb1d5" providerId="LiveId" clId="{52953467-E7BB-A146-A87D-2304E7E66E6B}" dt="2023-01-01T19:49:12.723" v="31713" actId="1038"/>
          <ac:spMkLst>
            <pc:docMk/>
            <pc:sldMk cId="4012370711" sldId="307"/>
            <ac:spMk id="15" creationId="{AE87EAAD-32AB-7DA7-3883-11069E684C00}"/>
          </ac:spMkLst>
        </pc:spChg>
        <pc:spChg chg="add mod">
          <ac:chgData name="Stuart C Wilde MBE" userId="effe1fc91cccb1d5" providerId="LiveId" clId="{52953467-E7BB-A146-A87D-2304E7E66E6B}" dt="2023-01-01T12:46:26.215" v="31226" actId="1038"/>
          <ac:spMkLst>
            <pc:docMk/>
            <pc:sldMk cId="4012370711" sldId="307"/>
            <ac:spMk id="16" creationId="{3ADECD70-569C-49C4-39C8-00B0179874AC}"/>
          </ac:spMkLst>
        </pc:spChg>
        <pc:spChg chg="add mod">
          <ac:chgData name="Stuart C Wilde MBE" userId="effe1fc91cccb1d5" providerId="LiveId" clId="{52953467-E7BB-A146-A87D-2304E7E66E6B}" dt="2023-01-01T12:46:04.491" v="31201" actId="1582"/>
          <ac:spMkLst>
            <pc:docMk/>
            <pc:sldMk cId="4012370711" sldId="307"/>
            <ac:spMk id="17" creationId="{FCBBD986-6F96-D865-391C-42A08178ECA2}"/>
          </ac:spMkLst>
        </pc:spChg>
        <pc:spChg chg="add mod">
          <ac:chgData name="Stuart C Wilde MBE" userId="effe1fc91cccb1d5" providerId="LiveId" clId="{52953467-E7BB-A146-A87D-2304E7E66E6B}" dt="2023-01-01T19:56:52.388" v="31858" actId="14100"/>
          <ac:spMkLst>
            <pc:docMk/>
            <pc:sldMk cId="4012370711" sldId="307"/>
            <ac:spMk id="18" creationId="{CB1F2E30-CB85-B47D-4D70-9D416E0ACEEB}"/>
          </ac:spMkLst>
        </pc:spChg>
        <pc:spChg chg="del">
          <ac:chgData name="Stuart C Wilde MBE" userId="effe1fc91cccb1d5" providerId="LiveId" clId="{52953467-E7BB-A146-A87D-2304E7E66E6B}" dt="2022-12-31T20:42:35.861" v="30482" actId="478"/>
          <ac:spMkLst>
            <pc:docMk/>
            <pc:sldMk cId="4012370711" sldId="307"/>
            <ac:spMk id="19" creationId="{FCB4B782-B027-6E05-F7B0-3346A18FBD44}"/>
          </ac:spMkLst>
        </pc:spChg>
        <pc:spChg chg="del">
          <ac:chgData name="Stuart C Wilde MBE" userId="effe1fc91cccb1d5" providerId="LiveId" clId="{52953467-E7BB-A146-A87D-2304E7E66E6B}" dt="2022-12-31T20:42:35.861" v="30482" actId="478"/>
          <ac:spMkLst>
            <pc:docMk/>
            <pc:sldMk cId="4012370711" sldId="307"/>
            <ac:spMk id="20" creationId="{74BEB3B4-0A05-876F-5BC0-24EFB12DFFA4}"/>
          </ac:spMkLst>
        </pc:spChg>
        <pc:spChg chg="del">
          <ac:chgData name="Stuart C Wilde MBE" userId="effe1fc91cccb1d5" providerId="LiveId" clId="{52953467-E7BB-A146-A87D-2304E7E66E6B}" dt="2022-12-31T20:42:35.861" v="30482" actId="478"/>
          <ac:spMkLst>
            <pc:docMk/>
            <pc:sldMk cId="4012370711" sldId="307"/>
            <ac:spMk id="21" creationId="{C8E38493-C1A2-2C57-2A34-A6F3CA6FDE64}"/>
          </ac:spMkLst>
        </pc:spChg>
        <pc:spChg chg="add mod">
          <ac:chgData name="Stuart C Wilde MBE" userId="effe1fc91cccb1d5" providerId="LiveId" clId="{52953467-E7BB-A146-A87D-2304E7E66E6B}" dt="2023-01-01T19:48:54.270" v="31703" actId="2085"/>
          <ac:spMkLst>
            <pc:docMk/>
            <pc:sldMk cId="4012370711" sldId="307"/>
            <ac:spMk id="22" creationId="{2E77CF57-775E-D6D0-505F-F17775B9F117}"/>
          </ac:spMkLst>
        </pc:spChg>
        <pc:spChg chg="add mod">
          <ac:chgData name="Stuart C Wilde MBE" userId="effe1fc91cccb1d5" providerId="LiveId" clId="{52953467-E7BB-A146-A87D-2304E7E66E6B}" dt="2023-01-01T19:48:54.270" v="31703" actId="2085"/>
          <ac:spMkLst>
            <pc:docMk/>
            <pc:sldMk cId="4012370711" sldId="307"/>
            <ac:spMk id="23" creationId="{5C8B30C3-AA66-9669-7C85-2F8C1ECDD44B}"/>
          </ac:spMkLst>
        </pc:spChg>
        <pc:spChg chg="add del mod">
          <ac:chgData name="Stuart C Wilde MBE" userId="effe1fc91cccb1d5" providerId="LiveId" clId="{52953467-E7BB-A146-A87D-2304E7E66E6B}" dt="2022-12-31T20:49:47.657" v="30598" actId="478"/>
          <ac:spMkLst>
            <pc:docMk/>
            <pc:sldMk cId="4012370711" sldId="307"/>
            <ac:spMk id="24" creationId="{1BAA1951-1746-CCEE-9DCA-46CFD6BD0335}"/>
          </ac:spMkLst>
        </pc:spChg>
        <pc:spChg chg="add mod">
          <ac:chgData name="Stuart C Wilde MBE" userId="effe1fc91cccb1d5" providerId="LiveId" clId="{52953467-E7BB-A146-A87D-2304E7E66E6B}" dt="2023-01-01T19:48:54.270" v="31703" actId="2085"/>
          <ac:spMkLst>
            <pc:docMk/>
            <pc:sldMk cId="4012370711" sldId="307"/>
            <ac:spMk id="26" creationId="{C7691DC7-7A86-134E-3281-82094E972281}"/>
          </ac:spMkLst>
        </pc:spChg>
        <pc:spChg chg="mod">
          <ac:chgData name="Stuart C Wilde MBE" userId="effe1fc91cccb1d5" providerId="LiveId" clId="{52953467-E7BB-A146-A87D-2304E7E66E6B}" dt="2023-01-03T11:27:20.492" v="35370" actId="20577"/>
          <ac:spMkLst>
            <pc:docMk/>
            <pc:sldMk cId="4012370711" sldId="307"/>
            <ac:spMk id="29" creationId="{C5A8C257-B6E4-D850-0685-E36894744DCB}"/>
          </ac:spMkLst>
        </pc:spChg>
        <pc:picChg chg="add mod">
          <ac:chgData name="Stuart C Wilde MBE" userId="effe1fc91cccb1d5" providerId="LiveId" clId="{52953467-E7BB-A146-A87D-2304E7E66E6B}" dt="2023-01-01T11:54:40.361" v="30922" actId="1582"/>
          <ac:picMkLst>
            <pc:docMk/>
            <pc:sldMk cId="4012370711" sldId="307"/>
            <ac:picMk id="3" creationId="{2E1157E5-9273-0B9C-8F4C-DEF72EC99518}"/>
          </ac:picMkLst>
        </pc:picChg>
        <pc:picChg chg="del">
          <ac:chgData name="Stuart C Wilde MBE" userId="effe1fc91cccb1d5" providerId="LiveId" clId="{52953467-E7BB-A146-A87D-2304E7E66E6B}" dt="2022-12-31T20:42:35.861" v="30482" actId="478"/>
          <ac:picMkLst>
            <pc:docMk/>
            <pc:sldMk cId="4012370711" sldId="307"/>
            <ac:picMk id="3" creationId="{A91E8D39-BD41-1149-CB2A-D4088F48CB73}"/>
          </ac:picMkLst>
        </pc:picChg>
        <pc:picChg chg="add del mod">
          <ac:chgData name="Stuart C Wilde MBE" userId="effe1fc91cccb1d5" providerId="LiveId" clId="{52953467-E7BB-A146-A87D-2304E7E66E6B}" dt="2023-01-01T11:52:37.878" v="30886" actId="478"/>
          <ac:picMkLst>
            <pc:docMk/>
            <pc:sldMk cId="4012370711" sldId="307"/>
            <ac:picMk id="5" creationId="{78C517E1-B6F8-0BB5-EC03-1F06E2FD4A1B}"/>
          </ac:picMkLst>
        </pc:picChg>
        <pc:picChg chg="add del mod">
          <ac:chgData name="Stuart C Wilde MBE" userId="effe1fc91cccb1d5" providerId="LiveId" clId="{52953467-E7BB-A146-A87D-2304E7E66E6B}" dt="2023-01-05T14:11:59.587" v="35742" actId="478"/>
          <ac:picMkLst>
            <pc:docMk/>
            <pc:sldMk cId="4012370711" sldId="307"/>
            <ac:picMk id="5" creationId="{F6EBBFE6-CF69-1A37-F1BD-EFEBF12FB822}"/>
          </ac:picMkLst>
        </pc:picChg>
        <pc:picChg chg="del">
          <ac:chgData name="Stuart C Wilde MBE" userId="effe1fc91cccb1d5" providerId="LiveId" clId="{52953467-E7BB-A146-A87D-2304E7E66E6B}" dt="2022-12-31T20:42:35.861" v="30482" actId="478"/>
          <ac:picMkLst>
            <pc:docMk/>
            <pc:sldMk cId="4012370711" sldId="307"/>
            <ac:picMk id="6" creationId="{B6207926-6E08-A6FB-63B3-07330D0B90EA}"/>
          </ac:picMkLst>
        </pc:picChg>
        <pc:picChg chg="del">
          <ac:chgData name="Stuart C Wilde MBE" userId="effe1fc91cccb1d5" providerId="LiveId" clId="{52953467-E7BB-A146-A87D-2304E7E66E6B}" dt="2022-12-31T20:42:35.861" v="30482" actId="478"/>
          <ac:picMkLst>
            <pc:docMk/>
            <pc:sldMk cId="4012370711" sldId="307"/>
            <ac:picMk id="12" creationId="{15113B6D-9C53-FC13-3FF5-D7E7E6D448D0}"/>
          </ac:picMkLst>
        </pc:picChg>
        <pc:cxnChg chg="add mod">
          <ac:chgData name="Stuart C Wilde MBE" userId="effe1fc91cccb1d5" providerId="LiveId" clId="{52953467-E7BB-A146-A87D-2304E7E66E6B}" dt="2023-01-01T19:56:52.388" v="31858" actId="14100"/>
          <ac:cxnSpMkLst>
            <pc:docMk/>
            <pc:sldMk cId="4012370711" sldId="307"/>
            <ac:cxnSpMk id="28" creationId="{E2C5C250-8E96-925A-EE26-DE2EB51817BA}"/>
          </ac:cxnSpMkLst>
        </pc:cxnChg>
        <pc:cxnChg chg="add mod">
          <ac:chgData name="Stuart C Wilde MBE" userId="effe1fc91cccb1d5" providerId="LiveId" clId="{52953467-E7BB-A146-A87D-2304E7E66E6B}" dt="2023-01-01T19:44:17.839" v="31685" actId="1582"/>
          <ac:cxnSpMkLst>
            <pc:docMk/>
            <pc:sldMk cId="4012370711" sldId="307"/>
            <ac:cxnSpMk id="30" creationId="{15CA9B3F-F0DA-0659-A294-C8EE17922AAF}"/>
          </ac:cxnSpMkLst>
        </pc:cxnChg>
        <pc:cxnChg chg="add mod">
          <ac:chgData name="Stuart C Wilde MBE" userId="effe1fc91cccb1d5" providerId="LiveId" clId="{52953467-E7BB-A146-A87D-2304E7E66E6B}" dt="2023-01-01T19:44:17.839" v="31685" actId="1582"/>
          <ac:cxnSpMkLst>
            <pc:docMk/>
            <pc:sldMk cId="4012370711" sldId="307"/>
            <ac:cxnSpMk id="33" creationId="{C921E4D2-1733-3A76-FDD9-7F19FA2BD6CF}"/>
          </ac:cxnSpMkLst>
        </pc:cxnChg>
        <pc:cxnChg chg="add mod">
          <ac:chgData name="Stuart C Wilde MBE" userId="effe1fc91cccb1d5" providerId="LiveId" clId="{52953467-E7BB-A146-A87D-2304E7E66E6B}" dt="2023-01-01T19:44:17.839" v="31685" actId="1582"/>
          <ac:cxnSpMkLst>
            <pc:docMk/>
            <pc:sldMk cId="4012370711" sldId="307"/>
            <ac:cxnSpMk id="36" creationId="{69AD40F4-173C-92AA-2797-651D38FE9313}"/>
          </ac:cxnSpMkLst>
        </pc:cxnChg>
      </pc:sldChg>
      <pc:sldChg chg="addSp delSp modSp add mod">
        <pc:chgData name="Stuart C Wilde MBE" userId="effe1fc91cccb1d5" providerId="LiveId" clId="{52953467-E7BB-A146-A87D-2304E7E66E6B}" dt="2023-01-05T14:12:16.119" v="35744" actId="478"/>
        <pc:sldMkLst>
          <pc:docMk/>
          <pc:sldMk cId="2673594120" sldId="308"/>
        </pc:sldMkLst>
        <pc:spChg chg="add del mod">
          <ac:chgData name="Stuart C Wilde MBE" userId="effe1fc91cccb1d5" providerId="LiveId" clId="{52953467-E7BB-A146-A87D-2304E7E66E6B}" dt="2023-01-05T14:12:16.119" v="35744" actId="478"/>
          <ac:spMkLst>
            <pc:docMk/>
            <pc:sldMk cId="2673594120" sldId="308"/>
            <ac:spMk id="2" creationId="{9E05BBF6-6072-6EC3-0D81-3116821BFC19}"/>
          </ac:spMkLst>
        </pc:spChg>
        <pc:spChg chg="add mod">
          <ac:chgData name="Stuart C Wilde MBE" userId="effe1fc91cccb1d5" providerId="LiveId" clId="{52953467-E7BB-A146-A87D-2304E7E66E6B}" dt="2023-01-01T19:49:31.505" v="31714" actId="207"/>
          <ac:spMkLst>
            <pc:docMk/>
            <pc:sldMk cId="2673594120" sldId="308"/>
            <ac:spMk id="6" creationId="{067641E6-0FF8-1142-553C-19C235E7274A}"/>
          </ac:spMkLst>
        </pc:spChg>
        <pc:spChg chg="del">
          <ac:chgData name="Stuart C Wilde MBE" userId="effe1fc91cccb1d5" providerId="LiveId" clId="{52953467-E7BB-A146-A87D-2304E7E66E6B}" dt="2023-01-01T11:56:52.526" v="30923" actId="478"/>
          <ac:spMkLst>
            <pc:docMk/>
            <pc:sldMk cId="2673594120" sldId="308"/>
            <ac:spMk id="7" creationId="{0FD3945D-E090-C3DF-899A-C67A3860C221}"/>
          </ac:spMkLst>
        </pc:spChg>
        <pc:spChg chg="del">
          <ac:chgData name="Stuart C Wilde MBE" userId="effe1fc91cccb1d5" providerId="LiveId" clId="{52953467-E7BB-A146-A87D-2304E7E66E6B}" dt="2023-01-01T11:56:52.526" v="30923" actId="478"/>
          <ac:spMkLst>
            <pc:docMk/>
            <pc:sldMk cId="2673594120" sldId="308"/>
            <ac:spMk id="15" creationId="{AE87EAAD-32AB-7DA7-3883-11069E684C00}"/>
          </ac:spMkLst>
        </pc:spChg>
        <pc:spChg chg="del">
          <ac:chgData name="Stuart C Wilde MBE" userId="effe1fc91cccb1d5" providerId="LiveId" clId="{52953467-E7BB-A146-A87D-2304E7E66E6B}" dt="2023-01-01T11:56:52.526" v="30923" actId="478"/>
          <ac:spMkLst>
            <pc:docMk/>
            <pc:sldMk cId="2673594120" sldId="308"/>
            <ac:spMk id="16" creationId="{3ADECD70-569C-49C4-39C8-00B0179874AC}"/>
          </ac:spMkLst>
        </pc:spChg>
        <pc:spChg chg="del">
          <ac:chgData name="Stuart C Wilde MBE" userId="effe1fc91cccb1d5" providerId="LiveId" clId="{52953467-E7BB-A146-A87D-2304E7E66E6B}" dt="2023-01-01T11:56:52.526" v="30923" actId="478"/>
          <ac:spMkLst>
            <pc:docMk/>
            <pc:sldMk cId="2673594120" sldId="308"/>
            <ac:spMk id="17" creationId="{FCBBD986-6F96-D865-391C-42A08178ECA2}"/>
          </ac:spMkLst>
        </pc:spChg>
        <pc:spChg chg="del">
          <ac:chgData name="Stuart C Wilde MBE" userId="effe1fc91cccb1d5" providerId="LiveId" clId="{52953467-E7BB-A146-A87D-2304E7E66E6B}" dt="2023-01-01T11:56:52.526" v="30923" actId="478"/>
          <ac:spMkLst>
            <pc:docMk/>
            <pc:sldMk cId="2673594120" sldId="308"/>
            <ac:spMk id="18" creationId="{CB1F2E30-CB85-B47D-4D70-9D416E0ACEEB}"/>
          </ac:spMkLst>
        </pc:spChg>
        <pc:spChg chg="del">
          <ac:chgData name="Stuart C Wilde MBE" userId="effe1fc91cccb1d5" providerId="LiveId" clId="{52953467-E7BB-A146-A87D-2304E7E66E6B}" dt="2023-01-01T11:56:52.526" v="30923" actId="478"/>
          <ac:spMkLst>
            <pc:docMk/>
            <pc:sldMk cId="2673594120" sldId="308"/>
            <ac:spMk id="22" creationId="{2E77CF57-775E-D6D0-505F-F17775B9F117}"/>
          </ac:spMkLst>
        </pc:spChg>
        <pc:spChg chg="del">
          <ac:chgData name="Stuart C Wilde MBE" userId="effe1fc91cccb1d5" providerId="LiveId" clId="{52953467-E7BB-A146-A87D-2304E7E66E6B}" dt="2023-01-01T11:56:52.526" v="30923" actId="478"/>
          <ac:spMkLst>
            <pc:docMk/>
            <pc:sldMk cId="2673594120" sldId="308"/>
            <ac:spMk id="23" creationId="{5C8B30C3-AA66-9669-7C85-2F8C1ECDD44B}"/>
          </ac:spMkLst>
        </pc:spChg>
        <pc:spChg chg="del">
          <ac:chgData name="Stuart C Wilde MBE" userId="effe1fc91cccb1d5" providerId="LiveId" clId="{52953467-E7BB-A146-A87D-2304E7E66E6B}" dt="2023-01-01T11:56:52.526" v="30923" actId="478"/>
          <ac:spMkLst>
            <pc:docMk/>
            <pc:sldMk cId="2673594120" sldId="308"/>
            <ac:spMk id="26" creationId="{C7691DC7-7A86-134E-3281-82094E972281}"/>
          </ac:spMkLst>
        </pc:spChg>
        <pc:spChg chg="mod">
          <ac:chgData name="Stuart C Wilde MBE" userId="effe1fc91cccb1d5" providerId="LiveId" clId="{52953467-E7BB-A146-A87D-2304E7E66E6B}" dt="2023-01-03T11:27:26.094" v="35374" actId="20577"/>
          <ac:spMkLst>
            <pc:docMk/>
            <pc:sldMk cId="2673594120" sldId="308"/>
            <ac:spMk id="29" creationId="{C5A8C257-B6E4-D850-0685-E36894744DCB}"/>
          </ac:spMkLst>
        </pc:spChg>
        <pc:picChg chg="add mod">
          <ac:chgData name="Stuart C Wilde MBE" userId="effe1fc91cccb1d5" providerId="LiveId" clId="{52953467-E7BB-A146-A87D-2304E7E66E6B}" dt="2023-01-01T12:02:12.104" v="30929" actId="1582"/>
          <ac:picMkLst>
            <pc:docMk/>
            <pc:sldMk cId="2673594120" sldId="308"/>
            <ac:picMk id="3" creationId="{71BD52FF-B830-25FE-3055-ECE70EBDBC66}"/>
          </ac:picMkLst>
        </pc:picChg>
        <pc:picChg chg="del">
          <ac:chgData name="Stuart C Wilde MBE" userId="effe1fc91cccb1d5" providerId="LiveId" clId="{52953467-E7BB-A146-A87D-2304E7E66E6B}" dt="2023-01-01T11:56:52.526" v="30923" actId="478"/>
          <ac:picMkLst>
            <pc:docMk/>
            <pc:sldMk cId="2673594120" sldId="308"/>
            <ac:picMk id="5" creationId="{78C517E1-B6F8-0BB5-EC03-1F06E2FD4A1B}"/>
          </ac:picMkLst>
        </pc:picChg>
        <pc:cxnChg chg="add mod">
          <ac:chgData name="Stuart C Wilde MBE" userId="effe1fc91cccb1d5" providerId="LiveId" clId="{52953467-E7BB-A146-A87D-2304E7E66E6B}" dt="2023-01-01T19:44:30.309" v="31686" actId="1582"/>
          <ac:cxnSpMkLst>
            <pc:docMk/>
            <pc:sldMk cId="2673594120" sldId="308"/>
            <ac:cxnSpMk id="12" creationId="{E6372663-7E54-9497-0583-DA95CB2376F3}"/>
          </ac:cxnSpMkLst>
        </pc:cxnChg>
        <pc:cxnChg chg="del mod">
          <ac:chgData name="Stuart C Wilde MBE" userId="effe1fc91cccb1d5" providerId="LiveId" clId="{52953467-E7BB-A146-A87D-2304E7E66E6B}" dt="2023-01-01T11:56:52.526" v="30923" actId="478"/>
          <ac:cxnSpMkLst>
            <pc:docMk/>
            <pc:sldMk cId="2673594120" sldId="308"/>
            <ac:cxnSpMk id="28" creationId="{E2C5C250-8E96-925A-EE26-DE2EB51817BA}"/>
          </ac:cxnSpMkLst>
        </pc:cxnChg>
        <pc:cxnChg chg="del mod">
          <ac:chgData name="Stuart C Wilde MBE" userId="effe1fc91cccb1d5" providerId="LiveId" clId="{52953467-E7BB-A146-A87D-2304E7E66E6B}" dt="2023-01-01T11:56:52.526" v="30923" actId="478"/>
          <ac:cxnSpMkLst>
            <pc:docMk/>
            <pc:sldMk cId="2673594120" sldId="308"/>
            <ac:cxnSpMk id="30" creationId="{15CA9B3F-F0DA-0659-A294-C8EE17922AAF}"/>
          </ac:cxnSpMkLst>
        </pc:cxnChg>
        <pc:cxnChg chg="del mod">
          <ac:chgData name="Stuart C Wilde MBE" userId="effe1fc91cccb1d5" providerId="LiveId" clId="{52953467-E7BB-A146-A87D-2304E7E66E6B}" dt="2023-01-01T11:56:52.526" v="30923" actId="478"/>
          <ac:cxnSpMkLst>
            <pc:docMk/>
            <pc:sldMk cId="2673594120" sldId="308"/>
            <ac:cxnSpMk id="33" creationId="{C921E4D2-1733-3A76-FDD9-7F19FA2BD6CF}"/>
          </ac:cxnSpMkLst>
        </pc:cxnChg>
        <pc:cxnChg chg="del mod">
          <ac:chgData name="Stuart C Wilde MBE" userId="effe1fc91cccb1d5" providerId="LiveId" clId="{52953467-E7BB-A146-A87D-2304E7E66E6B}" dt="2023-01-01T11:56:52.526" v="30923" actId="478"/>
          <ac:cxnSpMkLst>
            <pc:docMk/>
            <pc:sldMk cId="2673594120" sldId="308"/>
            <ac:cxnSpMk id="36" creationId="{69AD40F4-173C-92AA-2797-651D38FE9313}"/>
          </ac:cxnSpMkLst>
        </pc:cxnChg>
      </pc:sldChg>
      <pc:sldChg chg="addSp delSp modSp add mod">
        <pc:chgData name="Stuart C Wilde MBE" userId="effe1fc91cccb1d5" providerId="LiveId" clId="{52953467-E7BB-A146-A87D-2304E7E66E6B}" dt="2023-01-05T14:12:21.836" v="35745" actId="478"/>
        <pc:sldMkLst>
          <pc:docMk/>
          <pc:sldMk cId="284493859" sldId="309"/>
        </pc:sldMkLst>
        <pc:spChg chg="add del mod">
          <ac:chgData name="Stuart C Wilde MBE" userId="effe1fc91cccb1d5" providerId="LiveId" clId="{52953467-E7BB-A146-A87D-2304E7E66E6B}" dt="2023-01-05T14:12:21.836" v="35745" actId="478"/>
          <ac:spMkLst>
            <pc:docMk/>
            <pc:sldMk cId="284493859" sldId="309"/>
            <ac:spMk id="2" creationId="{E7BD2DF9-AC18-124A-DB81-1483BABE9F91}"/>
          </ac:spMkLst>
        </pc:spChg>
        <pc:spChg chg="mod">
          <ac:chgData name="Stuart C Wilde MBE" userId="effe1fc91cccb1d5" providerId="LiveId" clId="{52953467-E7BB-A146-A87D-2304E7E66E6B}" dt="2023-01-01T21:02:48.458" v="32502" actId="14100"/>
          <ac:spMkLst>
            <pc:docMk/>
            <pc:sldMk cId="284493859" sldId="309"/>
            <ac:spMk id="6" creationId="{067641E6-0FF8-1142-553C-19C235E7274A}"/>
          </ac:spMkLst>
        </pc:spChg>
        <pc:spChg chg="add mod">
          <ac:chgData name="Stuart C Wilde MBE" userId="effe1fc91cccb1d5" providerId="LiveId" clId="{52953467-E7BB-A146-A87D-2304E7E66E6B}" dt="2023-01-01T12:48:38.189" v="31233" actId="1076"/>
          <ac:spMkLst>
            <pc:docMk/>
            <pc:sldMk cId="284493859" sldId="309"/>
            <ac:spMk id="17" creationId="{D30BA747-2678-2520-BC50-7D53527ADF5E}"/>
          </ac:spMkLst>
        </pc:spChg>
        <pc:spChg chg="add mod">
          <ac:chgData name="Stuart C Wilde MBE" userId="effe1fc91cccb1d5" providerId="LiveId" clId="{52953467-E7BB-A146-A87D-2304E7E66E6B}" dt="2023-01-01T12:48:47.673" v="31234" actId="1076"/>
          <ac:spMkLst>
            <pc:docMk/>
            <pc:sldMk cId="284493859" sldId="309"/>
            <ac:spMk id="18" creationId="{CD827E9D-BAFE-7203-0502-A37BC591FD03}"/>
          </ac:spMkLst>
        </pc:spChg>
        <pc:spChg chg="mod">
          <ac:chgData name="Stuart C Wilde MBE" userId="effe1fc91cccb1d5" providerId="LiveId" clId="{52953467-E7BB-A146-A87D-2304E7E66E6B}" dt="2023-01-03T11:27:36.838" v="35376" actId="20577"/>
          <ac:spMkLst>
            <pc:docMk/>
            <pc:sldMk cId="284493859" sldId="309"/>
            <ac:spMk id="29" creationId="{C5A8C257-B6E4-D850-0685-E36894744DCB}"/>
          </ac:spMkLst>
        </pc:spChg>
        <pc:picChg chg="del">
          <ac:chgData name="Stuart C Wilde MBE" userId="effe1fc91cccb1d5" providerId="LiveId" clId="{52953467-E7BB-A146-A87D-2304E7E66E6B}" dt="2023-01-01T12:08:03.408" v="31031" actId="478"/>
          <ac:picMkLst>
            <pc:docMk/>
            <pc:sldMk cId="284493859" sldId="309"/>
            <ac:picMk id="3" creationId="{71BD52FF-B830-25FE-3055-ECE70EBDBC66}"/>
          </ac:picMkLst>
        </pc:picChg>
        <pc:picChg chg="add mod">
          <ac:chgData name="Stuart C Wilde MBE" userId="effe1fc91cccb1d5" providerId="LiveId" clId="{52953467-E7BB-A146-A87D-2304E7E66E6B}" dt="2023-01-01T12:08:45.888" v="31039" actId="1582"/>
          <ac:picMkLst>
            <pc:docMk/>
            <pc:sldMk cId="284493859" sldId="309"/>
            <ac:picMk id="5" creationId="{E0135A32-3B39-3C86-87B1-A53BB58FBD74}"/>
          </ac:picMkLst>
        </pc:picChg>
        <pc:cxnChg chg="mod">
          <ac:chgData name="Stuart C Wilde MBE" userId="effe1fc91cccb1d5" providerId="LiveId" clId="{52953467-E7BB-A146-A87D-2304E7E66E6B}" dt="2023-01-01T21:02:48.458" v="32502" actId="14100"/>
          <ac:cxnSpMkLst>
            <pc:docMk/>
            <pc:sldMk cId="284493859" sldId="309"/>
            <ac:cxnSpMk id="12" creationId="{E6372663-7E54-9497-0583-DA95CB2376F3}"/>
          </ac:cxnSpMkLst>
        </pc:cxnChg>
        <pc:cxnChg chg="add mod">
          <ac:chgData name="Stuart C Wilde MBE" userId="effe1fc91cccb1d5" providerId="LiveId" clId="{52953467-E7BB-A146-A87D-2304E7E66E6B}" dt="2023-01-01T21:02:48.458" v="32502" actId="14100"/>
          <ac:cxnSpMkLst>
            <pc:docMk/>
            <pc:sldMk cId="284493859" sldId="309"/>
            <ac:cxnSpMk id="13" creationId="{8E4F7917-2B6F-781D-8E8E-4C14CD2C69B3}"/>
          </ac:cxnSpMkLst>
        </pc:cxnChg>
      </pc:sldChg>
      <pc:sldChg chg="add del">
        <pc:chgData name="Stuart C Wilde MBE" userId="effe1fc91cccb1d5" providerId="LiveId" clId="{52953467-E7BB-A146-A87D-2304E7E66E6B}" dt="2023-01-01T11:15:58.724" v="30809" actId="2696"/>
        <pc:sldMkLst>
          <pc:docMk/>
          <pc:sldMk cId="2970019510" sldId="309"/>
        </pc:sldMkLst>
      </pc:sldChg>
      <pc:sldChg chg="addSp delSp modSp add mod">
        <pc:chgData name="Stuart C Wilde MBE" userId="effe1fc91cccb1d5" providerId="LiveId" clId="{52953467-E7BB-A146-A87D-2304E7E66E6B}" dt="2023-01-05T15:58:36.707" v="35789" actId="478"/>
        <pc:sldMkLst>
          <pc:docMk/>
          <pc:sldMk cId="436998856" sldId="310"/>
        </pc:sldMkLst>
        <pc:spChg chg="add del mod">
          <ac:chgData name="Stuart C Wilde MBE" userId="effe1fc91cccb1d5" providerId="LiveId" clId="{52953467-E7BB-A146-A87D-2304E7E66E6B}" dt="2023-01-05T14:14:18.689" v="35747" actId="478"/>
          <ac:spMkLst>
            <pc:docMk/>
            <pc:sldMk cId="436998856" sldId="310"/>
            <ac:spMk id="2" creationId="{3D392DF5-58B8-114B-A574-3AF1A107660C}"/>
          </ac:spMkLst>
        </pc:spChg>
        <pc:spChg chg="add mod">
          <ac:chgData name="Stuart C Wilde MBE" userId="effe1fc91cccb1d5" providerId="LiveId" clId="{52953467-E7BB-A146-A87D-2304E7E66E6B}" dt="2023-01-01T19:44:58.523" v="31688" actId="1582"/>
          <ac:spMkLst>
            <pc:docMk/>
            <pc:sldMk cId="436998856" sldId="310"/>
            <ac:spMk id="5" creationId="{D313B760-E64A-111C-C69E-476F63AA4FF2}"/>
          </ac:spMkLst>
        </pc:spChg>
        <pc:spChg chg="mod">
          <ac:chgData name="Stuart C Wilde MBE" userId="effe1fc91cccb1d5" providerId="LiveId" clId="{52953467-E7BB-A146-A87D-2304E7E66E6B}" dt="2023-01-01T19:49:48.554" v="31716" actId="207"/>
          <ac:spMkLst>
            <pc:docMk/>
            <pc:sldMk cId="436998856" sldId="310"/>
            <ac:spMk id="6" creationId="{067641E6-0FF8-1142-553C-19C235E7274A}"/>
          </ac:spMkLst>
        </pc:spChg>
        <pc:spChg chg="mod">
          <ac:chgData name="Stuart C Wilde MBE" userId="effe1fc91cccb1d5" providerId="LiveId" clId="{52953467-E7BB-A146-A87D-2304E7E66E6B}" dt="2023-01-01T12:54:53.254" v="31257" actId="1076"/>
          <ac:spMkLst>
            <pc:docMk/>
            <pc:sldMk cId="436998856" sldId="310"/>
            <ac:spMk id="17" creationId="{D30BA747-2678-2520-BC50-7D53527ADF5E}"/>
          </ac:spMkLst>
        </pc:spChg>
        <pc:spChg chg="mod">
          <ac:chgData name="Stuart C Wilde MBE" userId="effe1fc91cccb1d5" providerId="LiveId" clId="{52953467-E7BB-A146-A87D-2304E7E66E6B}" dt="2023-01-05T14:15:39.972" v="35781" actId="1035"/>
          <ac:spMkLst>
            <pc:docMk/>
            <pc:sldMk cId="436998856" sldId="310"/>
            <ac:spMk id="18" creationId="{CD827E9D-BAFE-7203-0502-A37BC591FD03}"/>
          </ac:spMkLst>
        </pc:spChg>
        <pc:spChg chg="add del mod">
          <ac:chgData name="Stuart C Wilde MBE" userId="effe1fc91cccb1d5" providerId="LiveId" clId="{52953467-E7BB-A146-A87D-2304E7E66E6B}" dt="2023-01-05T15:58:36.707" v="35789" actId="478"/>
          <ac:spMkLst>
            <pc:docMk/>
            <pc:sldMk cId="436998856" sldId="310"/>
            <ac:spMk id="19" creationId="{A122F44D-C6F6-21EE-BE21-B7C947E5091B}"/>
          </ac:spMkLst>
        </pc:spChg>
        <pc:spChg chg="mod">
          <ac:chgData name="Stuart C Wilde MBE" userId="effe1fc91cccb1d5" providerId="LiveId" clId="{52953467-E7BB-A146-A87D-2304E7E66E6B}" dt="2023-01-03T11:27:41.272" v="35378" actId="20577"/>
          <ac:spMkLst>
            <pc:docMk/>
            <pc:sldMk cId="436998856" sldId="310"/>
            <ac:spMk id="29" creationId="{C5A8C257-B6E4-D850-0685-E36894744DCB}"/>
          </ac:spMkLst>
        </pc:spChg>
        <pc:picChg chg="add del mod">
          <ac:chgData name="Stuart C Wilde MBE" userId="effe1fc91cccb1d5" providerId="LiveId" clId="{52953467-E7BB-A146-A87D-2304E7E66E6B}" dt="2023-01-03T13:58:30.531" v="35415" actId="478"/>
          <ac:picMkLst>
            <pc:docMk/>
            <pc:sldMk cId="436998856" sldId="310"/>
            <ac:picMk id="3" creationId="{837A3646-228D-C3D1-00AF-546686DDFB8F}"/>
          </ac:picMkLst>
        </pc:picChg>
        <pc:picChg chg="del">
          <ac:chgData name="Stuart C Wilde MBE" userId="effe1fc91cccb1d5" providerId="LiveId" clId="{52953467-E7BB-A146-A87D-2304E7E66E6B}" dt="2023-01-01T12:16:55.163" v="31113" actId="478"/>
          <ac:picMkLst>
            <pc:docMk/>
            <pc:sldMk cId="436998856" sldId="310"/>
            <ac:picMk id="5" creationId="{E0135A32-3B39-3C86-87B1-A53BB58FBD74}"/>
          </ac:picMkLst>
        </pc:picChg>
        <pc:picChg chg="add del mod">
          <ac:chgData name="Stuart C Wilde MBE" userId="effe1fc91cccb1d5" providerId="LiveId" clId="{52953467-E7BB-A146-A87D-2304E7E66E6B}" dt="2023-01-05T14:15:04.100" v="35763" actId="478"/>
          <ac:picMkLst>
            <pc:docMk/>
            <pc:sldMk cId="436998856" sldId="310"/>
            <ac:picMk id="7" creationId="{1998BEFA-A5CC-9840-94C2-D2499ABC065D}"/>
          </ac:picMkLst>
        </pc:picChg>
        <pc:picChg chg="add mod">
          <ac:chgData name="Stuart C Wilde MBE" userId="effe1fc91cccb1d5" providerId="LiveId" clId="{52953467-E7BB-A146-A87D-2304E7E66E6B}" dt="2023-01-05T14:15:14.599" v="35778" actId="1036"/>
          <ac:picMkLst>
            <pc:docMk/>
            <pc:sldMk cId="436998856" sldId="310"/>
            <ac:picMk id="15" creationId="{9FF211D2-3104-FEBC-CEC6-76FCA210E1CF}"/>
          </ac:picMkLst>
        </pc:picChg>
        <pc:cxnChg chg="mod">
          <ac:chgData name="Stuart C Wilde MBE" userId="effe1fc91cccb1d5" providerId="LiveId" clId="{52953467-E7BB-A146-A87D-2304E7E66E6B}" dt="2023-01-01T19:44:58.523" v="31688" actId="1582"/>
          <ac:cxnSpMkLst>
            <pc:docMk/>
            <pc:sldMk cId="436998856" sldId="310"/>
            <ac:cxnSpMk id="12" creationId="{E6372663-7E54-9497-0583-DA95CB2376F3}"/>
          </ac:cxnSpMkLst>
        </pc:cxnChg>
        <pc:cxnChg chg="mod">
          <ac:chgData name="Stuart C Wilde MBE" userId="effe1fc91cccb1d5" providerId="LiveId" clId="{52953467-E7BB-A146-A87D-2304E7E66E6B}" dt="2023-01-05T14:15:21.753" v="35779" actId="14100"/>
          <ac:cxnSpMkLst>
            <pc:docMk/>
            <pc:sldMk cId="436998856" sldId="310"/>
            <ac:cxnSpMk id="13" creationId="{8E4F7917-2B6F-781D-8E8E-4C14CD2C69B3}"/>
          </ac:cxnSpMkLst>
        </pc:cxnChg>
      </pc:sldChg>
      <pc:sldChg chg="addSp delSp modSp add mod">
        <pc:chgData name="Stuart C Wilde MBE" userId="effe1fc91cccb1d5" providerId="LiveId" clId="{52953467-E7BB-A146-A87D-2304E7E66E6B}" dt="2023-01-05T14:12:57.613" v="35746" actId="478"/>
        <pc:sldMkLst>
          <pc:docMk/>
          <pc:sldMk cId="752129212" sldId="311"/>
        </pc:sldMkLst>
        <pc:spChg chg="add del mod">
          <ac:chgData name="Stuart C Wilde MBE" userId="effe1fc91cccb1d5" providerId="LiveId" clId="{52953467-E7BB-A146-A87D-2304E7E66E6B}" dt="2023-01-05T14:12:57.613" v="35746" actId="478"/>
          <ac:spMkLst>
            <pc:docMk/>
            <pc:sldMk cId="752129212" sldId="311"/>
            <ac:spMk id="2" creationId="{339167A7-9967-D206-8115-FE4782E9FB8B}"/>
          </ac:spMkLst>
        </pc:spChg>
        <pc:spChg chg="add del mod">
          <ac:chgData name="Stuart C Wilde MBE" userId="effe1fc91cccb1d5" providerId="LiveId" clId="{52953467-E7BB-A146-A87D-2304E7E66E6B}" dt="2023-01-03T11:24:58.579" v="35337" actId="478"/>
          <ac:spMkLst>
            <pc:docMk/>
            <pc:sldMk cId="752129212" sldId="311"/>
            <ac:spMk id="2" creationId="{F635DCCD-D4CB-716D-0BEE-47ECBB4B8EBE}"/>
          </ac:spMkLst>
        </pc:spChg>
        <pc:spChg chg="add del mod">
          <ac:chgData name="Stuart C Wilde MBE" userId="effe1fc91cccb1d5" providerId="LiveId" clId="{52953467-E7BB-A146-A87D-2304E7E66E6B}" dt="2023-01-03T11:26:08.183" v="35357" actId="478"/>
          <ac:spMkLst>
            <pc:docMk/>
            <pc:sldMk cId="752129212" sldId="311"/>
            <ac:spMk id="3" creationId="{BD9195A7-DB04-CBAC-A236-190B609439A5}"/>
          </ac:spMkLst>
        </pc:spChg>
        <pc:spChg chg="del">
          <ac:chgData name="Stuart C Wilde MBE" userId="effe1fc91cccb1d5" providerId="LiveId" clId="{52953467-E7BB-A146-A87D-2304E7E66E6B}" dt="2023-01-01T12:55:50.921" v="31262" actId="478"/>
          <ac:spMkLst>
            <pc:docMk/>
            <pc:sldMk cId="752129212" sldId="311"/>
            <ac:spMk id="5" creationId="{D313B760-E64A-111C-C69E-476F63AA4FF2}"/>
          </ac:spMkLst>
        </pc:spChg>
        <pc:spChg chg="mod">
          <ac:chgData name="Stuart C Wilde MBE" userId="effe1fc91cccb1d5" providerId="LiveId" clId="{52953467-E7BB-A146-A87D-2304E7E66E6B}" dt="2023-01-03T11:28:45.786" v="35390" actId="207"/>
          <ac:spMkLst>
            <pc:docMk/>
            <pc:sldMk cId="752129212" sldId="311"/>
            <ac:spMk id="6" creationId="{067641E6-0FF8-1142-553C-19C235E7274A}"/>
          </ac:spMkLst>
        </pc:spChg>
        <pc:spChg chg="del">
          <ac:chgData name="Stuart C Wilde MBE" userId="effe1fc91cccb1d5" providerId="LiveId" clId="{52953467-E7BB-A146-A87D-2304E7E66E6B}" dt="2023-01-01T13:00:41.769" v="31401" actId="478"/>
          <ac:spMkLst>
            <pc:docMk/>
            <pc:sldMk cId="752129212" sldId="311"/>
            <ac:spMk id="17" creationId="{D30BA747-2678-2520-BC50-7D53527ADF5E}"/>
          </ac:spMkLst>
        </pc:spChg>
        <pc:spChg chg="del">
          <ac:chgData name="Stuart C Wilde MBE" userId="effe1fc91cccb1d5" providerId="LiveId" clId="{52953467-E7BB-A146-A87D-2304E7E66E6B}" dt="2023-01-01T13:00:25.334" v="31398" actId="478"/>
          <ac:spMkLst>
            <pc:docMk/>
            <pc:sldMk cId="752129212" sldId="311"/>
            <ac:spMk id="18" creationId="{CD827E9D-BAFE-7203-0502-A37BC591FD03}"/>
          </ac:spMkLst>
        </pc:spChg>
        <pc:spChg chg="mod">
          <ac:chgData name="Stuart C Wilde MBE" userId="effe1fc91cccb1d5" providerId="LiveId" clId="{52953467-E7BB-A146-A87D-2304E7E66E6B}" dt="2023-01-03T11:27:45.920" v="35380" actId="20577"/>
          <ac:spMkLst>
            <pc:docMk/>
            <pc:sldMk cId="752129212" sldId="311"/>
            <ac:spMk id="29" creationId="{C5A8C257-B6E4-D850-0685-E36894744DCB}"/>
          </ac:spMkLst>
        </pc:spChg>
        <pc:picChg chg="del">
          <ac:chgData name="Stuart C Wilde MBE" userId="effe1fc91cccb1d5" providerId="LiveId" clId="{52953467-E7BB-A146-A87D-2304E7E66E6B}" dt="2023-01-01T12:55:44.973" v="31261" actId="478"/>
          <ac:picMkLst>
            <pc:docMk/>
            <pc:sldMk cId="752129212" sldId="311"/>
            <ac:picMk id="3" creationId="{837A3646-228D-C3D1-00AF-546686DDFB8F}"/>
          </ac:picMkLst>
        </pc:picChg>
        <pc:picChg chg="add del mod">
          <ac:chgData name="Stuart C Wilde MBE" userId="effe1fc91cccb1d5" providerId="LiveId" clId="{52953467-E7BB-A146-A87D-2304E7E66E6B}" dt="2023-01-01T13:04:30.500" v="31642" actId="1582"/>
          <ac:picMkLst>
            <pc:docMk/>
            <pc:sldMk cId="752129212" sldId="311"/>
            <ac:picMk id="7" creationId="{71524AFB-4ED4-D254-A9A5-AABCDCA561D4}"/>
          </ac:picMkLst>
        </pc:picChg>
        <pc:cxnChg chg="mod">
          <ac:chgData name="Stuart C Wilde MBE" userId="effe1fc91cccb1d5" providerId="LiveId" clId="{52953467-E7BB-A146-A87D-2304E7E66E6B}" dt="2023-01-03T11:25:31.192" v="35341" actId="20577"/>
          <ac:cxnSpMkLst>
            <pc:docMk/>
            <pc:sldMk cId="752129212" sldId="311"/>
            <ac:cxnSpMk id="12" creationId="{E6372663-7E54-9497-0583-DA95CB2376F3}"/>
          </ac:cxnSpMkLst>
        </pc:cxnChg>
        <pc:cxnChg chg="del mod">
          <ac:chgData name="Stuart C Wilde MBE" userId="effe1fc91cccb1d5" providerId="LiveId" clId="{52953467-E7BB-A146-A87D-2304E7E66E6B}" dt="2023-01-01T13:00:16.692" v="31395" actId="478"/>
          <ac:cxnSpMkLst>
            <pc:docMk/>
            <pc:sldMk cId="752129212" sldId="311"/>
            <ac:cxnSpMk id="13" creationId="{8E4F7917-2B6F-781D-8E8E-4C14CD2C69B3}"/>
          </ac:cxnSpMkLst>
        </pc:cxnChg>
      </pc:sldChg>
      <pc:sldChg chg="addSp delSp modSp add mod">
        <pc:chgData name="Stuart C Wilde MBE" userId="effe1fc91cccb1d5" providerId="LiveId" clId="{52953467-E7BB-A146-A87D-2304E7E66E6B}" dt="2023-01-02T17:07:02.482" v="32882" actId="27636"/>
        <pc:sldMkLst>
          <pc:docMk/>
          <pc:sldMk cId="1773157961" sldId="312"/>
        </pc:sldMkLst>
        <pc:spChg chg="add mod">
          <ac:chgData name="Stuart C Wilde MBE" userId="effe1fc91cccb1d5" providerId="LiveId" clId="{52953467-E7BB-A146-A87D-2304E7E66E6B}" dt="2023-01-01T20:05:51.103" v="31919" actId="313"/>
          <ac:spMkLst>
            <pc:docMk/>
            <pc:sldMk cId="1773157961" sldId="312"/>
            <ac:spMk id="5" creationId="{B87297E9-27EB-6AF0-8C97-F4E8A6D16968}"/>
          </ac:spMkLst>
        </pc:spChg>
        <pc:spChg chg="mod">
          <ac:chgData name="Stuart C Wilde MBE" userId="effe1fc91cccb1d5" providerId="LiveId" clId="{52953467-E7BB-A146-A87D-2304E7E66E6B}" dt="2023-01-01T20:06:27.782" v="31922" actId="1076"/>
          <ac:spMkLst>
            <pc:docMk/>
            <pc:sldMk cId="1773157961" sldId="312"/>
            <ac:spMk id="7" creationId="{AB9F1984-8564-07BD-BDCA-07341B501D7C}"/>
          </ac:spMkLst>
        </pc:spChg>
        <pc:spChg chg="del mod">
          <ac:chgData name="Stuart C Wilde MBE" userId="effe1fc91cccb1d5" providerId="LiveId" clId="{52953467-E7BB-A146-A87D-2304E7E66E6B}" dt="2023-01-01T20:15:11.280" v="32167" actId="478"/>
          <ac:spMkLst>
            <pc:docMk/>
            <pc:sldMk cId="1773157961" sldId="312"/>
            <ac:spMk id="13" creationId="{82A13771-ABD9-942D-F473-DB4587226046}"/>
          </ac:spMkLst>
        </pc:spChg>
        <pc:spChg chg="del">
          <ac:chgData name="Stuart C Wilde MBE" userId="effe1fc91cccb1d5" providerId="LiveId" clId="{52953467-E7BB-A146-A87D-2304E7E66E6B}" dt="2023-01-01T19:59:10.836" v="31872" actId="478"/>
          <ac:spMkLst>
            <pc:docMk/>
            <pc:sldMk cId="1773157961" sldId="312"/>
            <ac:spMk id="16" creationId="{6C911A5D-B79E-B00E-D8E5-B1AE9DFB59F8}"/>
          </ac:spMkLst>
        </pc:spChg>
        <pc:spChg chg="del">
          <ac:chgData name="Stuart C Wilde MBE" userId="effe1fc91cccb1d5" providerId="LiveId" clId="{52953467-E7BB-A146-A87D-2304E7E66E6B}" dt="2023-01-01T19:59:05.094" v="31870" actId="478"/>
          <ac:spMkLst>
            <pc:docMk/>
            <pc:sldMk cId="1773157961" sldId="312"/>
            <ac:spMk id="17" creationId="{C56E6D60-6965-C9B0-B9A1-62F013EA7806}"/>
          </ac:spMkLst>
        </pc:spChg>
        <pc:spChg chg="del mod">
          <ac:chgData name="Stuart C Wilde MBE" userId="effe1fc91cccb1d5" providerId="LiveId" clId="{52953467-E7BB-A146-A87D-2304E7E66E6B}" dt="2023-01-01T20:15:07.299" v="32164" actId="478"/>
          <ac:spMkLst>
            <pc:docMk/>
            <pc:sldMk cId="1773157961" sldId="312"/>
            <ac:spMk id="18" creationId="{6988B989-C11D-F9B0-4999-EA4CFEBCAA32}"/>
          </ac:spMkLst>
        </pc:spChg>
        <pc:spChg chg="del mod">
          <ac:chgData name="Stuart C Wilde MBE" userId="effe1fc91cccb1d5" providerId="LiveId" clId="{52953467-E7BB-A146-A87D-2304E7E66E6B}" dt="2023-01-01T20:15:09.452" v="32165" actId="478"/>
          <ac:spMkLst>
            <pc:docMk/>
            <pc:sldMk cId="1773157961" sldId="312"/>
            <ac:spMk id="19" creationId="{CD3A5A2D-A054-5F27-F0E7-24CEE7A72D2D}"/>
          </ac:spMkLst>
        </pc:spChg>
        <pc:spChg chg="del">
          <ac:chgData name="Stuart C Wilde MBE" userId="effe1fc91cccb1d5" providerId="LiveId" clId="{52953467-E7BB-A146-A87D-2304E7E66E6B}" dt="2023-01-01T19:59:08.380" v="31871" actId="478"/>
          <ac:spMkLst>
            <pc:docMk/>
            <pc:sldMk cId="1773157961" sldId="312"/>
            <ac:spMk id="20" creationId="{54527D33-4F3C-AA43-BA75-566D4891B9FA}"/>
          </ac:spMkLst>
        </pc:spChg>
        <pc:spChg chg="del">
          <ac:chgData name="Stuart C Wilde MBE" userId="effe1fc91cccb1d5" providerId="LiveId" clId="{52953467-E7BB-A146-A87D-2304E7E66E6B}" dt="2023-01-01T19:59:03.861" v="31869" actId="478"/>
          <ac:spMkLst>
            <pc:docMk/>
            <pc:sldMk cId="1773157961" sldId="312"/>
            <ac:spMk id="21" creationId="{024B71D7-610F-5C6D-8D12-C6FE7A402EB8}"/>
          </ac:spMkLst>
        </pc:spChg>
        <pc:spChg chg="mod">
          <ac:chgData name="Stuart C Wilde MBE" userId="effe1fc91cccb1d5" providerId="LiveId" clId="{52953467-E7BB-A146-A87D-2304E7E66E6B}" dt="2023-01-02T17:07:02.482" v="32882" actId="27636"/>
          <ac:spMkLst>
            <pc:docMk/>
            <pc:sldMk cId="1773157961" sldId="312"/>
            <ac:spMk id="29" creationId="{C5A8C257-B6E4-D850-0685-E36894744DCB}"/>
          </ac:spMkLst>
        </pc:spChg>
        <pc:spChg chg="add mod">
          <ac:chgData name="Stuart C Wilde MBE" userId="effe1fc91cccb1d5" providerId="LiveId" clId="{52953467-E7BB-A146-A87D-2304E7E66E6B}" dt="2023-01-01T20:15:34.522" v="32180" actId="20577"/>
          <ac:spMkLst>
            <pc:docMk/>
            <pc:sldMk cId="1773157961" sldId="312"/>
            <ac:spMk id="31" creationId="{51B135BA-B471-C528-AA03-73269D55E2A6}"/>
          </ac:spMkLst>
        </pc:spChg>
        <pc:spChg chg="add mod">
          <ac:chgData name="Stuart C Wilde MBE" userId="effe1fc91cccb1d5" providerId="LiveId" clId="{52953467-E7BB-A146-A87D-2304E7E66E6B}" dt="2023-01-01T20:14:26.983" v="32143" actId="1036"/>
          <ac:spMkLst>
            <pc:docMk/>
            <pc:sldMk cId="1773157961" sldId="312"/>
            <ac:spMk id="32" creationId="{BD18D830-8EEA-9AFA-CCF4-99E5EAC262F2}"/>
          </ac:spMkLst>
        </pc:spChg>
        <pc:spChg chg="add mod">
          <ac:chgData name="Stuart C Wilde MBE" userId="effe1fc91cccb1d5" providerId="LiveId" clId="{52953467-E7BB-A146-A87D-2304E7E66E6B}" dt="2023-01-01T20:15:54.708" v="32195" actId="20577"/>
          <ac:spMkLst>
            <pc:docMk/>
            <pc:sldMk cId="1773157961" sldId="312"/>
            <ac:spMk id="39" creationId="{7BAB7287-8319-C684-9807-6D9183A73BE1}"/>
          </ac:spMkLst>
        </pc:spChg>
        <pc:spChg chg="add mod">
          <ac:chgData name="Stuart C Wilde MBE" userId="effe1fc91cccb1d5" providerId="LiveId" clId="{52953467-E7BB-A146-A87D-2304E7E66E6B}" dt="2023-01-01T20:14:57.852" v="32163" actId="1036"/>
          <ac:spMkLst>
            <pc:docMk/>
            <pc:sldMk cId="1773157961" sldId="312"/>
            <ac:spMk id="40" creationId="{708F40E5-72F0-3CD1-E955-5CA935466A61}"/>
          </ac:spMkLst>
        </pc:spChg>
        <pc:spChg chg="add mod">
          <ac:chgData name="Stuart C Wilde MBE" userId="effe1fc91cccb1d5" providerId="LiveId" clId="{52953467-E7BB-A146-A87D-2304E7E66E6B}" dt="2023-01-01T20:17:18.048" v="32204" actId="1076"/>
          <ac:spMkLst>
            <pc:docMk/>
            <pc:sldMk cId="1773157961" sldId="312"/>
            <ac:spMk id="46" creationId="{2C436F39-1361-AF33-3E88-540CDD868D69}"/>
          </ac:spMkLst>
        </pc:spChg>
        <pc:spChg chg="add mod">
          <ac:chgData name="Stuart C Wilde MBE" userId="effe1fc91cccb1d5" providerId="LiveId" clId="{52953467-E7BB-A146-A87D-2304E7E66E6B}" dt="2023-01-01T20:17:18.048" v="32204" actId="1076"/>
          <ac:spMkLst>
            <pc:docMk/>
            <pc:sldMk cId="1773157961" sldId="312"/>
            <ac:spMk id="47" creationId="{6AF6424C-33F8-8069-DDDC-8B0B192E3063}"/>
          </ac:spMkLst>
        </pc:spChg>
        <pc:picChg chg="add del mod">
          <ac:chgData name="Stuart C Wilde MBE" userId="effe1fc91cccb1d5" providerId="LiveId" clId="{52953467-E7BB-A146-A87D-2304E7E66E6B}" dt="2023-01-02T16:28:38.362" v="32798" actId="478"/>
          <ac:picMkLst>
            <pc:docMk/>
            <pc:sldMk cId="1773157961" sldId="312"/>
            <ac:picMk id="3" creationId="{3A6299BE-E1F6-C5F9-0BA8-35C80579D0F9}"/>
          </ac:picMkLst>
        </pc:picChg>
        <pc:picChg chg="del">
          <ac:chgData name="Stuart C Wilde MBE" userId="effe1fc91cccb1d5" providerId="LiveId" clId="{52953467-E7BB-A146-A87D-2304E7E66E6B}" dt="2023-01-01T19:57:45.855" v="31860" actId="478"/>
          <ac:picMkLst>
            <pc:docMk/>
            <pc:sldMk cId="1773157961" sldId="312"/>
            <ac:picMk id="6" creationId="{1423D5E1-34E1-386A-6981-C1F852E7E0C4}"/>
          </ac:picMkLst>
        </pc:picChg>
        <pc:picChg chg="add mod">
          <ac:chgData name="Stuart C Wilde MBE" userId="effe1fc91cccb1d5" providerId="LiveId" clId="{52953467-E7BB-A146-A87D-2304E7E66E6B}" dt="2023-01-02T16:28:57.664" v="32815" actId="1036"/>
          <ac:picMkLst>
            <pc:docMk/>
            <pc:sldMk cId="1773157961" sldId="312"/>
            <ac:picMk id="6" creationId="{94A4EB2C-54B9-BC94-70AB-93B0D85F8889}"/>
          </ac:picMkLst>
        </pc:picChg>
        <pc:picChg chg="add mod modCrop">
          <ac:chgData name="Stuart C Wilde MBE" userId="effe1fc91cccb1d5" providerId="LiveId" clId="{52953467-E7BB-A146-A87D-2304E7E66E6B}" dt="2023-01-01T20:09:35.935" v="32005" actId="1076"/>
          <ac:picMkLst>
            <pc:docMk/>
            <pc:sldMk cId="1773157961" sldId="312"/>
            <ac:picMk id="30" creationId="{94B1CAEC-5E4D-F13B-6ABC-7EA67531D2D5}"/>
          </ac:picMkLst>
        </pc:picChg>
        <pc:picChg chg="add mod">
          <ac:chgData name="Stuart C Wilde MBE" userId="effe1fc91cccb1d5" providerId="LiveId" clId="{52953467-E7BB-A146-A87D-2304E7E66E6B}" dt="2023-01-01T20:12:31.992" v="32073" actId="1038"/>
          <ac:picMkLst>
            <pc:docMk/>
            <pc:sldMk cId="1773157961" sldId="312"/>
            <ac:picMk id="38" creationId="{3319B895-F324-2BAB-F66D-8B16D1B5BCBD}"/>
          </ac:picMkLst>
        </pc:picChg>
        <pc:cxnChg chg="mod">
          <ac:chgData name="Stuart C Wilde MBE" userId="effe1fc91cccb1d5" providerId="LiveId" clId="{52953467-E7BB-A146-A87D-2304E7E66E6B}" dt="2023-01-01T20:06:17.669" v="31921" actId="14100"/>
          <ac:cxnSpMkLst>
            <pc:docMk/>
            <pc:sldMk cId="1773157961" sldId="312"/>
            <ac:cxnSpMk id="22" creationId="{9E51254B-3761-0561-40AE-FF52EEEC0EEB}"/>
          </ac:cxnSpMkLst>
        </pc:cxnChg>
        <pc:cxnChg chg="del mod">
          <ac:chgData name="Stuart C Wilde MBE" userId="effe1fc91cccb1d5" providerId="LiveId" clId="{52953467-E7BB-A146-A87D-2304E7E66E6B}" dt="2023-01-01T20:15:10.448" v="32166" actId="478"/>
          <ac:cxnSpMkLst>
            <pc:docMk/>
            <pc:sldMk cId="1773157961" sldId="312"/>
            <ac:cxnSpMk id="23" creationId="{DF11ADB4-697F-D144-4667-87566FA9D767}"/>
          </ac:cxnSpMkLst>
        </pc:cxnChg>
        <pc:cxnChg chg="del mod">
          <ac:chgData name="Stuart C Wilde MBE" userId="effe1fc91cccb1d5" providerId="LiveId" clId="{52953467-E7BB-A146-A87D-2304E7E66E6B}" dt="2023-01-01T19:59:12.090" v="31873" actId="478"/>
          <ac:cxnSpMkLst>
            <pc:docMk/>
            <pc:sldMk cId="1773157961" sldId="312"/>
            <ac:cxnSpMk id="24" creationId="{90F05548-EC6B-EBE0-C789-81DAE835C60E}"/>
          </ac:cxnSpMkLst>
        </pc:cxnChg>
        <pc:cxnChg chg="del mod">
          <ac:chgData name="Stuart C Wilde MBE" userId="effe1fc91cccb1d5" providerId="LiveId" clId="{52953467-E7BB-A146-A87D-2304E7E66E6B}" dt="2023-01-01T19:59:01.902" v="31868" actId="478"/>
          <ac:cxnSpMkLst>
            <pc:docMk/>
            <pc:sldMk cId="1773157961" sldId="312"/>
            <ac:cxnSpMk id="26" creationId="{D4F89BBD-0659-BD95-4B77-9DAFCC07BDC6}"/>
          </ac:cxnSpMkLst>
        </pc:cxnChg>
        <pc:cxnChg chg="add mod">
          <ac:chgData name="Stuart C Wilde MBE" userId="effe1fc91cccb1d5" providerId="LiveId" clId="{52953467-E7BB-A146-A87D-2304E7E66E6B}" dt="2023-01-01T20:14:18.289" v="32139" actId="1038"/>
          <ac:cxnSpMkLst>
            <pc:docMk/>
            <pc:sldMk cId="1773157961" sldId="312"/>
            <ac:cxnSpMk id="33" creationId="{CF3529BB-C26A-EF89-45FC-B0E0EDB7B271}"/>
          </ac:cxnSpMkLst>
        </pc:cxnChg>
        <pc:cxnChg chg="add mod">
          <ac:chgData name="Stuart C Wilde MBE" userId="effe1fc91cccb1d5" providerId="LiveId" clId="{52953467-E7BB-A146-A87D-2304E7E66E6B}" dt="2023-01-01T20:14:39.670" v="32159" actId="1037"/>
          <ac:cxnSpMkLst>
            <pc:docMk/>
            <pc:sldMk cId="1773157961" sldId="312"/>
            <ac:cxnSpMk id="41" creationId="{6D0ED72D-9147-1882-96FA-18475FEE65F2}"/>
          </ac:cxnSpMkLst>
        </pc:cxnChg>
        <pc:cxnChg chg="add mod">
          <ac:chgData name="Stuart C Wilde MBE" userId="effe1fc91cccb1d5" providerId="LiveId" clId="{52953467-E7BB-A146-A87D-2304E7E66E6B}" dt="2023-01-01T20:17:23.097" v="32205" actId="14100"/>
          <ac:cxnSpMkLst>
            <pc:docMk/>
            <pc:sldMk cId="1773157961" sldId="312"/>
            <ac:cxnSpMk id="48" creationId="{28099E29-0C5A-D54A-FFC5-31469AD207A3}"/>
          </ac:cxnSpMkLst>
        </pc:cxnChg>
      </pc:sldChg>
      <pc:sldChg chg="addSp delSp modSp add mod">
        <pc:chgData name="Stuart C Wilde MBE" userId="effe1fc91cccb1d5" providerId="LiveId" clId="{52953467-E7BB-A146-A87D-2304E7E66E6B}" dt="2023-01-03T11:21:30.377" v="35328" actId="478"/>
        <pc:sldMkLst>
          <pc:docMk/>
          <pc:sldMk cId="2869416868" sldId="313"/>
        </pc:sldMkLst>
        <pc:spChg chg="add del mod">
          <ac:chgData name="Stuart C Wilde MBE" userId="effe1fc91cccb1d5" providerId="LiveId" clId="{52953467-E7BB-A146-A87D-2304E7E66E6B}" dt="2023-01-03T11:16:28.250" v="35163" actId="478"/>
          <ac:spMkLst>
            <pc:docMk/>
            <pc:sldMk cId="2869416868" sldId="313"/>
            <ac:spMk id="3" creationId="{9BAC76D0-CFAA-2131-2135-15ED32FF9904}"/>
          </ac:spMkLst>
        </pc:spChg>
        <pc:spChg chg="mod">
          <ac:chgData name="Stuart C Wilde MBE" userId="effe1fc91cccb1d5" providerId="LiveId" clId="{52953467-E7BB-A146-A87D-2304E7E66E6B}" dt="2023-01-03T11:21:22.972" v="35326" actId="1076"/>
          <ac:spMkLst>
            <pc:docMk/>
            <pc:sldMk cId="2869416868" sldId="313"/>
            <ac:spMk id="5" creationId="{B87297E9-27EB-6AF0-8C97-F4E8A6D16968}"/>
          </ac:spMkLst>
        </pc:spChg>
        <pc:spChg chg="add del mod">
          <ac:chgData name="Stuart C Wilde MBE" userId="effe1fc91cccb1d5" providerId="LiveId" clId="{52953467-E7BB-A146-A87D-2304E7E66E6B}" dt="2023-01-03T11:21:30.377" v="35328" actId="478"/>
          <ac:spMkLst>
            <pc:docMk/>
            <pc:sldMk cId="2869416868" sldId="313"/>
            <ac:spMk id="6" creationId="{64CA6F77-FBFD-5BBF-1E47-C1954096CB2A}"/>
          </ac:spMkLst>
        </pc:spChg>
        <pc:spChg chg="del mod">
          <ac:chgData name="Stuart C Wilde MBE" userId="effe1fc91cccb1d5" providerId="LiveId" clId="{52953467-E7BB-A146-A87D-2304E7E66E6B}" dt="2023-01-01T20:24:18.050" v="32482" actId="478"/>
          <ac:spMkLst>
            <pc:docMk/>
            <pc:sldMk cId="2869416868" sldId="313"/>
            <ac:spMk id="7" creationId="{AB9F1984-8564-07BD-BDCA-07341B501D7C}"/>
          </ac:spMkLst>
        </pc:spChg>
        <pc:spChg chg="add mod">
          <ac:chgData name="Stuart C Wilde MBE" userId="effe1fc91cccb1d5" providerId="LiveId" clId="{52953467-E7BB-A146-A87D-2304E7E66E6B}" dt="2023-01-02T17:07:27.960" v="32886" actId="20577"/>
          <ac:spMkLst>
            <pc:docMk/>
            <pc:sldMk cId="2869416868" sldId="313"/>
            <ac:spMk id="12" creationId="{C8A716BD-C83B-086A-417E-58B15C40FC89}"/>
          </ac:spMkLst>
        </pc:spChg>
        <pc:spChg chg="del">
          <ac:chgData name="Stuart C Wilde MBE" userId="effe1fc91cccb1d5" providerId="LiveId" clId="{52953467-E7BB-A146-A87D-2304E7E66E6B}" dt="2023-01-01T20:19:01.250" v="32213" actId="478"/>
          <ac:spMkLst>
            <pc:docMk/>
            <pc:sldMk cId="2869416868" sldId="313"/>
            <ac:spMk id="29" creationId="{C5A8C257-B6E4-D850-0685-E36894744DCB}"/>
          </ac:spMkLst>
        </pc:spChg>
        <pc:spChg chg="del">
          <ac:chgData name="Stuart C Wilde MBE" userId="effe1fc91cccb1d5" providerId="LiveId" clId="{52953467-E7BB-A146-A87D-2304E7E66E6B}" dt="2023-01-01T20:18:41.538" v="32207" actId="478"/>
          <ac:spMkLst>
            <pc:docMk/>
            <pc:sldMk cId="2869416868" sldId="313"/>
            <ac:spMk id="31" creationId="{51B135BA-B471-C528-AA03-73269D55E2A6}"/>
          </ac:spMkLst>
        </pc:spChg>
        <pc:spChg chg="del">
          <ac:chgData name="Stuart C Wilde MBE" userId="effe1fc91cccb1d5" providerId="LiveId" clId="{52953467-E7BB-A146-A87D-2304E7E66E6B}" dt="2023-01-01T20:18:41.538" v="32207" actId="478"/>
          <ac:spMkLst>
            <pc:docMk/>
            <pc:sldMk cId="2869416868" sldId="313"/>
            <ac:spMk id="32" creationId="{BD18D830-8EEA-9AFA-CCF4-99E5EAC262F2}"/>
          </ac:spMkLst>
        </pc:spChg>
        <pc:spChg chg="del">
          <ac:chgData name="Stuart C Wilde MBE" userId="effe1fc91cccb1d5" providerId="LiveId" clId="{52953467-E7BB-A146-A87D-2304E7E66E6B}" dt="2023-01-01T20:18:41.538" v="32207" actId="478"/>
          <ac:spMkLst>
            <pc:docMk/>
            <pc:sldMk cId="2869416868" sldId="313"/>
            <ac:spMk id="39" creationId="{7BAB7287-8319-C684-9807-6D9183A73BE1}"/>
          </ac:spMkLst>
        </pc:spChg>
        <pc:spChg chg="del">
          <ac:chgData name="Stuart C Wilde MBE" userId="effe1fc91cccb1d5" providerId="LiveId" clId="{52953467-E7BB-A146-A87D-2304E7E66E6B}" dt="2023-01-01T20:18:41.538" v="32207" actId="478"/>
          <ac:spMkLst>
            <pc:docMk/>
            <pc:sldMk cId="2869416868" sldId="313"/>
            <ac:spMk id="40" creationId="{708F40E5-72F0-3CD1-E955-5CA935466A61}"/>
          </ac:spMkLst>
        </pc:spChg>
        <pc:spChg chg="del">
          <ac:chgData name="Stuart C Wilde MBE" userId="effe1fc91cccb1d5" providerId="LiveId" clId="{52953467-E7BB-A146-A87D-2304E7E66E6B}" dt="2023-01-01T20:18:41.538" v="32207" actId="478"/>
          <ac:spMkLst>
            <pc:docMk/>
            <pc:sldMk cId="2869416868" sldId="313"/>
            <ac:spMk id="46" creationId="{2C436F39-1361-AF33-3E88-540CDD868D69}"/>
          </ac:spMkLst>
        </pc:spChg>
        <pc:spChg chg="del">
          <ac:chgData name="Stuart C Wilde MBE" userId="effe1fc91cccb1d5" providerId="LiveId" clId="{52953467-E7BB-A146-A87D-2304E7E66E6B}" dt="2023-01-01T20:18:41.538" v="32207" actId="478"/>
          <ac:spMkLst>
            <pc:docMk/>
            <pc:sldMk cId="2869416868" sldId="313"/>
            <ac:spMk id="47" creationId="{6AF6424C-33F8-8069-DDDC-8B0B192E3063}"/>
          </ac:spMkLst>
        </pc:spChg>
        <pc:picChg chg="add del mod">
          <ac:chgData name="Stuart C Wilde MBE" userId="effe1fc91cccb1d5" providerId="LiveId" clId="{52953467-E7BB-A146-A87D-2304E7E66E6B}" dt="2023-01-02T16:32:30.629" v="32836" actId="478"/>
          <ac:picMkLst>
            <pc:docMk/>
            <pc:sldMk cId="2869416868" sldId="313"/>
            <ac:picMk id="3" creationId="{22108880-2B7D-9550-05BC-B369E2DEBC1E}"/>
          </ac:picMkLst>
        </pc:picChg>
        <pc:picChg chg="del">
          <ac:chgData name="Stuart C Wilde MBE" userId="effe1fc91cccb1d5" providerId="LiveId" clId="{52953467-E7BB-A146-A87D-2304E7E66E6B}" dt="2023-01-01T20:18:44.762" v="32208" actId="478"/>
          <ac:picMkLst>
            <pc:docMk/>
            <pc:sldMk cId="2869416868" sldId="313"/>
            <ac:picMk id="3" creationId="{3A6299BE-E1F6-C5F9-0BA8-35C80579D0F9}"/>
          </ac:picMkLst>
        </pc:picChg>
        <pc:picChg chg="add del mod">
          <ac:chgData name="Stuart C Wilde MBE" userId="effe1fc91cccb1d5" providerId="LiveId" clId="{52953467-E7BB-A146-A87D-2304E7E66E6B}" dt="2023-01-02T16:30:52.463" v="32828" actId="478"/>
          <ac:picMkLst>
            <pc:docMk/>
            <pc:sldMk cId="2869416868" sldId="313"/>
            <ac:picMk id="6" creationId="{03FAD9C2-6617-9E01-1325-6E3BBA4A0168}"/>
          </ac:picMkLst>
        </pc:picChg>
        <pc:picChg chg="add mod">
          <ac:chgData name="Stuart C Wilde MBE" userId="effe1fc91cccb1d5" providerId="LiveId" clId="{52953467-E7BB-A146-A87D-2304E7E66E6B}" dt="2023-01-03T10:55:00.777" v="34692" actId="1037"/>
          <ac:picMkLst>
            <pc:docMk/>
            <pc:sldMk cId="2869416868" sldId="313"/>
            <ac:picMk id="13" creationId="{8EBB8EBD-1856-56F8-9F81-4689CE7F4806}"/>
          </ac:picMkLst>
        </pc:picChg>
        <pc:picChg chg="del">
          <ac:chgData name="Stuart C Wilde MBE" userId="effe1fc91cccb1d5" providerId="LiveId" clId="{52953467-E7BB-A146-A87D-2304E7E66E6B}" dt="2023-01-01T20:18:41.538" v="32207" actId="478"/>
          <ac:picMkLst>
            <pc:docMk/>
            <pc:sldMk cId="2869416868" sldId="313"/>
            <ac:picMk id="30" creationId="{94B1CAEC-5E4D-F13B-6ABC-7EA67531D2D5}"/>
          </ac:picMkLst>
        </pc:picChg>
        <pc:picChg chg="del">
          <ac:chgData name="Stuart C Wilde MBE" userId="effe1fc91cccb1d5" providerId="LiveId" clId="{52953467-E7BB-A146-A87D-2304E7E66E6B}" dt="2023-01-01T20:18:41.538" v="32207" actId="478"/>
          <ac:picMkLst>
            <pc:docMk/>
            <pc:sldMk cId="2869416868" sldId="313"/>
            <ac:picMk id="38" creationId="{3319B895-F324-2BAB-F66D-8B16D1B5BCBD}"/>
          </ac:picMkLst>
        </pc:picChg>
        <pc:cxnChg chg="mod">
          <ac:chgData name="Stuart C Wilde MBE" userId="effe1fc91cccb1d5" providerId="LiveId" clId="{52953467-E7BB-A146-A87D-2304E7E66E6B}" dt="2023-01-03T11:21:27.295" v="35327" actId="14100"/>
          <ac:cxnSpMkLst>
            <pc:docMk/>
            <pc:sldMk cId="2869416868" sldId="313"/>
            <ac:cxnSpMk id="22" creationId="{9E51254B-3761-0561-40AE-FF52EEEC0EEB}"/>
          </ac:cxnSpMkLst>
        </pc:cxnChg>
        <pc:cxnChg chg="del mod">
          <ac:chgData name="Stuart C Wilde MBE" userId="effe1fc91cccb1d5" providerId="LiveId" clId="{52953467-E7BB-A146-A87D-2304E7E66E6B}" dt="2023-01-01T20:18:41.538" v="32207" actId="478"/>
          <ac:cxnSpMkLst>
            <pc:docMk/>
            <pc:sldMk cId="2869416868" sldId="313"/>
            <ac:cxnSpMk id="33" creationId="{CF3529BB-C26A-EF89-45FC-B0E0EDB7B271}"/>
          </ac:cxnSpMkLst>
        </pc:cxnChg>
        <pc:cxnChg chg="del mod">
          <ac:chgData name="Stuart C Wilde MBE" userId="effe1fc91cccb1d5" providerId="LiveId" clId="{52953467-E7BB-A146-A87D-2304E7E66E6B}" dt="2023-01-01T20:18:41.538" v="32207" actId="478"/>
          <ac:cxnSpMkLst>
            <pc:docMk/>
            <pc:sldMk cId="2869416868" sldId="313"/>
            <ac:cxnSpMk id="41" creationId="{6D0ED72D-9147-1882-96FA-18475FEE65F2}"/>
          </ac:cxnSpMkLst>
        </pc:cxnChg>
        <pc:cxnChg chg="del mod">
          <ac:chgData name="Stuart C Wilde MBE" userId="effe1fc91cccb1d5" providerId="LiveId" clId="{52953467-E7BB-A146-A87D-2304E7E66E6B}" dt="2023-01-01T20:18:41.538" v="32207" actId="478"/>
          <ac:cxnSpMkLst>
            <pc:docMk/>
            <pc:sldMk cId="2869416868" sldId="313"/>
            <ac:cxnSpMk id="48" creationId="{28099E29-0C5A-D54A-FFC5-31469AD207A3}"/>
          </ac:cxnSpMkLst>
        </pc:cxnChg>
      </pc:sldChg>
      <pc:sldChg chg="addSp delSp modSp add mod">
        <pc:chgData name="Stuart C Wilde MBE" userId="effe1fc91cccb1d5" providerId="LiveId" clId="{52953467-E7BB-A146-A87D-2304E7E66E6B}" dt="2023-01-03T10:18:43.208" v="34040" actId="1582"/>
        <pc:sldMkLst>
          <pc:docMk/>
          <pc:sldMk cId="4203340563" sldId="314"/>
        </pc:sldMkLst>
        <pc:spChg chg="add del mod">
          <ac:chgData name="Stuart C Wilde MBE" userId="effe1fc91cccb1d5" providerId="LiveId" clId="{52953467-E7BB-A146-A87D-2304E7E66E6B}" dt="2023-01-02T20:54:06.987" v="32891" actId="478"/>
          <ac:spMkLst>
            <pc:docMk/>
            <pc:sldMk cId="4203340563" sldId="314"/>
            <ac:spMk id="2" creationId="{7F2CFB10-158F-1F57-9779-CB5019C036DE}"/>
          </ac:spMkLst>
        </pc:spChg>
        <pc:spChg chg="mod">
          <ac:chgData name="Stuart C Wilde MBE" userId="effe1fc91cccb1d5" providerId="LiveId" clId="{52953467-E7BB-A146-A87D-2304E7E66E6B}" dt="2023-01-02T21:06:31.822" v="32984" actId="20577"/>
          <ac:spMkLst>
            <pc:docMk/>
            <pc:sldMk cId="4203340563" sldId="314"/>
            <ac:spMk id="29" creationId="{C5A8C257-B6E4-D850-0685-E36894744DCB}"/>
          </ac:spMkLst>
        </pc:spChg>
        <pc:picChg chg="add del mod">
          <ac:chgData name="Stuart C Wilde MBE" userId="effe1fc91cccb1d5" providerId="LiveId" clId="{52953467-E7BB-A146-A87D-2304E7E66E6B}" dt="2023-01-03T10:17:02.991" v="33998" actId="478"/>
          <ac:picMkLst>
            <pc:docMk/>
            <pc:sldMk cId="4203340563" sldId="314"/>
            <ac:picMk id="3" creationId="{E4DAD04A-A861-DCAB-0572-9F02ABDAFE40}"/>
          </ac:picMkLst>
        </pc:picChg>
        <pc:picChg chg="add del mod">
          <ac:chgData name="Stuart C Wilde MBE" userId="effe1fc91cccb1d5" providerId="LiveId" clId="{52953467-E7BB-A146-A87D-2304E7E66E6B}" dt="2023-01-03T10:18:11.847" v="34014" actId="478"/>
          <ac:picMkLst>
            <pc:docMk/>
            <pc:sldMk cId="4203340563" sldId="314"/>
            <ac:picMk id="5" creationId="{B7299771-F82B-55F0-E052-ED044EFE2092}"/>
          </ac:picMkLst>
        </pc:picChg>
        <pc:picChg chg="del">
          <ac:chgData name="Stuart C Wilde MBE" userId="effe1fc91cccb1d5" providerId="LiveId" clId="{52953467-E7BB-A146-A87D-2304E7E66E6B}" dt="2023-01-02T20:54:45.012" v="32905" actId="478"/>
          <ac:picMkLst>
            <pc:docMk/>
            <pc:sldMk cId="4203340563" sldId="314"/>
            <ac:picMk id="6" creationId="{1423D5E1-34E1-386A-6981-C1F852E7E0C4}"/>
          </ac:picMkLst>
        </pc:picChg>
        <pc:picChg chg="add mod">
          <ac:chgData name="Stuart C Wilde MBE" userId="effe1fc91cccb1d5" providerId="LiveId" clId="{52953467-E7BB-A146-A87D-2304E7E66E6B}" dt="2023-01-03T10:18:43.208" v="34040" actId="1582"/>
          <ac:picMkLst>
            <pc:docMk/>
            <pc:sldMk cId="4203340563" sldId="314"/>
            <ac:picMk id="12" creationId="{29E1C692-4455-75F4-136F-5848786B0951}"/>
          </ac:picMkLst>
        </pc:picChg>
        <pc:cxnChg chg="mod">
          <ac:chgData name="Stuart C Wilde MBE" userId="effe1fc91cccb1d5" providerId="LiveId" clId="{52953467-E7BB-A146-A87D-2304E7E66E6B}" dt="2023-01-03T10:18:31.083" v="34038" actId="14100"/>
          <ac:cxnSpMkLst>
            <pc:docMk/>
            <pc:sldMk cId="4203340563" sldId="314"/>
            <ac:cxnSpMk id="22" creationId="{9E51254B-3761-0561-40AE-FF52EEEC0EEB}"/>
          </ac:cxnSpMkLst>
        </pc:cxnChg>
      </pc:sldChg>
      <pc:sldChg chg="new del">
        <pc:chgData name="Stuart C Wilde MBE" userId="effe1fc91cccb1d5" providerId="LiveId" clId="{52953467-E7BB-A146-A87D-2304E7E66E6B}" dt="2023-01-03T11:22:28.629" v="35329" actId="2696"/>
        <pc:sldMkLst>
          <pc:docMk/>
          <pc:sldMk cId="618398197" sldId="315"/>
        </pc:sldMkLst>
      </pc:sldChg>
      <pc:sldChg chg="addSp delSp modSp add mod">
        <pc:chgData name="Stuart C Wilde MBE" userId="effe1fc91cccb1d5" providerId="LiveId" clId="{52953467-E7BB-A146-A87D-2304E7E66E6B}" dt="2023-01-03T10:24:02.667" v="34096" actId="14100"/>
        <pc:sldMkLst>
          <pc:docMk/>
          <pc:sldMk cId="3282555369" sldId="316"/>
        </pc:sldMkLst>
        <pc:spChg chg="mod">
          <ac:chgData name="Stuart C Wilde MBE" userId="effe1fc91cccb1d5" providerId="LiveId" clId="{52953467-E7BB-A146-A87D-2304E7E66E6B}" dt="2023-01-02T20:57:27.588" v="32948" actId="20577"/>
          <ac:spMkLst>
            <pc:docMk/>
            <pc:sldMk cId="3282555369" sldId="316"/>
            <ac:spMk id="5" creationId="{B87297E9-27EB-6AF0-8C97-F4E8A6D16968}"/>
          </ac:spMkLst>
        </pc:spChg>
        <pc:spChg chg="add del mod">
          <ac:chgData name="Stuart C Wilde MBE" userId="effe1fc91cccb1d5" providerId="LiveId" clId="{52953467-E7BB-A146-A87D-2304E7E66E6B}" dt="2023-01-03T10:22:51.238" v="34073" actId="478"/>
          <ac:spMkLst>
            <pc:docMk/>
            <pc:sldMk cId="3282555369" sldId="316"/>
            <ac:spMk id="15" creationId="{D71A1D6E-FC69-CDA7-E607-D14D2A9C064F}"/>
          </ac:spMkLst>
        </pc:spChg>
        <pc:spChg chg="mod">
          <ac:chgData name="Stuart C Wilde MBE" userId="effe1fc91cccb1d5" providerId="LiveId" clId="{52953467-E7BB-A146-A87D-2304E7E66E6B}" dt="2023-01-02T21:06:36.739" v="32988" actId="27636"/>
          <ac:spMkLst>
            <pc:docMk/>
            <pc:sldMk cId="3282555369" sldId="316"/>
            <ac:spMk id="29" creationId="{C5A8C257-B6E4-D850-0685-E36894744DCB}"/>
          </ac:spMkLst>
        </pc:spChg>
        <pc:spChg chg="mod">
          <ac:chgData name="Stuart C Wilde MBE" userId="effe1fc91cccb1d5" providerId="LiveId" clId="{52953467-E7BB-A146-A87D-2304E7E66E6B}" dt="2023-01-02T20:57:57.251" v="32972" actId="20577"/>
          <ac:spMkLst>
            <pc:docMk/>
            <pc:sldMk cId="3282555369" sldId="316"/>
            <ac:spMk id="31" creationId="{51B135BA-B471-C528-AA03-73269D55E2A6}"/>
          </ac:spMkLst>
        </pc:spChg>
        <pc:spChg chg="mod">
          <ac:chgData name="Stuart C Wilde MBE" userId="effe1fc91cccb1d5" providerId="LiveId" clId="{52953467-E7BB-A146-A87D-2304E7E66E6B}" dt="2023-01-02T21:21:53.353" v="33409" actId="20577"/>
          <ac:spMkLst>
            <pc:docMk/>
            <pc:sldMk cId="3282555369" sldId="316"/>
            <ac:spMk id="39" creationId="{7BAB7287-8319-C684-9807-6D9183A73BE1}"/>
          </ac:spMkLst>
        </pc:spChg>
        <pc:spChg chg="mod">
          <ac:chgData name="Stuart C Wilde MBE" userId="effe1fc91cccb1d5" providerId="LiveId" clId="{52953467-E7BB-A146-A87D-2304E7E66E6B}" dt="2023-01-02T21:19:47.870" v="33359" actId="1037"/>
          <ac:spMkLst>
            <pc:docMk/>
            <pc:sldMk cId="3282555369" sldId="316"/>
            <ac:spMk id="40" creationId="{708F40E5-72F0-3CD1-E955-5CA935466A61}"/>
          </ac:spMkLst>
        </pc:spChg>
        <pc:spChg chg="del">
          <ac:chgData name="Stuart C Wilde MBE" userId="effe1fc91cccb1d5" providerId="LiveId" clId="{52953467-E7BB-A146-A87D-2304E7E66E6B}" dt="2023-01-02T21:14:33.632" v="33092" actId="478"/>
          <ac:spMkLst>
            <pc:docMk/>
            <pc:sldMk cId="3282555369" sldId="316"/>
            <ac:spMk id="46" creationId="{2C436F39-1361-AF33-3E88-540CDD868D69}"/>
          </ac:spMkLst>
        </pc:spChg>
        <pc:spChg chg="del">
          <ac:chgData name="Stuart C Wilde MBE" userId="effe1fc91cccb1d5" providerId="LiveId" clId="{52953467-E7BB-A146-A87D-2304E7E66E6B}" dt="2023-01-02T21:14:59.356" v="33095" actId="478"/>
          <ac:spMkLst>
            <pc:docMk/>
            <pc:sldMk cId="3282555369" sldId="316"/>
            <ac:spMk id="47" creationId="{6AF6424C-33F8-8069-DDDC-8B0B192E3063}"/>
          </ac:spMkLst>
        </pc:spChg>
        <pc:picChg chg="add del mod">
          <ac:chgData name="Stuart C Wilde MBE" userId="effe1fc91cccb1d5" providerId="LiveId" clId="{52953467-E7BB-A146-A87D-2304E7E66E6B}" dt="2023-01-03T10:21:05.375" v="34057" actId="478"/>
          <ac:picMkLst>
            <pc:docMk/>
            <pc:sldMk cId="3282555369" sldId="316"/>
            <ac:picMk id="3" creationId="{F6B05A91-D574-5A9B-EA1D-3452977DE0F0}"/>
          </ac:picMkLst>
        </pc:picChg>
        <pc:picChg chg="add mod">
          <ac:chgData name="Stuart C Wilde MBE" userId="effe1fc91cccb1d5" providerId="LiveId" clId="{52953467-E7BB-A146-A87D-2304E7E66E6B}" dt="2023-01-03T10:21:12.579" v="34068" actId="167"/>
          <ac:picMkLst>
            <pc:docMk/>
            <pc:sldMk cId="3282555369" sldId="316"/>
            <ac:picMk id="6" creationId="{36438B9C-5103-35DD-3CE3-F66D982ABE34}"/>
          </ac:picMkLst>
        </pc:picChg>
        <pc:picChg chg="del">
          <ac:chgData name="Stuart C Wilde MBE" userId="effe1fc91cccb1d5" providerId="LiveId" clId="{52953467-E7BB-A146-A87D-2304E7E66E6B}" dt="2023-01-02T20:56:40.052" v="32934" actId="478"/>
          <ac:picMkLst>
            <pc:docMk/>
            <pc:sldMk cId="3282555369" sldId="316"/>
            <ac:picMk id="6" creationId="{94A4EB2C-54B9-BC94-70AB-93B0D85F8889}"/>
          </ac:picMkLst>
        </pc:picChg>
        <pc:picChg chg="add mod">
          <ac:chgData name="Stuart C Wilde MBE" userId="effe1fc91cccb1d5" providerId="LiveId" clId="{52953467-E7BB-A146-A87D-2304E7E66E6B}" dt="2023-01-03T10:23:17.528" v="34092" actId="1037"/>
          <ac:picMkLst>
            <pc:docMk/>
            <pc:sldMk cId="3282555369" sldId="316"/>
            <ac:picMk id="13" creationId="{036E69B2-FBFC-3022-7F5B-5802E9967062}"/>
          </ac:picMkLst>
        </pc:picChg>
        <pc:picChg chg="add del mod">
          <ac:chgData name="Stuart C Wilde MBE" userId="effe1fc91cccb1d5" providerId="LiveId" clId="{52953467-E7BB-A146-A87D-2304E7E66E6B}" dt="2023-01-02T20:59:43.090" v="32980" actId="478"/>
          <ac:picMkLst>
            <pc:docMk/>
            <pc:sldMk cId="3282555369" sldId="316"/>
            <ac:picMk id="13" creationId="{9CCE1FE9-E3E0-DD90-6FE2-3E44FD34B1F5}"/>
          </ac:picMkLst>
        </pc:picChg>
        <pc:picChg chg="del">
          <ac:chgData name="Stuart C Wilde MBE" userId="effe1fc91cccb1d5" providerId="LiveId" clId="{52953467-E7BB-A146-A87D-2304E7E66E6B}" dt="2023-01-02T20:58:37.997" v="32974" actId="478"/>
          <ac:picMkLst>
            <pc:docMk/>
            <pc:sldMk cId="3282555369" sldId="316"/>
            <ac:picMk id="30" creationId="{94B1CAEC-5E4D-F13B-6ABC-7EA67531D2D5}"/>
          </ac:picMkLst>
        </pc:picChg>
        <pc:picChg chg="del">
          <ac:chgData name="Stuart C Wilde MBE" userId="effe1fc91cccb1d5" providerId="LiveId" clId="{52953467-E7BB-A146-A87D-2304E7E66E6B}" dt="2023-01-02T20:58:21.033" v="32973" actId="478"/>
          <ac:picMkLst>
            <pc:docMk/>
            <pc:sldMk cId="3282555369" sldId="316"/>
            <ac:picMk id="38" creationId="{3319B895-F324-2BAB-F66D-8B16D1B5BCBD}"/>
          </ac:picMkLst>
        </pc:picChg>
        <pc:cxnChg chg="add mod">
          <ac:chgData name="Stuart C Wilde MBE" userId="effe1fc91cccb1d5" providerId="LiveId" clId="{52953467-E7BB-A146-A87D-2304E7E66E6B}" dt="2023-01-03T10:24:02.667" v="34096" actId="14100"/>
          <ac:cxnSpMkLst>
            <pc:docMk/>
            <pc:sldMk cId="3282555369" sldId="316"/>
            <ac:cxnSpMk id="16" creationId="{80E8D6AC-D6AE-DE8C-12DC-2891A05004D6}"/>
          </ac:cxnSpMkLst>
        </pc:cxnChg>
        <pc:cxnChg chg="mod">
          <ac:chgData name="Stuart C Wilde MBE" userId="effe1fc91cccb1d5" providerId="LiveId" clId="{52953467-E7BB-A146-A87D-2304E7E66E6B}" dt="2023-01-02T20:57:27.169" v="32946" actId="20577"/>
          <ac:cxnSpMkLst>
            <pc:docMk/>
            <pc:sldMk cId="3282555369" sldId="316"/>
            <ac:cxnSpMk id="22" creationId="{9E51254B-3761-0561-40AE-FF52EEEC0EEB}"/>
          </ac:cxnSpMkLst>
        </pc:cxnChg>
        <pc:cxnChg chg="mod">
          <ac:chgData name="Stuart C Wilde MBE" userId="effe1fc91cccb1d5" providerId="LiveId" clId="{52953467-E7BB-A146-A87D-2304E7E66E6B}" dt="2023-01-02T20:58:37.997" v="32974" actId="478"/>
          <ac:cxnSpMkLst>
            <pc:docMk/>
            <pc:sldMk cId="3282555369" sldId="316"/>
            <ac:cxnSpMk id="33" creationId="{CF3529BB-C26A-EF89-45FC-B0E0EDB7B271}"/>
          </ac:cxnSpMkLst>
        </pc:cxnChg>
        <pc:cxnChg chg="del mod">
          <ac:chgData name="Stuart C Wilde MBE" userId="effe1fc91cccb1d5" providerId="LiveId" clId="{52953467-E7BB-A146-A87D-2304E7E66E6B}" dt="2023-01-02T21:14:23.266" v="33091" actId="478"/>
          <ac:cxnSpMkLst>
            <pc:docMk/>
            <pc:sldMk cId="3282555369" sldId="316"/>
            <ac:cxnSpMk id="41" creationId="{6D0ED72D-9147-1882-96FA-18475FEE65F2}"/>
          </ac:cxnSpMkLst>
        </pc:cxnChg>
        <pc:cxnChg chg="del mod">
          <ac:chgData name="Stuart C Wilde MBE" userId="effe1fc91cccb1d5" providerId="LiveId" clId="{52953467-E7BB-A146-A87D-2304E7E66E6B}" dt="2023-01-02T21:14:59.356" v="33095" actId="478"/>
          <ac:cxnSpMkLst>
            <pc:docMk/>
            <pc:sldMk cId="3282555369" sldId="316"/>
            <ac:cxnSpMk id="48" creationId="{28099E29-0C5A-D54A-FFC5-31469AD207A3}"/>
          </ac:cxnSpMkLst>
        </pc:cxnChg>
      </pc:sldChg>
      <pc:sldChg chg="addSp delSp modSp add mod">
        <pc:chgData name="Stuart C Wilde MBE" userId="effe1fc91cccb1d5" providerId="LiveId" clId="{52953467-E7BB-A146-A87D-2304E7E66E6B}" dt="2023-01-03T10:56:21.934" v="34711" actId="1036"/>
        <pc:sldMkLst>
          <pc:docMk/>
          <pc:sldMk cId="3827760274" sldId="317"/>
        </pc:sldMkLst>
        <pc:spChg chg="add del mod">
          <ac:chgData name="Stuart C Wilde MBE" userId="effe1fc91cccb1d5" providerId="LiveId" clId="{52953467-E7BB-A146-A87D-2304E7E66E6B}" dt="2023-01-02T22:04:13.869" v="33944" actId="478"/>
          <ac:spMkLst>
            <pc:docMk/>
            <pc:sldMk cId="3827760274" sldId="317"/>
            <ac:spMk id="2" creationId="{BC210AD8-EDB6-9027-C56A-814CCDE48373}"/>
          </ac:spMkLst>
        </pc:spChg>
        <pc:spChg chg="add del mod">
          <ac:chgData name="Stuart C Wilde MBE" userId="effe1fc91cccb1d5" providerId="LiveId" clId="{52953467-E7BB-A146-A87D-2304E7E66E6B}" dt="2023-01-02T22:04:13.869" v="33944" actId="478"/>
          <ac:spMkLst>
            <pc:docMk/>
            <pc:sldMk cId="3827760274" sldId="317"/>
            <ac:spMk id="3" creationId="{CF4E8EDB-5D1B-6A3B-EA23-B1121DFADBBE}"/>
          </ac:spMkLst>
        </pc:spChg>
        <pc:spChg chg="del mod">
          <ac:chgData name="Stuart C Wilde MBE" userId="effe1fc91cccb1d5" providerId="LiveId" clId="{52953467-E7BB-A146-A87D-2304E7E66E6B}" dt="2023-01-02T21:28:54.529" v="33643" actId="478"/>
          <ac:spMkLst>
            <pc:docMk/>
            <pc:sldMk cId="3827760274" sldId="317"/>
            <ac:spMk id="5" creationId="{B87297E9-27EB-6AF0-8C97-F4E8A6D16968}"/>
          </ac:spMkLst>
        </pc:spChg>
        <pc:spChg chg="mod">
          <ac:chgData name="Stuart C Wilde MBE" userId="effe1fc91cccb1d5" providerId="LiveId" clId="{52953467-E7BB-A146-A87D-2304E7E66E6B}" dt="2023-01-03T10:56:15.308" v="34704" actId="1036"/>
          <ac:spMkLst>
            <pc:docMk/>
            <pc:sldMk cId="3827760274" sldId="317"/>
            <ac:spMk id="7" creationId="{AB9F1984-8564-07BD-BDCA-07341B501D7C}"/>
          </ac:spMkLst>
        </pc:spChg>
        <pc:spChg chg="add mod">
          <ac:chgData name="Stuart C Wilde MBE" userId="effe1fc91cccb1d5" providerId="LiveId" clId="{52953467-E7BB-A146-A87D-2304E7E66E6B}" dt="2023-01-03T10:56:15.308" v="34704" actId="1036"/>
          <ac:spMkLst>
            <pc:docMk/>
            <pc:sldMk cId="3827760274" sldId="317"/>
            <ac:spMk id="20" creationId="{81BD5F03-74CE-01FB-9640-9F81FC7FB1D0}"/>
          </ac:spMkLst>
        </pc:spChg>
        <pc:spChg chg="add mod">
          <ac:chgData name="Stuart C Wilde MBE" userId="effe1fc91cccb1d5" providerId="LiveId" clId="{52953467-E7BB-A146-A87D-2304E7E66E6B}" dt="2023-01-03T10:56:15.308" v="34704" actId="1036"/>
          <ac:spMkLst>
            <pc:docMk/>
            <pc:sldMk cId="3827760274" sldId="317"/>
            <ac:spMk id="21" creationId="{8C0C1F05-6DFE-047B-46B3-2670D4978B2F}"/>
          </ac:spMkLst>
        </pc:spChg>
        <pc:spChg chg="add mod">
          <ac:chgData name="Stuart C Wilde MBE" userId="effe1fc91cccb1d5" providerId="LiveId" clId="{52953467-E7BB-A146-A87D-2304E7E66E6B}" dt="2023-01-03T10:56:15.308" v="34704" actId="1036"/>
          <ac:spMkLst>
            <pc:docMk/>
            <pc:sldMk cId="3827760274" sldId="317"/>
            <ac:spMk id="23" creationId="{C03FF2CD-85D0-0F8C-FF6C-D4A9F9914D24}"/>
          </ac:spMkLst>
        </pc:spChg>
        <pc:spChg chg="add mod">
          <ac:chgData name="Stuart C Wilde MBE" userId="effe1fc91cccb1d5" providerId="LiveId" clId="{52953467-E7BB-A146-A87D-2304E7E66E6B}" dt="2023-01-03T10:56:15.308" v="34704" actId="1036"/>
          <ac:spMkLst>
            <pc:docMk/>
            <pc:sldMk cId="3827760274" sldId="317"/>
            <ac:spMk id="24" creationId="{BEC22730-6AD2-2B66-1713-82942F5540E7}"/>
          </ac:spMkLst>
        </pc:spChg>
        <pc:spChg chg="add mod">
          <ac:chgData name="Stuart C Wilde MBE" userId="effe1fc91cccb1d5" providerId="LiveId" clId="{52953467-E7BB-A146-A87D-2304E7E66E6B}" dt="2023-01-03T10:56:15.308" v="34704" actId="1036"/>
          <ac:spMkLst>
            <pc:docMk/>
            <pc:sldMk cId="3827760274" sldId="317"/>
            <ac:spMk id="28" creationId="{011A53BF-930F-80EC-3563-0521DEF2D418}"/>
          </ac:spMkLst>
        </pc:spChg>
        <pc:spChg chg="mod">
          <ac:chgData name="Stuart C Wilde MBE" userId="effe1fc91cccb1d5" providerId="LiveId" clId="{52953467-E7BB-A146-A87D-2304E7E66E6B}" dt="2023-01-03T10:56:21.934" v="34711" actId="1036"/>
          <ac:spMkLst>
            <pc:docMk/>
            <pc:sldMk cId="3827760274" sldId="317"/>
            <ac:spMk id="29" creationId="{C5A8C257-B6E4-D850-0685-E36894744DCB}"/>
          </ac:spMkLst>
        </pc:spChg>
        <pc:spChg chg="del">
          <ac:chgData name="Stuart C Wilde MBE" userId="effe1fc91cccb1d5" providerId="LiveId" clId="{52953467-E7BB-A146-A87D-2304E7E66E6B}" dt="2023-01-02T21:07:07.058" v="32995" actId="478"/>
          <ac:spMkLst>
            <pc:docMk/>
            <pc:sldMk cId="3827760274" sldId="317"/>
            <ac:spMk id="31" creationId="{51B135BA-B471-C528-AA03-73269D55E2A6}"/>
          </ac:spMkLst>
        </pc:spChg>
        <pc:spChg chg="del">
          <ac:chgData name="Stuart C Wilde MBE" userId="effe1fc91cccb1d5" providerId="LiveId" clId="{52953467-E7BB-A146-A87D-2304E7E66E6B}" dt="2023-01-02T21:07:07.058" v="32995" actId="478"/>
          <ac:spMkLst>
            <pc:docMk/>
            <pc:sldMk cId="3827760274" sldId="317"/>
            <ac:spMk id="32" creationId="{BD18D830-8EEA-9AFA-CCF4-99E5EAC262F2}"/>
          </ac:spMkLst>
        </pc:spChg>
        <pc:spChg chg="add mod">
          <ac:chgData name="Stuart C Wilde MBE" userId="effe1fc91cccb1d5" providerId="LiveId" clId="{52953467-E7BB-A146-A87D-2304E7E66E6B}" dt="2023-01-03T10:56:15.308" v="34704" actId="1036"/>
          <ac:spMkLst>
            <pc:docMk/>
            <pc:sldMk cId="3827760274" sldId="317"/>
            <ac:spMk id="34" creationId="{003AE7BC-3DE8-7987-2FE6-3B5865142BBD}"/>
          </ac:spMkLst>
        </pc:spChg>
        <pc:spChg chg="add mod">
          <ac:chgData name="Stuart C Wilde MBE" userId="effe1fc91cccb1d5" providerId="LiveId" clId="{52953467-E7BB-A146-A87D-2304E7E66E6B}" dt="2023-01-03T10:56:15.308" v="34704" actId="1036"/>
          <ac:spMkLst>
            <pc:docMk/>
            <pc:sldMk cId="3827760274" sldId="317"/>
            <ac:spMk id="36" creationId="{F33EAEEA-B142-E884-325E-47E007E696C0}"/>
          </ac:spMkLst>
        </pc:spChg>
        <pc:spChg chg="del">
          <ac:chgData name="Stuart C Wilde MBE" userId="effe1fc91cccb1d5" providerId="LiveId" clId="{52953467-E7BB-A146-A87D-2304E7E66E6B}" dt="2023-01-02T21:07:07.058" v="32995" actId="478"/>
          <ac:spMkLst>
            <pc:docMk/>
            <pc:sldMk cId="3827760274" sldId="317"/>
            <ac:spMk id="39" creationId="{7BAB7287-8319-C684-9807-6D9183A73BE1}"/>
          </ac:spMkLst>
        </pc:spChg>
        <pc:spChg chg="del">
          <ac:chgData name="Stuart C Wilde MBE" userId="effe1fc91cccb1d5" providerId="LiveId" clId="{52953467-E7BB-A146-A87D-2304E7E66E6B}" dt="2023-01-02T21:07:07.058" v="32995" actId="478"/>
          <ac:spMkLst>
            <pc:docMk/>
            <pc:sldMk cId="3827760274" sldId="317"/>
            <ac:spMk id="40" creationId="{708F40E5-72F0-3CD1-E955-5CA935466A61}"/>
          </ac:spMkLst>
        </pc:spChg>
        <pc:spChg chg="add mod">
          <ac:chgData name="Stuart C Wilde MBE" userId="effe1fc91cccb1d5" providerId="LiveId" clId="{52953467-E7BB-A146-A87D-2304E7E66E6B}" dt="2023-01-03T10:56:15.308" v="34704" actId="1036"/>
          <ac:spMkLst>
            <pc:docMk/>
            <pc:sldMk cId="3827760274" sldId="317"/>
            <ac:spMk id="42" creationId="{1FC08CF7-8722-5046-84AF-0844E1501390}"/>
          </ac:spMkLst>
        </pc:spChg>
        <pc:spChg chg="add mod">
          <ac:chgData name="Stuart C Wilde MBE" userId="effe1fc91cccb1d5" providerId="LiveId" clId="{52953467-E7BB-A146-A87D-2304E7E66E6B}" dt="2023-01-03T10:56:15.308" v="34704" actId="1036"/>
          <ac:spMkLst>
            <pc:docMk/>
            <pc:sldMk cId="3827760274" sldId="317"/>
            <ac:spMk id="44" creationId="{D0FA3494-4EFB-1602-602F-0D8515132048}"/>
          </ac:spMkLst>
        </pc:spChg>
        <pc:spChg chg="del">
          <ac:chgData name="Stuart C Wilde MBE" userId="effe1fc91cccb1d5" providerId="LiveId" clId="{52953467-E7BB-A146-A87D-2304E7E66E6B}" dt="2023-01-02T21:07:07.058" v="32995" actId="478"/>
          <ac:spMkLst>
            <pc:docMk/>
            <pc:sldMk cId="3827760274" sldId="317"/>
            <ac:spMk id="46" creationId="{2C436F39-1361-AF33-3E88-540CDD868D69}"/>
          </ac:spMkLst>
        </pc:spChg>
        <pc:spChg chg="del">
          <ac:chgData name="Stuart C Wilde MBE" userId="effe1fc91cccb1d5" providerId="LiveId" clId="{52953467-E7BB-A146-A87D-2304E7E66E6B}" dt="2023-01-02T21:07:07.058" v="32995" actId="478"/>
          <ac:spMkLst>
            <pc:docMk/>
            <pc:sldMk cId="3827760274" sldId="317"/>
            <ac:spMk id="47" creationId="{6AF6424C-33F8-8069-DDDC-8B0B192E3063}"/>
          </ac:spMkLst>
        </pc:spChg>
        <pc:spChg chg="add mod">
          <ac:chgData name="Stuart C Wilde MBE" userId="effe1fc91cccb1d5" providerId="LiveId" clId="{52953467-E7BB-A146-A87D-2304E7E66E6B}" dt="2023-01-03T10:56:15.308" v="34704" actId="1036"/>
          <ac:spMkLst>
            <pc:docMk/>
            <pc:sldMk cId="3827760274" sldId="317"/>
            <ac:spMk id="49" creationId="{186BCA41-8BDB-F73A-A569-974FD2137013}"/>
          </ac:spMkLst>
        </pc:spChg>
        <pc:spChg chg="add mod">
          <ac:chgData name="Stuart C Wilde MBE" userId="effe1fc91cccb1d5" providerId="LiveId" clId="{52953467-E7BB-A146-A87D-2304E7E66E6B}" dt="2023-01-03T10:56:15.308" v="34704" actId="1036"/>
          <ac:spMkLst>
            <pc:docMk/>
            <pc:sldMk cId="3827760274" sldId="317"/>
            <ac:spMk id="51" creationId="{A0CB5E58-7990-474C-0EC3-23FE7E38C271}"/>
          </ac:spMkLst>
        </pc:spChg>
        <pc:picChg chg="del">
          <ac:chgData name="Stuart C Wilde MBE" userId="effe1fc91cccb1d5" providerId="LiveId" clId="{52953467-E7BB-A146-A87D-2304E7E66E6B}" dt="2023-01-02T21:07:00.624" v="32994" actId="478"/>
          <ac:picMkLst>
            <pc:docMk/>
            <pc:sldMk cId="3827760274" sldId="317"/>
            <ac:picMk id="3" creationId="{F6B05A91-D574-5A9B-EA1D-3452977DE0F0}"/>
          </ac:picMkLst>
        </pc:picChg>
        <pc:picChg chg="add mod">
          <ac:chgData name="Stuart C Wilde MBE" userId="effe1fc91cccb1d5" providerId="LiveId" clId="{52953467-E7BB-A146-A87D-2304E7E66E6B}" dt="2023-01-03T10:56:15.308" v="34704" actId="1036"/>
          <ac:picMkLst>
            <pc:docMk/>
            <pc:sldMk cId="3827760274" sldId="317"/>
            <ac:picMk id="12" creationId="{1DF202AE-113E-4BD8-B122-C48E49F87DD8}"/>
          </ac:picMkLst>
        </pc:picChg>
        <pc:picChg chg="add mod">
          <ac:chgData name="Stuart C Wilde MBE" userId="effe1fc91cccb1d5" providerId="LiveId" clId="{52953467-E7BB-A146-A87D-2304E7E66E6B}" dt="2023-01-03T10:56:15.308" v="34704" actId="1036"/>
          <ac:picMkLst>
            <pc:docMk/>
            <pc:sldMk cId="3827760274" sldId="317"/>
            <ac:picMk id="15" creationId="{E4A55908-BDAB-AD87-FD65-34EC24E0D5F1}"/>
          </ac:picMkLst>
        </pc:picChg>
        <pc:picChg chg="add mod">
          <ac:chgData name="Stuart C Wilde MBE" userId="effe1fc91cccb1d5" providerId="LiveId" clId="{52953467-E7BB-A146-A87D-2304E7E66E6B}" dt="2023-01-03T10:56:15.308" v="34704" actId="1036"/>
          <ac:picMkLst>
            <pc:docMk/>
            <pc:sldMk cId="3827760274" sldId="317"/>
            <ac:picMk id="17" creationId="{C11EE3B7-C97E-28BD-7A73-7A05E1C28B1B}"/>
          </ac:picMkLst>
        </pc:picChg>
        <pc:picChg chg="add mod">
          <ac:chgData name="Stuart C Wilde MBE" userId="effe1fc91cccb1d5" providerId="LiveId" clId="{52953467-E7BB-A146-A87D-2304E7E66E6B}" dt="2023-01-03T10:56:15.308" v="34704" actId="1036"/>
          <ac:picMkLst>
            <pc:docMk/>
            <pc:sldMk cId="3827760274" sldId="317"/>
            <ac:picMk id="19" creationId="{089E5C93-7282-E8B0-1B13-4CD52D4ED80B}"/>
          </ac:picMkLst>
        </pc:picChg>
        <pc:cxnChg chg="mod">
          <ac:chgData name="Stuart C Wilde MBE" userId="effe1fc91cccb1d5" providerId="LiveId" clId="{52953467-E7BB-A146-A87D-2304E7E66E6B}" dt="2023-01-03T10:56:15.308" v="34704" actId="1036"/>
          <ac:cxnSpMkLst>
            <pc:docMk/>
            <pc:sldMk cId="3827760274" sldId="317"/>
            <ac:cxnSpMk id="22" creationId="{9E51254B-3761-0561-40AE-FF52EEEC0EEB}"/>
          </ac:cxnSpMkLst>
        </pc:cxnChg>
        <pc:cxnChg chg="add mod">
          <ac:chgData name="Stuart C Wilde MBE" userId="effe1fc91cccb1d5" providerId="LiveId" clId="{52953467-E7BB-A146-A87D-2304E7E66E6B}" dt="2023-01-03T10:56:15.308" v="34704" actId="1036"/>
          <ac:cxnSpMkLst>
            <pc:docMk/>
            <pc:sldMk cId="3827760274" sldId="317"/>
            <ac:cxnSpMk id="26" creationId="{B65BA5A6-AE1E-8F9E-D56F-96B0CC5B5B5B}"/>
          </ac:cxnSpMkLst>
        </pc:cxnChg>
        <pc:cxnChg chg="add mod">
          <ac:chgData name="Stuart C Wilde MBE" userId="effe1fc91cccb1d5" providerId="LiveId" clId="{52953467-E7BB-A146-A87D-2304E7E66E6B}" dt="2023-01-03T10:56:15.308" v="34704" actId="1036"/>
          <ac:cxnSpMkLst>
            <pc:docMk/>
            <pc:sldMk cId="3827760274" sldId="317"/>
            <ac:cxnSpMk id="30" creationId="{A5405932-6044-08E3-5B7E-1F05BA16CE5D}"/>
          </ac:cxnSpMkLst>
        </pc:cxnChg>
        <pc:cxnChg chg="del mod">
          <ac:chgData name="Stuart C Wilde MBE" userId="effe1fc91cccb1d5" providerId="LiveId" clId="{52953467-E7BB-A146-A87D-2304E7E66E6B}" dt="2023-01-02T21:07:07.058" v="32995" actId="478"/>
          <ac:cxnSpMkLst>
            <pc:docMk/>
            <pc:sldMk cId="3827760274" sldId="317"/>
            <ac:cxnSpMk id="33" creationId="{CF3529BB-C26A-EF89-45FC-B0E0EDB7B271}"/>
          </ac:cxnSpMkLst>
        </pc:cxnChg>
        <pc:cxnChg chg="add mod">
          <ac:chgData name="Stuart C Wilde MBE" userId="effe1fc91cccb1d5" providerId="LiveId" clId="{52953467-E7BB-A146-A87D-2304E7E66E6B}" dt="2023-01-03T10:56:15.308" v="34704" actId="1036"/>
          <ac:cxnSpMkLst>
            <pc:docMk/>
            <pc:sldMk cId="3827760274" sldId="317"/>
            <ac:cxnSpMk id="35" creationId="{F6063957-FE45-93C3-07F8-549BB936A167}"/>
          </ac:cxnSpMkLst>
        </pc:cxnChg>
        <pc:cxnChg chg="add mod">
          <ac:chgData name="Stuart C Wilde MBE" userId="effe1fc91cccb1d5" providerId="LiveId" clId="{52953467-E7BB-A146-A87D-2304E7E66E6B}" dt="2023-01-03T10:56:15.308" v="34704" actId="1036"/>
          <ac:cxnSpMkLst>
            <pc:docMk/>
            <pc:sldMk cId="3827760274" sldId="317"/>
            <ac:cxnSpMk id="37" creationId="{B5ABF4AC-5F4E-EA41-0DF4-2D5E924469B5}"/>
          </ac:cxnSpMkLst>
        </pc:cxnChg>
        <pc:cxnChg chg="del mod">
          <ac:chgData name="Stuart C Wilde MBE" userId="effe1fc91cccb1d5" providerId="LiveId" clId="{52953467-E7BB-A146-A87D-2304E7E66E6B}" dt="2023-01-02T21:07:07.058" v="32995" actId="478"/>
          <ac:cxnSpMkLst>
            <pc:docMk/>
            <pc:sldMk cId="3827760274" sldId="317"/>
            <ac:cxnSpMk id="41" creationId="{6D0ED72D-9147-1882-96FA-18475FEE65F2}"/>
          </ac:cxnSpMkLst>
        </pc:cxnChg>
        <pc:cxnChg chg="add mod">
          <ac:chgData name="Stuart C Wilde MBE" userId="effe1fc91cccb1d5" providerId="LiveId" clId="{52953467-E7BB-A146-A87D-2304E7E66E6B}" dt="2023-01-03T10:56:15.308" v="34704" actId="1036"/>
          <ac:cxnSpMkLst>
            <pc:docMk/>
            <pc:sldMk cId="3827760274" sldId="317"/>
            <ac:cxnSpMk id="43" creationId="{E10747ED-6103-ADF2-118B-6D1B9F2EBF93}"/>
          </ac:cxnSpMkLst>
        </pc:cxnChg>
        <pc:cxnChg chg="add mod">
          <ac:chgData name="Stuart C Wilde MBE" userId="effe1fc91cccb1d5" providerId="LiveId" clId="{52953467-E7BB-A146-A87D-2304E7E66E6B}" dt="2023-01-03T10:56:15.308" v="34704" actId="1036"/>
          <ac:cxnSpMkLst>
            <pc:docMk/>
            <pc:sldMk cId="3827760274" sldId="317"/>
            <ac:cxnSpMk id="45" creationId="{7291EB2B-9C21-DA94-C7F2-1F506C676216}"/>
          </ac:cxnSpMkLst>
        </pc:cxnChg>
        <pc:cxnChg chg="del mod">
          <ac:chgData name="Stuart C Wilde MBE" userId="effe1fc91cccb1d5" providerId="LiveId" clId="{52953467-E7BB-A146-A87D-2304E7E66E6B}" dt="2023-01-02T21:07:07.058" v="32995" actId="478"/>
          <ac:cxnSpMkLst>
            <pc:docMk/>
            <pc:sldMk cId="3827760274" sldId="317"/>
            <ac:cxnSpMk id="48" creationId="{28099E29-0C5A-D54A-FFC5-31469AD207A3}"/>
          </ac:cxnSpMkLst>
        </pc:cxnChg>
        <pc:cxnChg chg="add mod">
          <ac:chgData name="Stuart C Wilde MBE" userId="effe1fc91cccb1d5" providerId="LiveId" clId="{52953467-E7BB-A146-A87D-2304E7E66E6B}" dt="2023-01-03T10:56:15.308" v="34704" actId="1036"/>
          <ac:cxnSpMkLst>
            <pc:docMk/>
            <pc:sldMk cId="3827760274" sldId="317"/>
            <ac:cxnSpMk id="50" creationId="{1DEAA79D-8A5C-5F31-6A0E-718BBBE83344}"/>
          </ac:cxnSpMkLst>
        </pc:cxnChg>
      </pc:sldChg>
      <pc:sldChg chg="addSp delSp modSp add del mod">
        <pc:chgData name="Stuart C Wilde MBE" userId="effe1fc91cccb1d5" providerId="LiveId" clId="{52953467-E7BB-A146-A87D-2304E7E66E6B}" dt="2023-01-03T10:30:43.090" v="34132" actId="2696"/>
        <pc:sldMkLst>
          <pc:docMk/>
          <pc:sldMk cId="2000733698" sldId="318"/>
        </pc:sldMkLst>
        <pc:spChg chg="add mod">
          <ac:chgData name="Stuart C Wilde MBE" userId="effe1fc91cccb1d5" providerId="LiveId" clId="{52953467-E7BB-A146-A87D-2304E7E66E6B}" dt="2023-01-02T22:04:07.830" v="33943" actId="1076"/>
          <ac:spMkLst>
            <pc:docMk/>
            <pc:sldMk cId="2000733698" sldId="318"/>
            <ac:spMk id="2" creationId="{EFF70A60-1760-6F11-46FF-18FEB1260B95}"/>
          </ac:spMkLst>
        </pc:spChg>
        <pc:spChg chg="add mod">
          <ac:chgData name="Stuart C Wilde MBE" userId="effe1fc91cccb1d5" providerId="LiveId" clId="{52953467-E7BB-A146-A87D-2304E7E66E6B}" dt="2023-01-02T21:35:27.384" v="33668" actId="1076"/>
          <ac:spMkLst>
            <pc:docMk/>
            <pc:sldMk cId="2000733698" sldId="318"/>
            <ac:spMk id="5" creationId="{3287F738-4984-C5ED-F2BE-885CC664BB3E}"/>
          </ac:spMkLst>
        </pc:spChg>
        <pc:spChg chg="add mod">
          <ac:chgData name="Stuart C Wilde MBE" userId="effe1fc91cccb1d5" providerId="LiveId" clId="{52953467-E7BB-A146-A87D-2304E7E66E6B}" dt="2023-01-02T22:06:04.698" v="33993" actId="20577"/>
          <ac:spMkLst>
            <pc:docMk/>
            <pc:sldMk cId="2000733698" sldId="318"/>
            <ac:spMk id="6" creationId="{644C06D2-25BC-B178-1B06-C37E618EB882}"/>
          </ac:spMkLst>
        </pc:spChg>
        <pc:spChg chg="del">
          <ac:chgData name="Stuart C Wilde MBE" userId="effe1fc91cccb1d5" providerId="LiveId" clId="{52953467-E7BB-A146-A87D-2304E7E66E6B}" dt="2023-01-02T21:32:29.720" v="33645" actId="478"/>
          <ac:spMkLst>
            <pc:docMk/>
            <pc:sldMk cId="2000733698" sldId="318"/>
            <ac:spMk id="7" creationId="{AB9F1984-8564-07BD-BDCA-07341B501D7C}"/>
          </ac:spMkLst>
        </pc:spChg>
        <pc:spChg chg="del">
          <ac:chgData name="Stuart C Wilde MBE" userId="effe1fc91cccb1d5" providerId="LiveId" clId="{52953467-E7BB-A146-A87D-2304E7E66E6B}" dt="2023-01-02T21:32:29.720" v="33645" actId="478"/>
          <ac:spMkLst>
            <pc:docMk/>
            <pc:sldMk cId="2000733698" sldId="318"/>
            <ac:spMk id="20" creationId="{81BD5F03-74CE-01FB-9640-9F81FC7FB1D0}"/>
          </ac:spMkLst>
        </pc:spChg>
        <pc:spChg chg="del">
          <ac:chgData name="Stuart C Wilde MBE" userId="effe1fc91cccb1d5" providerId="LiveId" clId="{52953467-E7BB-A146-A87D-2304E7E66E6B}" dt="2023-01-02T21:32:29.720" v="33645" actId="478"/>
          <ac:spMkLst>
            <pc:docMk/>
            <pc:sldMk cId="2000733698" sldId="318"/>
            <ac:spMk id="21" creationId="{8C0C1F05-6DFE-047B-46B3-2670D4978B2F}"/>
          </ac:spMkLst>
        </pc:spChg>
        <pc:spChg chg="del">
          <ac:chgData name="Stuart C Wilde MBE" userId="effe1fc91cccb1d5" providerId="LiveId" clId="{52953467-E7BB-A146-A87D-2304E7E66E6B}" dt="2023-01-02T21:32:32.822" v="33647" actId="478"/>
          <ac:spMkLst>
            <pc:docMk/>
            <pc:sldMk cId="2000733698" sldId="318"/>
            <ac:spMk id="23" creationId="{C03FF2CD-85D0-0F8C-FF6C-D4A9F9914D24}"/>
          </ac:spMkLst>
        </pc:spChg>
        <pc:spChg chg="del">
          <ac:chgData name="Stuart C Wilde MBE" userId="effe1fc91cccb1d5" providerId="LiveId" clId="{52953467-E7BB-A146-A87D-2304E7E66E6B}" dt="2023-01-02T21:32:29.720" v="33645" actId="478"/>
          <ac:spMkLst>
            <pc:docMk/>
            <pc:sldMk cId="2000733698" sldId="318"/>
            <ac:spMk id="24" creationId="{BEC22730-6AD2-2B66-1713-82942F5540E7}"/>
          </ac:spMkLst>
        </pc:spChg>
        <pc:spChg chg="del">
          <ac:chgData name="Stuart C Wilde MBE" userId="effe1fc91cccb1d5" providerId="LiveId" clId="{52953467-E7BB-A146-A87D-2304E7E66E6B}" dt="2023-01-02T21:32:29.720" v="33645" actId="478"/>
          <ac:spMkLst>
            <pc:docMk/>
            <pc:sldMk cId="2000733698" sldId="318"/>
            <ac:spMk id="28" creationId="{011A53BF-930F-80EC-3563-0521DEF2D418}"/>
          </ac:spMkLst>
        </pc:spChg>
        <pc:spChg chg="mod">
          <ac:chgData name="Stuart C Wilde MBE" userId="effe1fc91cccb1d5" providerId="LiveId" clId="{52953467-E7BB-A146-A87D-2304E7E66E6B}" dt="2023-01-02T21:34:27.152" v="33662" actId="27636"/>
          <ac:spMkLst>
            <pc:docMk/>
            <pc:sldMk cId="2000733698" sldId="318"/>
            <ac:spMk id="29" creationId="{C5A8C257-B6E4-D850-0685-E36894744DCB}"/>
          </ac:spMkLst>
        </pc:spChg>
        <pc:spChg chg="del">
          <ac:chgData name="Stuart C Wilde MBE" userId="effe1fc91cccb1d5" providerId="LiveId" clId="{52953467-E7BB-A146-A87D-2304E7E66E6B}" dt="2023-01-02T21:32:29.720" v="33645" actId="478"/>
          <ac:spMkLst>
            <pc:docMk/>
            <pc:sldMk cId="2000733698" sldId="318"/>
            <ac:spMk id="34" creationId="{003AE7BC-3DE8-7987-2FE6-3B5865142BBD}"/>
          </ac:spMkLst>
        </pc:spChg>
        <pc:spChg chg="del">
          <ac:chgData name="Stuart C Wilde MBE" userId="effe1fc91cccb1d5" providerId="LiveId" clId="{52953467-E7BB-A146-A87D-2304E7E66E6B}" dt="2023-01-02T21:32:35.655" v="33649" actId="478"/>
          <ac:spMkLst>
            <pc:docMk/>
            <pc:sldMk cId="2000733698" sldId="318"/>
            <ac:spMk id="36" creationId="{F33EAEEA-B142-E884-325E-47E007E696C0}"/>
          </ac:spMkLst>
        </pc:spChg>
        <pc:spChg chg="del">
          <ac:chgData name="Stuart C Wilde MBE" userId="effe1fc91cccb1d5" providerId="LiveId" clId="{52953467-E7BB-A146-A87D-2304E7E66E6B}" dt="2023-01-02T21:32:29.720" v="33645" actId="478"/>
          <ac:spMkLst>
            <pc:docMk/>
            <pc:sldMk cId="2000733698" sldId="318"/>
            <ac:spMk id="42" creationId="{1FC08CF7-8722-5046-84AF-0844E1501390}"/>
          </ac:spMkLst>
        </pc:spChg>
        <pc:spChg chg="del">
          <ac:chgData name="Stuart C Wilde MBE" userId="effe1fc91cccb1d5" providerId="LiveId" clId="{52953467-E7BB-A146-A87D-2304E7E66E6B}" dt="2023-01-02T21:32:29.720" v="33645" actId="478"/>
          <ac:spMkLst>
            <pc:docMk/>
            <pc:sldMk cId="2000733698" sldId="318"/>
            <ac:spMk id="44" creationId="{D0FA3494-4EFB-1602-602F-0D8515132048}"/>
          </ac:spMkLst>
        </pc:spChg>
        <pc:spChg chg="del">
          <ac:chgData name="Stuart C Wilde MBE" userId="effe1fc91cccb1d5" providerId="LiveId" clId="{52953467-E7BB-A146-A87D-2304E7E66E6B}" dt="2023-01-02T21:32:29.720" v="33645" actId="478"/>
          <ac:spMkLst>
            <pc:docMk/>
            <pc:sldMk cId="2000733698" sldId="318"/>
            <ac:spMk id="49" creationId="{186BCA41-8BDB-F73A-A569-974FD2137013}"/>
          </ac:spMkLst>
        </pc:spChg>
        <pc:spChg chg="del">
          <ac:chgData name="Stuart C Wilde MBE" userId="effe1fc91cccb1d5" providerId="LiveId" clId="{52953467-E7BB-A146-A87D-2304E7E66E6B}" dt="2023-01-02T21:32:39.102" v="33650" actId="478"/>
          <ac:spMkLst>
            <pc:docMk/>
            <pc:sldMk cId="2000733698" sldId="318"/>
            <ac:spMk id="51" creationId="{A0CB5E58-7990-474C-0EC3-23FE7E38C271}"/>
          </ac:spMkLst>
        </pc:spChg>
        <pc:picChg chg="add mod">
          <ac:chgData name="Stuart C Wilde MBE" userId="effe1fc91cccb1d5" providerId="LiveId" clId="{52953467-E7BB-A146-A87D-2304E7E66E6B}" dt="2023-01-02T21:34:44.068" v="33663" actId="1076"/>
          <ac:picMkLst>
            <pc:docMk/>
            <pc:sldMk cId="2000733698" sldId="318"/>
            <ac:picMk id="3" creationId="{73959359-40D9-6824-C733-9E03ED013F55}"/>
          </ac:picMkLst>
        </pc:picChg>
        <pc:picChg chg="del">
          <ac:chgData name="Stuart C Wilde MBE" userId="effe1fc91cccb1d5" providerId="LiveId" clId="{52953467-E7BB-A146-A87D-2304E7E66E6B}" dt="2023-01-02T21:32:29.720" v="33645" actId="478"/>
          <ac:picMkLst>
            <pc:docMk/>
            <pc:sldMk cId="2000733698" sldId="318"/>
            <ac:picMk id="12" creationId="{1DF202AE-113E-4BD8-B122-C48E49F87DD8}"/>
          </ac:picMkLst>
        </pc:picChg>
        <pc:picChg chg="del">
          <ac:chgData name="Stuart C Wilde MBE" userId="effe1fc91cccb1d5" providerId="LiveId" clId="{52953467-E7BB-A146-A87D-2304E7E66E6B}" dt="2023-01-02T21:32:29.720" v="33645" actId="478"/>
          <ac:picMkLst>
            <pc:docMk/>
            <pc:sldMk cId="2000733698" sldId="318"/>
            <ac:picMk id="15" creationId="{E4A55908-BDAB-AD87-FD65-34EC24E0D5F1}"/>
          </ac:picMkLst>
        </pc:picChg>
        <pc:picChg chg="del">
          <ac:chgData name="Stuart C Wilde MBE" userId="effe1fc91cccb1d5" providerId="LiveId" clId="{52953467-E7BB-A146-A87D-2304E7E66E6B}" dt="2023-01-02T21:32:31.361" v="33646" actId="478"/>
          <ac:picMkLst>
            <pc:docMk/>
            <pc:sldMk cId="2000733698" sldId="318"/>
            <ac:picMk id="17" creationId="{C11EE3B7-C97E-28BD-7A73-7A05E1C28B1B}"/>
          </ac:picMkLst>
        </pc:picChg>
        <pc:picChg chg="del">
          <ac:chgData name="Stuart C Wilde MBE" userId="effe1fc91cccb1d5" providerId="LiveId" clId="{52953467-E7BB-A146-A87D-2304E7E66E6B}" dt="2023-01-02T21:32:29.720" v="33645" actId="478"/>
          <ac:picMkLst>
            <pc:docMk/>
            <pc:sldMk cId="2000733698" sldId="318"/>
            <ac:picMk id="19" creationId="{089E5C93-7282-E8B0-1B13-4CD52D4ED80B}"/>
          </ac:picMkLst>
        </pc:picChg>
        <pc:cxnChg chg="del">
          <ac:chgData name="Stuart C Wilde MBE" userId="effe1fc91cccb1d5" providerId="LiveId" clId="{52953467-E7BB-A146-A87D-2304E7E66E6B}" dt="2023-01-02T21:32:29.720" v="33645" actId="478"/>
          <ac:cxnSpMkLst>
            <pc:docMk/>
            <pc:sldMk cId="2000733698" sldId="318"/>
            <ac:cxnSpMk id="22" creationId="{9E51254B-3761-0561-40AE-FF52EEEC0EEB}"/>
          </ac:cxnSpMkLst>
        </pc:cxnChg>
        <pc:cxnChg chg="del">
          <ac:chgData name="Stuart C Wilde MBE" userId="effe1fc91cccb1d5" providerId="LiveId" clId="{52953467-E7BB-A146-A87D-2304E7E66E6B}" dt="2023-01-02T21:32:29.720" v="33645" actId="478"/>
          <ac:cxnSpMkLst>
            <pc:docMk/>
            <pc:sldMk cId="2000733698" sldId="318"/>
            <ac:cxnSpMk id="26" creationId="{B65BA5A6-AE1E-8F9E-D56F-96B0CC5B5B5B}"/>
          </ac:cxnSpMkLst>
        </pc:cxnChg>
        <pc:cxnChg chg="del">
          <ac:chgData name="Stuart C Wilde MBE" userId="effe1fc91cccb1d5" providerId="LiveId" clId="{52953467-E7BB-A146-A87D-2304E7E66E6B}" dt="2023-01-02T21:32:29.720" v="33645" actId="478"/>
          <ac:cxnSpMkLst>
            <pc:docMk/>
            <pc:sldMk cId="2000733698" sldId="318"/>
            <ac:cxnSpMk id="30" creationId="{A5405932-6044-08E3-5B7E-1F05BA16CE5D}"/>
          </ac:cxnSpMkLst>
        </pc:cxnChg>
        <pc:cxnChg chg="del">
          <ac:chgData name="Stuart C Wilde MBE" userId="effe1fc91cccb1d5" providerId="LiveId" clId="{52953467-E7BB-A146-A87D-2304E7E66E6B}" dt="2023-01-02T21:32:29.720" v="33645" actId="478"/>
          <ac:cxnSpMkLst>
            <pc:docMk/>
            <pc:sldMk cId="2000733698" sldId="318"/>
            <ac:cxnSpMk id="35" creationId="{F6063957-FE45-93C3-07F8-549BB936A167}"/>
          </ac:cxnSpMkLst>
        </pc:cxnChg>
        <pc:cxnChg chg="del">
          <ac:chgData name="Stuart C Wilde MBE" userId="effe1fc91cccb1d5" providerId="LiveId" clId="{52953467-E7BB-A146-A87D-2304E7E66E6B}" dt="2023-01-02T21:32:34.055" v="33648" actId="478"/>
          <ac:cxnSpMkLst>
            <pc:docMk/>
            <pc:sldMk cId="2000733698" sldId="318"/>
            <ac:cxnSpMk id="37" creationId="{B5ABF4AC-5F4E-EA41-0DF4-2D5E924469B5}"/>
          </ac:cxnSpMkLst>
        </pc:cxnChg>
        <pc:cxnChg chg="del">
          <ac:chgData name="Stuart C Wilde MBE" userId="effe1fc91cccb1d5" providerId="LiveId" clId="{52953467-E7BB-A146-A87D-2304E7E66E6B}" dt="2023-01-02T21:32:29.720" v="33645" actId="478"/>
          <ac:cxnSpMkLst>
            <pc:docMk/>
            <pc:sldMk cId="2000733698" sldId="318"/>
            <ac:cxnSpMk id="43" creationId="{E10747ED-6103-ADF2-118B-6D1B9F2EBF93}"/>
          </ac:cxnSpMkLst>
        </pc:cxnChg>
        <pc:cxnChg chg="del">
          <ac:chgData name="Stuart C Wilde MBE" userId="effe1fc91cccb1d5" providerId="LiveId" clId="{52953467-E7BB-A146-A87D-2304E7E66E6B}" dt="2023-01-02T21:32:29.720" v="33645" actId="478"/>
          <ac:cxnSpMkLst>
            <pc:docMk/>
            <pc:sldMk cId="2000733698" sldId="318"/>
            <ac:cxnSpMk id="45" creationId="{7291EB2B-9C21-DA94-C7F2-1F506C676216}"/>
          </ac:cxnSpMkLst>
        </pc:cxnChg>
        <pc:cxnChg chg="del">
          <ac:chgData name="Stuart C Wilde MBE" userId="effe1fc91cccb1d5" providerId="LiveId" clId="{52953467-E7BB-A146-A87D-2304E7E66E6B}" dt="2023-01-02T21:32:41.936" v="33651" actId="478"/>
          <ac:cxnSpMkLst>
            <pc:docMk/>
            <pc:sldMk cId="2000733698" sldId="318"/>
            <ac:cxnSpMk id="50" creationId="{1DEAA79D-8A5C-5F31-6A0E-718BBBE83344}"/>
          </ac:cxnSpMkLst>
        </pc:cxnChg>
      </pc:sldChg>
      <pc:sldChg chg="addSp delSp modSp add mod">
        <pc:chgData name="Stuart C Wilde MBE" userId="effe1fc91cccb1d5" providerId="LiveId" clId="{52953467-E7BB-A146-A87D-2304E7E66E6B}" dt="2023-01-03T11:14:49.430" v="35159" actId="20577"/>
        <pc:sldMkLst>
          <pc:docMk/>
          <pc:sldMk cId="3237196407" sldId="319"/>
        </pc:sldMkLst>
        <pc:spChg chg="del">
          <ac:chgData name="Stuart C Wilde MBE" userId="effe1fc91cccb1d5" providerId="LiveId" clId="{52953467-E7BB-A146-A87D-2304E7E66E6B}" dt="2023-01-03T10:35:04.603" v="34153" actId="478"/>
          <ac:spMkLst>
            <pc:docMk/>
            <pc:sldMk cId="3237196407" sldId="319"/>
            <ac:spMk id="2" creationId="{EFF70A60-1760-6F11-46FF-18FEB1260B95}"/>
          </ac:spMkLst>
        </pc:spChg>
        <pc:spChg chg="del">
          <ac:chgData name="Stuart C Wilde MBE" userId="effe1fc91cccb1d5" providerId="LiveId" clId="{52953467-E7BB-A146-A87D-2304E7E66E6B}" dt="2023-01-03T10:30:25.673" v="34115" actId="478"/>
          <ac:spMkLst>
            <pc:docMk/>
            <pc:sldMk cId="3237196407" sldId="319"/>
            <ac:spMk id="5" creationId="{3287F738-4984-C5ED-F2BE-885CC664BB3E}"/>
          </ac:spMkLst>
        </pc:spChg>
        <pc:spChg chg="del">
          <ac:chgData name="Stuart C Wilde MBE" userId="effe1fc91cccb1d5" providerId="LiveId" clId="{52953467-E7BB-A146-A87D-2304E7E66E6B}" dt="2023-01-03T10:35:00.723" v="34152" actId="478"/>
          <ac:spMkLst>
            <pc:docMk/>
            <pc:sldMk cId="3237196407" sldId="319"/>
            <ac:spMk id="6" creationId="{644C06D2-25BC-B178-1B06-C37E618EB882}"/>
          </ac:spMkLst>
        </pc:spChg>
        <pc:spChg chg="add mod">
          <ac:chgData name="Stuart C Wilde MBE" userId="effe1fc91cccb1d5" providerId="LiveId" clId="{52953467-E7BB-A146-A87D-2304E7E66E6B}" dt="2023-01-03T11:14:49.430" v="35159" actId="20577"/>
          <ac:spMkLst>
            <pc:docMk/>
            <pc:sldMk cId="3237196407" sldId="319"/>
            <ac:spMk id="16" creationId="{12FEFB77-A0A1-4484-1DD9-AE70CB94239B}"/>
          </ac:spMkLst>
        </pc:spChg>
        <pc:spChg chg="add del mod">
          <ac:chgData name="Stuart C Wilde MBE" userId="effe1fc91cccb1d5" providerId="LiveId" clId="{52953467-E7BB-A146-A87D-2304E7E66E6B}" dt="2023-01-03T11:11:18.111" v="35007" actId="478"/>
          <ac:spMkLst>
            <pc:docMk/>
            <pc:sldMk cId="3237196407" sldId="319"/>
            <ac:spMk id="21" creationId="{1F7069D9-801E-D078-7791-9CEAB099AA4A}"/>
          </ac:spMkLst>
        </pc:spChg>
        <pc:spChg chg="mod">
          <ac:chgData name="Stuart C Wilde MBE" userId="effe1fc91cccb1d5" providerId="LiveId" clId="{52953467-E7BB-A146-A87D-2304E7E66E6B}" dt="2023-01-03T11:10:14.792" v="34961" actId="27636"/>
          <ac:spMkLst>
            <pc:docMk/>
            <pc:sldMk cId="3237196407" sldId="319"/>
            <ac:spMk id="29" creationId="{C5A8C257-B6E4-D850-0685-E36894744DCB}"/>
          </ac:spMkLst>
        </pc:spChg>
        <pc:picChg chg="del">
          <ac:chgData name="Stuart C Wilde MBE" userId="effe1fc91cccb1d5" providerId="LiveId" clId="{52953467-E7BB-A146-A87D-2304E7E66E6B}" dt="2023-01-03T10:30:24.623" v="34114" actId="478"/>
          <ac:picMkLst>
            <pc:docMk/>
            <pc:sldMk cId="3237196407" sldId="319"/>
            <ac:picMk id="3" creationId="{73959359-40D9-6824-C733-9E03ED013F55}"/>
          </ac:picMkLst>
        </pc:picChg>
        <pc:picChg chg="add del mod">
          <ac:chgData name="Stuart C Wilde MBE" userId="effe1fc91cccb1d5" providerId="LiveId" clId="{52953467-E7BB-A146-A87D-2304E7E66E6B}" dt="2023-01-03T10:34:06.892" v="34145" actId="478"/>
          <ac:picMkLst>
            <pc:docMk/>
            <pc:sldMk cId="3237196407" sldId="319"/>
            <ac:picMk id="12" creationId="{BE54B38A-5EAD-F805-1556-F7DDD346ACAD}"/>
          </ac:picMkLst>
        </pc:picChg>
        <pc:picChg chg="add mod">
          <ac:chgData name="Stuart C Wilde MBE" userId="effe1fc91cccb1d5" providerId="LiveId" clId="{52953467-E7BB-A146-A87D-2304E7E66E6B}" dt="2023-01-03T10:35:33.800" v="34156" actId="1076"/>
          <ac:picMkLst>
            <pc:docMk/>
            <pc:sldMk cId="3237196407" sldId="319"/>
            <ac:picMk id="15" creationId="{7ED28891-8ADD-9276-67CD-55D829400AA2}"/>
          </ac:picMkLst>
        </pc:picChg>
        <pc:cxnChg chg="add mod">
          <ac:chgData name="Stuart C Wilde MBE" userId="effe1fc91cccb1d5" providerId="LiveId" clId="{52953467-E7BB-A146-A87D-2304E7E66E6B}" dt="2023-01-03T11:14:33.818" v="35132" actId="20577"/>
          <ac:cxnSpMkLst>
            <pc:docMk/>
            <pc:sldMk cId="3237196407" sldId="319"/>
            <ac:cxnSpMk id="17" creationId="{BE208607-8918-4552-49E8-6D146893F414}"/>
          </ac:cxnSpMkLst>
        </pc:cxnChg>
      </pc:sldChg>
      <pc:sldChg chg="addSp delSp modSp add mod">
        <pc:chgData name="Stuart C Wilde MBE" userId="effe1fc91cccb1d5" providerId="LiveId" clId="{52953467-E7BB-A146-A87D-2304E7E66E6B}" dt="2023-01-03T10:56:37.404" v="34716" actId="27636"/>
        <pc:sldMkLst>
          <pc:docMk/>
          <pc:sldMk cId="3599701029" sldId="320"/>
        </pc:sldMkLst>
        <pc:spChg chg="del">
          <ac:chgData name="Stuart C Wilde MBE" userId="effe1fc91cccb1d5" providerId="LiveId" clId="{52953467-E7BB-A146-A87D-2304E7E66E6B}" dt="2023-01-03T10:30:57.778" v="34136" actId="478"/>
          <ac:spMkLst>
            <pc:docMk/>
            <pc:sldMk cId="3599701029" sldId="320"/>
            <ac:spMk id="2" creationId="{EFF70A60-1760-6F11-46FF-18FEB1260B95}"/>
          </ac:spMkLst>
        </pc:spChg>
        <pc:spChg chg="del">
          <ac:chgData name="Stuart C Wilde MBE" userId="effe1fc91cccb1d5" providerId="LiveId" clId="{52953467-E7BB-A146-A87D-2304E7E66E6B}" dt="2023-01-03T10:30:55.662" v="34135" actId="478"/>
          <ac:spMkLst>
            <pc:docMk/>
            <pc:sldMk cId="3599701029" sldId="320"/>
            <ac:spMk id="6" creationId="{644C06D2-25BC-B178-1B06-C37E618EB882}"/>
          </ac:spMkLst>
        </pc:spChg>
        <pc:spChg chg="add mod">
          <ac:chgData name="Stuart C Wilde MBE" userId="effe1fc91cccb1d5" providerId="LiveId" clId="{52953467-E7BB-A146-A87D-2304E7E66E6B}" dt="2023-01-03T10:46:59.661" v="34440" actId="1076"/>
          <ac:spMkLst>
            <pc:docMk/>
            <pc:sldMk cId="3599701029" sldId="320"/>
            <ac:spMk id="15" creationId="{2CC5F7AD-4B32-4CCA-BA36-6844352FF6BD}"/>
          </ac:spMkLst>
        </pc:spChg>
        <pc:spChg chg="add mod">
          <ac:chgData name="Stuart C Wilde MBE" userId="effe1fc91cccb1d5" providerId="LiveId" clId="{52953467-E7BB-A146-A87D-2304E7E66E6B}" dt="2023-01-03T10:45:37.346" v="34423" actId="1076"/>
          <ac:spMkLst>
            <pc:docMk/>
            <pc:sldMk cId="3599701029" sldId="320"/>
            <ac:spMk id="16" creationId="{DC7D78AB-FBB2-37CE-3EEB-9C529F2E88A7}"/>
          </ac:spMkLst>
        </pc:spChg>
        <pc:spChg chg="add mod">
          <ac:chgData name="Stuart C Wilde MBE" userId="effe1fc91cccb1d5" providerId="LiveId" clId="{52953467-E7BB-A146-A87D-2304E7E66E6B}" dt="2023-01-03T10:46:40.705" v="34438" actId="1036"/>
          <ac:spMkLst>
            <pc:docMk/>
            <pc:sldMk cId="3599701029" sldId="320"/>
            <ac:spMk id="17" creationId="{0E7E2405-F4DD-4FD1-4385-95E79C3EC430}"/>
          </ac:spMkLst>
        </pc:spChg>
        <pc:spChg chg="add mod">
          <ac:chgData name="Stuart C Wilde MBE" userId="effe1fc91cccb1d5" providerId="LiveId" clId="{52953467-E7BB-A146-A87D-2304E7E66E6B}" dt="2023-01-03T10:46:07.362" v="34427" actId="1076"/>
          <ac:spMkLst>
            <pc:docMk/>
            <pc:sldMk cId="3599701029" sldId="320"/>
            <ac:spMk id="18" creationId="{924C77FB-2BA5-994C-9472-3118FCF0A0A0}"/>
          </ac:spMkLst>
        </pc:spChg>
        <pc:spChg chg="add mod">
          <ac:chgData name="Stuart C Wilde MBE" userId="effe1fc91cccb1d5" providerId="LiveId" clId="{52953467-E7BB-A146-A87D-2304E7E66E6B}" dt="2023-01-03T10:51:01.218" v="34601" actId="20577"/>
          <ac:spMkLst>
            <pc:docMk/>
            <pc:sldMk cId="3599701029" sldId="320"/>
            <ac:spMk id="19" creationId="{13C4B059-49ED-9C5D-1586-13D378C0DA92}"/>
          </ac:spMkLst>
        </pc:spChg>
        <pc:spChg chg="add mod">
          <ac:chgData name="Stuart C Wilde MBE" userId="effe1fc91cccb1d5" providerId="LiveId" clId="{52953467-E7BB-A146-A87D-2304E7E66E6B}" dt="2023-01-03T10:45:24.995" v="34421" actId="1076"/>
          <ac:spMkLst>
            <pc:docMk/>
            <pc:sldMk cId="3599701029" sldId="320"/>
            <ac:spMk id="20" creationId="{41C9A54E-2D95-6615-2E7C-33D070907381}"/>
          </ac:spMkLst>
        </pc:spChg>
        <pc:spChg chg="add mod">
          <ac:chgData name="Stuart C Wilde MBE" userId="effe1fc91cccb1d5" providerId="LiveId" clId="{52953467-E7BB-A146-A87D-2304E7E66E6B}" dt="2023-01-03T10:46:21.888" v="34428" actId="1076"/>
          <ac:spMkLst>
            <pc:docMk/>
            <pc:sldMk cId="3599701029" sldId="320"/>
            <ac:spMk id="21" creationId="{9A9D0999-C764-B13E-5B13-0BDA610D8FAF}"/>
          </ac:spMkLst>
        </pc:spChg>
        <pc:spChg chg="add mod">
          <ac:chgData name="Stuart C Wilde MBE" userId="effe1fc91cccb1d5" providerId="LiveId" clId="{52953467-E7BB-A146-A87D-2304E7E66E6B}" dt="2023-01-03T10:46:02.229" v="34426" actId="1076"/>
          <ac:spMkLst>
            <pc:docMk/>
            <pc:sldMk cId="3599701029" sldId="320"/>
            <ac:spMk id="22" creationId="{C5E69544-725A-C2AA-CD73-A64F8CFFC097}"/>
          </ac:spMkLst>
        </pc:spChg>
        <pc:spChg chg="mod">
          <ac:chgData name="Stuart C Wilde MBE" userId="effe1fc91cccb1d5" providerId="LiveId" clId="{52953467-E7BB-A146-A87D-2304E7E66E6B}" dt="2023-01-03T10:56:37.404" v="34716" actId="27636"/>
          <ac:spMkLst>
            <pc:docMk/>
            <pc:sldMk cId="3599701029" sldId="320"/>
            <ac:spMk id="29" creationId="{C5A8C257-B6E4-D850-0685-E36894744DCB}"/>
          </ac:spMkLst>
        </pc:spChg>
        <pc:picChg chg="add del mod">
          <ac:chgData name="Stuart C Wilde MBE" userId="effe1fc91cccb1d5" providerId="LiveId" clId="{52953467-E7BB-A146-A87D-2304E7E66E6B}" dt="2023-01-03T10:44:25.206" v="34413" actId="478"/>
          <ac:picMkLst>
            <pc:docMk/>
            <pc:sldMk cId="3599701029" sldId="320"/>
            <ac:picMk id="5" creationId="{3D64D4D5-084F-C4E9-D636-2C0DC601C055}"/>
          </ac:picMkLst>
        </pc:picChg>
        <pc:picChg chg="del">
          <ac:chgData name="Stuart C Wilde MBE" userId="effe1fc91cccb1d5" providerId="LiveId" clId="{52953467-E7BB-A146-A87D-2304E7E66E6B}" dt="2023-01-03T10:30:54.037" v="34134" actId="478"/>
          <ac:picMkLst>
            <pc:docMk/>
            <pc:sldMk cId="3599701029" sldId="320"/>
            <ac:picMk id="12" creationId="{BE54B38A-5EAD-F805-1556-F7DDD346ACAD}"/>
          </ac:picMkLst>
        </pc:picChg>
        <pc:picChg chg="add mod">
          <ac:chgData name="Stuart C Wilde MBE" userId="effe1fc91cccb1d5" providerId="LiveId" clId="{52953467-E7BB-A146-A87D-2304E7E66E6B}" dt="2023-01-03T10:45:04.731" v="34420" actId="1582"/>
          <ac:picMkLst>
            <pc:docMk/>
            <pc:sldMk cId="3599701029" sldId="320"/>
            <ac:picMk id="13" creationId="{81E0BA0B-895C-EE97-ED8A-6D487D080983}"/>
          </ac:picMkLst>
        </pc:picChg>
        <pc:cxnChg chg="add mod">
          <ac:chgData name="Stuart C Wilde MBE" userId="effe1fc91cccb1d5" providerId="LiveId" clId="{52953467-E7BB-A146-A87D-2304E7E66E6B}" dt="2023-01-03T10:50:59.869" v="34596" actId="20577"/>
          <ac:cxnSpMkLst>
            <pc:docMk/>
            <pc:sldMk cId="3599701029" sldId="320"/>
            <ac:cxnSpMk id="23" creationId="{34D6D937-97F0-EAA2-820A-F0D65839CADA}"/>
          </ac:cxnSpMkLst>
        </pc:cxnChg>
        <pc:cxnChg chg="add mod">
          <ac:chgData name="Stuart C Wilde MBE" userId="effe1fc91cccb1d5" providerId="LiveId" clId="{52953467-E7BB-A146-A87D-2304E7E66E6B}" dt="2023-01-03T10:45:31.762" v="34422" actId="14100"/>
          <ac:cxnSpMkLst>
            <pc:docMk/>
            <pc:sldMk cId="3599701029" sldId="320"/>
            <ac:cxnSpMk id="24" creationId="{47F55628-DB3A-6533-D206-C5554606F616}"/>
          </ac:cxnSpMkLst>
        </pc:cxnChg>
        <pc:cxnChg chg="add mod">
          <ac:chgData name="Stuart C Wilde MBE" userId="effe1fc91cccb1d5" providerId="LiveId" clId="{52953467-E7BB-A146-A87D-2304E7E66E6B}" dt="2023-01-03T10:46:31.779" v="34429" actId="14100"/>
          <ac:cxnSpMkLst>
            <pc:docMk/>
            <pc:sldMk cId="3599701029" sldId="320"/>
            <ac:cxnSpMk id="26" creationId="{22DE063A-5B29-4EA3-5CB9-55215A3E966A}"/>
          </ac:cxnSpMkLst>
        </pc:cxnChg>
        <pc:cxnChg chg="add mod">
          <ac:chgData name="Stuart C Wilde MBE" userId="effe1fc91cccb1d5" providerId="LiveId" clId="{52953467-E7BB-A146-A87D-2304E7E66E6B}" dt="2023-01-03T10:46:48.158" v="34439" actId="14100"/>
          <ac:cxnSpMkLst>
            <pc:docMk/>
            <pc:sldMk cId="3599701029" sldId="320"/>
            <ac:cxnSpMk id="27" creationId="{9603EECA-C5C1-DD17-5E66-B525C5AF7B3A}"/>
          </ac:cxnSpMkLst>
        </pc:cxnChg>
      </pc:sldChg>
      <pc:sldChg chg="add del ord">
        <pc:chgData name="Stuart C Wilde MBE" userId="effe1fc91cccb1d5" providerId="LiveId" clId="{52953467-E7BB-A146-A87D-2304E7E66E6B}" dt="2023-01-03T11:22:43.488" v="35330" actId="2696"/>
        <pc:sldMkLst>
          <pc:docMk/>
          <pc:sldMk cId="1093943068" sldId="321"/>
        </pc:sldMkLst>
      </pc:sldChg>
      <pc:sldChg chg="add del">
        <pc:chgData name="Stuart C Wilde MBE" userId="effe1fc91cccb1d5" providerId="LiveId" clId="{52953467-E7BB-A146-A87D-2304E7E66E6B}" dt="2023-01-03T10:47:45.049" v="34446" actId="2696"/>
        <pc:sldMkLst>
          <pc:docMk/>
          <pc:sldMk cId="2598418927" sldId="322"/>
        </pc:sldMkLst>
      </pc:sldChg>
      <pc:sldChg chg="addSp delSp modSp add mod">
        <pc:chgData name="Stuart C Wilde MBE" userId="effe1fc91cccb1d5" providerId="LiveId" clId="{52953467-E7BB-A146-A87D-2304E7E66E6B}" dt="2023-01-03T10:59:54.724" v="34818" actId="1037"/>
        <pc:sldMkLst>
          <pc:docMk/>
          <pc:sldMk cId="2537090292" sldId="323"/>
        </pc:sldMkLst>
        <pc:spChg chg="add del mod">
          <ac:chgData name="Stuart C Wilde MBE" userId="effe1fc91cccb1d5" providerId="LiveId" clId="{52953467-E7BB-A146-A87D-2304E7E66E6B}" dt="2023-01-03T10:59:25.988" v="34748" actId="478"/>
          <ac:spMkLst>
            <pc:docMk/>
            <pc:sldMk cId="2537090292" sldId="323"/>
            <ac:spMk id="2" creationId="{08208EF1-FC47-7E02-A1E4-5255D00DA111}"/>
          </ac:spMkLst>
        </pc:spChg>
        <pc:spChg chg="mod">
          <ac:chgData name="Stuart C Wilde MBE" userId="effe1fc91cccb1d5" providerId="LiveId" clId="{52953467-E7BB-A146-A87D-2304E7E66E6B}" dt="2023-01-03T10:59:54.724" v="34818" actId="1037"/>
          <ac:spMkLst>
            <pc:docMk/>
            <pc:sldMk cId="2537090292" sldId="323"/>
            <ac:spMk id="6" creationId="{067641E6-0FF8-1142-553C-19C235E7274A}"/>
          </ac:spMkLst>
        </pc:spChg>
        <pc:spChg chg="mod">
          <ac:chgData name="Stuart C Wilde MBE" userId="effe1fc91cccb1d5" providerId="LiveId" clId="{52953467-E7BB-A146-A87D-2304E7E66E6B}" dt="2023-01-03T10:56:47.742" v="34718" actId="20577"/>
          <ac:spMkLst>
            <pc:docMk/>
            <pc:sldMk cId="2537090292" sldId="323"/>
            <ac:spMk id="29" creationId="{C5A8C257-B6E4-D850-0685-E36894744DCB}"/>
          </ac:spMkLst>
        </pc:spChg>
        <pc:picChg chg="del">
          <ac:chgData name="Stuart C Wilde MBE" userId="effe1fc91cccb1d5" providerId="LiveId" clId="{52953467-E7BB-A146-A87D-2304E7E66E6B}" dt="2023-01-03T10:58:28.270" v="34731" actId="478"/>
          <ac:picMkLst>
            <pc:docMk/>
            <pc:sldMk cId="2537090292" sldId="323"/>
            <ac:picMk id="3" creationId="{71BD52FF-B830-25FE-3055-ECE70EBDBC66}"/>
          </ac:picMkLst>
        </pc:picChg>
        <pc:picChg chg="add mod">
          <ac:chgData name="Stuart C Wilde MBE" userId="effe1fc91cccb1d5" providerId="LiveId" clId="{52953467-E7BB-A146-A87D-2304E7E66E6B}" dt="2023-01-03T10:59:54.724" v="34818" actId="1037"/>
          <ac:picMkLst>
            <pc:docMk/>
            <pc:sldMk cId="2537090292" sldId="323"/>
            <ac:picMk id="7" creationId="{720D2D1E-BCA7-A558-94DE-EEC17904025E}"/>
          </ac:picMkLst>
        </pc:picChg>
        <pc:cxnChg chg="mod">
          <ac:chgData name="Stuart C Wilde MBE" userId="effe1fc91cccb1d5" providerId="LiveId" clId="{52953467-E7BB-A146-A87D-2304E7E66E6B}" dt="2023-01-03T10:59:54.724" v="34818" actId="1037"/>
          <ac:cxnSpMkLst>
            <pc:docMk/>
            <pc:sldMk cId="2537090292" sldId="323"/>
            <ac:cxnSpMk id="12" creationId="{E6372663-7E54-9497-0583-DA95CB2376F3}"/>
          </ac:cxnSpMkLst>
        </pc:cxnChg>
      </pc:sldChg>
      <pc:sldChg chg="addSp delSp modSp add mod">
        <pc:chgData name="Stuart C Wilde MBE" userId="effe1fc91cccb1d5" providerId="LiveId" clId="{52953467-E7BB-A146-A87D-2304E7E66E6B}" dt="2023-01-03T11:10:03.017" v="34951" actId="20577"/>
        <pc:sldMkLst>
          <pc:docMk/>
          <pc:sldMk cId="2118153139" sldId="324"/>
        </pc:sldMkLst>
        <pc:spChg chg="add del mod">
          <ac:chgData name="Stuart C Wilde MBE" userId="effe1fc91cccb1d5" providerId="LiveId" clId="{52953467-E7BB-A146-A87D-2304E7E66E6B}" dt="2023-01-03T11:02:54.157" v="34849" actId="478"/>
          <ac:spMkLst>
            <pc:docMk/>
            <pc:sldMk cId="2118153139" sldId="324"/>
            <ac:spMk id="2" creationId="{27612C0F-EA18-9686-A51E-467A0EE463F3}"/>
          </ac:spMkLst>
        </pc:spChg>
        <pc:spChg chg="mod">
          <ac:chgData name="Stuart C Wilde MBE" userId="effe1fc91cccb1d5" providerId="LiveId" clId="{52953467-E7BB-A146-A87D-2304E7E66E6B}" dt="2023-01-03T11:10:03.017" v="34951" actId="20577"/>
          <ac:spMkLst>
            <pc:docMk/>
            <pc:sldMk cId="2118153139" sldId="324"/>
            <ac:spMk id="29" creationId="{C5A8C257-B6E4-D850-0685-E36894744DCB}"/>
          </ac:spMkLst>
        </pc:spChg>
        <pc:picChg chg="del">
          <ac:chgData name="Stuart C Wilde MBE" userId="effe1fc91cccb1d5" providerId="LiveId" clId="{52953467-E7BB-A146-A87D-2304E7E66E6B}" dt="2023-01-03T11:01:44.084" v="34831" actId="478"/>
          <ac:picMkLst>
            <pc:docMk/>
            <pc:sldMk cId="2118153139" sldId="324"/>
            <ac:picMk id="5" creationId="{E0135A32-3B39-3C86-87B1-A53BB58FBD74}"/>
          </ac:picMkLst>
        </pc:picChg>
        <pc:picChg chg="add mod">
          <ac:chgData name="Stuart C Wilde MBE" userId="effe1fc91cccb1d5" providerId="LiveId" clId="{52953467-E7BB-A146-A87D-2304E7E66E6B}" dt="2023-01-03T11:02:12.893" v="34843" actId="1076"/>
          <ac:picMkLst>
            <pc:docMk/>
            <pc:sldMk cId="2118153139" sldId="324"/>
            <ac:picMk id="7" creationId="{3914CF70-9D01-06B2-C058-27B3D5776842}"/>
          </ac:picMkLst>
        </pc:picChg>
        <pc:cxnChg chg="mod">
          <ac:chgData name="Stuart C Wilde MBE" userId="effe1fc91cccb1d5" providerId="LiveId" clId="{52953467-E7BB-A146-A87D-2304E7E66E6B}" dt="2023-01-03T11:02:37.942" v="34846" actId="14100"/>
          <ac:cxnSpMkLst>
            <pc:docMk/>
            <pc:sldMk cId="2118153139" sldId="324"/>
            <ac:cxnSpMk id="12" creationId="{E6372663-7E54-9497-0583-DA95CB2376F3}"/>
          </ac:cxnSpMkLst>
        </pc:cxnChg>
        <pc:cxnChg chg="mod">
          <ac:chgData name="Stuart C Wilde MBE" userId="effe1fc91cccb1d5" providerId="LiveId" clId="{52953467-E7BB-A146-A87D-2304E7E66E6B}" dt="2023-01-03T11:02:23.989" v="34845" actId="14100"/>
          <ac:cxnSpMkLst>
            <pc:docMk/>
            <pc:sldMk cId="2118153139" sldId="324"/>
            <ac:cxnSpMk id="13" creationId="{8E4F7917-2B6F-781D-8E8E-4C14CD2C69B3}"/>
          </ac:cxnSpMkLst>
        </pc:cxnChg>
      </pc:sldChg>
      <pc:sldChg chg="addSp delSp modSp add mod">
        <pc:chgData name="Stuart C Wilde MBE" userId="effe1fc91cccb1d5" providerId="LiveId" clId="{52953467-E7BB-A146-A87D-2304E7E66E6B}" dt="2023-01-05T15:58:29.102" v="35787" actId="478"/>
        <pc:sldMkLst>
          <pc:docMk/>
          <pc:sldMk cId="2415690415" sldId="325"/>
        </pc:sldMkLst>
        <pc:spChg chg="add del mod">
          <ac:chgData name="Stuart C Wilde MBE" userId="effe1fc91cccb1d5" providerId="LiveId" clId="{52953467-E7BB-A146-A87D-2304E7E66E6B}" dt="2023-01-03T11:08:21.109" v="34902" actId="478"/>
          <ac:spMkLst>
            <pc:docMk/>
            <pc:sldMk cId="2415690415" sldId="325"/>
            <ac:spMk id="2" creationId="{24799132-718F-DE79-31E9-8CC910BEBB73}"/>
          </ac:spMkLst>
        </pc:spChg>
        <pc:spChg chg="mod">
          <ac:chgData name="Stuart C Wilde MBE" userId="effe1fc91cccb1d5" providerId="LiveId" clId="{52953467-E7BB-A146-A87D-2304E7E66E6B}" dt="2023-01-05T12:43:25.871" v="35568" actId="1038"/>
          <ac:spMkLst>
            <pc:docMk/>
            <pc:sldMk cId="2415690415" sldId="325"/>
            <ac:spMk id="5" creationId="{D313B760-E64A-111C-C69E-476F63AA4FF2}"/>
          </ac:spMkLst>
        </pc:spChg>
        <pc:spChg chg="mod">
          <ac:chgData name="Stuart C Wilde MBE" userId="effe1fc91cccb1d5" providerId="LiveId" clId="{52953467-E7BB-A146-A87D-2304E7E66E6B}" dt="2023-01-05T12:43:25.871" v="35568" actId="1038"/>
          <ac:spMkLst>
            <pc:docMk/>
            <pc:sldMk cId="2415690415" sldId="325"/>
            <ac:spMk id="6" creationId="{067641E6-0FF8-1142-553C-19C235E7274A}"/>
          </ac:spMkLst>
        </pc:spChg>
        <pc:spChg chg="add del mod">
          <ac:chgData name="Stuart C Wilde MBE" userId="effe1fc91cccb1d5" providerId="LiveId" clId="{52953467-E7BB-A146-A87D-2304E7E66E6B}" dt="2023-01-05T15:58:29.102" v="35787" actId="478"/>
          <ac:spMkLst>
            <pc:docMk/>
            <pc:sldMk cId="2415690415" sldId="325"/>
            <ac:spMk id="16" creationId="{E5DD5417-8C11-EEA4-D9FD-41A2D84D28EA}"/>
          </ac:spMkLst>
        </pc:spChg>
        <pc:spChg chg="mod">
          <ac:chgData name="Stuart C Wilde MBE" userId="effe1fc91cccb1d5" providerId="LiveId" clId="{52953467-E7BB-A146-A87D-2304E7E66E6B}" dt="2023-01-05T12:43:25.871" v="35568" actId="1038"/>
          <ac:spMkLst>
            <pc:docMk/>
            <pc:sldMk cId="2415690415" sldId="325"/>
            <ac:spMk id="17" creationId="{D30BA747-2678-2520-BC50-7D53527ADF5E}"/>
          </ac:spMkLst>
        </pc:spChg>
        <pc:spChg chg="mod">
          <ac:chgData name="Stuart C Wilde MBE" userId="effe1fc91cccb1d5" providerId="LiveId" clId="{52953467-E7BB-A146-A87D-2304E7E66E6B}" dt="2023-01-05T12:43:25.871" v="35568" actId="1038"/>
          <ac:spMkLst>
            <pc:docMk/>
            <pc:sldMk cId="2415690415" sldId="325"/>
            <ac:spMk id="18" creationId="{CD827E9D-BAFE-7203-0502-A37BC591FD03}"/>
          </ac:spMkLst>
        </pc:spChg>
        <pc:spChg chg="mod">
          <ac:chgData name="Stuart C Wilde MBE" userId="effe1fc91cccb1d5" providerId="LiveId" clId="{52953467-E7BB-A146-A87D-2304E7E66E6B}" dt="2023-01-03T11:10:08.354" v="34955" actId="20577"/>
          <ac:spMkLst>
            <pc:docMk/>
            <pc:sldMk cId="2415690415" sldId="325"/>
            <ac:spMk id="29" creationId="{C5A8C257-B6E4-D850-0685-E36894744DCB}"/>
          </ac:spMkLst>
        </pc:spChg>
        <pc:picChg chg="del">
          <ac:chgData name="Stuart C Wilde MBE" userId="effe1fc91cccb1d5" providerId="LiveId" clId="{52953467-E7BB-A146-A87D-2304E7E66E6B}" dt="2023-01-03T11:05:39.093" v="34855" actId="478"/>
          <ac:picMkLst>
            <pc:docMk/>
            <pc:sldMk cId="2415690415" sldId="325"/>
            <ac:picMk id="3" creationId="{837A3646-228D-C3D1-00AF-546686DDFB8F}"/>
          </ac:picMkLst>
        </pc:picChg>
        <pc:picChg chg="add mod modCrop">
          <ac:chgData name="Stuart C Wilde MBE" userId="effe1fc91cccb1d5" providerId="LiveId" clId="{52953467-E7BB-A146-A87D-2304E7E66E6B}" dt="2023-01-05T12:43:25.871" v="35568" actId="1038"/>
          <ac:picMkLst>
            <pc:docMk/>
            <pc:sldMk cId="2415690415" sldId="325"/>
            <ac:picMk id="3" creationId="{FEAB75D0-7800-3832-756E-C252E953B254}"/>
          </ac:picMkLst>
        </pc:picChg>
        <pc:picChg chg="add del mod">
          <ac:chgData name="Stuart C Wilde MBE" userId="effe1fc91cccb1d5" providerId="LiveId" clId="{52953467-E7BB-A146-A87D-2304E7E66E6B}" dt="2023-01-05T12:13:51.751" v="35496" actId="478"/>
          <ac:picMkLst>
            <pc:docMk/>
            <pc:sldMk cId="2415690415" sldId="325"/>
            <ac:picMk id="15" creationId="{88EC4F13-FF82-AC4C-8734-E773C93FCE7B}"/>
          </ac:picMkLst>
        </pc:picChg>
        <pc:cxnChg chg="mod">
          <ac:chgData name="Stuart C Wilde MBE" userId="effe1fc91cccb1d5" providerId="LiveId" clId="{52953467-E7BB-A146-A87D-2304E7E66E6B}" dt="2023-01-05T12:43:25.871" v="35568" actId="1038"/>
          <ac:cxnSpMkLst>
            <pc:docMk/>
            <pc:sldMk cId="2415690415" sldId="325"/>
            <ac:cxnSpMk id="12" creationId="{E6372663-7E54-9497-0583-DA95CB2376F3}"/>
          </ac:cxnSpMkLst>
        </pc:cxnChg>
        <pc:cxnChg chg="mod">
          <ac:chgData name="Stuart C Wilde MBE" userId="effe1fc91cccb1d5" providerId="LiveId" clId="{52953467-E7BB-A146-A87D-2304E7E66E6B}" dt="2023-01-05T12:43:25.871" v="35568" actId="1038"/>
          <ac:cxnSpMkLst>
            <pc:docMk/>
            <pc:sldMk cId="2415690415" sldId="325"/>
            <ac:cxnSpMk id="13" creationId="{8E4F7917-2B6F-781D-8E8E-4C14CD2C69B3}"/>
          </ac:cxnSpMkLst>
        </pc:cxnChg>
      </pc:sldChg>
      <pc:sldChg chg="add del">
        <pc:chgData name="Stuart C Wilde MBE" userId="effe1fc91cccb1d5" providerId="LiveId" clId="{52953467-E7BB-A146-A87D-2304E7E66E6B}" dt="2023-01-03T10:35:20.563" v="34155" actId="2696"/>
        <pc:sldMkLst>
          <pc:docMk/>
          <pc:sldMk cId="494043160" sldId="326"/>
        </pc:sldMkLst>
      </pc:sldChg>
      <pc:sldChg chg="addSp delSp modSp add mod">
        <pc:chgData name="Stuart C Wilde MBE" userId="effe1fc91cccb1d5" providerId="LiveId" clId="{52953467-E7BB-A146-A87D-2304E7E66E6B}" dt="2023-01-05T19:48:00.309" v="35852" actId="2085"/>
        <pc:sldMkLst>
          <pc:docMk/>
          <pc:sldMk cId="2547039009" sldId="326"/>
        </pc:sldMkLst>
        <pc:spChg chg="del">
          <ac:chgData name="Stuart C Wilde MBE" userId="effe1fc91cccb1d5" providerId="LiveId" clId="{52953467-E7BB-A146-A87D-2304E7E66E6B}" dt="2023-01-05T16:36:20.877" v="35792" actId="478"/>
          <ac:spMkLst>
            <pc:docMk/>
            <pc:sldMk cId="2547039009" sldId="326"/>
            <ac:spMk id="2" creationId="{944108C4-791C-7ABC-846B-850E3EF65086}"/>
          </ac:spMkLst>
        </pc:spChg>
        <pc:spChg chg="del">
          <ac:chgData name="Stuart C Wilde MBE" userId="effe1fc91cccb1d5" providerId="LiveId" clId="{52953467-E7BB-A146-A87D-2304E7E66E6B}" dt="2023-01-05T16:36:20.877" v="35792" actId="478"/>
          <ac:spMkLst>
            <pc:docMk/>
            <pc:sldMk cId="2547039009" sldId="326"/>
            <ac:spMk id="6" creationId="{E7203D45-5FA9-9CB9-A286-224C45F1C247}"/>
          </ac:spMkLst>
        </pc:spChg>
        <pc:spChg chg="del">
          <ac:chgData name="Stuart C Wilde MBE" userId="effe1fc91cccb1d5" providerId="LiveId" clId="{52953467-E7BB-A146-A87D-2304E7E66E6B}" dt="2023-01-05T16:36:20.877" v="35792" actId="478"/>
          <ac:spMkLst>
            <pc:docMk/>
            <pc:sldMk cId="2547039009" sldId="326"/>
            <ac:spMk id="7" creationId="{6556937C-0823-42B5-2BBE-8DBE36431DDA}"/>
          </ac:spMkLst>
        </pc:spChg>
        <pc:spChg chg="del">
          <ac:chgData name="Stuart C Wilde MBE" userId="effe1fc91cccb1d5" providerId="LiveId" clId="{52953467-E7BB-A146-A87D-2304E7E66E6B}" dt="2023-01-05T16:36:20.877" v="35792" actId="478"/>
          <ac:spMkLst>
            <pc:docMk/>
            <pc:sldMk cId="2547039009" sldId="326"/>
            <ac:spMk id="12" creationId="{4C0DB8A2-72F0-B9B9-F747-46880E0D0B42}"/>
          </ac:spMkLst>
        </pc:spChg>
        <pc:spChg chg="del">
          <ac:chgData name="Stuart C Wilde MBE" userId="effe1fc91cccb1d5" providerId="LiveId" clId="{52953467-E7BB-A146-A87D-2304E7E66E6B}" dt="2023-01-05T16:36:20.877" v="35792" actId="478"/>
          <ac:spMkLst>
            <pc:docMk/>
            <pc:sldMk cId="2547039009" sldId="326"/>
            <ac:spMk id="13" creationId="{14057341-519D-23C8-4A61-A767472FA94E}"/>
          </ac:spMkLst>
        </pc:spChg>
        <pc:spChg chg="del">
          <ac:chgData name="Stuart C Wilde MBE" userId="effe1fc91cccb1d5" providerId="LiveId" clId="{52953467-E7BB-A146-A87D-2304E7E66E6B}" dt="2023-01-05T16:36:20.877" v="35792" actId="478"/>
          <ac:spMkLst>
            <pc:docMk/>
            <pc:sldMk cId="2547039009" sldId="326"/>
            <ac:spMk id="15" creationId="{B97E2108-28B3-9FD1-0721-DA337A195D1C}"/>
          </ac:spMkLst>
        </pc:spChg>
        <pc:spChg chg="del">
          <ac:chgData name="Stuart C Wilde MBE" userId="effe1fc91cccb1d5" providerId="LiveId" clId="{52953467-E7BB-A146-A87D-2304E7E66E6B}" dt="2023-01-05T16:36:20.877" v="35792" actId="478"/>
          <ac:spMkLst>
            <pc:docMk/>
            <pc:sldMk cId="2547039009" sldId="326"/>
            <ac:spMk id="16" creationId="{E651A32C-61D1-5C2F-AC5A-95F9C95C7DE3}"/>
          </ac:spMkLst>
        </pc:spChg>
        <pc:spChg chg="del">
          <ac:chgData name="Stuart C Wilde MBE" userId="effe1fc91cccb1d5" providerId="LiveId" clId="{52953467-E7BB-A146-A87D-2304E7E66E6B}" dt="2023-01-05T16:36:20.877" v="35792" actId="478"/>
          <ac:spMkLst>
            <pc:docMk/>
            <pc:sldMk cId="2547039009" sldId="326"/>
            <ac:spMk id="17" creationId="{248122A6-CE30-5E4D-345E-2575E309A899}"/>
          </ac:spMkLst>
        </pc:spChg>
        <pc:spChg chg="mod">
          <ac:chgData name="Stuart C Wilde MBE" userId="effe1fc91cccb1d5" providerId="LiveId" clId="{52953467-E7BB-A146-A87D-2304E7E66E6B}" dt="2023-01-05T16:36:53.855" v="35797" actId="20577"/>
          <ac:spMkLst>
            <pc:docMk/>
            <pc:sldMk cId="2547039009" sldId="326"/>
            <ac:spMk id="45" creationId="{FBB4BAC0-F083-5E88-E4A7-A64FD6C30060}"/>
          </ac:spMkLst>
        </pc:spChg>
        <pc:picChg chg="add mod">
          <ac:chgData name="Stuart C Wilde MBE" userId="effe1fc91cccb1d5" providerId="LiveId" clId="{52953467-E7BB-A146-A87D-2304E7E66E6B}" dt="2023-01-05T19:48:00.309" v="35852" actId="2085"/>
          <ac:picMkLst>
            <pc:docMk/>
            <pc:sldMk cId="2547039009" sldId="326"/>
            <ac:picMk id="2" creationId="{8785B16E-DEF7-F2E3-9ECA-AE66CE83137D}"/>
          </ac:picMkLst>
        </pc:picChg>
        <pc:picChg chg="add del mod">
          <ac:chgData name="Stuart C Wilde MBE" userId="effe1fc91cccb1d5" providerId="LiveId" clId="{52953467-E7BB-A146-A87D-2304E7E66E6B}" dt="2023-01-05T19:43:54.614" v="35835" actId="478"/>
          <ac:picMkLst>
            <pc:docMk/>
            <pc:sldMk cId="2547039009" sldId="326"/>
            <ac:picMk id="3" creationId="{322D8D8E-68D0-9F7A-9FC7-57BE44DE5749}"/>
          </ac:picMkLst>
        </pc:picChg>
        <pc:cxnChg chg="del mod">
          <ac:chgData name="Stuart C Wilde MBE" userId="effe1fc91cccb1d5" providerId="LiveId" clId="{52953467-E7BB-A146-A87D-2304E7E66E6B}" dt="2023-01-05T16:36:20.877" v="35792" actId="478"/>
          <ac:cxnSpMkLst>
            <pc:docMk/>
            <pc:sldMk cId="2547039009" sldId="326"/>
            <ac:cxnSpMk id="27" creationId="{EE0623CE-DB50-86B1-3D70-B4061C53F90B}"/>
          </ac:cxnSpMkLst>
        </pc:cxnChg>
        <pc:cxnChg chg="del mod">
          <ac:chgData name="Stuart C Wilde MBE" userId="effe1fc91cccb1d5" providerId="LiveId" clId="{52953467-E7BB-A146-A87D-2304E7E66E6B}" dt="2023-01-05T16:36:20.877" v="35792" actId="478"/>
          <ac:cxnSpMkLst>
            <pc:docMk/>
            <pc:sldMk cId="2547039009" sldId="326"/>
            <ac:cxnSpMk id="28" creationId="{15DF648F-EF37-6FD5-4494-24660713F730}"/>
          </ac:cxnSpMkLst>
        </pc:cxnChg>
        <pc:cxnChg chg="del mod">
          <ac:chgData name="Stuart C Wilde MBE" userId="effe1fc91cccb1d5" providerId="LiveId" clId="{52953467-E7BB-A146-A87D-2304E7E66E6B}" dt="2023-01-05T16:36:20.877" v="35792" actId="478"/>
          <ac:cxnSpMkLst>
            <pc:docMk/>
            <pc:sldMk cId="2547039009" sldId="326"/>
            <ac:cxnSpMk id="29" creationId="{863CD5CC-31AA-5055-EFF3-E20E66080A85}"/>
          </ac:cxnSpMkLst>
        </pc:cxnChg>
      </pc:sldChg>
      <pc:sldChg chg="addSp delSp modSp new del mod">
        <pc:chgData name="Stuart C Wilde MBE" userId="effe1fc91cccb1d5" providerId="LiveId" clId="{52953467-E7BB-A146-A87D-2304E7E66E6B}" dt="2023-01-05T14:34:21.489" v="35783" actId="2696"/>
        <pc:sldMkLst>
          <pc:docMk/>
          <pc:sldMk cId="4243003679" sldId="326"/>
        </pc:sldMkLst>
        <pc:spChg chg="del">
          <ac:chgData name="Stuart C Wilde MBE" userId="effe1fc91cccb1d5" providerId="LiveId" clId="{52953467-E7BB-A146-A87D-2304E7E66E6B}" dt="2023-01-05T13:57:40.620" v="35601" actId="478"/>
          <ac:spMkLst>
            <pc:docMk/>
            <pc:sldMk cId="4243003679" sldId="326"/>
            <ac:spMk id="2" creationId="{03F4946A-7A7B-C17A-DCC6-D418B9C0E0A3}"/>
          </ac:spMkLst>
        </pc:spChg>
        <pc:spChg chg="del">
          <ac:chgData name="Stuart C Wilde MBE" userId="effe1fc91cccb1d5" providerId="LiveId" clId="{52953467-E7BB-A146-A87D-2304E7E66E6B}" dt="2023-01-05T12:50:57.605" v="35570" actId="931"/>
          <ac:spMkLst>
            <pc:docMk/>
            <pc:sldMk cId="4243003679" sldId="326"/>
            <ac:spMk id="3" creationId="{16A9D4DF-5F47-14E5-FA53-56FA561ABAA7}"/>
          </ac:spMkLst>
        </pc:spChg>
        <pc:spChg chg="add del mod">
          <ac:chgData name="Stuart C Wilde MBE" userId="effe1fc91cccb1d5" providerId="LiveId" clId="{52953467-E7BB-A146-A87D-2304E7E66E6B}" dt="2023-01-05T13:57:42.159" v="35602" actId="478"/>
          <ac:spMkLst>
            <pc:docMk/>
            <pc:sldMk cId="4243003679" sldId="326"/>
            <ac:spMk id="4" creationId="{A71A1151-0FA2-17D7-B1FC-9418F11C158C}"/>
          </ac:spMkLst>
        </pc:spChg>
        <pc:spChg chg="add del mod">
          <ac:chgData name="Stuart C Wilde MBE" userId="effe1fc91cccb1d5" providerId="LiveId" clId="{52953467-E7BB-A146-A87D-2304E7E66E6B}" dt="2023-01-05T12:53:10.272" v="35582" actId="931"/>
          <ac:spMkLst>
            <pc:docMk/>
            <pc:sldMk cId="4243003679" sldId="326"/>
            <ac:spMk id="7" creationId="{27D4BF6C-7444-D49C-7D59-9BAD87B4FF2D}"/>
          </ac:spMkLst>
        </pc:spChg>
        <pc:picChg chg="add del mod modCrop">
          <ac:chgData name="Stuart C Wilde MBE" userId="effe1fc91cccb1d5" providerId="LiveId" clId="{52953467-E7BB-A146-A87D-2304E7E66E6B}" dt="2023-01-05T12:52:00.924" v="35581" actId="478"/>
          <ac:picMkLst>
            <pc:docMk/>
            <pc:sldMk cId="4243003679" sldId="326"/>
            <ac:picMk id="5" creationId="{462E7A1B-115C-12FA-4FF3-8407981556A0}"/>
          </ac:picMkLst>
        </pc:picChg>
        <pc:picChg chg="add del mod">
          <ac:chgData name="Stuart C Wilde MBE" userId="effe1fc91cccb1d5" providerId="LiveId" clId="{52953467-E7BB-A146-A87D-2304E7E66E6B}" dt="2023-01-05T13:58:06.127" v="35607" actId="478"/>
          <ac:picMkLst>
            <pc:docMk/>
            <pc:sldMk cId="4243003679" sldId="326"/>
            <ac:picMk id="6" creationId="{0082F338-2218-F7CE-D442-E516A69E0845}"/>
          </ac:picMkLst>
        </pc:picChg>
        <pc:picChg chg="add del mod">
          <ac:chgData name="Stuart C Wilde MBE" userId="effe1fc91cccb1d5" providerId="LiveId" clId="{52953467-E7BB-A146-A87D-2304E7E66E6B}" dt="2023-01-05T14:05:59.102" v="35674" actId="478"/>
          <ac:picMkLst>
            <pc:docMk/>
            <pc:sldMk cId="4243003679" sldId="326"/>
            <ac:picMk id="8" creationId="{A639FE89-5E98-0286-CF2C-00FFD25CC3A7}"/>
          </ac:picMkLst>
        </pc:picChg>
        <pc:picChg chg="add del mod modCrop">
          <ac:chgData name="Stuart C Wilde MBE" userId="effe1fc91cccb1d5" providerId="LiveId" clId="{52953467-E7BB-A146-A87D-2304E7E66E6B}" dt="2023-01-05T13:57:37.732" v="35600" actId="478"/>
          <ac:picMkLst>
            <pc:docMk/>
            <pc:sldMk cId="4243003679" sldId="326"/>
            <ac:picMk id="9" creationId="{1169AD4C-0953-349F-ADEE-9E11429125D2}"/>
          </ac:picMkLst>
        </pc:picChg>
        <pc:picChg chg="add del mod">
          <ac:chgData name="Stuart C Wilde MBE" userId="effe1fc91cccb1d5" providerId="LiveId" clId="{52953467-E7BB-A146-A87D-2304E7E66E6B}" dt="2023-01-05T14:00:37.031" v="35624" actId="478"/>
          <ac:picMkLst>
            <pc:docMk/>
            <pc:sldMk cId="4243003679" sldId="326"/>
            <ac:picMk id="10" creationId="{778C37D7-E61D-F242-4C71-BACF642565DC}"/>
          </ac:picMkLst>
        </pc:picChg>
        <pc:picChg chg="add mod">
          <ac:chgData name="Stuart C Wilde MBE" userId="effe1fc91cccb1d5" providerId="LiveId" clId="{52953467-E7BB-A146-A87D-2304E7E66E6B}" dt="2023-01-05T14:10:43.185" v="35739" actId="1076"/>
          <ac:picMkLst>
            <pc:docMk/>
            <pc:sldMk cId="4243003679" sldId="326"/>
            <ac:picMk id="12" creationId="{08BDD8BB-6811-D7E6-99CB-7316D47E04D7}"/>
          </ac:picMkLst>
        </pc:picChg>
      </pc:sldChg>
      <pc:sldChg chg="addSp delSp modSp add mod">
        <pc:chgData name="Stuart C Wilde MBE" userId="effe1fc91cccb1d5" providerId="LiveId" clId="{52953467-E7BB-A146-A87D-2304E7E66E6B}" dt="2023-01-05T19:47:54.377" v="35851" actId="2085"/>
        <pc:sldMkLst>
          <pc:docMk/>
          <pc:sldMk cId="3323068216" sldId="327"/>
        </pc:sldMkLst>
        <pc:spChg chg="del">
          <ac:chgData name="Stuart C Wilde MBE" userId="effe1fc91cccb1d5" providerId="LiveId" clId="{52953467-E7BB-A146-A87D-2304E7E66E6B}" dt="2023-01-05T16:38:31.741" v="35799" actId="478"/>
          <ac:spMkLst>
            <pc:docMk/>
            <pc:sldMk cId="3323068216" sldId="327"/>
            <ac:spMk id="2" creationId="{944108C4-791C-7ABC-846B-850E3EF65086}"/>
          </ac:spMkLst>
        </pc:spChg>
        <pc:spChg chg="del">
          <ac:chgData name="Stuart C Wilde MBE" userId="effe1fc91cccb1d5" providerId="LiveId" clId="{52953467-E7BB-A146-A87D-2304E7E66E6B}" dt="2023-01-05T16:38:31.741" v="35799" actId="478"/>
          <ac:spMkLst>
            <pc:docMk/>
            <pc:sldMk cId="3323068216" sldId="327"/>
            <ac:spMk id="6" creationId="{E7203D45-5FA9-9CB9-A286-224C45F1C247}"/>
          </ac:spMkLst>
        </pc:spChg>
        <pc:spChg chg="del">
          <ac:chgData name="Stuart C Wilde MBE" userId="effe1fc91cccb1d5" providerId="LiveId" clId="{52953467-E7BB-A146-A87D-2304E7E66E6B}" dt="2023-01-05T16:38:31.741" v="35799" actId="478"/>
          <ac:spMkLst>
            <pc:docMk/>
            <pc:sldMk cId="3323068216" sldId="327"/>
            <ac:spMk id="7" creationId="{6556937C-0823-42B5-2BBE-8DBE36431DDA}"/>
          </ac:spMkLst>
        </pc:spChg>
        <pc:spChg chg="del">
          <ac:chgData name="Stuart C Wilde MBE" userId="effe1fc91cccb1d5" providerId="LiveId" clId="{52953467-E7BB-A146-A87D-2304E7E66E6B}" dt="2023-01-05T16:38:31.741" v="35799" actId="478"/>
          <ac:spMkLst>
            <pc:docMk/>
            <pc:sldMk cId="3323068216" sldId="327"/>
            <ac:spMk id="12" creationId="{4C0DB8A2-72F0-B9B9-F747-46880E0D0B42}"/>
          </ac:spMkLst>
        </pc:spChg>
        <pc:spChg chg="del">
          <ac:chgData name="Stuart C Wilde MBE" userId="effe1fc91cccb1d5" providerId="LiveId" clId="{52953467-E7BB-A146-A87D-2304E7E66E6B}" dt="2023-01-05T16:38:31.741" v="35799" actId="478"/>
          <ac:spMkLst>
            <pc:docMk/>
            <pc:sldMk cId="3323068216" sldId="327"/>
            <ac:spMk id="13" creationId="{14057341-519D-23C8-4A61-A767472FA94E}"/>
          </ac:spMkLst>
        </pc:spChg>
        <pc:spChg chg="del">
          <ac:chgData name="Stuart C Wilde MBE" userId="effe1fc91cccb1d5" providerId="LiveId" clId="{52953467-E7BB-A146-A87D-2304E7E66E6B}" dt="2023-01-05T16:38:31.741" v="35799" actId="478"/>
          <ac:spMkLst>
            <pc:docMk/>
            <pc:sldMk cId="3323068216" sldId="327"/>
            <ac:spMk id="15" creationId="{B97E2108-28B3-9FD1-0721-DA337A195D1C}"/>
          </ac:spMkLst>
        </pc:spChg>
        <pc:spChg chg="del">
          <ac:chgData name="Stuart C Wilde MBE" userId="effe1fc91cccb1d5" providerId="LiveId" clId="{52953467-E7BB-A146-A87D-2304E7E66E6B}" dt="2023-01-05T16:38:31.741" v="35799" actId="478"/>
          <ac:spMkLst>
            <pc:docMk/>
            <pc:sldMk cId="3323068216" sldId="327"/>
            <ac:spMk id="16" creationId="{E651A32C-61D1-5C2F-AC5A-95F9C95C7DE3}"/>
          </ac:spMkLst>
        </pc:spChg>
        <pc:spChg chg="del">
          <ac:chgData name="Stuart C Wilde MBE" userId="effe1fc91cccb1d5" providerId="LiveId" clId="{52953467-E7BB-A146-A87D-2304E7E66E6B}" dt="2023-01-05T16:38:31.741" v="35799" actId="478"/>
          <ac:spMkLst>
            <pc:docMk/>
            <pc:sldMk cId="3323068216" sldId="327"/>
            <ac:spMk id="17" creationId="{248122A6-CE30-5E4D-345E-2575E309A899}"/>
          </ac:spMkLst>
        </pc:spChg>
        <pc:spChg chg="mod">
          <ac:chgData name="Stuart C Wilde MBE" userId="effe1fc91cccb1d5" providerId="LiveId" clId="{52953467-E7BB-A146-A87D-2304E7E66E6B}" dt="2023-01-05T16:38:34.901" v="35801" actId="20577"/>
          <ac:spMkLst>
            <pc:docMk/>
            <pc:sldMk cId="3323068216" sldId="327"/>
            <ac:spMk id="45" creationId="{FBB4BAC0-F083-5E88-E4A7-A64FD6C30060}"/>
          </ac:spMkLst>
        </pc:spChg>
        <pc:picChg chg="add mod">
          <ac:chgData name="Stuart C Wilde MBE" userId="effe1fc91cccb1d5" providerId="LiveId" clId="{52953467-E7BB-A146-A87D-2304E7E66E6B}" dt="2023-01-05T19:47:54.377" v="35851" actId="2085"/>
          <ac:picMkLst>
            <pc:docMk/>
            <pc:sldMk cId="3323068216" sldId="327"/>
            <ac:picMk id="2" creationId="{F81642D2-703B-726D-31B1-DED5D65C74A7}"/>
          </ac:picMkLst>
        </pc:picChg>
        <pc:cxnChg chg="del mod">
          <ac:chgData name="Stuart C Wilde MBE" userId="effe1fc91cccb1d5" providerId="LiveId" clId="{52953467-E7BB-A146-A87D-2304E7E66E6B}" dt="2023-01-05T16:38:31.741" v="35799" actId="478"/>
          <ac:cxnSpMkLst>
            <pc:docMk/>
            <pc:sldMk cId="3323068216" sldId="327"/>
            <ac:cxnSpMk id="27" creationId="{EE0623CE-DB50-86B1-3D70-B4061C53F90B}"/>
          </ac:cxnSpMkLst>
        </pc:cxnChg>
        <pc:cxnChg chg="del mod">
          <ac:chgData name="Stuart C Wilde MBE" userId="effe1fc91cccb1d5" providerId="LiveId" clId="{52953467-E7BB-A146-A87D-2304E7E66E6B}" dt="2023-01-05T16:38:31.741" v="35799" actId="478"/>
          <ac:cxnSpMkLst>
            <pc:docMk/>
            <pc:sldMk cId="3323068216" sldId="327"/>
            <ac:cxnSpMk id="28" creationId="{15DF648F-EF37-6FD5-4494-24660713F730}"/>
          </ac:cxnSpMkLst>
        </pc:cxnChg>
        <pc:cxnChg chg="del mod">
          <ac:chgData name="Stuart C Wilde MBE" userId="effe1fc91cccb1d5" providerId="LiveId" clId="{52953467-E7BB-A146-A87D-2304E7E66E6B}" dt="2023-01-05T16:38:31.741" v="35799" actId="478"/>
          <ac:cxnSpMkLst>
            <pc:docMk/>
            <pc:sldMk cId="3323068216" sldId="327"/>
            <ac:cxnSpMk id="29" creationId="{863CD5CC-31AA-5055-EFF3-E20E66080A85}"/>
          </ac:cxnSpMkLst>
        </pc:cxnChg>
      </pc:sldChg>
      <pc:sldChg chg="addSp delSp modSp add mod">
        <pc:chgData name="Stuart C Wilde MBE" userId="effe1fc91cccb1d5" providerId="LiveId" clId="{52953467-E7BB-A146-A87D-2304E7E66E6B}" dt="2023-01-05T16:54:10.801" v="35834" actId="1076"/>
        <pc:sldMkLst>
          <pc:docMk/>
          <pc:sldMk cId="863720434" sldId="328"/>
        </pc:sldMkLst>
        <pc:spChg chg="del">
          <ac:chgData name="Stuart C Wilde MBE" userId="effe1fc91cccb1d5" providerId="LiveId" clId="{52953467-E7BB-A146-A87D-2304E7E66E6B}" dt="2023-01-05T16:52:13.183" v="35803" actId="478"/>
          <ac:spMkLst>
            <pc:docMk/>
            <pc:sldMk cId="863720434" sldId="328"/>
            <ac:spMk id="6" creationId="{067641E6-0FF8-1142-553C-19C235E7274A}"/>
          </ac:spMkLst>
        </pc:spChg>
        <pc:spChg chg="mod">
          <ac:chgData name="Stuart C Wilde MBE" userId="effe1fc91cccb1d5" providerId="LiveId" clId="{52953467-E7BB-A146-A87D-2304E7E66E6B}" dt="2023-01-05T16:54:03.894" v="35833" actId="20577"/>
          <ac:spMkLst>
            <pc:docMk/>
            <pc:sldMk cId="863720434" sldId="328"/>
            <ac:spMk id="29" creationId="{C5A8C257-B6E4-D850-0685-E36894744DCB}"/>
          </ac:spMkLst>
        </pc:spChg>
        <pc:picChg chg="add del mod">
          <ac:chgData name="Stuart C Wilde MBE" userId="effe1fc91cccb1d5" providerId="LiveId" clId="{52953467-E7BB-A146-A87D-2304E7E66E6B}" dt="2023-01-05T16:52:27.489" v="35807" actId="478"/>
          <ac:picMkLst>
            <pc:docMk/>
            <pc:sldMk cId="863720434" sldId="328"/>
            <ac:picMk id="3" creationId="{CE432AD8-96C4-AADD-6382-6DE6895C5EC5}"/>
          </ac:picMkLst>
        </pc:picChg>
        <pc:picChg chg="del">
          <ac:chgData name="Stuart C Wilde MBE" userId="effe1fc91cccb1d5" providerId="LiveId" clId="{52953467-E7BB-A146-A87D-2304E7E66E6B}" dt="2023-01-05T16:52:13.183" v="35803" actId="478"/>
          <ac:picMkLst>
            <pc:docMk/>
            <pc:sldMk cId="863720434" sldId="328"/>
            <ac:picMk id="7" creationId="{71524AFB-4ED4-D254-A9A5-AABCDCA561D4}"/>
          </ac:picMkLst>
        </pc:picChg>
        <pc:picChg chg="add del mod">
          <ac:chgData name="Stuart C Wilde MBE" userId="effe1fc91cccb1d5" providerId="LiveId" clId="{52953467-E7BB-A146-A87D-2304E7E66E6B}" dt="2023-01-05T16:52:38.268" v="35811" actId="478"/>
          <ac:picMkLst>
            <pc:docMk/>
            <pc:sldMk cId="863720434" sldId="328"/>
            <ac:picMk id="13" creationId="{4398BA9B-93FA-1CA6-4DC3-29AABC055F3F}"/>
          </ac:picMkLst>
        </pc:picChg>
        <pc:picChg chg="add del mod">
          <ac:chgData name="Stuart C Wilde MBE" userId="effe1fc91cccb1d5" providerId="LiveId" clId="{52953467-E7BB-A146-A87D-2304E7E66E6B}" dt="2023-01-05T16:52:51.528" v="35815" actId="478"/>
          <ac:picMkLst>
            <pc:docMk/>
            <pc:sldMk cId="863720434" sldId="328"/>
            <ac:picMk id="16" creationId="{209E6BB4-A79D-FABB-CF45-BF52C9B6D691}"/>
          </ac:picMkLst>
        </pc:picChg>
        <pc:picChg chg="add del mod">
          <ac:chgData name="Stuart C Wilde MBE" userId="effe1fc91cccb1d5" providerId="LiveId" clId="{52953467-E7BB-A146-A87D-2304E7E66E6B}" dt="2023-01-05T16:53:06.103" v="35819" actId="478"/>
          <ac:picMkLst>
            <pc:docMk/>
            <pc:sldMk cId="863720434" sldId="328"/>
            <ac:picMk id="18" creationId="{631ADB93-DA17-860D-87F3-0537361736F5}"/>
          </ac:picMkLst>
        </pc:picChg>
        <pc:picChg chg="add mod">
          <ac:chgData name="Stuart C Wilde MBE" userId="effe1fc91cccb1d5" providerId="LiveId" clId="{52953467-E7BB-A146-A87D-2304E7E66E6B}" dt="2023-01-05T16:54:10.801" v="35834" actId="1076"/>
          <ac:picMkLst>
            <pc:docMk/>
            <pc:sldMk cId="863720434" sldId="328"/>
            <ac:picMk id="20" creationId="{2C5A83EA-AAA5-9442-FCBD-0B5FDFC5C587}"/>
          </ac:picMkLst>
        </pc:picChg>
        <pc:cxnChg chg="del mod">
          <ac:chgData name="Stuart C Wilde MBE" userId="effe1fc91cccb1d5" providerId="LiveId" clId="{52953467-E7BB-A146-A87D-2304E7E66E6B}" dt="2023-01-05T16:52:13.183" v="35803" actId="478"/>
          <ac:cxnSpMkLst>
            <pc:docMk/>
            <pc:sldMk cId="863720434" sldId="328"/>
            <ac:cxnSpMk id="12" creationId="{E6372663-7E54-9497-0583-DA95CB2376F3}"/>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848176-41C1-E741-B738-94EDAB2E93B6}" type="datetimeFigureOut">
              <a:rPr lang="en-US" smtClean="0"/>
              <a:t>12/8/23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EE4787-F17F-4D44-A92B-9D9CA40A6F4C}" type="slidenum">
              <a:rPr lang="en-US" smtClean="0"/>
              <a:t>‹#›</a:t>
            </a:fld>
            <a:endParaRPr lang="en-US"/>
          </a:p>
        </p:txBody>
      </p:sp>
    </p:spTree>
    <p:extLst>
      <p:ext uri="{BB962C8B-B14F-4D97-AF65-F5344CB8AC3E}">
        <p14:creationId xmlns:p14="http://schemas.microsoft.com/office/powerpoint/2010/main" val="2942571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2464D-5F24-4CE9-BDCA-5FED5862D6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8D7BC2-8B34-4EAB-A42E-C229D59C8E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2C64D7-C435-4BBD-AFDF-0578D25BA870}"/>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B6CF629C-A506-4400-B0DC-6FA0882A7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6D32E-722B-4129-B58C-CAE9858EBE92}"/>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493922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A7E44-6A20-4987-9A13-A83C236C3A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BEB3B1-B98B-48F9-BAEF-53E530EBA7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0CF520-6950-4EFA-AB60-D5B53B043410}"/>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597FB151-C9D6-4F3B-85DF-4469D5DFC8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87F15-F344-4C25-BAE4-F5D2E6C1CDFB}"/>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570284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D2FE-BA62-4D71-8149-AD601366BA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97C084-668F-4C51-BF07-CE90E4AC32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C19CDB0-B5E5-43EC-AE0F-5687571B7777}"/>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C90C8DB4-5649-4E7E-898E-CBAFFAA365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56053-5B18-459D-AC2B-DC51A5F6AD6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332119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99351-94AE-492A-A6C6-AAE150A1B1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67C381-D40D-4289-AC03-3B2A2B2F36A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B484AE-ED35-440D-801C-CB34327A70F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40D415-0356-45B8-ACD2-9403B3F0CC7A}"/>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6" name="Footer Placeholder 5">
            <a:extLst>
              <a:ext uri="{FF2B5EF4-FFF2-40B4-BE49-F238E27FC236}">
                <a16:creationId xmlns:a16="http://schemas.microsoft.com/office/drawing/2014/main" id="{6743BB1F-31CD-45EF-AB38-C64F9EEFDA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C9107-76F4-4E67-96E9-71F7F657278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7837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A09F-43CC-4E71-8FE3-26ECEC721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FDF014-530F-4562-B251-68233CA4D2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58DB858-59BD-40A3-A213-142D2BC27A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2243AC-9F0C-42CA-8E38-97AF160CF3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64EED51-93A8-480D-95BC-1ED291E3A96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AA230F-6802-4C85-8282-A5B183DE0291}"/>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8" name="Footer Placeholder 7">
            <a:extLst>
              <a:ext uri="{FF2B5EF4-FFF2-40B4-BE49-F238E27FC236}">
                <a16:creationId xmlns:a16="http://schemas.microsoft.com/office/drawing/2014/main" id="{493F4BF0-1686-4AE3-A0F0-0A70B1BAA8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E6F101-C096-44A7-AE6D-50B3A1CD7804}"/>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120675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F4CE-D366-41EB-882F-F706DCEDD4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F6FED4-19D8-4851-96FD-1A58B17EB84F}"/>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4" name="Footer Placeholder 3">
            <a:extLst>
              <a:ext uri="{FF2B5EF4-FFF2-40B4-BE49-F238E27FC236}">
                <a16:creationId xmlns:a16="http://schemas.microsoft.com/office/drawing/2014/main" id="{1523EBC3-6D80-46F9-BE4A-569912089A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0AD526-9FE3-4A3E-BFDD-53BB35F37CE1}"/>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450797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D53FB6-6F93-4A31-A4C0-F6113A67F011}"/>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3" name="Footer Placeholder 2">
            <a:extLst>
              <a:ext uri="{FF2B5EF4-FFF2-40B4-BE49-F238E27FC236}">
                <a16:creationId xmlns:a16="http://schemas.microsoft.com/office/drawing/2014/main" id="{995DF810-B806-45B5-BA38-6AB79A48C0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BF94C9-0B4C-4F59-A1D1-20D69DD02E6D}"/>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874771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6FDAC-63F5-437B-9FBF-4942C8A7D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C004DF-5B4B-493F-A99A-B5910F9CF1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E9D2B8-FF5E-4915-8AE0-B96904449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9FEDC6-9D40-42FF-8377-C4FA4D68D302}"/>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6" name="Footer Placeholder 5">
            <a:extLst>
              <a:ext uri="{FF2B5EF4-FFF2-40B4-BE49-F238E27FC236}">
                <a16:creationId xmlns:a16="http://schemas.microsoft.com/office/drawing/2014/main" id="{17E4D575-1627-47D6-9EC6-FDCC8627AE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1C0869-A9BE-41C3-BE03-5A527B6B6DF8}"/>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275214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6F6DA-F7EC-4E94-9FAC-CC7343439F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87BA04-0DAC-4C65-B986-89F57020DA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075A44-B381-4E08-9934-BF9AA4299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A8446AB-713A-47DF-93E6-46A9F4106BBC}"/>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6" name="Footer Placeholder 5">
            <a:extLst>
              <a:ext uri="{FF2B5EF4-FFF2-40B4-BE49-F238E27FC236}">
                <a16:creationId xmlns:a16="http://schemas.microsoft.com/office/drawing/2014/main" id="{603D15E9-B96A-4C79-91DF-7852B055EC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2D14BA-F419-4D0C-8D21-D67F1A1512B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513791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D24C1-9A93-44D7-A9B2-B0618FEAFF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62FE0F-85FE-4F85-8278-877F75CF6DA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6B33A-116C-49D8-B2E8-F92837BC314D}"/>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B46FDB5F-A3BE-4D08-A23B-E3E8BE977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4F43A2-138A-4FCA-B473-4D0800A38DE7}"/>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79406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408C66-3F06-464B-AFA4-BE39CFCFE8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A9385D-455A-4911-8280-937A9271C38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195991-4795-4A1A-9EC7-7BF0F16FF7B6}"/>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C13ECD32-7749-44E5-A47C-2B5347076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74824C-A909-420A-A5AB-BC1DF1350C5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82809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DBCFD-69B3-429C-9994-AFA19C494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89292A-5027-4AA0-A017-CD24DA2FBE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1831E-C605-4F6F-89BE-11CAD391FC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4A344C7F-9C7D-4C02-9691-4937086A1B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B29D51-922F-41AC-8946-EC8E78B48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BB29-4D9F-41D6-85E4-3C3283B7898D}" type="slidenum">
              <a:rPr lang="en-US" smtClean="0"/>
              <a:t>‹#›</a:t>
            </a:fld>
            <a:endParaRPr lang="en-US"/>
          </a:p>
        </p:txBody>
      </p:sp>
    </p:spTree>
    <p:extLst>
      <p:ext uri="{BB962C8B-B14F-4D97-AF65-F5344CB8AC3E}">
        <p14:creationId xmlns:p14="http://schemas.microsoft.com/office/powerpoint/2010/main" val="185920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Graphical user interface, application, table, Excel&#10;&#10;Description automatically generated">
            <a:extLst>
              <a:ext uri="{FF2B5EF4-FFF2-40B4-BE49-F238E27FC236}">
                <a16:creationId xmlns:a16="http://schemas.microsoft.com/office/drawing/2014/main" id="{7C1F4D44-F62A-5D76-D498-FC85AFC67BDC}"/>
              </a:ext>
            </a:extLst>
          </p:cNvPr>
          <p:cNvPicPr>
            <a:picLocks noChangeAspect="1"/>
          </p:cNvPicPr>
          <p:nvPr/>
        </p:nvPicPr>
        <p:blipFill>
          <a:blip r:embed="rId2"/>
          <a:stretch>
            <a:fillRect/>
          </a:stretch>
        </p:blipFill>
        <p:spPr>
          <a:xfrm>
            <a:off x="1667485" y="1274903"/>
            <a:ext cx="8702980" cy="4895426"/>
          </a:xfrm>
          <a:prstGeom prst="rect">
            <a:avLst/>
          </a:prstGeom>
          <a:ln w="3175">
            <a:solidFill>
              <a:schemeClr val="tx1"/>
            </a:solidFill>
          </a:ln>
        </p:spPr>
      </p:pic>
      <p:sp>
        <p:nvSpPr>
          <p:cNvPr id="13" name="TextBox 12">
            <a:extLst>
              <a:ext uri="{FF2B5EF4-FFF2-40B4-BE49-F238E27FC236}">
                <a16:creationId xmlns:a16="http://schemas.microsoft.com/office/drawing/2014/main" id="{B773A3A9-133B-B7E4-912A-002CFD960D3A}"/>
              </a:ext>
            </a:extLst>
          </p:cNvPr>
          <p:cNvSpPr txBox="1"/>
          <p:nvPr/>
        </p:nvSpPr>
        <p:spPr>
          <a:xfrm>
            <a:off x="5447789" y="3012065"/>
            <a:ext cx="3283579" cy="1754326"/>
          </a:xfrm>
          <a:prstGeom prst="rect">
            <a:avLst/>
          </a:prstGeom>
          <a:solidFill>
            <a:schemeClr val="bg1"/>
          </a:solidFill>
          <a:ln w="3175">
            <a:solidFill>
              <a:schemeClr val="tx1"/>
            </a:solidFill>
          </a:ln>
        </p:spPr>
        <p:txBody>
          <a:bodyPr wrap="square" rtlCol="0">
            <a:spAutoFit/>
          </a:bodyPr>
          <a:lstStyle/>
          <a:p>
            <a:pPr algn="ctr"/>
            <a:r>
              <a:rPr lang="en-US" sz="1200" dirty="0"/>
              <a:t>Drag and drop the highlighted field names from the ‘Field Name’ group at the top, into the ‘Filters, Columns, Rows and Values’ fields at the bottom as shown.  </a:t>
            </a:r>
          </a:p>
          <a:p>
            <a:pPr algn="ctr"/>
            <a:endParaRPr lang="en-US" sz="1200" dirty="0"/>
          </a:p>
          <a:p>
            <a:pPr algn="ctr"/>
            <a:r>
              <a:rPr lang="en-US" sz="1200" dirty="0"/>
              <a:t>When complete, the field name ‘Benefit ID’, auto populates with the additional text ‘Count of’, when it has been dropped into the ‘Values’ field.  Allow that to happen – do nothing.</a:t>
            </a:r>
          </a:p>
        </p:txBody>
      </p:sp>
      <p:sp>
        <p:nvSpPr>
          <p:cNvPr id="15" name="Rectangle 14">
            <a:extLst>
              <a:ext uri="{FF2B5EF4-FFF2-40B4-BE49-F238E27FC236}">
                <a16:creationId xmlns:a16="http://schemas.microsoft.com/office/drawing/2014/main" id="{B1829252-3D33-364C-DE7B-BB53233C8F14}"/>
              </a:ext>
            </a:extLst>
          </p:cNvPr>
          <p:cNvSpPr/>
          <p:nvPr/>
        </p:nvSpPr>
        <p:spPr>
          <a:xfrm>
            <a:off x="5169912" y="3767336"/>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7" name="TextBox 16">
            <a:extLst>
              <a:ext uri="{FF2B5EF4-FFF2-40B4-BE49-F238E27FC236}">
                <a16:creationId xmlns:a16="http://schemas.microsoft.com/office/drawing/2014/main" id="{B773A3A9-133B-B7E4-912A-002CFD960D3A}"/>
              </a:ext>
            </a:extLst>
          </p:cNvPr>
          <p:cNvSpPr txBox="1"/>
          <p:nvPr/>
        </p:nvSpPr>
        <p:spPr>
          <a:xfrm>
            <a:off x="9071025" y="3223972"/>
            <a:ext cx="571112" cy="156360"/>
          </a:xfrm>
          <a:prstGeom prst="rect">
            <a:avLst/>
          </a:prstGeom>
          <a:noFill/>
          <a:ln w="9525">
            <a:solidFill>
              <a:srgbClr val="FFC000"/>
            </a:solidFill>
          </a:ln>
        </p:spPr>
        <p:txBody>
          <a:bodyPr wrap="square" rtlCol="0">
            <a:spAutoFit/>
          </a:bodyPr>
          <a:lstStyle/>
          <a:p>
            <a:pPr algn="ctr"/>
            <a:endParaRPr lang="en-US" sz="1200" dirty="0"/>
          </a:p>
        </p:txBody>
      </p:sp>
      <p:sp>
        <p:nvSpPr>
          <p:cNvPr id="18" name="TextBox 17">
            <a:extLst>
              <a:ext uri="{FF2B5EF4-FFF2-40B4-BE49-F238E27FC236}">
                <a16:creationId xmlns:a16="http://schemas.microsoft.com/office/drawing/2014/main" id="{B773A3A9-133B-B7E4-912A-002CFD960D3A}"/>
              </a:ext>
            </a:extLst>
          </p:cNvPr>
          <p:cNvSpPr txBox="1"/>
          <p:nvPr/>
        </p:nvSpPr>
        <p:spPr>
          <a:xfrm>
            <a:off x="9073952" y="4655929"/>
            <a:ext cx="571112" cy="72942"/>
          </a:xfrm>
          <a:prstGeom prst="rect">
            <a:avLst/>
          </a:prstGeom>
          <a:noFill/>
          <a:ln w="9525">
            <a:solidFill>
              <a:srgbClr val="FFC000"/>
            </a:solidFill>
          </a:ln>
        </p:spPr>
        <p:txBody>
          <a:bodyPr wrap="square" rtlCol="0">
            <a:spAutoFit/>
          </a:bodyPr>
          <a:lstStyle/>
          <a:p>
            <a:pPr algn="ctr"/>
            <a:endParaRPr lang="en-US" sz="1200" dirty="0"/>
          </a:p>
        </p:txBody>
      </p:sp>
      <p:sp>
        <p:nvSpPr>
          <p:cNvPr id="19" name="TextBox 18">
            <a:extLst>
              <a:ext uri="{FF2B5EF4-FFF2-40B4-BE49-F238E27FC236}">
                <a16:creationId xmlns:a16="http://schemas.microsoft.com/office/drawing/2014/main" id="{B773A3A9-133B-B7E4-912A-002CFD960D3A}"/>
              </a:ext>
            </a:extLst>
          </p:cNvPr>
          <p:cNvSpPr txBox="1"/>
          <p:nvPr/>
        </p:nvSpPr>
        <p:spPr>
          <a:xfrm>
            <a:off x="9984749" y="4645543"/>
            <a:ext cx="354615" cy="88260"/>
          </a:xfrm>
          <a:prstGeom prst="rect">
            <a:avLst/>
          </a:prstGeom>
          <a:noFill/>
          <a:ln w="9525">
            <a:solidFill>
              <a:srgbClr val="FFC000"/>
            </a:solidFill>
          </a:ln>
        </p:spPr>
        <p:txBody>
          <a:bodyPr wrap="square" rtlCol="0">
            <a:spAutoFit/>
          </a:bodyPr>
          <a:lstStyle/>
          <a:p>
            <a:pPr algn="ctr"/>
            <a:endParaRPr lang="en-US" sz="1200" dirty="0"/>
          </a:p>
        </p:txBody>
      </p:sp>
      <p:sp>
        <p:nvSpPr>
          <p:cNvPr id="45" name="Rectangle 44">
            <a:extLst>
              <a:ext uri="{FF2B5EF4-FFF2-40B4-BE49-F238E27FC236}">
                <a16:creationId xmlns:a16="http://schemas.microsoft.com/office/drawing/2014/main" id="{5D869CC5-43F1-3F47-1185-378F45032E72}"/>
              </a:ext>
            </a:extLst>
          </p:cNvPr>
          <p:cNvSpPr/>
          <p:nvPr/>
        </p:nvSpPr>
        <p:spPr>
          <a:xfrm>
            <a:off x="8972624" y="3087172"/>
            <a:ext cx="1435742" cy="2876059"/>
          </a:xfrm>
          <a:prstGeom prst="rect">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87849E23-BA3B-DE89-A067-D4A7DE69352C}"/>
              </a:ext>
            </a:extLst>
          </p:cNvPr>
          <p:cNvCxnSpPr>
            <a:cxnSpLocks/>
          </p:cNvCxnSpPr>
          <p:nvPr/>
        </p:nvCxnSpPr>
        <p:spPr>
          <a:xfrm flipV="1">
            <a:off x="9008053" y="606205"/>
            <a:ext cx="1651166" cy="149100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A000163-4484-5CE8-288F-32FBE8635264}"/>
              </a:ext>
            </a:extLst>
          </p:cNvPr>
          <p:cNvCxnSpPr>
            <a:cxnSpLocks/>
          </p:cNvCxnSpPr>
          <p:nvPr/>
        </p:nvCxnSpPr>
        <p:spPr>
          <a:xfrm>
            <a:off x="9008053" y="3029520"/>
            <a:ext cx="1651166" cy="183723"/>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72BC02D-C2FB-0B09-D44F-937A0C2CB39B}"/>
              </a:ext>
            </a:extLst>
          </p:cNvPr>
          <p:cNvCxnSpPr>
            <a:cxnSpLocks/>
          </p:cNvCxnSpPr>
          <p:nvPr/>
        </p:nvCxnSpPr>
        <p:spPr>
          <a:xfrm flipV="1">
            <a:off x="10394506" y="606206"/>
            <a:ext cx="1585509" cy="149100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B339052-1E24-335D-A214-FDA260A2A827}"/>
              </a:ext>
            </a:extLst>
          </p:cNvPr>
          <p:cNvCxnSpPr>
            <a:cxnSpLocks/>
          </p:cNvCxnSpPr>
          <p:nvPr/>
        </p:nvCxnSpPr>
        <p:spPr>
          <a:xfrm>
            <a:off x="10394506" y="3031850"/>
            <a:ext cx="1585509" cy="181393"/>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856FDA80-0DD7-6E56-646A-BBD5991D7840}"/>
              </a:ext>
            </a:extLst>
          </p:cNvPr>
          <p:cNvSpPr/>
          <p:nvPr/>
        </p:nvSpPr>
        <p:spPr>
          <a:xfrm>
            <a:off x="9008053" y="2097208"/>
            <a:ext cx="1386453" cy="934642"/>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4248694-A22C-680E-D9F5-337848D88447}"/>
              </a:ext>
            </a:extLst>
          </p:cNvPr>
          <p:cNvSpPr txBox="1"/>
          <p:nvPr/>
        </p:nvSpPr>
        <p:spPr>
          <a:xfrm>
            <a:off x="9771724" y="3219680"/>
            <a:ext cx="571112" cy="72942"/>
          </a:xfrm>
          <a:prstGeom prst="rect">
            <a:avLst/>
          </a:prstGeom>
          <a:noFill/>
          <a:ln w="9525">
            <a:solidFill>
              <a:srgbClr val="FFC000"/>
            </a:solidFill>
          </a:ln>
        </p:spPr>
        <p:txBody>
          <a:bodyPr wrap="square" rtlCol="0">
            <a:spAutoFit/>
          </a:bodyPr>
          <a:lstStyle/>
          <a:p>
            <a:pPr algn="ctr"/>
            <a:endParaRPr lang="en-US" sz="1200" dirty="0"/>
          </a:p>
        </p:txBody>
      </p:sp>
      <p:pic>
        <p:nvPicPr>
          <p:cNvPr id="20" name="Picture 19" descr="Text&#10;&#10;Description automatically generated">
            <a:extLst>
              <a:ext uri="{FF2B5EF4-FFF2-40B4-BE49-F238E27FC236}">
                <a16:creationId xmlns:a16="http://schemas.microsoft.com/office/drawing/2014/main" id="{8B192BBF-7CFD-374A-A6A9-6038BEE7536A}"/>
              </a:ext>
            </a:extLst>
          </p:cNvPr>
          <p:cNvPicPr>
            <a:picLocks noChangeAspect="1"/>
          </p:cNvPicPr>
          <p:nvPr/>
        </p:nvPicPr>
        <p:blipFill>
          <a:blip r:embed="rId3"/>
          <a:stretch>
            <a:fillRect/>
          </a:stretch>
        </p:blipFill>
        <p:spPr>
          <a:xfrm>
            <a:off x="10647150" y="606207"/>
            <a:ext cx="1332865" cy="2613460"/>
          </a:xfrm>
          <a:prstGeom prst="rect">
            <a:avLst/>
          </a:prstGeom>
          <a:ln w="3175">
            <a:solidFill>
              <a:schemeClr val="tx1"/>
            </a:solidFill>
          </a:ln>
        </p:spPr>
      </p:pic>
      <p:sp>
        <p:nvSpPr>
          <p:cNvPr id="38" name="TextBox 37">
            <a:extLst>
              <a:ext uri="{FF2B5EF4-FFF2-40B4-BE49-F238E27FC236}">
                <a16:creationId xmlns:a16="http://schemas.microsoft.com/office/drawing/2014/main" id="{87719B2B-1730-6521-58EA-D56985DF2043}"/>
              </a:ext>
            </a:extLst>
          </p:cNvPr>
          <p:cNvSpPr txBox="1"/>
          <p:nvPr/>
        </p:nvSpPr>
        <p:spPr>
          <a:xfrm>
            <a:off x="724112" y="1191282"/>
            <a:ext cx="8354745" cy="523220"/>
          </a:xfrm>
          <a:prstGeom prst="rect">
            <a:avLst/>
          </a:prstGeom>
          <a:solidFill>
            <a:schemeClr val="bg1"/>
          </a:solidFill>
          <a:ln w="3175">
            <a:solidFill>
              <a:schemeClr val="tx1"/>
            </a:solidFill>
          </a:ln>
        </p:spPr>
        <p:txBody>
          <a:bodyPr wrap="square" rtlCol="0">
            <a:spAutoFit/>
          </a:bodyPr>
          <a:lstStyle/>
          <a:p>
            <a:pPr algn="ctr"/>
            <a:r>
              <a:rPr lang="en-US" sz="1400" dirty="0"/>
              <a:t>Select columns B–E in this case (as shown previously – image 89, step 1), then click-dragging the column dividing line between the letters, so the width of each column is the same and, makes the PivotTable look presentable.</a:t>
            </a:r>
          </a:p>
        </p:txBody>
      </p:sp>
      <p:sp>
        <p:nvSpPr>
          <p:cNvPr id="40" name="Rectangle 39">
            <a:extLst>
              <a:ext uri="{FF2B5EF4-FFF2-40B4-BE49-F238E27FC236}">
                <a16:creationId xmlns:a16="http://schemas.microsoft.com/office/drawing/2014/main" id="{D4401640-E54B-8E44-6A23-F26D47D14C13}"/>
              </a:ext>
            </a:extLst>
          </p:cNvPr>
          <p:cNvSpPr/>
          <p:nvPr/>
        </p:nvSpPr>
        <p:spPr>
          <a:xfrm>
            <a:off x="446199" y="1328227"/>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43" name="Right Brace 42">
            <a:extLst>
              <a:ext uri="{FF2B5EF4-FFF2-40B4-BE49-F238E27FC236}">
                <a16:creationId xmlns:a16="http://schemas.microsoft.com/office/drawing/2014/main" id="{051E9875-516A-7A2E-49FA-E9DA88865D1D}"/>
              </a:ext>
            </a:extLst>
          </p:cNvPr>
          <p:cNvSpPr/>
          <p:nvPr/>
        </p:nvSpPr>
        <p:spPr>
          <a:xfrm rot="16200000">
            <a:off x="4850988" y="92598"/>
            <a:ext cx="164058" cy="3416725"/>
          </a:xfrm>
          <a:prstGeom prst="rightBrace">
            <a:avLst>
              <a:gd name="adj1" fmla="val 8333"/>
              <a:gd name="adj2" fmla="val 49384"/>
            </a:avLst>
          </a:prstGeom>
          <a:ln w="63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7" name="Elbow Connector 46">
            <a:extLst>
              <a:ext uri="{FF2B5EF4-FFF2-40B4-BE49-F238E27FC236}">
                <a16:creationId xmlns:a16="http://schemas.microsoft.com/office/drawing/2014/main" id="{7D4704CB-8E1F-7100-37E6-88C1C22183BF}"/>
              </a:ext>
            </a:extLst>
          </p:cNvPr>
          <p:cNvCxnSpPr>
            <a:cxnSpLocks/>
            <a:endCxn id="51" idx="2"/>
          </p:cNvCxnSpPr>
          <p:nvPr/>
        </p:nvCxnSpPr>
        <p:spPr>
          <a:xfrm rot="10800000" flipV="1">
            <a:off x="4975264" y="1714501"/>
            <a:ext cx="2285894" cy="323731"/>
          </a:xfrm>
          <a:prstGeom prst="bentConnector4">
            <a:avLst>
              <a:gd name="adj1" fmla="val -398"/>
              <a:gd name="adj2" fmla="val 155167"/>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1AE0473F-1D83-8132-0ED9-5E1138D8972E}"/>
              </a:ext>
            </a:extLst>
          </p:cNvPr>
          <p:cNvSpPr txBox="1"/>
          <p:nvPr/>
        </p:nvSpPr>
        <p:spPr>
          <a:xfrm>
            <a:off x="4928573" y="1971922"/>
            <a:ext cx="93381" cy="66311"/>
          </a:xfrm>
          <a:prstGeom prst="rect">
            <a:avLst/>
          </a:prstGeom>
          <a:noFill/>
          <a:ln w="9525">
            <a:solidFill>
              <a:schemeClr val="accent4">
                <a:lumMod val="75000"/>
              </a:schemeClr>
            </a:solidFill>
          </a:ln>
        </p:spPr>
        <p:txBody>
          <a:bodyPr wrap="square" rtlCol="0">
            <a:spAutoFit/>
          </a:bodyPr>
          <a:lstStyle/>
          <a:p>
            <a:pPr algn="ctr"/>
            <a:endParaRPr lang="en-US" sz="1200" dirty="0"/>
          </a:p>
        </p:txBody>
      </p:sp>
      <p:sp>
        <p:nvSpPr>
          <p:cNvPr id="64" name="TextBox 63">
            <a:extLst>
              <a:ext uri="{FF2B5EF4-FFF2-40B4-BE49-F238E27FC236}">
                <a16:creationId xmlns:a16="http://schemas.microsoft.com/office/drawing/2014/main" id="{6976D020-64A0-E388-8CBF-497C469FC009}"/>
              </a:ext>
            </a:extLst>
          </p:cNvPr>
          <p:cNvSpPr txBox="1"/>
          <p:nvPr/>
        </p:nvSpPr>
        <p:spPr>
          <a:xfrm>
            <a:off x="858433" y="3883448"/>
            <a:ext cx="2778226" cy="307777"/>
          </a:xfrm>
          <a:prstGeom prst="rect">
            <a:avLst/>
          </a:prstGeom>
          <a:solidFill>
            <a:schemeClr val="bg1"/>
          </a:solidFill>
          <a:ln w="3175">
            <a:solidFill>
              <a:schemeClr val="tx1"/>
            </a:solidFill>
          </a:ln>
        </p:spPr>
        <p:txBody>
          <a:bodyPr wrap="square" rtlCol="0">
            <a:spAutoFit/>
          </a:bodyPr>
          <a:lstStyle/>
          <a:p>
            <a:pPr algn="ctr"/>
            <a:r>
              <a:rPr lang="en-US" sz="1400" dirty="0"/>
              <a:t>Align the heading text to the right.</a:t>
            </a:r>
          </a:p>
        </p:txBody>
      </p:sp>
      <p:sp>
        <p:nvSpPr>
          <p:cNvPr id="65" name="Rectangle 64">
            <a:extLst>
              <a:ext uri="{FF2B5EF4-FFF2-40B4-BE49-F238E27FC236}">
                <a16:creationId xmlns:a16="http://schemas.microsoft.com/office/drawing/2014/main" id="{189750CF-D350-201B-0AD2-53CAA26014A5}"/>
              </a:ext>
            </a:extLst>
          </p:cNvPr>
          <p:cNvSpPr/>
          <p:nvPr/>
        </p:nvSpPr>
        <p:spPr>
          <a:xfrm>
            <a:off x="579115" y="3916256"/>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69" name="TextBox 68">
            <a:extLst>
              <a:ext uri="{FF2B5EF4-FFF2-40B4-BE49-F238E27FC236}">
                <a16:creationId xmlns:a16="http://schemas.microsoft.com/office/drawing/2014/main" id="{11104081-25D0-848A-A6F3-6E7C2E1D1514}"/>
              </a:ext>
            </a:extLst>
          </p:cNvPr>
          <p:cNvSpPr txBox="1"/>
          <p:nvPr/>
        </p:nvSpPr>
        <p:spPr>
          <a:xfrm>
            <a:off x="3348240" y="2457829"/>
            <a:ext cx="3492873" cy="97086"/>
          </a:xfrm>
          <a:prstGeom prst="rect">
            <a:avLst/>
          </a:prstGeom>
          <a:noFill/>
          <a:ln w="9525">
            <a:solidFill>
              <a:srgbClr val="FFC000"/>
            </a:solidFill>
          </a:ln>
        </p:spPr>
        <p:txBody>
          <a:bodyPr wrap="square" rtlCol="0">
            <a:spAutoFit/>
          </a:bodyPr>
          <a:lstStyle/>
          <a:p>
            <a:pPr algn="ctr"/>
            <a:endParaRPr lang="en-US" sz="1200" dirty="0"/>
          </a:p>
        </p:txBody>
      </p:sp>
      <p:cxnSp>
        <p:nvCxnSpPr>
          <p:cNvPr id="72" name="Elbow Connector 71">
            <a:extLst>
              <a:ext uri="{FF2B5EF4-FFF2-40B4-BE49-F238E27FC236}">
                <a16:creationId xmlns:a16="http://schemas.microsoft.com/office/drawing/2014/main" id="{568CA9D5-9151-3582-F281-2EB5C2C8B50E}"/>
              </a:ext>
            </a:extLst>
          </p:cNvPr>
          <p:cNvCxnSpPr>
            <a:cxnSpLocks/>
            <a:stCxn id="64" idx="3"/>
          </p:cNvCxnSpPr>
          <p:nvPr/>
        </p:nvCxnSpPr>
        <p:spPr>
          <a:xfrm flipV="1">
            <a:off x="3636659" y="2539528"/>
            <a:ext cx="745568" cy="1497809"/>
          </a:xfrm>
          <a:prstGeom prst="bentConnector2">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6630D0F5-A1BF-6017-4CAF-3E71A2A70877}"/>
              </a:ext>
            </a:extLst>
          </p:cNvPr>
          <p:cNvSpPr txBox="1"/>
          <p:nvPr/>
        </p:nvSpPr>
        <p:spPr>
          <a:xfrm>
            <a:off x="3929576" y="2227712"/>
            <a:ext cx="93381" cy="72942"/>
          </a:xfrm>
          <a:prstGeom prst="rect">
            <a:avLst/>
          </a:prstGeom>
          <a:noFill/>
          <a:ln w="9525">
            <a:solidFill>
              <a:srgbClr val="FFC000"/>
            </a:solidFill>
          </a:ln>
        </p:spPr>
        <p:txBody>
          <a:bodyPr wrap="square" rtlCol="0">
            <a:spAutoFit/>
          </a:bodyPr>
          <a:lstStyle/>
          <a:p>
            <a:pPr algn="ctr"/>
            <a:endParaRPr lang="en-US" sz="1200" dirty="0"/>
          </a:p>
        </p:txBody>
      </p:sp>
      <p:sp>
        <p:nvSpPr>
          <p:cNvPr id="91" name="TextBox 90">
            <a:extLst>
              <a:ext uri="{FF2B5EF4-FFF2-40B4-BE49-F238E27FC236}">
                <a16:creationId xmlns:a16="http://schemas.microsoft.com/office/drawing/2014/main" id="{26E64545-2531-40F9-C772-F89B0FB6A41A}"/>
              </a:ext>
            </a:extLst>
          </p:cNvPr>
          <p:cNvSpPr txBox="1"/>
          <p:nvPr/>
        </p:nvSpPr>
        <p:spPr>
          <a:xfrm>
            <a:off x="430902" y="4986690"/>
            <a:ext cx="7523197" cy="738664"/>
          </a:xfrm>
          <a:prstGeom prst="rect">
            <a:avLst/>
          </a:prstGeom>
          <a:solidFill>
            <a:schemeClr val="bg1"/>
          </a:solidFill>
          <a:ln w="3175">
            <a:solidFill>
              <a:schemeClr val="tx1"/>
            </a:solidFill>
          </a:ln>
        </p:spPr>
        <p:txBody>
          <a:bodyPr wrap="square" rtlCol="0">
            <a:spAutoFit/>
          </a:bodyPr>
          <a:lstStyle/>
          <a:p>
            <a:pPr algn="ctr"/>
            <a:r>
              <a:rPr lang="en-US" sz="1400" b="1" dirty="0"/>
              <a:t>Tip</a:t>
            </a:r>
            <a:r>
              <a:rPr lang="en-US" sz="1400" dirty="0"/>
              <a:t>.  Remember, the data in this PivotTable is pulled from the Benefit Profiles worksheet.  When the Benefit Profiles are being updated, some Benefits may be reported to be ‘Cancelled’ in the Benefit State/Maturity column.  The cancelled Benefits can be de-selected using this drop-down field.</a:t>
            </a:r>
          </a:p>
        </p:txBody>
      </p:sp>
      <p:cxnSp>
        <p:nvCxnSpPr>
          <p:cNvPr id="93" name="Elbow Connector 92">
            <a:extLst>
              <a:ext uri="{FF2B5EF4-FFF2-40B4-BE49-F238E27FC236}">
                <a16:creationId xmlns:a16="http://schemas.microsoft.com/office/drawing/2014/main" id="{755DB889-6E55-A8A8-3B36-D288F6B14AB0}"/>
              </a:ext>
            </a:extLst>
          </p:cNvPr>
          <p:cNvCxnSpPr>
            <a:cxnSpLocks/>
            <a:stCxn id="91" idx="1"/>
            <a:endCxn id="90" idx="0"/>
          </p:cNvCxnSpPr>
          <p:nvPr/>
        </p:nvCxnSpPr>
        <p:spPr>
          <a:xfrm rot="10800000" flipH="1">
            <a:off x="430901" y="2227712"/>
            <a:ext cx="3545365" cy="3128310"/>
          </a:xfrm>
          <a:prstGeom prst="bentConnector4">
            <a:avLst>
              <a:gd name="adj1" fmla="val -2418"/>
              <a:gd name="adj2" fmla="val 104338"/>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 name="Elbow Connector 1">
            <a:extLst>
              <a:ext uri="{FF2B5EF4-FFF2-40B4-BE49-F238E27FC236}">
                <a16:creationId xmlns:a16="http://schemas.microsoft.com/office/drawing/2014/main" id="{30259250-AEEC-653B-FE9D-C39DA5B012AE}"/>
              </a:ext>
            </a:extLst>
          </p:cNvPr>
          <p:cNvCxnSpPr>
            <a:cxnSpLocks/>
            <a:stCxn id="13" idx="3"/>
            <a:endCxn id="3" idx="0"/>
          </p:cNvCxnSpPr>
          <p:nvPr/>
        </p:nvCxnSpPr>
        <p:spPr>
          <a:xfrm flipV="1">
            <a:off x="8731368" y="3121412"/>
            <a:ext cx="1049800" cy="767816"/>
          </a:xfrm>
          <a:prstGeom prst="bentConnector4">
            <a:avLst>
              <a:gd name="adj1" fmla="val 47040"/>
              <a:gd name="adj2" fmla="val 144014"/>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401035E-729A-8CFB-7E8E-276D0EF27C4C}"/>
              </a:ext>
            </a:extLst>
          </p:cNvPr>
          <p:cNvSpPr txBox="1"/>
          <p:nvPr/>
        </p:nvSpPr>
        <p:spPr>
          <a:xfrm>
            <a:off x="9719023" y="3121412"/>
            <a:ext cx="124290" cy="80236"/>
          </a:xfrm>
          <a:prstGeom prst="rect">
            <a:avLst/>
          </a:prstGeom>
          <a:noFill/>
          <a:ln w="9525">
            <a:noFill/>
          </a:ln>
        </p:spPr>
        <p:txBody>
          <a:bodyPr wrap="square" rtlCol="0">
            <a:spAutoFit/>
          </a:bodyPr>
          <a:lstStyle/>
          <a:p>
            <a:pPr algn="ctr"/>
            <a:endParaRPr lang="en-US" sz="1200" dirty="0"/>
          </a:p>
        </p:txBody>
      </p:sp>
      <p:sp>
        <p:nvSpPr>
          <p:cNvPr id="5" name="TextBox 4">
            <a:extLst>
              <a:ext uri="{FF2B5EF4-FFF2-40B4-BE49-F238E27FC236}">
                <a16:creationId xmlns:a16="http://schemas.microsoft.com/office/drawing/2014/main" id="{5ECD1170-C890-9687-D5C4-5624DA6A76D7}"/>
              </a:ext>
            </a:extLst>
          </p:cNvPr>
          <p:cNvSpPr txBox="1"/>
          <p:nvPr/>
        </p:nvSpPr>
        <p:spPr>
          <a:xfrm>
            <a:off x="9021310" y="3109508"/>
            <a:ext cx="124290" cy="80236"/>
          </a:xfrm>
          <a:prstGeom prst="rect">
            <a:avLst/>
          </a:prstGeom>
          <a:noFill/>
          <a:ln w="9525">
            <a:noFill/>
          </a:ln>
        </p:spPr>
        <p:txBody>
          <a:bodyPr wrap="square" rtlCol="0">
            <a:spAutoFit/>
          </a:bodyPr>
          <a:lstStyle/>
          <a:p>
            <a:pPr algn="ctr"/>
            <a:endParaRPr lang="en-US" sz="1200" dirty="0"/>
          </a:p>
        </p:txBody>
      </p:sp>
      <p:cxnSp>
        <p:nvCxnSpPr>
          <p:cNvPr id="6" name="Elbow Connector 5">
            <a:extLst>
              <a:ext uri="{FF2B5EF4-FFF2-40B4-BE49-F238E27FC236}">
                <a16:creationId xmlns:a16="http://schemas.microsoft.com/office/drawing/2014/main" id="{638E85BB-5130-5CB9-4A77-B55F38B6FAF6}"/>
              </a:ext>
            </a:extLst>
          </p:cNvPr>
          <p:cNvCxnSpPr>
            <a:cxnSpLocks/>
            <a:stCxn id="13" idx="3"/>
            <a:endCxn id="5" idx="1"/>
          </p:cNvCxnSpPr>
          <p:nvPr/>
        </p:nvCxnSpPr>
        <p:spPr>
          <a:xfrm flipV="1">
            <a:off x="8731368" y="3149626"/>
            <a:ext cx="289942" cy="739602"/>
          </a:xfrm>
          <a:prstGeom prst="bentConnector3">
            <a:avLst>
              <a:gd name="adj1" fmla="val 50000"/>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A474F1C-B846-2081-5274-10C91EDC71A4}"/>
              </a:ext>
            </a:extLst>
          </p:cNvPr>
          <p:cNvSpPr txBox="1"/>
          <p:nvPr/>
        </p:nvSpPr>
        <p:spPr>
          <a:xfrm>
            <a:off x="9023683" y="4540646"/>
            <a:ext cx="124290" cy="80236"/>
          </a:xfrm>
          <a:prstGeom prst="rect">
            <a:avLst/>
          </a:prstGeom>
          <a:noFill/>
          <a:ln w="9525">
            <a:noFill/>
          </a:ln>
        </p:spPr>
        <p:txBody>
          <a:bodyPr wrap="square" rtlCol="0">
            <a:spAutoFit/>
          </a:bodyPr>
          <a:lstStyle/>
          <a:p>
            <a:pPr algn="ctr"/>
            <a:endParaRPr lang="en-US" sz="1200" dirty="0"/>
          </a:p>
        </p:txBody>
      </p:sp>
      <p:cxnSp>
        <p:nvCxnSpPr>
          <p:cNvPr id="12" name="Elbow Connector 11">
            <a:extLst>
              <a:ext uri="{FF2B5EF4-FFF2-40B4-BE49-F238E27FC236}">
                <a16:creationId xmlns:a16="http://schemas.microsoft.com/office/drawing/2014/main" id="{56B3ABD5-1399-28A4-F629-C5D31CDD3EF9}"/>
              </a:ext>
            </a:extLst>
          </p:cNvPr>
          <p:cNvCxnSpPr>
            <a:cxnSpLocks/>
            <a:stCxn id="13" idx="3"/>
            <a:endCxn id="7" idx="1"/>
          </p:cNvCxnSpPr>
          <p:nvPr/>
        </p:nvCxnSpPr>
        <p:spPr>
          <a:xfrm>
            <a:off x="8731368" y="3889228"/>
            <a:ext cx="292315" cy="691536"/>
          </a:xfrm>
          <a:prstGeom prst="bentConnector3">
            <a:avLst>
              <a:gd name="adj1" fmla="val 50000"/>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5E95D07-A32A-1393-AEEF-2E1FEFE292CD}"/>
              </a:ext>
            </a:extLst>
          </p:cNvPr>
          <p:cNvSpPr txBox="1"/>
          <p:nvPr/>
        </p:nvSpPr>
        <p:spPr>
          <a:xfrm>
            <a:off x="9711871" y="4550158"/>
            <a:ext cx="124290" cy="80236"/>
          </a:xfrm>
          <a:prstGeom prst="rect">
            <a:avLst/>
          </a:prstGeom>
          <a:noFill/>
          <a:ln w="9525">
            <a:noFill/>
          </a:ln>
        </p:spPr>
        <p:txBody>
          <a:bodyPr wrap="square" rtlCol="0">
            <a:spAutoFit/>
          </a:bodyPr>
          <a:lstStyle/>
          <a:p>
            <a:pPr algn="ctr"/>
            <a:endParaRPr lang="en-US" sz="1200" dirty="0"/>
          </a:p>
        </p:txBody>
      </p:sp>
      <p:cxnSp>
        <p:nvCxnSpPr>
          <p:cNvPr id="21" name="Elbow Connector 20">
            <a:extLst>
              <a:ext uri="{FF2B5EF4-FFF2-40B4-BE49-F238E27FC236}">
                <a16:creationId xmlns:a16="http://schemas.microsoft.com/office/drawing/2014/main" id="{E32A380C-0411-7473-3033-87D1ED95CDF2}"/>
              </a:ext>
            </a:extLst>
          </p:cNvPr>
          <p:cNvCxnSpPr>
            <a:cxnSpLocks/>
            <a:stCxn id="13" idx="3"/>
            <a:endCxn id="16" idx="2"/>
          </p:cNvCxnSpPr>
          <p:nvPr/>
        </p:nvCxnSpPr>
        <p:spPr>
          <a:xfrm>
            <a:off x="8731368" y="3889228"/>
            <a:ext cx="1042648" cy="741166"/>
          </a:xfrm>
          <a:prstGeom prst="bentConnector4">
            <a:avLst>
              <a:gd name="adj1" fmla="val 47020"/>
              <a:gd name="adj2" fmla="val 130843"/>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Title 2">
            <a:extLst>
              <a:ext uri="{FF2B5EF4-FFF2-40B4-BE49-F238E27FC236}">
                <a16:creationId xmlns:a16="http://schemas.microsoft.com/office/drawing/2014/main" id="{8D735AAB-3BD8-8E70-7189-A69D6360401B}"/>
              </a:ext>
            </a:extLst>
          </p:cNvPr>
          <p:cNvSpPr txBox="1">
            <a:spLocks/>
          </p:cNvSpPr>
          <p:nvPr/>
        </p:nvSpPr>
        <p:spPr>
          <a:xfrm>
            <a:off x="23649" y="17015"/>
            <a:ext cx="1389751" cy="318267"/>
          </a:xfrm>
          <a:prstGeom prst="rect">
            <a:avLst/>
          </a:prstGeom>
          <a:solidFill>
            <a:srgbClr val="002060"/>
          </a:solidFill>
          <a:ln>
            <a:noFill/>
          </a:ln>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solidFill>
                  <a:schemeClr val="bg1"/>
                </a:solidFill>
              </a:rPr>
              <a:t>Image 95</a:t>
            </a:r>
          </a:p>
        </p:txBody>
      </p:sp>
    </p:spTree>
    <p:extLst>
      <p:ext uri="{BB962C8B-B14F-4D97-AF65-F5344CB8AC3E}">
        <p14:creationId xmlns:p14="http://schemas.microsoft.com/office/powerpoint/2010/main" val="17940180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4074</TotalTime>
  <Words>189</Words>
  <Application>Microsoft Macintosh PowerPoint</Application>
  <PresentationFormat>Widescreen</PresentationFormat>
  <Paragraphs>10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C Wilde MBE</dc:creator>
  <cp:lastModifiedBy>Stuart C Wilde MBE</cp:lastModifiedBy>
  <cp:revision>43</cp:revision>
  <dcterms:created xsi:type="dcterms:W3CDTF">2018-11-18T20:12:59Z</dcterms:created>
  <dcterms:modified xsi:type="dcterms:W3CDTF">2023-12-08T09:39:14Z</dcterms:modified>
</cp:coreProperties>
</file>