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8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13A35E38-2D23-E1CF-0557-5159D1985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942" y="1326424"/>
            <a:ext cx="8319026" cy="467945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C750C2-6C34-6D0A-E29E-67151AAED46A}"/>
              </a:ext>
            </a:extLst>
          </p:cNvPr>
          <p:cNvSpPr txBox="1"/>
          <p:nvPr/>
        </p:nvSpPr>
        <p:spPr>
          <a:xfrm>
            <a:off x="4916789" y="4978415"/>
            <a:ext cx="3475755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the ‘Secondary E-Ben Assoc’ worksheet.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5D688-3463-A6A1-F17B-12BD59CEE4F9}"/>
              </a:ext>
            </a:extLst>
          </p:cNvPr>
          <p:cNvSpPr/>
          <p:nvPr/>
        </p:nvSpPr>
        <p:spPr>
          <a:xfrm>
            <a:off x="4638912" y="501504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B2F5647-4B9D-1C51-EAA7-CD0E9243332F}"/>
              </a:ext>
            </a:extLst>
          </p:cNvPr>
          <p:cNvCxnSpPr>
            <a:cxnSpLocks/>
          </p:cNvCxnSpPr>
          <p:nvPr/>
        </p:nvCxnSpPr>
        <p:spPr>
          <a:xfrm>
            <a:off x="6939827" y="5286192"/>
            <a:ext cx="0" cy="52680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8A9D655-C691-76C1-D5DF-65A27A06942C}"/>
              </a:ext>
            </a:extLst>
          </p:cNvPr>
          <p:cNvSpPr txBox="1"/>
          <p:nvPr/>
        </p:nvSpPr>
        <p:spPr>
          <a:xfrm>
            <a:off x="7365495" y="3577309"/>
            <a:ext cx="3475755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Right click on the ‘Primary End Benefit’ then select ‘Remove Field’.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CBBFC6-C84E-B722-79B2-59AEA83F1A26}"/>
              </a:ext>
            </a:extLst>
          </p:cNvPr>
          <p:cNvSpPr/>
          <p:nvPr/>
        </p:nvSpPr>
        <p:spPr>
          <a:xfrm>
            <a:off x="7087618" y="370262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074A202-2DBB-7083-F9C3-590004B4E7C0}"/>
              </a:ext>
            </a:extLst>
          </p:cNvPr>
          <p:cNvCxnSpPr>
            <a:cxnSpLocks/>
          </p:cNvCxnSpPr>
          <p:nvPr/>
        </p:nvCxnSpPr>
        <p:spPr>
          <a:xfrm flipV="1">
            <a:off x="9292656" y="3262677"/>
            <a:ext cx="0" cy="31463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90792B3-29D7-9721-0F83-7258A50BDD80}"/>
              </a:ext>
            </a:extLst>
          </p:cNvPr>
          <p:cNvCxnSpPr>
            <a:cxnSpLocks/>
          </p:cNvCxnSpPr>
          <p:nvPr/>
        </p:nvCxnSpPr>
        <p:spPr>
          <a:xfrm flipH="1">
            <a:off x="9001820" y="2655460"/>
            <a:ext cx="623149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2D36557-B401-A0FD-AF0A-79AA78A1E0CF}"/>
              </a:ext>
            </a:extLst>
          </p:cNvPr>
          <p:cNvSpPr txBox="1"/>
          <p:nvPr/>
        </p:nvSpPr>
        <p:spPr>
          <a:xfrm>
            <a:off x="9576128" y="2298818"/>
            <a:ext cx="1783612" cy="6964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Drag the ‘Secondary End Benefit’ into the ‘Columns’ Field.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225C90E-36BF-4601-0BA1-2894F589D3A8}"/>
              </a:ext>
            </a:extLst>
          </p:cNvPr>
          <p:cNvSpPr/>
          <p:nvPr/>
        </p:nvSpPr>
        <p:spPr>
          <a:xfrm>
            <a:off x="10338646" y="206657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0F52605-1D37-3325-4055-2E4A14881D0C}"/>
              </a:ext>
            </a:extLst>
          </p:cNvPr>
          <p:cNvSpPr txBox="1"/>
          <p:nvPr/>
        </p:nvSpPr>
        <p:spPr>
          <a:xfrm>
            <a:off x="9103372" y="3310580"/>
            <a:ext cx="93381" cy="72942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55" name="Elbow Connector 54">
            <a:extLst>
              <a:ext uri="{FF2B5EF4-FFF2-40B4-BE49-F238E27FC236}">
                <a16:creationId xmlns:a16="http://schemas.microsoft.com/office/drawing/2014/main" id="{12F36622-E610-45D3-8DF2-708EB8955E54}"/>
              </a:ext>
            </a:extLst>
          </p:cNvPr>
          <p:cNvCxnSpPr>
            <a:cxnSpLocks/>
          </p:cNvCxnSpPr>
          <p:nvPr/>
        </p:nvCxnSpPr>
        <p:spPr>
          <a:xfrm rot="10800000" flipV="1">
            <a:off x="9150068" y="2654164"/>
            <a:ext cx="426061" cy="699275"/>
          </a:xfrm>
          <a:prstGeom prst="bentConnector2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CE9BE7F-32BD-868C-41E8-B06106389749}"/>
              </a:ext>
            </a:extLst>
          </p:cNvPr>
          <p:cNvSpPr txBox="1"/>
          <p:nvPr/>
        </p:nvSpPr>
        <p:spPr>
          <a:xfrm>
            <a:off x="3603990" y="3983837"/>
            <a:ext cx="2147624" cy="49567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Re-align the columns as shown previously.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6C1ACA5-ECFB-137E-A0E4-AE3AD1627309}"/>
              </a:ext>
            </a:extLst>
          </p:cNvPr>
          <p:cNvSpPr/>
          <p:nvPr/>
        </p:nvSpPr>
        <p:spPr>
          <a:xfrm>
            <a:off x="3409839" y="4098684"/>
            <a:ext cx="305665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8" name="Right Brace 57">
            <a:extLst>
              <a:ext uri="{FF2B5EF4-FFF2-40B4-BE49-F238E27FC236}">
                <a16:creationId xmlns:a16="http://schemas.microsoft.com/office/drawing/2014/main" id="{8EEC0281-0DF1-F3CD-C936-5CA65EA6A1DD}"/>
              </a:ext>
            </a:extLst>
          </p:cNvPr>
          <p:cNvSpPr/>
          <p:nvPr/>
        </p:nvSpPr>
        <p:spPr>
          <a:xfrm rot="16200000" flipH="1">
            <a:off x="4826153" y="4402"/>
            <a:ext cx="176202" cy="4134238"/>
          </a:xfrm>
          <a:prstGeom prst="rightBrace">
            <a:avLst>
              <a:gd name="adj1" fmla="val 8333"/>
              <a:gd name="adj2" fmla="val 45410"/>
            </a:avLst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82422DD-E01E-37C0-20DF-6E6122EA580D}"/>
              </a:ext>
            </a:extLst>
          </p:cNvPr>
          <p:cNvSpPr txBox="1"/>
          <p:nvPr/>
        </p:nvSpPr>
        <p:spPr>
          <a:xfrm>
            <a:off x="6311019" y="1224433"/>
            <a:ext cx="1725060" cy="49567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Align the heading text to the right.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84CF2E5-629F-E478-A31B-ECCB27979946}"/>
              </a:ext>
            </a:extLst>
          </p:cNvPr>
          <p:cNvSpPr/>
          <p:nvPr/>
        </p:nvSpPr>
        <p:spPr>
          <a:xfrm>
            <a:off x="8034802" y="135434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19EE2FF-9EBC-6B49-FD4F-59B83891AF95}"/>
              </a:ext>
            </a:extLst>
          </p:cNvPr>
          <p:cNvSpPr txBox="1"/>
          <p:nvPr/>
        </p:nvSpPr>
        <p:spPr>
          <a:xfrm>
            <a:off x="2998179" y="2445775"/>
            <a:ext cx="3175339" cy="106795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3353F93-EACF-A14B-FF6B-3B07DBA0CF8C}"/>
              </a:ext>
            </a:extLst>
          </p:cNvPr>
          <p:cNvCxnSpPr>
            <a:cxnSpLocks/>
          </p:cNvCxnSpPr>
          <p:nvPr/>
        </p:nvCxnSpPr>
        <p:spPr>
          <a:xfrm flipV="1">
            <a:off x="4719642" y="2159622"/>
            <a:ext cx="0" cy="182421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DF181F8E-576F-D4E4-4B3B-E351BC3AA9FE}"/>
              </a:ext>
            </a:extLst>
          </p:cNvPr>
          <p:cNvCxnSpPr>
            <a:cxnSpLocks/>
            <a:stCxn id="67" idx="2"/>
            <a:endCxn id="69" idx="3"/>
          </p:cNvCxnSpPr>
          <p:nvPr/>
        </p:nvCxnSpPr>
        <p:spPr>
          <a:xfrm rot="5400000">
            <a:off x="6284004" y="1609627"/>
            <a:ext cx="779061" cy="1000031"/>
          </a:xfrm>
          <a:prstGeom prst="bentConnector2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8DCCD8EF-A1DC-2982-9141-68F27A7B847D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97</a:t>
            </a:r>
          </a:p>
        </p:txBody>
      </p:sp>
    </p:spTree>
    <p:extLst>
      <p:ext uri="{BB962C8B-B14F-4D97-AF65-F5344CB8AC3E}">
        <p14:creationId xmlns:p14="http://schemas.microsoft.com/office/powerpoint/2010/main" val="1650756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60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43</cp:revision>
  <dcterms:created xsi:type="dcterms:W3CDTF">2018-11-18T20:12:59Z</dcterms:created>
  <dcterms:modified xsi:type="dcterms:W3CDTF">2023-12-08T09:41:11Z</dcterms:modified>
</cp:coreProperties>
</file>