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8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D4260C8-C615-AA94-0703-26BEAE8B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473" y="1266217"/>
            <a:ext cx="8314372" cy="467683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36FAD76-F9D2-8D05-2117-E83844F36BD4}"/>
              </a:ext>
            </a:extLst>
          </p:cNvPr>
          <p:cNvSpPr txBox="1"/>
          <p:nvPr/>
        </p:nvSpPr>
        <p:spPr>
          <a:xfrm>
            <a:off x="5202975" y="4915593"/>
            <a:ext cx="3475755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the ‘Tertiary E-Ben Assoc’ worksheet.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9782F0-DF88-B713-1452-3C91C0220341}"/>
              </a:ext>
            </a:extLst>
          </p:cNvPr>
          <p:cNvSpPr/>
          <p:nvPr/>
        </p:nvSpPr>
        <p:spPr>
          <a:xfrm>
            <a:off x="4925098" y="495221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19C6BA0-C3B0-5EB1-25DF-5D932336F96B}"/>
              </a:ext>
            </a:extLst>
          </p:cNvPr>
          <p:cNvCxnSpPr>
            <a:cxnSpLocks/>
          </p:cNvCxnSpPr>
          <p:nvPr/>
        </p:nvCxnSpPr>
        <p:spPr>
          <a:xfrm>
            <a:off x="7797519" y="5223370"/>
            <a:ext cx="0" cy="52680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E70C69A-9AFC-784D-17BB-0DC6B6DB9AF5}"/>
              </a:ext>
            </a:extLst>
          </p:cNvPr>
          <p:cNvSpPr txBox="1"/>
          <p:nvPr/>
        </p:nvSpPr>
        <p:spPr>
          <a:xfrm>
            <a:off x="7651681" y="3514487"/>
            <a:ext cx="3475755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Right click on the ‘Primary End Benefit’ then select ‘Remove Field’.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0D6E22C-6132-1FEE-4418-48FC6CFB781C}"/>
              </a:ext>
            </a:extLst>
          </p:cNvPr>
          <p:cNvSpPr/>
          <p:nvPr/>
        </p:nvSpPr>
        <p:spPr>
          <a:xfrm>
            <a:off x="7373804" y="363980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F28E489-6814-2944-E755-C7D2A8D4E22C}"/>
              </a:ext>
            </a:extLst>
          </p:cNvPr>
          <p:cNvCxnSpPr>
            <a:cxnSpLocks/>
          </p:cNvCxnSpPr>
          <p:nvPr/>
        </p:nvCxnSpPr>
        <p:spPr>
          <a:xfrm flipV="1">
            <a:off x="9557411" y="3199855"/>
            <a:ext cx="0" cy="31463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4553E1C-6139-7017-3C60-BA3C8F7798FA}"/>
              </a:ext>
            </a:extLst>
          </p:cNvPr>
          <p:cNvCxnSpPr>
            <a:cxnSpLocks/>
          </p:cNvCxnSpPr>
          <p:nvPr/>
        </p:nvCxnSpPr>
        <p:spPr>
          <a:xfrm flipH="1">
            <a:off x="9202283" y="2478337"/>
            <a:ext cx="623149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19CAE10-B863-6AD1-AF64-8071169A7F5D}"/>
              </a:ext>
            </a:extLst>
          </p:cNvPr>
          <p:cNvSpPr txBox="1"/>
          <p:nvPr/>
        </p:nvSpPr>
        <p:spPr>
          <a:xfrm>
            <a:off x="9776591" y="2121695"/>
            <a:ext cx="1783612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Drag the ‘Tertiary End Benefit’ into the ‘Columns’ Field.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8809D51-13B7-6C6C-4878-38E01CC17280}"/>
              </a:ext>
            </a:extLst>
          </p:cNvPr>
          <p:cNvSpPr/>
          <p:nvPr/>
        </p:nvSpPr>
        <p:spPr>
          <a:xfrm>
            <a:off x="10539109" y="188945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AC4A16-F8C1-B59A-0271-CC93AB53D790}"/>
              </a:ext>
            </a:extLst>
          </p:cNvPr>
          <p:cNvSpPr txBox="1"/>
          <p:nvPr/>
        </p:nvSpPr>
        <p:spPr>
          <a:xfrm>
            <a:off x="9389558" y="3247758"/>
            <a:ext cx="93381" cy="72942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85C19D93-7A20-EEAE-84C2-B4D4FEEC3E1A}"/>
              </a:ext>
            </a:extLst>
          </p:cNvPr>
          <p:cNvCxnSpPr>
            <a:cxnSpLocks/>
          </p:cNvCxnSpPr>
          <p:nvPr/>
        </p:nvCxnSpPr>
        <p:spPr>
          <a:xfrm rot="5400000">
            <a:off x="9161246" y="2705353"/>
            <a:ext cx="843660" cy="387035"/>
          </a:xfrm>
          <a:prstGeom prst="bentConnector3">
            <a:avLst>
              <a:gd name="adj1" fmla="val 41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FD15DC3-8758-3070-95C2-9611428CABCE}"/>
              </a:ext>
            </a:extLst>
          </p:cNvPr>
          <p:cNvSpPr txBox="1"/>
          <p:nvPr/>
        </p:nvSpPr>
        <p:spPr>
          <a:xfrm>
            <a:off x="3890176" y="3921015"/>
            <a:ext cx="2147624" cy="49567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Re-align the columns as shown previously.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C704CCF-B3F0-D1B4-3FC9-07BA88FC7469}"/>
              </a:ext>
            </a:extLst>
          </p:cNvPr>
          <p:cNvSpPr/>
          <p:nvPr/>
        </p:nvSpPr>
        <p:spPr>
          <a:xfrm>
            <a:off x="3696025" y="4035862"/>
            <a:ext cx="305665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54BBBDC1-6B52-C436-ACB4-A7B5D8A81689}"/>
              </a:ext>
            </a:extLst>
          </p:cNvPr>
          <p:cNvSpPr/>
          <p:nvPr/>
        </p:nvSpPr>
        <p:spPr>
          <a:xfrm rot="16200000" flipH="1">
            <a:off x="5112339" y="-58420"/>
            <a:ext cx="176202" cy="4134238"/>
          </a:xfrm>
          <a:prstGeom prst="rightBrace">
            <a:avLst>
              <a:gd name="adj1" fmla="val 8333"/>
              <a:gd name="adj2" fmla="val 45410"/>
            </a:avLst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4CA7C82-0808-AFC7-670A-AE08AC525335}"/>
              </a:ext>
            </a:extLst>
          </p:cNvPr>
          <p:cNvSpPr txBox="1"/>
          <p:nvPr/>
        </p:nvSpPr>
        <p:spPr>
          <a:xfrm>
            <a:off x="6597205" y="1161611"/>
            <a:ext cx="1725060" cy="49567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Align the heading text to the right.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681EC30-64A2-CCA5-9EB8-A61C9ACB8717}"/>
              </a:ext>
            </a:extLst>
          </p:cNvPr>
          <p:cNvSpPr/>
          <p:nvPr/>
        </p:nvSpPr>
        <p:spPr>
          <a:xfrm>
            <a:off x="8320988" y="129151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D0BCF66-CDBA-F9CA-9C73-AE0F14A96D16}"/>
              </a:ext>
            </a:extLst>
          </p:cNvPr>
          <p:cNvSpPr txBox="1"/>
          <p:nvPr/>
        </p:nvSpPr>
        <p:spPr>
          <a:xfrm>
            <a:off x="3284365" y="2382953"/>
            <a:ext cx="3175339" cy="106795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14560F5-7498-F182-D813-3C73CB743D9E}"/>
              </a:ext>
            </a:extLst>
          </p:cNvPr>
          <p:cNvCxnSpPr>
            <a:cxnSpLocks/>
          </p:cNvCxnSpPr>
          <p:nvPr/>
        </p:nvCxnSpPr>
        <p:spPr>
          <a:xfrm flipV="1">
            <a:off x="5005828" y="2096800"/>
            <a:ext cx="0" cy="182421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3A8515E4-DC26-72E0-81B5-71D6353D6576}"/>
              </a:ext>
            </a:extLst>
          </p:cNvPr>
          <p:cNvCxnSpPr>
            <a:cxnSpLocks/>
            <a:stCxn id="39" idx="2"/>
            <a:endCxn id="42" idx="3"/>
          </p:cNvCxnSpPr>
          <p:nvPr/>
        </p:nvCxnSpPr>
        <p:spPr>
          <a:xfrm rot="5400000">
            <a:off x="6570190" y="1546805"/>
            <a:ext cx="779061" cy="1000031"/>
          </a:xfrm>
          <a:prstGeom prst="bentConnector2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1B71E2A6-CA89-22BA-3628-2B7F7DFDAA60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98</a:t>
            </a:r>
          </a:p>
        </p:txBody>
      </p:sp>
    </p:spTree>
    <p:extLst>
      <p:ext uri="{BB962C8B-B14F-4D97-AF65-F5344CB8AC3E}">
        <p14:creationId xmlns:p14="http://schemas.microsoft.com/office/powerpoint/2010/main" val="2228229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60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43</cp:revision>
  <dcterms:created xsi:type="dcterms:W3CDTF">2018-11-18T20:12:59Z</dcterms:created>
  <dcterms:modified xsi:type="dcterms:W3CDTF">2023-12-08T09:41:48Z</dcterms:modified>
</cp:coreProperties>
</file>